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51"/>
  </p:notesMasterIdLst>
  <p:sldIdLst>
    <p:sldId id="256" r:id="rId2"/>
    <p:sldId id="338" r:id="rId3"/>
    <p:sldId id="339" r:id="rId4"/>
    <p:sldId id="340" r:id="rId5"/>
    <p:sldId id="310" r:id="rId6"/>
    <p:sldId id="319" r:id="rId7"/>
    <p:sldId id="311" r:id="rId8"/>
    <p:sldId id="320" r:id="rId9"/>
    <p:sldId id="314" r:id="rId10"/>
    <p:sldId id="321" r:id="rId11"/>
    <p:sldId id="325" r:id="rId12"/>
    <p:sldId id="326" r:id="rId13"/>
    <p:sldId id="331" r:id="rId14"/>
    <p:sldId id="328" r:id="rId15"/>
    <p:sldId id="329" r:id="rId16"/>
    <p:sldId id="330" r:id="rId17"/>
    <p:sldId id="332" r:id="rId18"/>
    <p:sldId id="327" r:id="rId19"/>
    <p:sldId id="333" r:id="rId20"/>
    <p:sldId id="334" r:id="rId21"/>
    <p:sldId id="335" r:id="rId22"/>
    <p:sldId id="336" r:id="rId23"/>
    <p:sldId id="337" r:id="rId24"/>
    <p:sldId id="299" r:id="rId25"/>
    <p:sldId id="258" r:id="rId26"/>
    <p:sldId id="300" r:id="rId27"/>
    <p:sldId id="281" r:id="rId28"/>
    <p:sldId id="305" r:id="rId29"/>
    <p:sldId id="293" r:id="rId30"/>
    <p:sldId id="294" r:id="rId31"/>
    <p:sldId id="296" r:id="rId32"/>
    <p:sldId id="304" r:id="rId33"/>
    <p:sldId id="306" r:id="rId34"/>
    <p:sldId id="307" r:id="rId35"/>
    <p:sldId id="317" r:id="rId36"/>
    <p:sldId id="318" r:id="rId37"/>
    <p:sldId id="298" r:id="rId38"/>
    <p:sldId id="302" r:id="rId39"/>
    <p:sldId id="301" r:id="rId40"/>
    <p:sldId id="308" r:id="rId41"/>
    <p:sldId id="303" r:id="rId42"/>
    <p:sldId id="284" r:id="rId43"/>
    <p:sldId id="279" r:id="rId44"/>
    <p:sldId id="275" r:id="rId45"/>
    <p:sldId id="292" r:id="rId46"/>
    <p:sldId id="297" r:id="rId47"/>
    <p:sldId id="288" r:id="rId48"/>
    <p:sldId id="289" r:id="rId49"/>
    <p:sldId id="290" r:id="rId5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1A98"/>
    <a:srgbClr val="C73209"/>
    <a:srgbClr val="0000FF"/>
    <a:srgbClr val="14BC3C"/>
    <a:srgbClr val="CB0542"/>
    <a:srgbClr val="C30D38"/>
    <a:srgbClr val="0920C7"/>
    <a:srgbClr val="4E3E92"/>
    <a:srgbClr val="CBE23E"/>
    <a:srgbClr val="9BB6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22" autoAdjust="0"/>
    <p:restoredTop sz="97494" autoAdjust="0"/>
  </p:normalViewPr>
  <p:slideViewPr>
    <p:cSldViewPr snapToGrid="0">
      <p:cViewPr varScale="1">
        <p:scale>
          <a:sx n="92" d="100"/>
          <a:sy n="92" d="100"/>
        </p:scale>
        <p:origin x="2592" y="7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p:scale>
          <a:sx n="100" d="100"/>
          <a:sy n="100" d="100"/>
        </p:scale>
        <p:origin x="-2028" y="94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panose="020B0604020202020204" pitchFamily="34" charset="0"/>
              </a:defRPr>
            </a:lvl1pPr>
          </a:lstStyle>
          <a:p>
            <a:endParaRPr lang="en-US" alt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panose="020B0604020202020204" pitchFamily="34" charset="0"/>
              </a:defRPr>
            </a:lvl1pPr>
          </a:lstStyle>
          <a:p>
            <a:endParaRPr lang="en-US" alt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panose="020B0604020202020204" pitchFamily="34" charset="0"/>
              </a:defRPr>
            </a:lvl1pPr>
          </a:lstStyle>
          <a:p>
            <a:endParaRPr lang="en-US" alt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panose="020B0604020202020204" pitchFamily="34" charset="0"/>
              </a:defRPr>
            </a:lvl1pPr>
          </a:lstStyle>
          <a:p>
            <a:fld id="{EEDBAED2-2D12-4B00-B457-2F1D91EED03E}" type="slidenum">
              <a:rPr lang="en-US" altLang="en-US"/>
              <a:pPr/>
              <a:t>‹#›</a:t>
            </a:fld>
            <a:endParaRPr lang="en-US" altLang="en-US"/>
          </a:p>
        </p:txBody>
      </p:sp>
    </p:spTree>
    <p:extLst>
      <p:ext uri="{BB962C8B-B14F-4D97-AF65-F5344CB8AC3E}">
        <p14:creationId xmlns:p14="http://schemas.microsoft.com/office/powerpoint/2010/main" val="329199177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B2A417-F636-45B0-8181-4A6B2AE7E1D8}" type="slidenum">
              <a:rPr lang="en-US" altLang="en-US"/>
              <a:pPr/>
              <a:t>1</a:t>
            </a:fld>
            <a:endParaRPr lang="en-US" altLang="en-US"/>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en-US" altLang="en-US" sz="14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14732C-75FA-4584-B9BE-C7AE82E9692E}" type="slidenum">
              <a:rPr lang="en-US" altLang="en-US"/>
              <a:pPr/>
              <a:t>35</a:t>
            </a:fld>
            <a:endParaRPr lang="en-US" altLang="en-US"/>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p:txBody>
          <a:bodyPr/>
          <a:lstStyle/>
          <a:p>
            <a:r>
              <a:rPr lang="en-US" altLang="en-US"/>
              <a:t>Trò chơi này nhằm mục đích liên hệ một số vật dụng với hình dạng và đặc tính của các hình khối bé vừa làm quen. Trong slide kế tiếp, khi một hình khối xuất hiện xong, giáo viên sẽ hỏi các bé xem nó giống như hình khối vừa học nào, sau đó cho các bé xem kết quả.</a:t>
            </a:r>
          </a:p>
          <a:p>
            <a:r>
              <a:rPr lang="en-US" altLang="en-US"/>
              <a:t>Slide 5 này có Slide  Transition là Automatically after = 7’.</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14B131-0321-45F2-B505-9D00BA489AEF}" type="slidenum">
              <a:rPr lang="en-US" altLang="en-US"/>
              <a:pPr/>
              <a:t>36</a:t>
            </a:fld>
            <a:endParaRPr lang="en-US" altLang="en-US"/>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r>
              <a:rPr lang="en-US" altLang="en-US"/>
              <a:t>Có từng cặp nút nhấn xếp thành hai hàng. Ở mỗi cặp, nút </a:t>
            </a:r>
            <a:r>
              <a:rPr lang="en-US" altLang="en-US" b="1"/>
              <a:t>bên trên</a:t>
            </a:r>
            <a:r>
              <a:rPr lang="en-US" altLang="en-US"/>
              <a:t> khi nhấn vào sẽ xuất hiện một món đồ vật kèm theo hiệu ứng cho nó (có thể thêm vào mỗi hiệu ứng một âm thanh phù hợp cho sinh động hơn). Sau khi các bé đã ước đoán nó tương ứng với hình khối nào, giáo viên nhấn vào nút </a:t>
            </a:r>
            <a:r>
              <a:rPr lang="en-US" altLang="en-US" b="1"/>
              <a:t>bên dưới</a:t>
            </a:r>
            <a:r>
              <a:rPr lang="en-US" altLang="en-US"/>
              <a:t> để xuất hiện hình khối giống đồ vật đó để so sánh. 2 giây sau, hình khối và món đồ vật đó sẽ biến mất (có thể điều chỉnh độ trể của hiệu ứng biến mất). Trò chơi tiếp tục với các cặp nút nhấn khác.</a:t>
            </a:r>
          </a:p>
          <a:p>
            <a:r>
              <a:rPr lang="en-US" altLang="en-US"/>
              <a:t>Có thể tuỳ ý thay đổi màu sắc, vị trí và đổi nhãn trên các nút cho thuận tiện và dễ nhớ.</a:t>
            </a:r>
          </a:p>
          <a:p>
            <a:r>
              <a:rPr lang="en-US" altLang="en-US"/>
              <a:t>Để xuống slide tiếp theo, nhấn space trên bàn phím.</a:t>
            </a:r>
          </a:p>
          <a:p>
            <a:r>
              <a:rPr lang="en-US" altLang="en-US"/>
              <a:t>Mọi góp ý cho bài này, có thể gởi về email danubeblue41@yahoo.com</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5DAA07-652C-430E-8DB9-0F724F445A49}" type="slidenum">
              <a:rPr lang="en-US" altLang="en-US"/>
              <a:pPr/>
              <a:t>43</a:t>
            </a:fld>
            <a:endParaRPr lang="en-US" altLang="en-US"/>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r>
              <a:rPr lang="en-US" altLang="en-US"/>
              <a:t>Trò chơi này nhằm mục đích liên hệ một số vật dụng với hình dạng và đặc tính của các hình khối bé vừa làm quen. Trong slide kế tiếp, khi một hình khối xuất hiện xong, giáo viên sẽ hỏi các bé xem nó giống như hình khối vừa học nào, sau đó cho các bé xem kết quả.</a:t>
            </a:r>
          </a:p>
          <a:p>
            <a:r>
              <a:rPr lang="en-US" altLang="en-US"/>
              <a:t>Slide 5 này có Slide  Transition là Automatically after = 7’.</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5ED840-0F74-4954-BFFD-6078FB0C4FEE}" type="slidenum">
              <a:rPr lang="en-US" altLang="en-US"/>
              <a:pPr/>
              <a:t>44</a:t>
            </a:fld>
            <a:endParaRPr lang="en-US" altLang="en-US"/>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r>
              <a:rPr lang="en-US" altLang="en-US"/>
              <a:t>Có từng cặp nút nhấn xếp thành hai hàng. Ở mỗi cặp, nút </a:t>
            </a:r>
            <a:r>
              <a:rPr lang="en-US" altLang="en-US" b="1"/>
              <a:t>bên trên</a:t>
            </a:r>
            <a:r>
              <a:rPr lang="en-US" altLang="en-US"/>
              <a:t> khi nhấn vào sẽ xuất hiện một món đồ vật kèm theo hiệu ứng cho nó (có thể thêm vào mỗi hiệu ứng một âm thanh phù hợp cho sinh động hơn). Sau khi các bé đã ước đoán nó tương ứng với hình khối nào, giáo viên nhấn vào nút </a:t>
            </a:r>
            <a:r>
              <a:rPr lang="en-US" altLang="en-US" b="1"/>
              <a:t>bên dưới</a:t>
            </a:r>
            <a:r>
              <a:rPr lang="en-US" altLang="en-US"/>
              <a:t> để xuất hiện hình khối giống đồ vật đó để so sánh. 2 giây sau, hình khối và món đồ vật đó sẽ biến mất (có thể điều chỉnh độ trể của hiệu ứng biến mất). Trò chơi tiếp tục với các cặp nút nhấn khác.</a:t>
            </a:r>
          </a:p>
          <a:p>
            <a:r>
              <a:rPr lang="en-US" altLang="en-US"/>
              <a:t>Có thể tuỳ ý thay đổi màu sắc, vị trí và đổi nhãn trên các nút cho thuận tiện và dễ nhớ.</a:t>
            </a:r>
          </a:p>
          <a:p>
            <a:r>
              <a:rPr lang="en-US" altLang="en-US"/>
              <a:t>Để xuống slide tiếp theo, nhấn space trên bàn phím.</a:t>
            </a:r>
          </a:p>
          <a:p>
            <a:r>
              <a:rPr lang="en-US" altLang="en-US"/>
              <a:t>Mọi góp ý cho bài này, có thể gởi về email danubeblue41@yahoo.com</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97B3FA-A43B-4642-81AC-C4DB9EDA5135}" type="slidenum">
              <a:rPr lang="en-US" altLang="en-US"/>
              <a:pPr/>
              <a:t>5</a:t>
            </a:fld>
            <a:endParaRPr lang="en-US" altLang="en-US"/>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p:txBody>
          <a:bodyPr/>
          <a:lstStyle/>
          <a:p>
            <a:r>
              <a:rPr lang="en-US" altLang="en-US"/>
              <a:t>Giáo viên click mouse lần lượt qua các nút theo hướng từ trái qua phải, để trình bày hình vẽ minh hoa các đặc tính của khối cầu.</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F7DA6E-7D83-4D0F-8244-A93BDFEDB197}" type="slidenum">
              <a:rPr lang="en-US" altLang="en-US"/>
              <a:pPr/>
              <a:t>6</a:t>
            </a:fld>
            <a:endParaRPr lang="en-US" altLang="en-US"/>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r>
              <a:rPr lang="en-US" altLang="en-US"/>
              <a:t>Giáo viên click mouse lần lượt qua các nút theo hướng từ trái qua phải, để trình bày hình vẽ minh hoa các đặc tính của khối cầu.</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B57E2D-CF2D-4C45-9C28-32806788D9EF}" type="slidenum">
              <a:rPr lang="en-US" altLang="en-US"/>
              <a:pPr/>
              <a:t>7</a:t>
            </a:fld>
            <a:endParaRPr lang="en-US" altLang="en-US"/>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r>
              <a:rPr lang="en-US" altLang="en-US"/>
              <a:t>Giáo viên click mouse lần lượt qua các nút theo hướng từ trái qua phải, để trình bày hình vẽ minh hoa các đặc tính của khối trụ.</a:t>
            </a:r>
          </a:p>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6E2D13-6AFE-491C-B1BA-F6EABD2ED759}" type="slidenum">
              <a:rPr lang="en-US" altLang="en-US"/>
              <a:pPr/>
              <a:t>8</a:t>
            </a:fld>
            <a:endParaRPr lang="en-US" altLang="en-US"/>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r>
              <a:rPr lang="en-US" altLang="en-US"/>
              <a:t>Giáo viên click mouse lần lượt qua các nút theo hướng từ trái qua phải, để trình bày hình vẽ minh hoa các đặc tính của khối trụ.</a:t>
            </a:r>
          </a:p>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7F04C3-0074-4BA6-BBB8-CE61EF1CC497}" type="slidenum">
              <a:rPr lang="en-US" altLang="en-US"/>
              <a:pPr/>
              <a:t>10</a:t>
            </a:fld>
            <a:endParaRPr lang="en-US" altLang="en-US"/>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r>
              <a:rPr lang="en-US" altLang="en-US"/>
              <a:t>Giáo viên click mouse lần lượt qua các nút theo hướng từ trái qua phải, để trình bày hình vẽ minh hoa các đặc tính của khối cầu.</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9D29F1-C460-4F3D-ABA7-6D19B807BACD}" type="slidenum">
              <a:rPr lang="en-US" altLang="en-US"/>
              <a:pPr/>
              <a:t>25</a:t>
            </a:fld>
            <a:endParaRPr lang="en-US" altLang="en-US"/>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r>
              <a:rPr lang="en-US" altLang="en-US"/>
              <a:t>Giáo viên click mouse lần lượt qua các nút theo hướng từ trái qua phải, để trình bày hình vẽ minh hoa các đặc tính của khối vuông.</a:t>
            </a:r>
          </a:p>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9C8BC8-EE05-45F7-8A45-D3A713149621}" type="slidenum">
              <a:rPr lang="en-US" altLang="en-US"/>
              <a:pPr/>
              <a:t>27</a:t>
            </a:fld>
            <a:endParaRPr lang="en-US" altLang="en-US"/>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r>
              <a:rPr lang="en-US" altLang="en-US"/>
              <a:t>Giáo viên click mouse lần lượt qua các nút theo hướng từ trái qua phải, để trình bày hình vẽ minh hoa các đặc tính của khối vuông.</a:t>
            </a:r>
          </a:p>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463552-7DE7-49FE-8818-D84A8FE9C5A6}" type="slidenum">
              <a:rPr lang="en-US" altLang="en-US"/>
              <a:pPr/>
              <a:t>28</a:t>
            </a:fld>
            <a:endParaRPr lang="en-US" altLang="en-US"/>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r>
              <a:rPr lang="en-US" altLang="en-US"/>
              <a:t>Giáo viên click mouse lần lượt qua các nút theo hướng từ trái qua phải, để trình bày hình vẽ minh hoa các đặc tính của khối vuông.</a:t>
            </a:r>
          </a:p>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44F1D9C-00B7-4C3F-A78B-1EFA9F7C70BA}" type="slidenum">
              <a:rPr lang="en-US" altLang="en-US"/>
              <a:pPr/>
              <a:t>‹#›</a:t>
            </a:fld>
            <a:endParaRPr lang="en-US" altLang="en-US"/>
          </a:p>
        </p:txBody>
      </p:sp>
    </p:spTree>
    <p:extLst>
      <p:ext uri="{BB962C8B-B14F-4D97-AF65-F5344CB8AC3E}">
        <p14:creationId xmlns:p14="http://schemas.microsoft.com/office/powerpoint/2010/main" val="2071186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C5AC75E-F14D-4E52-84CE-A8A72B23C431}" type="slidenum">
              <a:rPr lang="en-US" altLang="en-US"/>
              <a:pPr/>
              <a:t>‹#›</a:t>
            </a:fld>
            <a:endParaRPr lang="en-US" altLang="en-US"/>
          </a:p>
        </p:txBody>
      </p:sp>
    </p:spTree>
    <p:extLst>
      <p:ext uri="{BB962C8B-B14F-4D97-AF65-F5344CB8AC3E}">
        <p14:creationId xmlns:p14="http://schemas.microsoft.com/office/powerpoint/2010/main" val="2972683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B73081E-4E27-492C-8617-C3F841D78172}" type="slidenum">
              <a:rPr lang="en-US" altLang="en-US"/>
              <a:pPr/>
              <a:t>‹#›</a:t>
            </a:fld>
            <a:endParaRPr lang="en-US" altLang="en-US"/>
          </a:p>
        </p:txBody>
      </p:sp>
    </p:spTree>
    <p:extLst>
      <p:ext uri="{BB962C8B-B14F-4D97-AF65-F5344CB8AC3E}">
        <p14:creationId xmlns:p14="http://schemas.microsoft.com/office/powerpoint/2010/main" val="4170941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4363BBFA-546E-486C-B86A-500364B61D5B}" type="slidenum">
              <a:rPr lang="en-US" altLang="en-US"/>
              <a:pPr/>
              <a:t>‹#›</a:t>
            </a:fld>
            <a:endParaRPr lang="en-US" altLang="en-US"/>
          </a:p>
        </p:txBody>
      </p:sp>
    </p:spTree>
    <p:extLst>
      <p:ext uri="{BB962C8B-B14F-4D97-AF65-F5344CB8AC3E}">
        <p14:creationId xmlns:p14="http://schemas.microsoft.com/office/powerpoint/2010/main" val="2635958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E8FC941-A4E0-4D06-8D8D-754222488192}" type="slidenum">
              <a:rPr lang="en-US" altLang="en-US"/>
              <a:pPr/>
              <a:t>‹#›</a:t>
            </a:fld>
            <a:endParaRPr lang="en-US" altLang="en-US"/>
          </a:p>
        </p:txBody>
      </p:sp>
    </p:spTree>
    <p:extLst>
      <p:ext uri="{BB962C8B-B14F-4D97-AF65-F5344CB8AC3E}">
        <p14:creationId xmlns:p14="http://schemas.microsoft.com/office/powerpoint/2010/main" val="4281105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0089BB4-C17F-4BC2-BD42-2133CC9BA808}" type="slidenum">
              <a:rPr lang="en-US" altLang="en-US"/>
              <a:pPr/>
              <a:t>‹#›</a:t>
            </a:fld>
            <a:endParaRPr lang="en-US" altLang="en-US"/>
          </a:p>
        </p:txBody>
      </p:sp>
    </p:spTree>
    <p:extLst>
      <p:ext uri="{BB962C8B-B14F-4D97-AF65-F5344CB8AC3E}">
        <p14:creationId xmlns:p14="http://schemas.microsoft.com/office/powerpoint/2010/main" val="172875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0CED7E1F-484D-43B3-8976-1B80514BC568}" type="slidenum">
              <a:rPr lang="en-US" altLang="en-US"/>
              <a:pPr/>
              <a:t>‹#›</a:t>
            </a:fld>
            <a:endParaRPr lang="en-US" altLang="en-US"/>
          </a:p>
        </p:txBody>
      </p:sp>
    </p:spTree>
    <p:extLst>
      <p:ext uri="{BB962C8B-B14F-4D97-AF65-F5344CB8AC3E}">
        <p14:creationId xmlns:p14="http://schemas.microsoft.com/office/powerpoint/2010/main" val="1315704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D279BC02-EB70-4D74-8CBC-FC06BE65EFF0}" type="slidenum">
              <a:rPr lang="en-US" altLang="en-US"/>
              <a:pPr/>
              <a:t>‹#›</a:t>
            </a:fld>
            <a:endParaRPr lang="en-US" altLang="en-US"/>
          </a:p>
        </p:txBody>
      </p:sp>
    </p:spTree>
    <p:extLst>
      <p:ext uri="{BB962C8B-B14F-4D97-AF65-F5344CB8AC3E}">
        <p14:creationId xmlns:p14="http://schemas.microsoft.com/office/powerpoint/2010/main" val="1940580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AEAF8A94-B118-46F8-9A5D-037697A1FEF4}" type="slidenum">
              <a:rPr lang="en-US" altLang="en-US"/>
              <a:pPr/>
              <a:t>‹#›</a:t>
            </a:fld>
            <a:endParaRPr lang="en-US" altLang="en-US"/>
          </a:p>
        </p:txBody>
      </p:sp>
    </p:spTree>
    <p:extLst>
      <p:ext uri="{BB962C8B-B14F-4D97-AF65-F5344CB8AC3E}">
        <p14:creationId xmlns:p14="http://schemas.microsoft.com/office/powerpoint/2010/main" val="2115261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C2898C6B-B424-4619-AB9E-6E64276B268D}" type="slidenum">
              <a:rPr lang="en-US" altLang="en-US"/>
              <a:pPr/>
              <a:t>‹#›</a:t>
            </a:fld>
            <a:endParaRPr lang="en-US" altLang="en-US"/>
          </a:p>
        </p:txBody>
      </p:sp>
    </p:spTree>
    <p:extLst>
      <p:ext uri="{BB962C8B-B14F-4D97-AF65-F5344CB8AC3E}">
        <p14:creationId xmlns:p14="http://schemas.microsoft.com/office/powerpoint/2010/main" val="1476343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1152F38-6383-497B-AD82-A4BF4CA704ED}" type="slidenum">
              <a:rPr lang="en-US" altLang="en-US"/>
              <a:pPr/>
              <a:t>‹#›</a:t>
            </a:fld>
            <a:endParaRPr lang="en-US" altLang="en-US"/>
          </a:p>
        </p:txBody>
      </p:sp>
    </p:spTree>
    <p:extLst>
      <p:ext uri="{BB962C8B-B14F-4D97-AF65-F5344CB8AC3E}">
        <p14:creationId xmlns:p14="http://schemas.microsoft.com/office/powerpoint/2010/main" val="4168294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C5C584C-73C8-48E3-8C67-8EE8723FFF86}" type="slidenum">
              <a:rPr lang="en-US" altLang="en-US"/>
              <a:pPr/>
              <a:t>‹#›</a:t>
            </a:fld>
            <a:endParaRPr lang="en-US" altLang="en-US"/>
          </a:p>
        </p:txBody>
      </p:sp>
    </p:spTree>
    <p:extLst>
      <p:ext uri="{BB962C8B-B14F-4D97-AF65-F5344CB8AC3E}">
        <p14:creationId xmlns:p14="http://schemas.microsoft.com/office/powerpoint/2010/main" val="4179193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06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066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ltLang="en-US"/>
          </a:p>
        </p:txBody>
      </p:sp>
      <p:sp>
        <p:nvSpPr>
          <p:cNvPr id="7066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ltLang="en-US"/>
          </a:p>
        </p:txBody>
      </p:sp>
      <p:sp>
        <p:nvSpPr>
          <p:cNvPr id="7066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1A194F3F-208F-4F5C-9E85-62646B6AD93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slide" Target="slide18.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slide" Target="slide19.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 Target="slide20.xml"/><Relationship Id="rId7" Type="http://schemas.openxmlformats.org/officeDocument/2006/relationships/image" Target="../media/image10.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slide" Target="slide21.xml"/><Relationship Id="rId7" Type="http://schemas.openxmlformats.org/officeDocument/2006/relationships/image" Target="../media/image10.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 Target="slide22.xml"/><Relationship Id="rId7" Type="http://schemas.openxmlformats.org/officeDocument/2006/relationships/image" Target="../media/image10.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0.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slide" Target="slide2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12.xml"/><Relationship Id="rId5" Type="http://schemas.openxmlformats.org/officeDocument/2006/relationships/image" Target="../media/image25.png"/><Relationship Id="rId4" Type="http://schemas.openxmlformats.org/officeDocument/2006/relationships/image" Target="../media/image24.gi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13.xml"/><Relationship Id="rId5" Type="http://schemas.openxmlformats.org/officeDocument/2006/relationships/image" Target="../media/image25.png"/><Relationship Id="rId4" Type="http://schemas.openxmlformats.org/officeDocument/2006/relationships/image" Target="../media/image24.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14.xml"/><Relationship Id="rId5" Type="http://schemas.openxmlformats.org/officeDocument/2006/relationships/image" Target="../media/image25.png"/><Relationship Id="rId4" Type="http://schemas.openxmlformats.org/officeDocument/2006/relationships/image" Target="../media/image24.gi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15.xml"/><Relationship Id="rId5" Type="http://schemas.openxmlformats.org/officeDocument/2006/relationships/image" Target="../media/image25.png"/><Relationship Id="rId4" Type="http://schemas.openxmlformats.org/officeDocument/2006/relationships/image" Target="../media/image24.gi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16.xml"/><Relationship Id="rId5" Type="http://schemas.openxmlformats.org/officeDocument/2006/relationships/image" Target="../media/image25.png"/><Relationship Id="rId4" Type="http://schemas.openxmlformats.org/officeDocument/2006/relationships/image" Target="../media/image24.gi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17.xml"/><Relationship Id="rId5" Type="http://schemas.openxmlformats.org/officeDocument/2006/relationships/image" Target="../media/image25.png"/><Relationship Id="rId4" Type="http://schemas.openxmlformats.org/officeDocument/2006/relationships/image" Target="../media/image24.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gif"/><Relationship Id="rId1" Type="http://schemas.openxmlformats.org/officeDocument/2006/relationships/slideLayout" Target="../slideLayouts/slideLayout12.xml"/><Relationship Id="rId5" Type="http://schemas.openxmlformats.org/officeDocument/2006/relationships/image" Target="../media/image34.gif"/><Relationship Id="rId4" Type="http://schemas.openxmlformats.org/officeDocument/2006/relationships/image" Target="../media/image33.gif"/></Relationships>
</file>

<file path=ppt/slides/_rels/slide42.xml.rels><?xml version="1.0" encoding="UTF-8" standalone="yes"?>
<Relationships xmlns="http://schemas.openxmlformats.org/package/2006/relationships"><Relationship Id="rId8" Type="http://schemas.openxmlformats.org/officeDocument/2006/relationships/image" Target="../media/image40.emf"/><Relationship Id="rId13" Type="http://schemas.openxmlformats.org/officeDocument/2006/relationships/image" Target="../media/image45.emf"/><Relationship Id="rId3" Type="http://schemas.openxmlformats.org/officeDocument/2006/relationships/image" Target="../media/image35.emf"/><Relationship Id="rId7" Type="http://schemas.openxmlformats.org/officeDocument/2006/relationships/image" Target="../media/image39.emf"/><Relationship Id="rId12" Type="http://schemas.openxmlformats.org/officeDocument/2006/relationships/image" Target="../media/image44.emf"/><Relationship Id="rId2" Type="http://schemas.openxmlformats.org/officeDocument/2006/relationships/oleObject" Target="../embeddings/oleObject3.bin"/><Relationship Id="rId1" Type="http://schemas.openxmlformats.org/officeDocument/2006/relationships/slideLayout" Target="../slideLayouts/slideLayout12.xml"/><Relationship Id="rId6" Type="http://schemas.openxmlformats.org/officeDocument/2006/relationships/image" Target="../media/image38.emf"/><Relationship Id="rId11" Type="http://schemas.openxmlformats.org/officeDocument/2006/relationships/image" Target="../media/image43.emf"/><Relationship Id="rId5" Type="http://schemas.openxmlformats.org/officeDocument/2006/relationships/image" Target="../media/image37.emf"/><Relationship Id="rId10" Type="http://schemas.openxmlformats.org/officeDocument/2006/relationships/image" Target="../media/image42.emf"/><Relationship Id="rId4" Type="http://schemas.openxmlformats.org/officeDocument/2006/relationships/image" Target="../media/image36.gif"/><Relationship Id="rId9" Type="http://schemas.openxmlformats.org/officeDocument/2006/relationships/image" Target="../media/image41.emf"/><Relationship Id="rId14" Type="http://schemas.openxmlformats.org/officeDocument/2006/relationships/image" Target="../media/image46.emf"/></Relationships>
</file>

<file path=ppt/slides/_rels/slide43.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9.gif"/><Relationship Id="rId4" Type="http://schemas.openxmlformats.org/officeDocument/2006/relationships/image" Target="../media/image48.gif"/></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54.emf"/><Relationship Id="rId13" Type="http://schemas.openxmlformats.org/officeDocument/2006/relationships/image" Target="../media/image59.emf"/><Relationship Id="rId3" Type="http://schemas.openxmlformats.org/officeDocument/2006/relationships/image" Target="../media/image50.emf"/><Relationship Id="rId7" Type="http://schemas.openxmlformats.org/officeDocument/2006/relationships/image" Target="../media/image53.emf"/><Relationship Id="rId12" Type="http://schemas.openxmlformats.org/officeDocument/2006/relationships/image" Target="../media/image58.emf"/><Relationship Id="rId2" Type="http://schemas.openxmlformats.org/officeDocument/2006/relationships/oleObject" Target="../embeddings/oleObject4.bin"/><Relationship Id="rId1" Type="http://schemas.openxmlformats.org/officeDocument/2006/relationships/slideLayout" Target="../slideLayouts/slideLayout12.xml"/><Relationship Id="rId6" Type="http://schemas.openxmlformats.org/officeDocument/2006/relationships/image" Target="../media/image52.emf"/><Relationship Id="rId11" Type="http://schemas.openxmlformats.org/officeDocument/2006/relationships/image" Target="../media/image57.emf"/><Relationship Id="rId5" Type="http://schemas.openxmlformats.org/officeDocument/2006/relationships/image" Target="../media/image51.emf"/><Relationship Id="rId10" Type="http://schemas.openxmlformats.org/officeDocument/2006/relationships/image" Target="../media/image56.emf"/><Relationship Id="rId4" Type="http://schemas.openxmlformats.org/officeDocument/2006/relationships/image" Target="../media/image36.gif"/><Relationship Id="rId9" Type="http://schemas.openxmlformats.org/officeDocument/2006/relationships/image" Target="../media/image55.emf"/><Relationship Id="rId14" Type="http://schemas.openxmlformats.org/officeDocument/2006/relationships/image" Target="../media/image60.emf"/></Relationships>
</file>

<file path=ppt/slides/_rels/slide4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grpSp>
        <p:nvGrpSpPr>
          <p:cNvPr id="2106" name="Group 58"/>
          <p:cNvGrpSpPr>
            <a:grpSpLocks/>
          </p:cNvGrpSpPr>
          <p:nvPr/>
        </p:nvGrpSpPr>
        <p:grpSpPr bwMode="auto">
          <a:xfrm>
            <a:off x="902832" y="3584121"/>
            <a:ext cx="2160911" cy="3099280"/>
            <a:chOff x="1872" y="480"/>
            <a:chExt cx="2016" cy="2880"/>
          </a:xfrm>
        </p:grpSpPr>
        <p:sp>
          <p:nvSpPr>
            <p:cNvPr id="2107" name="Oval 59"/>
            <p:cNvSpPr>
              <a:spLocks noChangeArrowheads="1"/>
            </p:cNvSpPr>
            <p:nvPr/>
          </p:nvSpPr>
          <p:spPr bwMode="auto">
            <a:xfrm>
              <a:off x="1872" y="480"/>
              <a:ext cx="2016" cy="768"/>
            </a:xfrm>
            <a:prstGeom prst="ellipse">
              <a:avLst/>
            </a:prstGeom>
            <a:gradFill rotWithShape="1">
              <a:gsLst>
                <a:gs pos="0">
                  <a:schemeClr val="accent1">
                    <a:alpha val="97000"/>
                  </a:schemeClr>
                </a:gs>
                <a:gs pos="100000">
                  <a:schemeClr val="accent1">
                    <a:gamma/>
                    <a:shade val="46275"/>
                    <a:invGamma/>
                  </a:schemeClr>
                </a:gs>
              </a:gsLst>
              <a:lin ang="5400000" scaled="1"/>
            </a:gradFill>
            <a:ln w="222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08" name="Line 60"/>
            <p:cNvSpPr>
              <a:spLocks noChangeShapeType="1"/>
            </p:cNvSpPr>
            <p:nvPr/>
          </p:nvSpPr>
          <p:spPr bwMode="auto">
            <a:xfrm>
              <a:off x="1872" y="864"/>
              <a:ext cx="0" cy="2112"/>
            </a:xfrm>
            <a:prstGeom prst="line">
              <a:avLst/>
            </a:prstGeom>
            <a:noFill/>
            <a:ln w="222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09" name="Line 61"/>
            <p:cNvSpPr>
              <a:spLocks noChangeShapeType="1"/>
            </p:cNvSpPr>
            <p:nvPr/>
          </p:nvSpPr>
          <p:spPr bwMode="auto">
            <a:xfrm>
              <a:off x="3888" y="864"/>
              <a:ext cx="0" cy="2112"/>
            </a:xfrm>
            <a:prstGeom prst="line">
              <a:avLst/>
            </a:prstGeom>
            <a:noFill/>
            <a:ln w="222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10" name="Oval 62"/>
            <p:cNvSpPr>
              <a:spLocks noChangeArrowheads="1"/>
            </p:cNvSpPr>
            <p:nvPr/>
          </p:nvSpPr>
          <p:spPr bwMode="auto">
            <a:xfrm>
              <a:off x="1872" y="2592"/>
              <a:ext cx="2016" cy="768"/>
            </a:xfrm>
            <a:prstGeom prst="ellipse">
              <a:avLst/>
            </a:prstGeom>
            <a:gradFill rotWithShape="1">
              <a:gsLst>
                <a:gs pos="0">
                  <a:schemeClr val="accent1">
                    <a:alpha val="97000"/>
                  </a:schemeClr>
                </a:gs>
                <a:gs pos="100000">
                  <a:schemeClr val="accent1">
                    <a:gamma/>
                    <a:shade val="46275"/>
                    <a:invGamma/>
                  </a:schemeClr>
                </a:gs>
              </a:gsLst>
              <a:lin ang="5400000" scaled="1"/>
            </a:gradFill>
            <a:ln w="222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111" name="Picture 63" descr="khoi tr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9" y="897"/>
              <a:ext cx="2004" cy="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12" name="Group 64"/>
          <p:cNvGrpSpPr>
            <a:grpSpLocks/>
          </p:cNvGrpSpPr>
          <p:nvPr/>
        </p:nvGrpSpPr>
        <p:grpSpPr bwMode="auto">
          <a:xfrm>
            <a:off x="5927272" y="3778010"/>
            <a:ext cx="2610367" cy="2672981"/>
            <a:chOff x="1979" y="1715"/>
            <a:chExt cx="1849" cy="1892"/>
          </a:xfrm>
        </p:grpSpPr>
        <p:grpSp>
          <p:nvGrpSpPr>
            <p:cNvPr id="2113" name="Group 65"/>
            <p:cNvGrpSpPr>
              <a:grpSpLocks/>
            </p:cNvGrpSpPr>
            <p:nvPr/>
          </p:nvGrpSpPr>
          <p:grpSpPr bwMode="auto">
            <a:xfrm>
              <a:off x="1979" y="1715"/>
              <a:ext cx="1849" cy="1889"/>
              <a:chOff x="1955" y="1731"/>
              <a:chExt cx="1849" cy="1889"/>
            </a:xfrm>
          </p:grpSpPr>
          <p:sp>
            <p:nvSpPr>
              <p:cNvPr id="2114" name="AutoShape 66"/>
              <p:cNvSpPr>
                <a:spLocks noChangeArrowheads="1"/>
              </p:cNvSpPr>
              <p:nvPr/>
            </p:nvSpPr>
            <p:spPr bwMode="auto">
              <a:xfrm rot="16200000">
                <a:off x="2803" y="3093"/>
                <a:ext cx="160" cy="857"/>
              </a:xfrm>
              <a:prstGeom prst="moon">
                <a:avLst>
                  <a:gd name="adj" fmla="val 49995"/>
                </a:avLst>
              </a:prstGeom>
              <a:gradFill rotWithShape="1">
                <a:gsLst>
                  <a:gs pos="0">
                    <a:schemeClr val="accent1">
                      <a:gamma/>
                      <a:shade val="46275"/>
                      <a:invGamma/>
                    </a:schemeClr>
                  </a:gs>
                  <a:gs pos="100000">
                    <a:schemeClr val="accent1">
                      <a:alpha val="0"/>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115" name="Group 67"/>
              <p:cNvGrpSpPr>
                <a:grpSpLocks/>
              </p:cNvGrpSpPr>
              <p:nvPr/>
            </p:nvGrpSpPr>
            <p:grpSpPr bwMode="auto">
              <a:xfrm>
                <a:off x="1955" y="1731"/>
                <a:ext cx="1849" cy="1889"/>
                <a:chOff x="1955" y="1731"/>
                <a:chExt cx="1849" cy="1889"/>
              </a:xfrm>
            </p:grpSpPr>
            <p:sp>
              <p:nvSpPr>
                <p:cNvPr id="2116" name="Oval 68"/>
                <p:cNvSpPr>
                  <a:spLocks noChangeAspect="1" noChangeArrowheads="1"/>
                </p:cNvSpPr>
                <p:nvPr/>
              </p:nvSpPr>
              <p:spPr bwMode="auto">
                <a:xfrm>
                  <a:off x="1965" y="1741"/>
                  <a:ext cx="1831" cy="1871"/>
                </a:xfrm>
                <a:prstGeom prst="ellipse">
                  <a:avLst/>
                </a:prstGeom>
                <a:gradFill rotWithShape="1">
                  <a:gsLst>
                    <a:gs pos="0">
                      <a:srgbClr val="3399FF">
                        <a:gamma/>
                        <a:shade val="46275"/>
                        <a:invGamma/>
                        <a:alpha val="73000"/>
                      </a:srgbClr>
                    </a:gs>
                    <a:gs pos="100000">
                      <a:srgbClr val="3399FF">
                        <a:alpha val="73000"/>
                      </a:srgbClr>
                    </a:gs>
                  </a:gsLst>
                  <a:lin ang="0" scaled="1"/>
                </a:gradFill>
                <a:ln>
                  <a:noFill/>
                </a:ln>
                <a:effectLst/>
                <a:extLst>
                  <a:ext uri="{91240B29-F687-4F45-9708-019B960494DF}">
                    <a14:hiddenLine xmlns:a14="http://schemas.microsoft.com/office/drawing/2010/main" w="25400">
                      <a:solidFill>
                        <a:srgbClr val="FF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17" name="Oval 69"/>
                <p:cNvSpPr>
                  <a:spLocks noChangeAspect="1" noChangeArrowheads="1"/>
                </p:cNvSpPr>
                <p:nvPr/>
              </p:nvSpPr>
              <p:spPr bwMode="auto">
                <a:xfrm>
                  <a:off x="1955" y="1731"/>
                  <a:ext cx="1849" cy="1889"/>
                </a:xfrm>
                <a:prstGeom prst="ellipse">
                  <a:avLst/>
                </a:prstGeom>
                <a:noFill/>
                <a:ln w="28575">
                  <a:solidFill>
                    <a:srgbClr val="CC9900"/>
                  </a:solidFill>
                  <a:round/>
                  <a:headEnd/>
                  <a:tailEnd/>
                </a:ln>
                <a:effectLst/>
                <a:extLst>
                  <a:ext uri="{909E8E84-426E-40DD-AFC4-6F175D3DCCD1}">
                    <a14:hiddenFill xmlns:a14="http://schemas.microsoft.com/office/drawing/2010/main">
                      <a:solidFill>
                        <a:srgbClr val="3399FF">
                          <a:alpha val="73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18" name="AutoShape 70"/>
                <p:cNvSpPr>
                  <a:spLocks noChangeArrowheads="1"/>
                </p:cNvSpPr>
                <p:nvPr/>
              </p:nvSpPr>
              <p:spPr bwMode="auto">
                <a:xfrm rot="16200000">
                  <a:off x="2696" y="1864"/>
                  <a:ext cx="355" cy="1812"/>
                </a:xfrm>
                <a:prstGeom prst="moon">
                  <a:avLst>
                    <a:gd name="adj" fmla="val 17046"/>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2119" name="Group 71"/>
            <p:cNvGrpSpPr>
              <a:grpSpLocks/>
            </p:cNvGrpSpPr>
            <p:nvPr/>
          </p:nvGrpSpPr>
          <p:grpSpPr bwMode="auto">
            <a:xfrm>
              <a:off x="2213" y="1738"/>
              <a:ext cx="1405" cy="1869"/>
              <a:chOff x="2213" y="1738"/>
              <a:chExt cx="1405" cy="1869"/>
            </a:xfrm>
          </p:grpSpPr>
          <p:sp>
            <p:nvSpPr>
              <p:cNvPr id="2120" name="AutoShape 72"/>
              <p:cNvSpPr>
                <a:spLocks noChangeArrowheads="1"/>
              </p:cNvSpPr>
              <p:nvPr/>
            </p:nvSpPr>
            <p:spPr bwMode="auto">
              <a:xfrm>
                <a:off x="2213" y="1741"/>
                <a:ext cx="684" cy="1866"/>
              </a:xfrm>
              <a:prstGeom prst="moon">
                <a:avLst>
                  <a:gd name="adj" fmla="val 5593"/>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21" name="AutoShape 73"/>
              <p:cNvSpPr>
                <a:spLocks noChangeArrowheads="1"/>
              </p:cNvSpPr>
              <p:nvPr/>
            </p:nvSpPr>
            <p:spPr bwMode="auto">
              <a:xfrm flipH="1">
                <a:off x="2906" y="1741"/>
                <a:ext cx="712" cy="1866"/>
              </a:xfrm>
              <a:prstGeom prst="moon">
                <a:avLst>
                  <a:gd name="adj" fmla="val 6009"/>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22" name="AutoShape 74"/>
              <p:cNvSpPr>
                <a:spLocks noChangeArrowheads="1"/>
              </p:cNvSpPr>
              <p:nvPr/>
            </p:nvSpPr>
            <p:spPr bwMode="auto">
              <a:xfrm>
                <a:off x="2573" y="1741"/>
                <a:ext cx="355" cy="1866"/>
              </a:xfrm>
              <a:prstGeom prst="moon">
                <a:avLst>
                  <a:gd name="adj" fmla="val 17046"/>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23" name="AutoShape 75"/>
              <p:cNvSpPr>
                <a:spLocks noChangeArrowheads="1"/>
              </p:cNvSpPr>
              <p:nvPr/>
            </p:nvSpPr>
            <p:spPr bwMode="auto">
              <a:xfrm flipH="1">
                <a:off x="2922" y="1738"/>
                <a:ext cx="252" cy="1866"/>
              </a:xfrm>
              <a:prstGeom prst="moon">
                <a:avLst>
                  <a:gd name="adj" fmla="val 22917"/>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2050" name="Rectangle 2"/>
          <p:cNvSpPr>
            <a:spLocks noGrp="1" noChangeArrowheads="1"/>
          </p:cNvSpPr>
          <p:nvPr>
            <p:ph type="ctrTitle"/>
          </p:nvPr>
        </p:nvSpPr>
        <p:spPr>
          <a:xfrm>
            <a:off x="152400" y="1062415"/>
            <a:ext cx="8839200" cy="990600"/>
          </a:xfrm>
          <a:noFill/>
          <a:ln/>
          <a:extLst>
            <a:ext uri="{909E8E84-426E-40DD-AFC4-6F175D3DCCD1}">
              <a14:hiddenFill xmlns:a14="http://schemas.microsoft.com/office/drawing/2010/main">
                <a:solidFill>
                  <a:srgbClr val="3366FF">
                    <a:alpha val="45000"/>
                  </a:srgbClr>
                </a:solidFill>
              </a14:hiddenFill>
            </a:ext>
          </a:extLst>
        </p:spPr>
        <p:txBody>
          <a:bodyPr anchor="ctr"/>
          <a:lstStyle/>
          <a:p>
            <a:r>
              <a:rPr lang="en-US" altLang="en-US" sz="3600" b="1" dirty="0">
                <a:solidFill>
                  <a:srgbClr val="FF3300"/>
                </a:solidFill>
                <a:effectLst>
                  <a:outerShdw blurRad="38100" dist="38100" dir="2700000" algn="tl">
                    <a:srgbClr val="000000"/>
                  </a:outerShdw>
                </a:effectLst>
              </a:rPr>
              <a:t>HOẠT ĐỘNG: LÀM QUEN VỚI TOÁN</a:t>
            </a:r>
          </a:p>
        </p:txBody>
      </p:sp>
      <p:sp>
        <p:nvSpPr>
          <p:cNvPr id="2105" name="WordArt 57"/>
          <p:cNvSpPr>
            <a:spLocks noChangeArrowheads="1" noChangeShapeType="1" noTextEdit="1"/>
          </p:cNvSpPr>
          <p:nvPr/>
        </p:nvSpPr>
        <p:spPr bwMode="auto">
          <a:xfrm>
            <a:off x="530529" y="1970953"/>
            <a:ext cx="8374062" cy="1249362"/>
          </a:xfrm>
          <a:prstGeom prst="rect">
            <a:avLst/>
          </a:prstGeom>
        </p:spPr>
        <p:txBody>
          <a:bodyPr wrap="none" fromWordArt="1">
            <a:prstTxWarp prst="textPlain">
              <a:avLst>
                <a:gd name="adj" fmla="val 50000"/>
              </a:avLst>
            </a:prstTxWarp>
          </a:bodyPr>
          <a:lstStyle/>
          <a:p>
            <a:pPr algn="ctr"/>
            <a:r>
              <a:rPr lang="en-US" sz="4000" b="1" kern="10" dirty="0" err="1">
                <a:ln w="9525">
                  <a:solidFill>
                    <a:srgbClr val="0000FF"/>
                  </a:solidFill>
                  <a:round/>
                  <a:headEnd/>
                  <a:tailEnd/>
                </a:ln>
                <a:effectLst>
                  <a:outerShdw dist="35921" dir="2700000" algn="ctr" rotWithShape="0">
                    <a:srgbClr val="808080">
                      <a:alpha val="80000"/>
                    </a:srgbClr>
                  </a:outerShdw>
                </a:effectLst>
                <a:cs typeface="Times New Roman" panose="02020603050405020304" pitchFamily="18" charset="0"/>
              </a:rPr>
              <a:t>Nhận</a:t>
            </a:r>
            <a:r>
              <a:rPr lang="en-US" sz="4000" b="1" kern="10" dirty="0">
                <a:ln w="9525">
                  <a:solidFill>
                    <a:srgbClr val="0000FF"/>
                  </a:solidFill>
                  <a:round/>
                  <a:headEnd/>
                  <a:tailEnd/>
                </a:ln>
                <a:effectLst>
                  <a:outerShdw dist="35921" dir="2700000" algn="ctr" rotWithShape="0">
                    <a:srgbClr val="808080">
                      <a:alpha val="80000"/>
                    </a:srgbClr>
                  </a:outerShdw>
                </a:effectLst>
                <a:cs typeface="Times New Roman" panose="02020603050405020304" pitchFamily="18" charset="0"/>
              </a:rPr>
              <a:t> </a:t>
            </a:r>
            <a:r>
              <a:rPr lang="en-US" sz="4000" b="1" kern="10" dirty="0" err="1">
                <a:ln w="9525">
                  <a:solidFill>
                    <a:srgbClr val="0000FF"/>
                  </a:solidFill>
                  <a:round/>
                  <a:headEnd/>
                  <a:tailEnd/>
                </a:ln>
                <a:effectLst>
                  <a:outerShdw dist="35921" dir="2700000" algn="ctr" rotWithShape="0">
                    <a:srgbClr val="808080">
                      <a:alpha val="80000"/>
                    </a:srgbClr>
                  </a:outerShdw>
                </a:effectLst>
                <a:cs typeface="Times New Roman" panose="02020603050405020304" pitchFamily="18" charset="0"/>
              </a:rPr>
              <a:t>biết</a:t>
            </a:r>
            <a:r>
              <a:rPr lang="en-US" sz="4000" b="1" kern="10" dirty="0">
                <a:ln w="9525">
                  <a:solidFill>
                    <a:srgbClr val="0000FF"/>
                  </a:solidFill>
                  <a:round/>
                  <a:headEnd/>
                  <a:tailEnd/>
                </a:ln>
                <a:effectLst>
                  <a:outerShdw dist="35921" dir="2700000" algn="ctr" rotWithShape="0">
                    <a:srgbClr val="808080">
                      <a:alpha val="80000"/>
                    </a:srgbClr>
                  </a:outerShdw>
                </a:effectLst>
                <a:cs typeface="Times New Roman" panose="02020603050405020304" pitchFamily="18" charset="0"/>
              </a:rPr>
              <a:t>, </a:t>
            </a:r>
            <a:r>
              <a:rPr lang="en-US" sz="4000" b="1" kern="10" dirty="0" err="1">
                <a:ln w="9525">
                  <a:solidFill>
                    <a:srgbClr val="0000FF"/>
                  </a:solidFill>
                  <a:round/>
                  <a:headEnd/>
                  <a:tailEnd/>
                </a:ln>
                <a:effectLst>
                  <a:outerShdw dist="35921" dir="2700000" algn="ctr" rotWithShape="0">
                    <a:srgbClr val="808080">
                      <a:alpha val="80000"/>
                    </a:srgbClr>
                  </a:outerShdw>
                </a:effectLst>
                <a:cs typeface="Times New Roman" panose="02020603050405020304" pitchFamily="18" charset="0"/>
              </a:rPr>
              <a:t>phân</a:t>
            </a:r>
            <a:r>
              <a:rPr lang="en-US" sz="4000" b="1" kern="10" dirty="0">
                <a:ln w="9525">
                  <a:solidFill>
                    <a:srgbClr val="0000FF"/>
                  </a:solidFill>
                  <a:round/>
                  <a:headEnd/>
                  <a:tailEnd/>
                </a:ln>
                <a:effectLst>
                  <a:outerShdw dist="35921" dir="2700000" algn="ctr" rotWithShape="0">
                    <a:srgbClr val="808080">
                      <a:alpha val="80000"/>
                    </a:srgbClr>
                  </a:outerShdw>
                </a:effectLst>
                <a:cs typeface="Times New Roman" panose="02020603050405020304" pitchFamily="18" charset="0"/>
              </a:rPr>
              <a:t> </a:t>
            </a:r>
            <a:r>
              <a:rPr lang="en-US" sz="4000" b="1" kern="10" dirty="0" err="1">
                <a:ln w="9525">
                  <a:solidFill>
                    <a:srgbClr val="0000FF"/>
                  </a:solidFill>
                  <a:round/>
                  <a:headEnd/>
                  <a:tailEnd/>
                </a:ln>
                <a:effectLst>
                  <a:outerShdw dist="35921" dir="2700000" algn="ctr" rotWithShape="0">
                    <a:srgbClr val="808080">
                      <a:alpha val="80000"/>
                    </a:srgbClr>
                  </a:outerShdw>
                </a:effectLst>
                <a:cs typeface="Times New Roman" panose="02020603050405020304" pitchFamily="18" charset="0"/>
              </a:rPr>
              <a:t>biệt</a:t>
            </a:r>
            <a:r>
              <a:rPr lang="en-US" sz="4000" b="1" kern="10" dirty="0">
                <a:ln w="9525">
                  <a:solidFill>
                    <a:srgbClr val="0000FF"/>
                  </a:solidFill>
                  <a:round/>
                  <a:headEnd/>
                  <a:tailEnd/>
                </a:ln>
                <a:effectLst>
                  <a:outerShdw dist="35921" dir="2700000" algn="ctr" rotWithShape="0">
                    <a:srgbClr val="808080">
                      <a:alpha val="80000"/>
                    </a:srgbClr>
                  </a:outerShdw>
                </a:effectLst>
                <a:cs typeface="Times New Roman" panose="02020603050405020304" pitchFamily="18" charset="0"/>
              </a:rPr>
              <a:t> </a:t>
            </a:r>
            <a:r>
              <a:rPr lang="en-US" sz="4000" b="1" kern="10" dirty="0" err="1">
                <a:ln w="9525">
                  <a:solidFill>
                    <a:srgbClr val="0000FF"/>
                  </a:solidFill>
                  <a:round/>
                  <a:headEnd/>
                  <a:tailEnd/>
                </a:ln>
                <a:effectLst>
                  <a:outerShdw dist="35921" dir="2700000" algn="ctr" rotWithShape="0">
                    <a:srgbClr val="808080">
                      <a:alpha val="80000"/>
                    </a:srgbClr>
                  </a:outerShdw>
                </a:effectLst>
                <a:cs typeface="Times New Roman" panose="02020603050405020304" pitchFamily="18" charset="0"/>
              </a:rPr>
              <a:t>khối</a:t>
            </a:r>
            <a:r>
              <a:rPr lang="en-US" sz="4000" b="1" kern="10" dirty="0">
                <a:ln w="9525">
                  <a:solidFill>
                    <a:srgbClr val="0000FF"/>
                  </a:solidFill>
                  <a:round/>
                  <a:headEnd/>
                  <a:tailEnd/>
                </a:ln>
                <a:effectLst>
                  <a:outerShdw dist="35921" dir="2700000" algn="ctr" rotWithShape="0">
                    <a:srgbClr val="808080">
                      <a:alpha val="80000"/>
                    </a:srgbClr>
                  </a:outerShdw>
                </a:effectLst>
                <a:cs typeface="Times New Roman" panose="02020603050405020304" pitchFamily="18" charset="0"/>
              </a:rPr>
              <a:t> </a:t>
            </a:r>
            <a:r>
              <a:rPr lang="en-US" sz="4000" b="1" kern="10" dirty="0" err="1">
                <a:ln w="9525">
                  <a:solidFill>
                    <a:srgbClr val="0000FF"/>
                  </a:solidFill>
                  <a:round/>
                  <a:headEnd/>
                  <a:tailEnd/>
                </a:ln>
                <a:effectLst>
                  <a:outerShdw dist="35921" dir="2700000" algn="ctr" rotWithShape="0">
                    <a:srgbClr val="808080">
                      <a:alpha val="80000"/>
                    </a:srgbClr>
                  </a:outerShdw>
                </a:effectLst>
                <a:cs typeface="Times New Roman" panose="02020603050405020304" pitchFamily="18" charset="0"/>
              </a:rPr>
              <a:t>cầu</a:t>
            </a:r>
            <a:r>
              <a:rPr lang="en-US" sz="4000" b="1" kern="10" dirty="0">
                <a:ln w="9525">
                  <a:solidFill>
                    <a:srgbClr val="0000FF"/>
                  </a:solidFill>
                  <a:round/>
                  <a:headEnd/>
                  <a:tailEnd/>
                </a:ln>
                <a:effectLst>
                  <a:outerShdw dist="35921" dir="2700000" algn="ctr" rotWithShape="0">
                    <a:srgbClr val="808080">
                      <a:alpha val="80000"/>
                    </a:srgbClr>
                  </a:outerShdw>
                </a:effectLst>
                <a:cs typeface="Times New Roman" panose="02020603050405020304" pitchFamily="18" charset="0"/>
              </a:rPr>
              <a:t> - </a:t>
            </a:r>
            <a:r>
              <a:rPr lang="en-US" sz="4000" b="1" kern="10" dirty="0" err="1">
                <a:ln w="9525">
                  <a:solidFill>
                    <a:srgbClr val="0000FF"/>
                  </a:solidFill>
                  <a:round/>
                  <a:headEnd/>
                  <a:tailEnd/>
                </a:ln>
                <a:effectLst>
                  <a:outerShdw dist="35921" dir="2700000" algn="ctr" rotWithShape="0">
                    <a:srgbClr val="808080">
                      <a:alpha val="80000"/>
                    </a:srgbClr>
                  </a:outerShdw>
                </a:effectLst>
                <a:cs typeface="Times New Roman" panose="02020603050405020304" pitchFamily="18" charset="0"/>
              </a:rPr>
              <a:t>khối</a:t>
            </a:r>
            <a:r>
              <a:rPr lang="en-US" sz="4000" b="1" kern="10" dirty="0">
                <a:ln w="9525">
                  <a:solidFill>
                    <a:srgbClr val="0000FF"/>
                  </a:solidFill>
                  <a:round/>
                  <a:headEnd/>
                  <a:tailEnd/>
                </a:ln>
                <a:effectLst>
                  <a:outerShdw dist="35921" dir="2700000" algn="ctr" rotWithShape="0">
                    <a:srgbClr val="808080">
                      <a:alpha val="80000"/>
                    </a:srgbClr>
                  </a:outerShdw>
                </a:effectLst>
                <a:cs typeface="Times New Roman" panose="02020603050405020304" pitchFamily="18" charset="0"/>
              </a:rPr>
              <a:t> </a:t>
            </a:r>
            <a:r>
              <a:rPr lang="en-US" sz="4000" b="1" kern="10" dirty="0" err="1">
                <a:ln w="9525">
                  <a:solidFill>
                    <a:srgbClr val="0000FF"/>
                  </a:solidFill>
                  <a:round/>
                  <a:headEnd/>
                  <a:tailEnd/>
                </a:ln>
                <a:effectLst>
                  <a:outerShdw dist="35921" dir="2700000" algn="ctr" rotWithShape="0">
                    <a:srgbClr val="808080">
                      <a:alpha val="80000"/>
                    </a:srgbClr>
                  </a:outerShdw>
                </a:effectLst>
                <a:cs typeface="Times New Roman" panose="02020603050405020304" pitchFamily="18" charset="0"/>
              </a:rPr>
              <a:t>trụ</a:t>
            </a:r>
            <a:r>
              <a:rPr lang="en-US" sz="4000" b="1" kern="10" dirty="0">
                <a:ln w="9525">
                  <a:solidFill>
                    <a:srgbClr val="0000FF"/>
                  </a:solidFill>
                  <a:round/>
                  <a:headEnd/>
                  <a:tailEnd/>
                </a:ln>
                <a:effectLst>
                  <a:outerShdw dist="35921" dir="2700000" algn="ctr" rotWithShape="0">
                    <a:srgbClr val="808080">
                      <a:alpha val="80000"/>
                    </a:srgbClr>
                  </a:outerShdw>
                </a:effectLst>
                <a:cs typeface="Times New Roman" panose="02020603050405020304" pitchFamily="18" charset="0"/>
              </a:rPr>
              <a:t> </a:t>
            </a:r>
          </a:p>
        </p:txBody>
      </p:sp>
      <p:sp>
        <p:nvSpPr>
          <p:cNvPr id="2" name="TextBox 1">
            <a:extLst>
              <a:ext uri="{FF2B5EF4-FFF2-40B4-BE49-F238E27FC236}">
                <a16:creationId xmlns:a16="http://schemas.microsoft.com/office/drawing/2014/main" id="{557769E4-F016-4541-B134-9C0734D71634}"/>
              </a:ext>
            </a:extLst>
          </p:cNvPr>
          <p:cNvSpPr txBox="1"/>
          <p:nvPr/>
        </p:nvSpPr>
        <p:spPr>
          <a:xfrm>
            <a:off x="1591733" y="169333"/>
            <a:ext cx="6250608" cy="707886"/>
          </a:xfrm>
          <a:prstGeom prst="rect">
            <a:avLst/>
          </a:prstGeom>
          <a:noFill/>
        </p:spPr>
        <p:txBody>
          <a:bodyPr wrap="square" rtlCol="0">
            <a:spAutoFit/>
          </a:bodyPr>
          <a:lstStyle/>
          <a:p>
            <a:pPr algn="ctr"/>
            <a:r>
              <a:rPr lang="en-US" sz="2000" b="1" dirty="0"/>
              <a:t>ỦY BAN NHÂN DÂN QUẬN LONG BIÊN</a:t>
            </a:r>
          </a:p>
          <a:p>
            <a:pPr algn="ctr"/>
            <a:r>
              <a:rPr lang="en-US" sz="2000" b="1" dirty="0"/>
              <a:t>TRƯỜNG MẦM NON NGỌC THỤY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2050"/>
                                        </p:tgtEl>
                                        <p:attrNameLst>
                                          <p:attrName>style.visibility</p:attrName>
                                        </p:attrNameLst>
                                      </p:cBhvr>
                                      <p:to>
                                        <p:strVal val="visible"/>
                                      </p:to>
                                    </p:set>
                                    <p:animScale>
                                      <p:cBhvr>
                                        <p:cTn id="7" dur="2000" decel="50000" fill="hold">
                                          <p:stCondLst>
                                            <p:cond delay="0"/>
                                          </p:stCondLst>
                                        </p:cTn>
                                        <p:tgtEl>
                                          <p:spTgt spid="205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2000" decel="50000" fill="hold">
                                          <p:stCondLst>
                                            <p:cond delay="0"/>
                                          </p:stCondLst>
                                        </p:cTn>
                                        <p:tgtEl>
                                          <p:spTgt spid="2050"/>
                                        </p:tgtEl>
                                        <p:attrNameLst>
                                          <p:attrName>ppt_x</p:attrName>
                                          <p:attrName>ppt_y</p:attrName>
                                        </p:attrNameLst>
                                      </p:cBhvr>
                                    </p:animMotion>
                                    <p:animEffect transition="in" filter="fade">
                                      <p:cBhvr>
                                        <p:cTn id="9" dur="2000"/>
                                        <p:tgtEl>
                                          <p:spTgt spid="2050"/>
                                        </p:tgtEl>
                                      </p:cBhvr>
                                    </p:animEffect>
                                  </p:childTnLst>
                                </p:cTn>
                              </p:par>
                              <p:par>
                                <p:cTn id="10" presetID="23" presetClass="entr" presetSubtype="16" fill="hold" nodeType="withEffect">
                                  <p:stCondLst>
                                    <p:cond delay="0"/>
                                  </p:stCondLst>
                                  <p:childTnLst>
                                    <p:set>
                                      <p:cBhvr>
                                        <p:cTn id="11" dur="1" fill="hold">
                                          <p:stCondLst>
                                            <p:cond delay="0"/>
                                          </p:stCondLst>
                                        </p:cTn>
                                        <p:tgtEl>
                                          <p:spTgt spid="2105"/>
                                        </p:tgtEl>
                                        <p:attrNameLst>
                                          <p:attrName>style.visibility</p:attrName>
                                        </p:attrNameLst>
                                      </p:cBhvr>
                                      <p:to>
                                        <p:strVal val="visible"/>
                                      </p:to>
                                    </p:set>
                                    <p:anim calcmode="lin" valueType="num">
                                      <p:cBhvr>
                                        <p:cTn id="12" dur="2000" fill="hold"/>
                                        <p:tgtEl>
                                          <p:spTgt spid="2105"/>
                                        </p:tgtEl>
                                        <p:attrNameLst>
                                          <p:attrName>ppt_w</p:attrName>
                                        </p:attrNameLst>
                                      </p:cBhvr>
                                      <p:tavLst>
                                        <p:tav tm="0">
                                          <p:val>
                                            <p:fltVal val="0"/>
                                          </p:val>
                                        </p:tav>
                                        <p:tav tm="100000">
                                          <p:val>
                                            <p:strVal val="#ppt_w"/>
                                          </p:val>
                                        </p:tav>
                                      </p:tavLst>
                                    </p:anim>
                                    <p:anim calcmode="lin" valueType="num">
                                      <p:cBhvr>
                                        <p:cTn id="13" dur="2000" fill="hold"/>
                                        <p:tgtEl>
                                          <p:spTgt spid="2105"/>
                                        </p:tgtEl>
                                        <p:attrNameLst>
                                          <p:attrName>ppt_h</p:attrName>
                                        </p:attrNameLst>
                                      </p:cBhvr>
                                      <p:tavLst>
                                        <p:tav tm="0">
                                          <p:val>
                                            <p:fltVal val="0"/>
                                          </p:val>
                                        </p:tav>
                                        <p:tav tm="100000">
                                          <p:val>
                                            <p:strVal val="#ppt_h"/>
                                          </p:val>
                                        </p:tav>
                                      </p:tavLst>
                                    </p:anim>
                                  </p:childTnLst>
                                </p:cTn>
                              </p:par>
                            </p:childTnLst>
                          </p:cTn>
                        </p:par>
                        <p:par>
                          <p:cTn id="14" fill="hold" nodeType="afterGroup">
                            <p:stCondLst>
                              <p:cond delay="2000"/>
                            </p:stCondLst>
                            <p:childTnLst>
                              <p:par>
                                <p:cTn id="15" presetID="16" presetClass="entr" presetSubtype="26" fill="hold" nodeType="afterEffect">
                                  <p:stCondLst>
                                    <p:cond delay="0"/>
                                  </p:stCondLst>
                                  <p:childTnLst>
                                    <p:set>
                                      <p:cBhvr>
                                        <p:cTn id="16" dur="1" fill="hold">
                                          <p:stCondLst>
                                            <p:cond delay="0"/>
                                          </p:stCondLst>
                                        </p:cTn>
                                        <p:tgtEl>
                                          <p:spTgt spid="2106"/>
                                        </p:tgtEl>
                                        <p:attrNameLst>
                                          <p:attrName>style.visibility</p:attrName>
                                        </p:attrNameLst>
                                      </p:cBhvr>
                                      <p:to>
                                        <p:strVal val="visible"/>
                                      </p:to>
                                    </p:set>
                                    <p:animEffect transition="in" filter="barn(inHorizontal)">
                                      <p:cBhvr>
                                        <p:cTn id="17" dur="500"/>
                                        <p:tgtEl>
                                          <p:spTgt spid="2106"/>
                                        </p:tgtEl>
                                      </p:cBhvr>
                                    </p:animEffect>
                                  </p:childTnLst>
                                </p:cTn>
                              </p:par>
                            </p:childTnLst>
                          </p:cTn>
                        </p:par>
                        <p:par>
                          <p:cTn id="18" fill="hold" nodeType="afterGroup">
                            <p:stCondLst>
                              <p:cond delay="2500"/>
                            </p:stCondLst>
                            <p:childTnLst>
                              <p:par>
                                <p:cTn id="19" presetID="23" presetClass="entr" presetSubtype="16" fill="hold" nodeType="afterEffect">
                                  <p:stCondLst>
                                    <p:cond delay="0"/>
                                  </p:stCondLst>
                                  <p:childTnLst>
                                    <p:set>
                                      <p:cBhvr>
                                        <p:cTn id="20" dur="1" fill="hold">
                                          <p:stCondLst>
                                            <p:cond delay="0"/>
                                          </p:stCondLst>
                                        </p:cTn>
                                        <p:tgtEl>
                                          <p:spTgt spid="2112"/>
                                        </p:tgtEl>
                                        <p:attrNameLst>
                                          <p:attrName>style.visibility</p:attrName>
                                        </p:attrNameLst>
                                      </p:cBhvr>
                                      <p:to>
                                        <p:strVal val="visible"/>
                                      </p:to>
                                    </p:set>
                                    <p:anim calcmode="lin" valueType="num">
                                      <p:cBhvr>
                                        <p:cTn id="21" dur="500" fill="hold"/>
                                        <p:tgtEl>
                                          <p:spTgt spid="2112"/>
                                        </p:tgtEl>
                                        <p:attrNameLst>
                                          <p:attrName>ppt_w</p:attrName>
                                        </p:attrNameLst>
                                      </p:cBhvr>
                                      <p:tavLst>
                                        <p:tav tm="0">
                                          <p:val>
                                            <p:fltVal val="0"/>
                                          </p:val>
                                        </p:tav>
                                        <p:tav tm="100000">
                                          <p:val>
                                            <p:strVal val="#ppt_w"/>
                                          </p:val>
                                        </p:tav>
                                      </p:tavLst>
                                    </p:anim>
                                    <p:anim calcmode="lin" valueType="num">
                                      <p:cBhvr>
                                        <p:cTn id="22" dur="500" fill="hold"/>
                                        <p:tgtEl>
                                          <p:spTgt spid="21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30D38"/>
        </a:solidFill>
        <a:effectLst/>
      </p:bgPr>
    </p:bg>
    <p:spTree>
      <p:nvGrpSpPr>
        <p:cNvPr id="1" name=""/>
        <p:cNvGrpSpPr/>
        <p:nvPr/>
      </p:nvGrpSpPr>
      <p:grpSpPr>
        <a:xfrm>
          <a:off x="0" y="0"/>
          <a:ext cx="0" cy="0"/>
          <a:chOff x="0" y="0"/>
          <a:chExt cx="0" cy="0"/>
        </a:xfrm>
      </p:grpSpPr>
      <p:sp>
        <p:nvSpPr>
          <p:cNvPr id="127030" name="Oval 54"/>
          <p:cNvSpPr>
            <a:spLocks noChangeAspect="1" noChangeArrowheads="1"/>
          </p:cNvSpPr>
          <p:nvPr/>
        </p:nvSpPr>
        <p:spPr bwMode="auto">
          <a:xfrm>
            <a:off x="159941" y="1628775"/>
            <a:ext cx="3875088" cy="3875087"/>
          </a:xfrm>
          <a:prstGeom prst="ellipse">
            <a:avLst/>
          </a:prstGeom>
          <a:gradFill rotWithShape="1">
            <a:gsLst>
              <a:gs pos="0">
                <a:srgbClr val="3399FF">
                  <a:gamma/>
                  <a:shade val="46275"/>
                  <a:invGamma/>
                  <a:alpha val="73000"/>
                </a:srgbClr>
              </a:gs>
              <a:gs pos="100000">
                <a:srgbClr val="3399FF">
                  <a:alpha val="73000"/>
                </a:srgbClr>
              </a:gs>
            </a:gsLst>
            <a:lin ang="0" scaled="1"/>
          </a:gradFill>
          <a:ln>
            <a:noFill/>
          </a:ln>
          <a:effectLst/>
          <a:extLst>
            <a:ext uri="{91240B29-F687-4F45-9708-019B960494DF}">
              <a14:hiddenLine xmlns:a14="http://schemas.microsoft.com/office/drawing/2010/main" w="25400">
                <a:solidFill>
                  <a:srgbClr val="FF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27033" name="Group 57"/>
          <p:cNvGrpSpPr>
            <a:grpSpLocks/>
          </p:cNvGrpSpPr>
          <p:nvPr/>
        </p:nvGrpSpPr>
        <p:grpSpPr bwMode="auto">
          <a:xfrm>
            <a:off x="404019" y="1633537"/>
            <a:ext cx="3581400" cy="3879850"/>
            <a:chOff x="1584" y="812"/>
            <a:chExt cx="2256" cy="2444"/>
          </a:xfrm>
        </p:grpSpPr>
        <p:sp>
          <p:nvSpPr>
            <p:cNvPr id="127034" name="AutoShape 58"/>
            <p:cNvSpPr>
              <a:spLocks noChangeArrowheads="1"/>
            </p:cNvSpPr>
            <p:nvPr/>
          </p:nvSpPr>
          <p:spPr bwMode="auto">
            <a:xfrm>
              <a:off x="1584" y="820"/>
              <a:ext cx="1104" cy="2436"/>
            </a:xfrm>
            <a:prstGeom prst="moon">
              <a:avLst>
                <a:gd name="adj" fmla="val 4708"/>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035" name="AutoShape 59"/>
            <p:cNvSpPr>
              <a:spLocks noChangeArrowheads="1"/>
            </p:cNvSpPr>
            <p:nvPr/>
          </p:nvSpPr>
          <p:spPr bwMode="auto">
            <a:xfrm flipH="1">
              <a:off x="2688" y="820"/>
              <a:ext cx="1152" cy="2436"/>
            </a:xfrm>
            <a:prstGeom prst="moon">
              <a:avLst>
                <a:gd name="adj" fmla="val 4366"/>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036" name="AutoShape 60"/>
            <p:cNvSpPr>
              <a:spLocks noChangeArrowheads="1"/>
            </p:cNvSpPr>
            <p:nvPr/>
          </p:nvSpPr>
          <p:spPr bwMode="auto">
            <a:xfrm>
              <a:off x="1776" y="816"/>
              <a:ext cx="912" cy="2436"/>
            </a:xfrm>
            <a:prstGeom prst="moon">
              <a:avLst>
                <a:gd name="adj" fmla="val 5593"/>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037" name="AutoShape 61"/>
            <p:cNvSpPr>
              <a:spLocks noChangeArrowheads="1"/>
            </p:cNvSpPr>
            <p:nvPr/>
          </p:nvSpPr>
          <p:spPr bwMode="auto">
            <a:xfrm flipH="1">
              <a:off x="2700" y="816"/>
              <a:ext cx="948" cy="2436"/>
            </a:xfrm>
            <a:prstGeom prst="moon">
              <a:avLst>
                <a:gd name="adj" fmla="val 6009"/>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038" name="AutoShape 62"/>
            <p:cNvSpPr>
              <a:spLocks noChangeArrowheads="1"/>
            </p:cNvSpPr>
            <p:nvPr/>
          </p:nvSpPr>
          <p:spPr bwMode="auto">
            <a:xfrm>
              <a:off x="1968" y="816"/>
              <a:ext cx="760" cy="2436"/>
            </a:xfrm>
            <a:prstGeom prst="moon">
              <a:avLst>
                <a:gd name="adj" fmla="val 7894"/>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039" name="AutoShape 63"/>
            <p:cNvSpPr>
              <a:spLocks noChangeArrowheads="1"/>
            </p:cNvSpPr>
            <p:nvPr/>
          </p:nvSpPr>
          <p:spPr bwMode="auto">
            <a:xfrm flipH="1">
              <a:off x="2688" y="816"/>
              <a:ext cx="720" cy="2436"/>
            </a:xfrm>
            <a:prstGeom prst="moon">
              <a:avLst>
                <a:gd name="adj" fmla="val 7894"/>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040" name="AutoShape 64"/>
            <p:cNvSpPr>
              <a:spLocks noChangeArrowheads="1"/>
            </p:cNvSpPr>
            <p:nvPr/>
          </p:nvSpPr>
          <p:spPr bwMode="auto">
            <a:xfrm>
              <a:off x="2256" y="816"/>
              <a:ext cx="472" cy="2436"/>
            </a:xfrm>
            <a:prstGeom prst="moon">
              <a:avLst>
                <a:gd name="adj" fmla="val 17046"/>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041" name="AutoShape 65"/>
            <p:cNvSpPr>
              <a:spLocks noChangeArrowheads="1"/>
            </p:cNvSpPr>
            <p:nvPr/>
          </p:nvSpPr>
          <p:spPr bwMode="auto">
            <a:xfrm flipH="1">
              <a:off x="2720" y="812"/>
              <a:ext cx="336" cy="2436"/>
            </a:xfrm>
            <a:prstGeom prst="moon">
              <a:avLst>
                <a:gd name="adj" fmla="val 22917"/>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042" name="AutoShape 66"/>
            <p:cNvSpPr>
              <a:spLocks noChangeArrowheads="1"/>
            </p:cNvSpPr>
            <p:nvPr/>
          </p:nvSpPr>
          <p:spPr bwMode="auto">
            <a:xfrm>
              <a:off x="2624" y="812"/>
              <a:ext cx="96" cy="2436"/>
            </a:xfrm>
            <a:prstGeom prst="moon">
              <a:avLst>
                <a:gd name="adj" fmla="val 77083"/>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7043" name="Rectangle 67"/>
          <p:cNvSpPr>
            <a:spLocks noChangeArrowheads="1"/>
          </p:cNvSpPr>
          <p:nvPr/>
        </p:nvSpPr>
        <p:spPr bwMode="auto">
          <a:xfrm>
            <a:off x="2482850" y="198438"/>
            <a:ext cx="462915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4800" b="1">
                <a:solidFill>
                  <a:srgbClr val="0000FF"/>
                </a:solidFill>
              </a:rPr>
              <a:t>Khác nhau:</a:t>
            </a:r>
          </a:p>
        </p:txBody>
      </p:sp>
      <p:grpSp>
        <p:nvGrpSpPr>
          <p:cNvPr id="127044" name="Group 68"/>
          <p:cNvGrpSpPr>
            <a:grpSpLocks/>
          </p:cNvGrpSpPr>
          <p:nvPr/>
        </p:nvGrpSpPr>
        <p:grpSpPr bwMode="auto">
          <a:xfrm>
            <a:off x="4389438" y="1141413"/>
            <a:ext cx="6629400" cy="8763000"/>
            <a:chOff x="-336" y="480"/>
            <a:chExt cx="4176" cy="5520"/>
          </a:xfrm>
        </p:grpSpPr>
        <p:sp>
          <p:nvSpPr>
            <p:cNvPr id="127045" name="Line 69"/>
            <p:cNvSpPr>
              <a:spLocks noChangeShapeType="1"/>
            </p:cNvSpPr>
            <p:nvPr/>
          </p:nvSpPr>
          <p:spPr bwMode="auto">
            <a:xfrm>
              <a:off x="1728" y="3024"/>
              <a:ext cx="2112" cy="2976"/>
            </a:xfrm>
            <a:prstGeom prst="line">
              <a:avLst/>
            </a:prstGeom>
            <a:noFill/>
            <a:ln w="9525">
              <a:solidFill>
                <a:srgbClr val="66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27046" name="Group 70"/>
            <p:cNvGrpSpPr>
              <a:grpSpLocks/>
            </p:cNvGrpSpPr>
            <p:nvPr/>
          </p:nvGrpSpPr>
          <p:grpSpPr bwMode="auto">
            <a:xfrm>
              <a:off x="-336" y="480"/>
              <a:ext cx="2094" cy="2976"/>
              <a:chOff x="1842" y="480"/>
              <a:chExt cx="2094" cy="2976"/>
            </a:xfrm>
          </p:grpSpPr>
          <p:pic>
            <p:nvPicPr>
              <p:cNvPr id="127047" name="Picture 71" descr="khoi tr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2" y="480"/>
                <a:ext cx="2094" cy="2976"/>
              </a:xfrm>
              <a:prstGeom prst="rect">
                <a:avLst/>
              </a:prstGeom>
              <a:noFill/>
              <a:extLst>
                <a:ext uri="{909E8E84-426E-40DD-AFC4-6F175D3DCCD1}">
                  <a14:hiddenFill xmlns:a14="http://schemas.microsoft.com/office/drawing/2010/main">
                    <a:solidFill>
                      <a:srgbClr val="FFFFFF"/>
                    </a:solidFill>
                  </a14:hiddenFill>
                </a:ext>
              </a:extLst>
            </p:spPr>
          </p:pic>
          <p:grpSp>
            <p:nvGrpSpPr>
              <p:cNvPr id="127048" name="Group 72"/>
              <p:cNvGrpSpPr>
                <a:grpSpLocks/>
              </p:cNvGrpSpPr>
              <p:nvPr/>
            </p:nvGrpSpPr>
            <p:grpSpPr bwMode="auto">
              <a:xfrm>
                <a:off x="1862" y="952"/>
                <a:ext cx="2050" cy="2400"/>
                <a:chOff x="-384" y="936"/>
                <a:chExt cx="2050" cy="2400"/>
              </a:xfrm>
            </p:grpSpPr>
            <p:sp>
              <p:nvSpPr>
                <p:cNvPr id="127049" name="Oval 73"/>
                <p:cNvSpPr>
                  <a:spLocks noChangeArrowheads="1"/>
                </p:cNvSpPr>
                <p:nvPr/>
              </p:nvSpPr>
              <p:spPr bwMode="auto">
                <a:xfrm>
                  <a:off x="-368" y="2568"/>
                  <a:ext cx="2016" cy="768"/>
                </a:xfrm>
                <a:prstGeom prst="ellipse">
                  <a:avLst/>
                </a:prstGeom>
                <a:gradFill rotWithShape="1">
                  <a:gsLst>
                    <a:gs pos="0">
                      <a:srgbClr val="3399FF">
                        <a:gamma/>
                        <a:shade val="60392"/>
                        <a:invGamma/>
                      </a:srgbClr>
                    </a:gs>
                    <a:gs pos="100000">
                      <a:srgbClr val="3399FF"/>
                    </a:gs>
                  </a:gsLst>
                  <a:lin ang="0" scaled="1"/>
                </a:gradFill>
                <a:ln>
                  <a:noFill/>
                </a:ln>
                <a:effectLst/>
                <a:extLst>
                  <a:ext uri="{91240B29-F687-4F45-9708-019B960494DF}">
                    <a14:hiddenLine xmlns:a14="http://schemas.microsoft.com/office/drawing/2010/main" w="22225">
                      <a:solidFill>
                        <a:schemeClr val="fo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050" name="AutoShape 74"/>
                <p:cNvSpPr>
                  <a:spLocks noChangeArrowheads="1"/>
                </p:cNvSpPr>
                <p:nvPr/>
              </p:nvSpPr>
              <p:spPr bwMode="auto">
                <a:xfrm>
                  <a:off x="-384" y="936"/>
                  <a:ext cx="2050" cy="2016"/>
                </a:xfrm>
                <a:custGeom>
                  <a:avLst/>
                  <a:gdLst>
                    <a:gd name="G0" fmla="+- 233 0 0"/>
                    <a:gd name="G1" fmla="+- 21600 0 233"/>
                    <a:gd name="G2" fmla="*/ 233 1 2"/>
                    <a:gd name="G3" fmla="+- 21600 0 G2"/>
                    <a:gd name="G4" fmla="+/ 233 21600 2"/>
                    <a:gd name="G5" fmla="+/ G1 0 2"/>
                    <a:gd name="G6" fmla="*/ 21600 21600 233"/>
                    <a:gd name="G7" fmla="*/ G6 1 2"/>
                    <a:gd name="G8" fmla="+- 21600 0 G7"/>
                    <a:gd name="G9" fmla="*/ 21600 1 2"/>
                    <a:gd name="G10" fmla="+- 233 0 G9"/>
                    <a:gd name="G11" fmla="?: G10 G8 0"/>
                    <a:gd name="G12" fmla="?: G10 G7 21600"/>
                    <a:gd name="T0" fmla="*/ 21483 w 21600"/>
                    <a:gd name="T1" fmla="*/ 10800 h 21600"/>
                    <a:gd name="T2" fmla="*/ 10800 w 21600"/>
                    <a:gd name="T3" fmla="*/ 21600 h 21600"/>
                    <a:gd name="T4" fmla="*/ 117 w 21600"/>
                    <a:gd name="T5" fmla="*/ 10800 h 21600"/>
                    <a:gd name="T6" fmla="*/ 10800 w 21600"/>
                    <a:gd name="T7" fmla="*/ 0 h 21600"/>
                    <a:gd name="T8" fmla="*/ 1917 w 21600"/>
                    <a:gd name="T9" fmla="*/ 1917 h 21600"/>
                    <a:gd name="T10" fmla="*/ 19683 w 21600"/>
                    <a:gd name="T11" fmla="*/ 19683 h 21600"/>
                  </a:gdLst>
                  <a:ahLst/>
                  <a:cxnLst>
                    <a:cxn ang="0">
                      <a:pos x="T0" y="T1"/>
                    </a:cxn>
                    <a:cxn ang="0">
                      <a:pos x="T2" y="T3"/>
                    </a:cxn>
                    <a:cxn ang="0">
                      <a:pos x="T4" y="T5"/>
                    </a:cxn>
                    <a:cxn ang="0">
                      <a:pos x="T6" y="T7"/>
                    </a:cxn>
                  </a:cxnLst>
                  <a:rect l="T8" t="T9" r="T10" b="T11"/>
                  <a:pathLst>
                    <a:path w="21600" h="21600">
                      <a:moveTo>
                        <a:pt x="0" y="0"/>
                      </a:moveTo>
                      <a:lnTo>
                        <a:pt x="233" y="21600"/>
                      </a:lnTo>
                      <a:lnTo>
                        <a:pt x="21367" y="21600"/>
                      </a:lnTo>
                      <a:lnTo>
                        <a:pt x="21600" y="0"/>
                      </a:lnTo>
                      <a:close/>
                    </a:path>
                  </a:pathLst>
                </a:custGeom>
                <a:gradFill rotWithShape="1">
                  <a:gsLst>
                    <a:gs pos="0">
                      <a:srgbClr val="3399FF">
                        <a:gamma/>
                        <a:shade val="57255"/>
                        <a:invGamma/>
                      </a:srgbClr>
                    </a:gs>
                    <a:gs pos="100000">
                      <a:srgbClr val="3399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7051" name="Oval 75"/>
              <p:cNvSpPr>
                <a:spLocks noChangeArrowheads="1"/>
              </p:cNvSpPr>
              <p:nvPr/>
            </p:nvSpPr>
            <p:spPr bwMode="auto">
              <a:xfrm>
                <a:off x="1862" y="498"/>
                <a:ext cx="2050" cy="777"/>
              </a:xfrm>
              <a:prstGeom prst="ellipse">
                <a:avLst/>
              </a:prstGeom>
              <a:gradFill rotWithShape="1">
                <a:gsLst>
                  <a:gs pos="0">
                    <a:schemeClr val="accent1">
                      <a:gamma/>
                      <a:shade val="46275"/>
                      <a:invGamma/>
                    </a:schemeClr>
                  </a:gs>
                  <a:gs pos="100000">
                    <a:schemeClr val="accent1">
                      <a:alpha val="97000"/>
                    </a:schemeClr>
                  </a:gs>
                </a:gsLst>
                <a:lin ang="5400000" scaled="1"/>
              </a:gradFill>
              <a:ln>
                <a:noFill/>
              </a:ln>
              <a:effectLst/>
              <a:extLst>
                <a:ext uri="{91240B29-F687-4F45-9708-019B960494DF}">
                  <a14:hiddenLine xmlns:a14="http://schemas.microsoft.com/office/drawing/2010/main" w="22225">
                    <a:solidFill>
                      <a:schemeClr val="fo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27043"/>
                                        </p:tgtEl>
                                        <p:attrNameLst>
                                          <p:attrName>style.visibility</p:attrName>
                                        </p:attrNameLst>
                                      </p:cBhvr>
                                      <p:to>
                                        <p:strVal val="visible"/>
                                      </p:to>
                                    </p:set>
                                    <p:anim calcmode="lin" valueType="num">
                                      <p:cBhvr>
                                        <p:cTn id="7" dur="500" fill="hold"/>
                                        <p:tgtEl>
                                          <p:spTgt spid="127043"/>
                                        </p:tgtEl>
                                        <p:attrNameLst>
                                          <p:attrName>ppt_w</p:attrName>
                                        </p:attrNameLst>
                                      </p:cBhvr>
                                      <p:tavLst>
                                        <p:tav tm="0">
                                          <p:val>
                                            <p:fltVal val="0"/>
                                          </p:val>
                                        </p:tav>
                                        <p:tav tm="100000">
                                          <p:val>
                                            <p:strVal val="#ppt_w"/>
                                          </p:val>
                                        </p:tav>
                                      </p:tavLst>
                                    </p:anim>
                                    <p:anim calcmode="lin" valueType="num">
                                      <p:cBhvr>
                                        <p:cTn id="8" dur="500" fill="hold"/>
                                        <p:tgtEl>
                                          <p:spTgt spid="127043"/>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0" presetClass="entr" presetSubtype="0" fill="hold" nodeType="afterEffect">
                                  <p:stCondLst>
                                    <p:cond delay="0"/>
                                  </p:stCondLst>
                                  <p:childTnLst>
                                    <p:set>
                                      <p:cBhvr>
                                        <p:cTn id="11" dur="1" fill="hold">
                                          <p:stCondLst>
                                            <p:cond delay="0"/>
                                          </p:stCondLst>
                                        </p:cTn>
                                        <p:tgtEl>
                                          <p:spTgt spid="127033"/>
                                        </p:tgtEl>
                                        <p:attrNameLst>
                                          <p:attrName>style.visibility</p:attrName>
                                        </p:attrNameLst>
                                      </p:cBhvr>
                                      <p:to>
                                        <p:strVal val="visible"/>
                                      </p:to>
                                    </p:set>
                                    <p:animEffect transition="in" filter="fade">
                                      <p:cBhvr>
                                        <p:cTn id="12" dur="2000"/>
                                        <p:tgtEl>
                                          <p:spTgt spid="127033"/>
                                        </p:tgtEl>
                                      </p:cBhvr>
                                    </p:animEffect>
                                  </p:childTnLst>
                                </p:cTn>
                              </p:par>
                              <p:par>
                                <p:cTn id="13" presetID="22" presetClass="entr" presetSubtype="8" fill="hold" nodeType="withEffect">
                                  <p:stCondLst>
                                    <p:cond delay="0"/>
                                  </p:stCondLst>
                                  <p:childTnLst>
                                    <p:set>
                                      <p:cBhvr>
                                        <p:cTn id="14" dur="1" fill="hold">
                                          <p:stCondLst>
                                            <p:cond delay="0"/>
                                          </p:stCondLst>
                                        </p:cTn>
                                        <p:tgtEl>
                                          <p:spTgt spid="127030"/>
                                        </p:tgtEl>
                                        <p:attrNameLst>
                                          <p:attrName>style.visibility</p:attrName>
                                        </p:attrNameLst>
                                      </p:cBhvr>
                                      <p:to>
                                        <p:strVal val="visible"/>
                                      </p:to>
                                    </p:set>
                                    <p:animEffect transition="in" filter="wipe(left)">
                                      <p:cBhvr>
                                        <p:cTn id="15" dur="2000"/>
                                        <p:tgtEl>
                                          <p:spTgt spid="127030"/>
                                        </p:tgtEl>
                                      </p:cBhvr>
                                    </p:animEffect>
                                  </p:childTnLst>
                                </p:cTn>
                              </p:par>
                            </p:childTnLst>
                          </p:cTn>
                        </p:par>
                        <p:par>
                          <p:cTn id="16" fill="hold" nodeType="afterGroup">
                            <p:stCondLst>
                              <p:cond delay="2500"/>
                            </p:stCondLst>
                            <p:childTnLst>
                              <p:par>
                                <p:cTn id="17" presetID="10" presetClass="entr" presetSubtype="0" fill="hold" nodeType="afterEffect">
                                  <p:stCondLst>
                                    <p:cond delay="0"/>
                                  </p:stCondLst>
                                  <p:childTnLst>
                                    <p:set>
                                      <p:cBhvr>
                                        <p:cTn id="18" dur="1" fill="hold">
                                          <p:stCondLst>
                                            <p:cond delay="0"/>
                                          </p:stCondLst>
                                        </p:cTn>
                                        <p:tgtEl>
                                          <p:spTgt spid="127033"/>
                                        </p:tgtEl>
                                        <p:attrNameLst>
                                          <p:attrName>style.visibility</p:attrName>
                                        </p:attrNameLst>
                                      </p:cBhvr>
                                      <p:to>
                                        <p:strVal val="visible"/>
                                      </p:to>
                                    </p:set>
                                    <p:animEffect transition="in" filter="fade">
                                      <p:cBhvr>
                                        <p:cTn id="19" dur="1000"/>
                                        <p:tgtEl>
                                          <p:spTgt spid="127033"/>
                                        </p:tgtEl>
                                      </p:cBhvr>
                                    </p:animEffect>
                                  </p:childTnLst>
                                </p:cTn>
                              </p:par>
                              <p:par>
                                <p:cTn id="20" presetID="23" presetClass="entr" presetSubtype="16" fill="hold" nodeType="withEffect">
                                  <p:stCondLst>
                                    <p:cond delay="0"/>
                                  </p:stCondLst>
                                  <p:childTnLst>
                                    <p:set>
                                      <p:cBhvr>
                                        <p:cTn id="21" dur="1" fill="hold">
                                          <p:stCondLst>
                                            <p:cond delay="0"/>
                                          </p:stCondLst>
                                        </p:cTn>
                                        <p:tgtEl>
                                          <p:spTgt spid="127030"/>
                                        </p:tgtEl>
                                        <p:attrNameLst>
                                          <p:attrName>style.visibility</p:attrName>
                                        </p:attrNameLst>
                                      </p:cBhvr>
                                      <p:to>
                                        <p:strVal val="visible"/>
                                      </p:to>
                                    </p:set>
                                    <p:anim calcmode="lin" valueType="num">
                                      <p:cBhvr>
                                        <p:cTn id="22" dur="1000" fill="hold"/>
                                        <p:tgtEl>
                                          <p:spTgt spid="127030"/>
                                        </p:tgtEl>
                                        <p:attrNameLst>
                                          <p:attrName>ppt_w</p:attrName>
                                        </p:attrNameLst>
                                      </p:cBhvr>
                                      <p:tavLst>
                                        <p:tav tm="0">
                                          <p:val>
                                            <p:fltVal val="0"/>
                                          </p:val>
                                        </p:tav>
                                        <p:tav tm="100000">
                                          <p:val>
                                            <p:strVal val="#ppt_w"/>
                                          </p:val>
                                        </p:tav>
                                      </p:tavLst>
                                    </p:anim>
                                    <p:anim calcmode="lin" valueType="num">
                                      <p:cBhvr>
                                        <p:cTn id="23" dur="1000" fill="hold"/>
                                        <p:tgtEl>
                                          <p:spTgt spid="127030"/>
                                        </p:tgtEl>
                                        <p:attrNameLst>
                                          <p:attrName>ppt_h</p:attrName>
                                        </p:attrNameLst>
                                      </p:cBhvr>
                                      <p:tavLst>
                                        <p:tav tm="0">
                                          <p:val>
                                            <p:fltVal val="0"/>
                                          </p:val>
                                        </p:tav>
                                        <p:tav tm="100000">
                                          <p:val>
                                            <p:strVal val="#ppt_h"/>
                                          </p:val>
                                        </p:tav>
                                      </p:tavLst>
                                    </p:anim>
                                  </p:childTnLst>
                                </p:cTn>
                              </p:par>
                            </p:childTnLst>
                          </p:cTn>
                        </p:par>
                        <p:par>
                          <p:cTn id="24" fill="hold" nodeType="afterGroup">
                            <p:stCondLst>
                              <p:cond delay="3500"/>
                            </p:stCondLst>
                            <p:childTnLst>
                              <p:par>
                                <p:cTn id="25" presetID="10" presetClass="entr" presetSubtype="0" fill="hold" nodeType="afterEffect">
                                  <p:stCondLst>
                                    <p:cond delay="0"/>
                                  </p:stCondLst>
                                  <p:childTnLst>
                                    <p:set>
                                      <p:cBhvr>
                                        <p:cTn id="26" dur="1" fill="hold">
                                          <p:stCondLst>
                                            <p:cond delay="0"/>
                                          </p:stCondLst>
                                        </p:cTn>
                                        <p:tgtEl>
                                          <p:spTgt spid="127044"/>
                                        </p:tgtEl>
                                        <p:attrNameLst>
                                          <p:attrName>style.visibility</p:attrName>
                                        </p:attrNameLst>
                                      </p:cBhvr>
                                      <p:to>
                                        <p:strVal val="visible"/>
                                      </p:to>
                                    </p:set>
                                    <p:animEffect transition="in" filter="fade">
                                      <p:cBhvr>
                                        <p:cTn id="27" dur="500"/>
                                        <p:tgtEl>
                                          <p:spTgt spid="127044"/>
                                        </p:tgtEl>
                                      </p:cBhvr>
                                    </p:animEffect>
                                  </p:childTnLst>
                                </p:cTn>
                              </p:par>
                            </p:childTnLst>
                          </p:cTn>
                        </p:par>
                        <p:par>
                          <p:cTn id="28" fill="hold" nodeType="afterGroup">
                            <p:stCondLst>
                              <p:cond delay="4000"/>
                            </p:stCondLst>
                            <p:childTnLst>
                              <p:par>
                                <p:cTn id="29" presetID="35" presetClass="path" presetSubtype="0" accel="50000" decel="50000" fill="hold" nodeType="afterEffect">
                                  <p:stCondLst>
                                    <p:cond delay="0"/>
                                  </p:stCondLst>
                                  <p:childTnLst>
                                    <p:animMotion origin="layout" path="M 3.88889E-6 2.77457E-6 L -0.32361 2.77457E-6 " pathEditMode="relative" rAng="0" ptsTypes="AA">
                                      <p:cBhvr>
                                        <p:cTn id="30" dur="5000" fill="hold"/>
                                        <p:tgtEl>
                                          <p:spTgt spid="127044"/>
                                        </p:tgtEl>
                                        <p:attrNameLst>
                                          <p:attrName>ppt_x</p:attrName>
                                          <p:attrName>ppt_y</p:attrName>
                                        </p:attrNameLst>
                                      </p:cBhvr>
                                      <p:rCtr x="-16181" y="0"/>
                                    </p:animMotion>
                                  </p:childTnLst>
                                </p:cTn>
                              </p:par>
                            </p:childTnLst>
                          </p:cTn>
                        </p:par>
                        <p:par>
                          <p:cTn id="31" fill="hold" nodeType="afterGroup">
                            <p:stCondLst>
                              <p:cond delay="9000"/>
                            </p:stCondLst>
                            <p:childTnLst>
                              <p:par>
                                <p:cTn id="32" presetID="8" presetClass="emph" presetSubtype="0" accel="50000" decel="50000" fill="hold" nodeType="afterEffect">
                                  <p:stCondLst>
                                    <p:cond delay="0"/>
                                  </p:stCondLst>
                                  <p:childTnLst>
                                    <p:animRot by="5400000">
                                      <p:cBhvr>
                                        <p:cTn id="33" dur="5000" fill="hold"/>
                                        <p:tgtEl>
                                          <p:spTgt spid="1270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04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21">
            <a:extLst>
              <a:ext uri="{FF2B5EF4-FFF2-40B4-BE49-F238E27FC236}">
                <a16:creationId xmlns:a16="http://schemas.microsoft.com/office/drawing/2014/main" id="{C9F26692-F12A-4F9E-9C6D-FABE9A277F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19"/>
            <a:ext cx="9144001" cy="6849621"/>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4" name="Picture 23">
            <a:extLst>
              <a:ext uri="{FF2B5EF4-FFF2-40B4-BE49-F238E27FC236}">
                <a16:creationId xmlns:a16="http://schemas.microsoft.com/office/drawing/2014/main" id="{19BDF44E-531A-4177-A2D6-2D2310D058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24979"/>
          <a:stretch/>
        </p:blipFill>
        <p:spPr>
          <a:xfrm flipH="1">
            <a:off x="-1" y="1959"/>
            <a:ext cx="9143999" cy="6856041"/>
          </a:xfrm>
          <a:prstGeom prst="rect">
            <a:avLst/>
          </a:prstGeom>
        </p:spPr>
      </p:pic>
      <p:sp>
        <p:nvSpPr>
          <p:cNvPr id="26" name="Freeform: Shape 25">
            <a:extLst>
              <a:ext uri="{FF2B5EF4-FFF2-40B4-BE49-F238E27FC236}">
                <a16:creationId xmlns:a16="http://schemas.microsoft.com/office/drawing/2014/main" id="{6BFB173A-5EF2-43F4-B3BB-6EA1975FA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9421" y="-12885"/>
            <a:ext cx="3728825" cy="2211002"/>
          </a:xfrm>
          <a:custGeom>
            <a:avLst/>
            <a:gdLst>
              <a:gd name="connsiteX0" fmla="*/ 34084 w 3801784"/>
              <a:gd name="connsiteY0" fmla="*/ 0 h 2254263"/>
              <a:gd name="connsiteX1" fmla="*/ 3767702 w 3801784"/>
              <a:gd name="connsiteY1" fmla="*/ 0 h 2254263"/>
              <a:gd name="connsiteX2" fmla="*/ 3791970 w 3801784"/>
              <a:gd name="connsiteY2" fmla="*/ 159016 h 2254263"/>
              <a:gd name="connsiteX3" fmla="*/ 3801784 w 3801784"/>
              <a:gd name="connsiteY3" fmla="*/ 353371 h 2254263"/>
              <a:gd name="connsiteX4" fmla="*/ 1900892 w 3801784"/>
              <a:gd name="connsiteY4" fmla="*/ 2254263 h 2254263"/>
              <a:gd name="connsiteX5" fmla="*/ 0 w 3801784"/>
              <a:gd name="connsiteY5" fmla="*/ 353371 h 2254263"/>
              <a:gd name="connsiteX6" fmla="*/ 9815 w 3801784"/>
              <a:gd name="connsiteY6" fmla="*/ 159016 h 225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1784" h="2254263">
                <a:moveTo>
                  <a:pt x="34084" y="0"/>
                </a:moveTo>
                <a:lnTo>
                  <a:pt x="3767702" y="0"/>
                </a:lnTo>
                <a:lnTo>
                  <a:pt x="3791970" y="159016"/>
                </a:lnTo>
                <a:cubicBezTo>
                  <a:pt x="3798459" y="222918"/>
                  <a:pt x="3801784" y="287757"/>
                  <a:pt x="3801784" y="353371"/>
                </a:cubicBezTo>
                <a:cubicBezTo>
                  <a:pt x="3801784" y="1403205"/>
                  <a:pt x="2950726" y="2254263"/>
                  <a:pt x="1900892" y="2254263"/>
                </a:cubicBezTo>
                <a:cubicBezTo>
                  <a:pt x="851058" y="2254263"/>
                  <a:pt x="0" y="1403205"/>
                  <a:pt x="0" y="353371"/>
                </a:cubicBezTo>
                <a:cubicBezTo>
                  <a:pt x="0" y="287757"/>
                  <a:pt x="3325" y="222918"/>
                  <a:pt x="9815" y="159016"/>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6" name="Picture 5" descr="A picture containing text, clipart&#10;&#10;Description automatically generated">
            <a:extLst>
              <a:ext uri="{FF2B5EF4-FFF2-40B4-BE49-F238E27FC236}">
                <a16:creationId xmlns:a16="http://schemas.microsoft.com/office/drawing/2014/main" id="{034D3599-C107-4909-AFC9-3A902A5E9B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3588" y="65869"/>
            <a:ext cx="1780488" cy="1595020"/>
          </a:xfrm>
          <a:prstGeom prst="rect">
            <a:avLst/>
          </a:prstGeom>
        </p:spPr>
      </p:pic>
      <p:sp>
        <p:nvSpPr>
          <p:cNvPr id="28" name="Freeform 67">
            <a:extLst>
              <a:ext uri="{FF2B5EF4-FFF2-40B4-BE49-F238E27FC236}">
                <a16:creationId xmlns:a16="http://schemas.microsoft.com/office/drawing/2014/main" id="{726FC37F-1DE8-4A19-A1DE-0A2176ED8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3266" y="2599049"/>
            <a:ext cx="4890734" cy="4258951"/>
          </a:xfrm>
          <a:custGeom>
            <a:avLst/>
            <a:gdLst>
              <a:gd name="connsiteX0" fmla="*/ 2718646 w 4647408"/>
              <a:gd name="connsiteY0" fmla="*/ 0 h 3780384"/>
              <a:gd name="connsiteX1" fmla="*/ 4641019 w 4647408"/>
              <a:gd name="connsiteY1" fmla="*/ 796273 h 3780384"/>
              <a:gd name="connsiteX2" fmla="*/ 4647408 w 4647408"/>
              <a:gd name="connsiteY2" fmla="*/ 803303 h 3780384"/>
              <a:gd name="connsiteX3" fmla="*/ 4647408 w 4647408"/>
              <a:gd name="connsiteY3" fmla="*/ 3780384 h 3780384"/>
              <a:gd name="connsiteX4" fmla="*/ 215340 w 4647408"/>
              <a:gd name="connsiteY4" fmla="*/ 3780384 h 3780384"/>
              <a:gd name="connsiteX5" fmla="*/ 213645 w 4647408"/>
              <a:gd name="connsiteY5" fmla="*/ 3776866 h 3780384"/>
              <a:gd name="connsiteX6" fmla="*/ 0 w 4647408"/>
              <a:gd name="connsiteY6" fmla="*/ 2718646 h 3780384"/>
              <a:gd name="connsiteX7" fmla="*/ 2718646 w 4647408"/>
              <a:gd name="connsiteY7" fmla="*/ 0 h 3780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7408" h="3780384">
                <a:moveTo>
                  <a:pt x="2718646" y="0"/>
                </a:moveTo>
                <a:cubicBezTo>
                  <a:pt x="3469379" y="0"/>
                  <a:pt x="4149041" y="304295"/>
                  <a:pt x="4641019" y="796273"/>
                </a:cubicBezTo>
                <a:lnTo>
                  <a:pt x="4647408" y="803303"/>
                </a:lnTo>
                <a:lnTo>
                  <a:pt x="4647408" y="3780384"/>
                </a:lnTo>
                <a:lnTo>
                  <a:pt x="215340" y="3780384"/>
                </a:lnTo>
                <a:lnTo>
                  <a:pt x="213645" y="3776866"/>
                </a:lnTo>
                <a:cubicBezTo>
                  <a:pt x="76074" y="3451612"/>
                  <a:pt x="0" y="3094013"/>
                  <a:pt x="0" y="2718646"/>
                </a:cubicBezTo>
                <a:cubicBezTo>
                  <a:pt x="0" y="1217179"/>
                  <a:pt x="1217179" y="0"/>
                  <a:pt x="271864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4" name="Rectangle 3"/>
          <p:cNvSpPr/>
          <p:nvPr/>
        </p:nvSpPr>
        <p:spPr>
          <a:xfrm>
            <a:off x="390030" y="2549896"/>
            <a:ext cx="4459934" cy="1135639"/>
          </a:xfrm>
          <a:prstGeom prst="rect">
            <a:avLst/>
          </a:prstGeom>
        </p:spPr>
        <p:txBody>
          <a:bodyPr vert="horz" lIns="91440" tIns="45720" rIns="91440" bIns="45720" rtlCol="0" anchor="t">
            <a:normAutofit/>
          </a:bodyPr>
          <a:lstStyle/>
          <a:p>
            <a:pPr algn="ctr">
              <a:lnSpc>
                <a:spcPct val="90000"/>
              </a:lnSpc>
              <a:spcAft>
                <a:spcPts val="600"/>
              </a:spcAft>
            </a:pPr>
            <a:r>
              <a:rPr lang="en-US" sz="6000" b="1" kern="1200" cap="none" spc="0">
                <a:ln w="22225">
                  <a:solidFill>
                    <a:schemeClr val="accent2"/>
                  </a:solidFill>
                  <a:prstDash val="solid"/>
                </a:ln>
                <a:solidFill>
                  <a:srgbClr val="000000"/>
                </a:solidFill>
                <a:effectLst/>
                <a:latin typeface="+mj-lt"/>
                <a:ea typeface="+mj-ea"/>
                <a:cs typeface="+mj-cs"/>
              </a:rPr>
              <a:t>Trò chơi</a:t>
            </a:r>
          </a:p>
        </p:txBody>
      </p:sp>
      <p:pic>
        <p:nvPicPr>
          <p:cNvPr id="3" name="Picture 2" descr="A picture containing vector graphics&#10;&#10;Description automatically generated">
            <a:extLst>
              <a:ext uri="{FF2B5EF4-FFF2-40B4-BE49-F238E27FC236}">
                <a16:creationId xmlns:a16="http://schemas.microsoft.com/office/drawing/2014/main" id="{F6CFF7A8-1ECC-49FE-9889-589BFD1B37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6661" y="3624776"/>
            <a:ext cx="3055745" cy="3055745"/>
          </a:xfrm>
          <a:prstGeom prst="rect">
            <a:avLst/>
          </a:prstGeom>
        </p:spPr>
      </p:pic>
    </p:spTree>
    <p:extLst>
      <p:ext uri="{BB962C8B-B14F-4D97-AF65-F5344CB8AC3E}">
        <p14:creationId xmlns:p14="http://schemas.microsoft.com/office/powerpoint/2010/main" val="3682131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13840" y="3311237"/>
            <a:ext cx="9144000" cy="346363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272498" y="3564558"/>
            <a:ext cx="2415284" cy="2905515"/>
          </a:xfrm>
          <a:prstGeom prst="rect">
            <a:avLst/>
          </a:prstGeom>
        </p:spPr>
      </p:pic>
      <p:pic>
        <p:nvPicPr>
          <p:cNvPr id="5" name="Picture 4"/>
          <p:cNvPicPr>
            <a:picLocks noChangeAspect="1"/>
          </p:cNvPicPr>
          <p:nvPr/>
        </p:nvPicPr>
        <p:blipFill>
          <a:blip r:embed="rId4"/>
          <a:stretch>
            <a:fillRect/>
          </a:stretch>
        </p:blipFill>
        <p:spPr>
          <a:xfrm>
            <a:off x="6063737" y="3458783"/>
            <a:ext cx="2780017" cy="3121423"/>
          </a:xfrm>
          <a:prstGeom prst="rect">
            <a:avLst/>
          </a:prstGeom>
        </p:spPr>
      </p:pic>
      <p:pic>
        <p:nvPicPr>
          <p:cNvPr id="6" name="Picture 5">
            <a:hlinkClick r:id="rId5" action="ppaction://hlinksldjump"/>
          </p:cNvPr>
          <p:cNvPicPr>
            <a:picLocks noChangeAspect="1"/>
          </p:cNvPicPr>
          <p:nvPr/>
        </p:nvPicPr>
        <p:blipFill>
          <a:blip r:embed="rId6"/>
          <a:stretch>
            <a:fillRect/>
          </a:stretch>
        </p:blipFill>
        <p:spPr>
          <a:xfrm>
            <a:off x="2880930" y="3929692"/>
            <a:ext cx="2989659" cy="2175246"/>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47009" y="236231"/>
            <a:ext cx="2857500" cy="2857500"/>
          </a:xfrm>
          <a:prstGeom prst="rect">
            <a:avLst/>
          </a:prstGeom>
        </p:spPr>
      </p:pic>
    </p:spTree>
    <p:extLst>
      <p:ext uri="{BB962C8B-B14F-4D97-AF65-F5344CB8AC3E}">
        <p14:creationId xmlns:p14="http://schemas.microsoft.com/office/powerpoint/2010/main" val="3462009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4.44444E-6 -1.48148E-6 L 0.01093 -0.47685 " pathEditMode="relative" rAng="0" ptsTypes="AA">
                                      <p:cBhvr>
                                        <p:cTn id="6" dur="2000" fill="hold"/>
                                        <p:tgtEl>
                                          <p:spTgt spid="4"/>
                                        </p:tgtEl>
                                        <p:attrNameLst>
                                          <p:attrName>ppt_x</p:attrName>
                                          <p:attrName>ppt_y</p:attrName>
                                        </p:attrNameLst>
                                      </p:cBhvr>
                                      <p:rCtr x="538" y="-23843"/>
                                    </p:animMotion>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64" presetClass="path" presetSubtype="0" accel="50000" decel="50000" fill="hold" nodeType="clickEffect">
                                  <p:stCondLst>
                                    <p:cond delay="0"/>
                                  </p:stCondLst>
                                  <p:childTnLst>
                                    <p:animMotion origin="layout" path="M -4.16667E-6 -4.44444E-6 L -0.00746 -0.49351 " pathEditMode="relative" rAng="0" ptsTypes="AA">
                                      <p:cBhvr>
                                        <p:cTn id="11" dur="2000" fill="hold"/>
                                        <p:tgtEl>
                                          <p:spTgt spid="5"/>
                                        </p:tgtEl>
                                        <p:attrNameLst>
                                          <p:attrName>ppt_x</p:attrName>
                                          <p:attrName>ppt_y</p:attrName>
                                        </p:attrNameLst>
                                      </p:cBhvr>
                                      <p:rCtr x="-382" y="-24676"/>
                                    </p:animMotion>
                                  </p:childTnLst>
                                </p:cTn>
                              </p:par>
                            </p:childTnLst>
                          </p:cTn>
                        </p:par>
                        <p:par>
                          <p:cTn id="12" fill="hold">
                            <p:stCondLst>
                              <p:cond delay="2000"/>
                            </p:stCondLst>
                            <p:childTnLst>
                              <p:par>
                                <p:cTn id="13" presetID="47"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13840" y="3311237"/>
            <a:ext cx="9144000" cy="3463636"/>
          </a:xfrm>
          <a:prstGeom prst="rect">
            <a:avLst/>
          </a:prstGeom>
          <a:solidFill>
            <a:srgbClr val="C732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a:srcRect t="-3483" r="17921"/>
          <a:stretch/>
        </p:blipFill>
        <p:spPr>
          <a:xfrm>
            <a:off x="3204022" y="3463636"/>
            <a:ext cx="2763636" cy="3124970"/>
          </a:xfrm>
          <a:prstGeom prst="ellipse">
            <a:avLst/>
          </a:prstGeom>
        </p:spPr>
      </p:pic>
      <p:pic>
        <p:nvPicPr>
          <p:cNvPr id="6" name="Picture 5"/>
          <p:cNvPicPr>
            <a:picLocks noChangeAspect="1"/>
          </p:cNvPicPr>
          <p:nvPr/>
        </p:nvPicPr>
        <p:blipFill>
          <a:blip r:embed="rId4"/>
          <a:stretch>
            <a:fillRect/>
          </a:stretch>
        </p:blipFill>
        <p:spPr>
          <a:xfrm>
            <a:off x="142067" y="3268417"/>
            <a:ext cx="2295448" cy="3515407"/>
          </a:xfrm>
          <a:prstGeom prst="rect">
            <a:avLst/>
          </a:prstGeom>
        </p:spPr>
      </p:pic>
      <p:pic>
        <p:nvPicPr>
          <p:cNvPr id="7" name="Picture 6">
            <a:hlinkClick r:id="rId5" action="ppaction://hlinksldjump"/>
          </p:cNvPr>
          <p:cNvPicPr>
            <a:picLocks noChangeAspect="1"/>
          </p:cNvPicPr>
          <p:nvPr/>
        </p:nvPicPr>
        <p:blipFill>
          <a:blip r:embed="rId6"/>
          <a:stretch>
            <a:fillRect/>
          </a:stretch>
        </p:blipFill>
        <p:spPr>
          <a:xfrm>
            <a:off x="6133113" y="3613419"/>
            <a:ext cx="2859272" cy="2859272"/>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34885" y="151555"/>
            <a:ext cx="2857500" cy="2857500"/>
          </a:xfrm>
          <a:prstGeom prst="rect">
            <a:avLst/>
          </a:prstGeom>
        </p:spPr>
      </p:pic>
    </p:spTree>
    <p:extLst>
      <p:ext uri="{BB962C8B-B14F-4D97-AF65-F5344CB8AC3E}">
        <p14:creationId xmlns:p14="http://schemas.microsoft.com/office/powerpoint/2010/main" val="6325937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2.22222E-6 -3.7037E-7 L 0.01059 -0.51065 " pathEditMode="relative" rAng="0" ptsTypes="AA">
                                      <p:cBhvr>
                                        <p:cTn id="6" dur="2000" fill="hold"/>
                                        <p:tgtEl>
                                          <p:spTgt spid="6"/>
                                        </p:tgtEl>
                                        <p:attrNameLst>
                                          <p:attrName>ppt_x</p:attrName>
                                          <p:attrName>ppt_y</p:attrName>
                                        </p:attrNameLst>
                                      </p:cBhvr>
                                      <p:rCtr x="521" y="-25532"/>
                                    </p:animMotion>
                                  </p:child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64" presetClass="path" presetSubtype="0" accel="50000" decel="50000" fill="hold" nodeType="clickEffect">
                                  <p:stCondLst>
                                    <p:cond delay="0"/>
                                  </p:stCondLst>
                                  <p:childTnLst>
                                    <p:animMotion origin="layout" path="M 1.11111E-6 -3.7037E-7 L 0.00156 -0.49444 " pathEditMode="relative" rAng="0" ptsTypes="AA">
                                      <p:cBhvr>
                                        <p:cTn id="11" dur="2000" fill="hold"/>
                                        <p:tgtEl>
                                          <p:spTgt spid="5"/>
                                        </p:tgtEl>
                                        <p:attrNameLst>
                                          <p:attrName>ppt_x</p:attrName>
                                          <p:attrName>ppt_y</p:attrName>
                                        </p:attrNameLst>
                                      </p:cBhvr>
                                      <p:rCtr x="69" y="-24722"/>
                                    </p:animMotion>
                                  </p:childTnLst>
                                </p:cTn>
                              </p:par>
                            </p:childTnLst>
                          </p:cTn>
                        </p:par>
                        <p:par>
                          <p:cTn id="12" fill="hold">
                            <p:stCondLst>
                              <p:cond delay="2000"/>
                            </p:stCondLst>
                            <p:childTnLst>
                              <p:par>
                                <p:cTn id="13" presetID="47"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13840" y="3311237"/>
            <a:ext cx="9144000" cy="3463636"/>
          </a:xfrm>
          <a:prstGeom prst="rect">
            <a:avLst/>
          </a:prstGeom>
          <a:solidFill>
            <a:srgbClr val="C732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2098" name="Picture 2" descr="Kết quả hình ảnh cho qua bon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1206" y="3550221"/>
            <a:ext cx="2781588" cy="27815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5"/>
          <a:srcRect l="7005" t="-10230" r="10621" b="-4509"/>
          <a:stretch/>
        </p:blipFill>
        <p:spPr>
          <a:xfrm>
            <a:off x="5953683" y="3463636"/>
            <a:ext cx="2819421" cy="2916364"/>
          </a:xfrm>
          <a:prstGeom prst="ellipse">
            <a:avLst/>
          </a:prstGeom>
        </p:spPr>
      </p:pic>
      <p:pic>
        <p:nvPicPr>
          <p:cNvPr id="9" name="Picture 8"/>
          <p:cNvPicPr>
            <a:picLocks noChangeAspect="1"/>
          </p:cNvPicPr>
          <p:nvPr/>
        </p:nvPicPr>
        <p:blipFill>
          <a:blip r:embed="rId6"/>
          <a:stretch>
            <a:fillRect/>
          </a:stretch>
        </p:blipFill>
        <p:spPr>
          <a:xfrm>
            <a:off x="370896" y="3264580"/>
            <a:ext cx="2276080" cy="3510293"/>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81206" y="249657"/>
            <a:ext cx="2857500" cy="2857500"/>
          </a:xfrm>
          <a:prstGeom prst="rect">
            <a:avLst/>
          </a:prstGeom>
        </p:spPr>
      </p:pic>
    </p:spTree>
    <p:extLst>
      <p:ext uri="{BB962C8B-B14F-4D97-AF65-F5344CB8AC3E}">
        <p14:creationId xmlns:p14="http://schemas.microsoft.com/office/powerpoint/2010/main" val="37394044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5.55556E-7 -4.44444E-6 L 0.00174 -0.49768 " pathEditMode="relative" rAng="0" ptsTypes="AA">
                                      <p:cBhvr>
                                        <p:cTn id="6" dur="2000" fill="hold"/>
                                        <p:tgtEl>
                                          <p:spTgt spid="9"/>
                                        </p:tgtEl>
                                        <p:attrNameLst>
                                          <p:attrName>ppt_x</p:attrName>
                                          <p:attrName>ppt_y</p:attrName>
                                        </p:attrNameLst>
                                      </p:cBhvr>
                                      <p:rCtr x="87" y="-24884"/>
                                    </p:animMotion>
                                  </p:child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64" presetClass="path" presetSubtype="0" accel="50000" decel="50000" fill="hold" nodeType="clickEffect">
                                  <p:stCondLst>
                                    <p:cond delay="0"/>
                                  </p:stCondLst>
                                  <p:childTnLst>
                                    <p:animMotion origin="layout" path="M 1.66667E-6 -2.59259E-6 L 0.02517 -0.48935 " pathEditMode="relative" rAng="0" ptsTypes="AA">
                                      <p:cBhvr>
                                        <p:cTn id="11" dur="2000" fill="hold"/>
                                        <p:tgtEl>
                                          <p:spTgt spid="8"/>
                                        </p:tgtEl>
                                        <p:attrNameLst>
                                          <p:attrName>ppt_x</p:attrName>
                                          <p:attrName>ppt_y</p:attrName>
                                        </p:attrNameLst>
                                      </p:cBhvr>
                                      <p:rCtr x="1250" y="-24468"/>
                                    </p:animMotion>
                                  </p:childTnLst>
                                </p:cTn>
                              </p:par>
                            </p:childTnLst>
                          </p:cTn>
                        </p:par>
                        <p:par>
                          <p:cTn id="12" fill="hold">
                            <p:stCondLst>
                              <p:cond delay="2000"/>
                            </p:stCondLst>
                            <p:childTnLst>
                              <p:par>
                                <p:cTn id="13" presetID="47"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13840" y="3311237"/>
            <a:ext cx="9144000" cy="3463636"/>
          </a:xfrm>
          <a:prstGeom prst="rect">
            <a:avLst/>
          </a:prstGeom>
          <a:solidFill>
            <a:srgbClr val="C732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hlinkClick r:id="rId3" action="ppaction://hlinksldjump"/>
          </p:cNvPr>
          <p:cNvPicPr>
            <a:picLocks noChangeAspect="1"/>
          </p:cNvPicPr>
          <p:nvPr/>
        </p:nvPicPr>
        <p:blipFill>
          <a:blip r:embed="rId4"/>
          <a:stretch>
            <a:fillRect/>
          </a:stretch>
        </p:blipFill>
        <p:spPr>
          <a:xfrm>
            <a:off x="252335" y="4206783"/>
            <a:ext cx="2989659" cy="2175246"/>
          </a:xfrm>
          <a:prstGeom prst="rect">
            <a:avLst/>
          </a:prstGeom>
        </p:spPr>
      </p:pic>
      <p:pic>
        <p:nvPicPr>
          <p:cNvPr id="7" name="Picture 6"/>
          <p:cNvPicPr>
            <a:picLocks noChangeAspect="1"/>
          </p:cNvPicPr>
          <p:nvPr/>
        </p:nvPicPr>
        <p:blipFill>
          <a:blip r:embed="rId5"/>
          <a:stretch>
            <a:fillRect/>
          </a:stretch>
        </p:blipFill>
        <p:spPr>
          <a:xfrm>
            <a:off x="3355798" y="4031631"/>
            <a:ext cx="3098017" cy="2175246"/>
          </a:xfrm>
          <a:prstGeom prst="ellipse">
            <a:avLst/>
          </a:prstGeom>
        </p:spPr>
      </p:pic>
      <p:pic>
        <p:nvPicPr>
          <p:cNvPr id="133122" name="Picture 2" descr="Kết quả hình ảnh cho trai da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4572" y="4031631"/>
            <a:ext cx="2005355" cy="200535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52335" y="60893"/>
            <a:ext cx="2823956" cy="2857500"/>
          </a:xfrm>
          <a:prstGeom prst="rect">
            <a:avLst/>
          </a:prstGeom>
        </p:spPr>
      </p:pic>
    </p:spTree>
    <p:extLst>
      <p:ext uri="{BB962C8B-B14F-4D97-AF65-F5344CB8AC3E}">
        <p14:creationId xmlns:p14="http://schemas.microsoft.com/office/powerpoint/2010/main" val="34904996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4.72222E-6 2.22222E-6 L -0.00902 -0.51829 " pathEditMode="relative" rAng="0" ptsTypes="AA">
                                      <p:cBhvr>
                                        <p:cTn id="6" dur="2000" fill="hold"/>
                                        <p:tgtEl>
                                          <p:spTgt spid="7"/>
                                        </p:tgtEl>
                                        <p:attrNameLst>
                                          <p:attrName>ppt_x</p:attrName>
                                          <p:attrName>ppt_y</p:attrName>
                                        </p:attrNameLst>
                                      </p:cBhvr>
                                      <p:rCtr x="-451" y="-25926"/>
                                    </p:animMotion>
                                  </p:child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133122"/>
                    </p:tgtEl>
                  </p:cond>
                </p:stCondLst>
                <p:endSync evt="end" delay="0">
                  <p:rtn val="all"/>
                </p:endSync>
                <p:childTnLst>
                  <p:par>
                    <p:cTn id="8" fill="hold">
                      <p:stCondLst>
                        <p:cond delay="0"/>
                      </p:stCondLst>
                      <p:childTnLst>
                        <p:par>
                          <p:cTn id="9" fill="hold">
                            <p:stCondLst>
                              <p:cond delay="0"/>
                            </p:stCondLst>
                            <p:childTnLst>
                              <p:par>
                                <p:cTn id="10" presetID="64" presetClass="path" presetSubtype="0" accel="50000" decel="50000" fill="hold" nodeType="clickEffect">
                                  <p:stCondLst>
                                    <p:cond delay="0"/>
                                  </p:stCondLst>
                                  <p:childTnLst>
                                    <p:animMotion origin="layout" path="M 4.44444E-6 2.22222E-6 L 0.01441 -0.4794 " pathEditMode="relative" rAng="0" ptsTypes="AA">
                                      <p:cBhvr>
                                        <p:cTn id="11" dur="2000" fill="hold"/>
                                        <p:tgtEl>
                                          <p:spTgt spid="133122"/>
                                        </p:tgtEl>
                                        <p:attrNameLst>
                                          <p:attrName>ppt_x</p:attrName>
                                          <p:attrName>ppt_y</p:attrName>
                                        </p:attrNameLst>
                                      </p:cBhvr>
                                      <p:rCtr x="712" y="-23981"/>
                                    </p:animMotion>
                                  </p:childTnLst>
                                </p:cTn>
                              </p:par>
                            </p:childTnLst>
                          </p:cTn>
                        </p:par>
                        <p:par>
                          <p:cTn id="12" fill="hold">
                            <p:stCondLst>
                              <p:cond delay="2000"/>
                            </p:stCondLst>
                            <p:childTnLst>
                              <p:par>
                                <p:cTn id="13" presetID="47"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312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13840" y="3311237"/>
            <a:ext cx="9144000" cy="3463636"/>
          </a:xfrm>
          <a:prstGeom prst="rect">
            <a:avLst/>
          </a:prstGeom>
          <a:solidFill>
            <a:srgbClr val="C732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hlinkClick r:id="rId3" action="ppaction://hlinksldjump"/>
          </p:cNvPr>
          <p:cNvPicPr>
            <a:picLocks noChangeAspect="1"/>
          </p:cNvPicPr>
          <p:nvPr/>
        </p:nvPicPr>
        <p:blipFill>
          <a:blip r:embed="rId4"/>
          <a:stretch>
            <a:fillRect/>
          </a:stretch>
        </p:blipFill>
        <p:spPr>
          <a:xfrm>
            <a:off x="3195831" y="3482343"/>
            <a:ext cx="2780017" cy="3121423"/>
          </a:xfrm>
          <a:prstGeom prst="rect">
            <a:avLst/>
          </a:prstGeom>
        </p:spPr>
      </p:pic>
      <p:pic>
        <p:nvPicPr>
          <p:cNvPr id="7" name="Picture 6"/>
          <p:cNvPicPr>
            <a:picLocks noChangeAspect="1"/>
          </p:cNvPicPr>
          <p:nvPr/>
        </p:nvPicPr>
        <p:blipFill>
          <a:blip r:embed="rId5"/>
          <a:stretch>
            <a:fillRect/>
          </a:stretch>
        </p:blipFill>
        <p:spPr>
          <a:xfrm>
            <a:off x="6229781" y="4041148"/>
            <a:ext cx="2674125" cy="2003811"/>
          </a:xfrm>
          <a:prstGeom prst="rect">
            <a:avLst/>
          </a:prstGeom>
        </p:spPr>
      </p:pic>
      <p:pic>
        <p:nvPicPr>
          <p:cNvPr id="8" name="Picture 7"/>
          <p:cNvPicPr>
            <a:picLocks noChangeAspect="1"/>
          </p:cNvPicPr>
          <p:nvPr/>
        </p:nvPicPr>
        <p:blipFill>
          <a:blip r:embed="rId6"/>
          <a:stretch>
            <a:fillRect/>
          </a:stretch>
        </p:blipFill>
        <p:spPr>
          <a:xfrm>
            <a:off x="196538" y="3582934"/>
            <a:ext cx="2816596" cy="2920237"/>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81206" y="249657"/>
            <a:ext cx="2857500" cy="2857500"/>
          </a:xfrm>
          <a:prstGeom prst="rect">
            <a:avLst/>
          </a:prstGeom>
        </p:spPr>
      </p:pic>
    </p:spTree>
    <p:extLst>
      <p:ext uri="{BB962C8B-B14F-4D97-AF65-F5344CB8AC3E}">
        <p14:creationId xmlns:p14="http://schemas.microsoft.com/office/powerpoint/2010/main" val="15068478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8.33333E-7 4.81481E-6 L -0.00434 -0.49468 " pathEditMode="relative" rAng="0" ptsTypes="AA">
                                      <p:cBhvr>
                                        <p:cTn id="6" dur="2000" fill="hold"/>
                                        <p:tgtEl>
                                          <p:spTgt spid="8"/>
                                        </p:tgtEl>
                                        <p:attrNameLst>
                                          <p:attrName>ppt_x</p:attrName>
                                          <p:attrName>ppt_y</p:attrName>
                                        </p:attrNameLst>
                                      </p:cBhvr>
                                      <p:rCtr x="-226" y="-24745"/>
                                    </p:animMotion>
                                  </p:childTnLst>
                                </p:cTn>
                              </p:par>
                            </p:childTnLst>
                          </p:cTn>
                        </p:par>
                      </p:childTnLst>
                    </p:cTn>
                  </p:par>
                </p:childTnLst>
              </p:cTn>
              <p:nextCondLst>
                <p:cond evt="onClick" delay="0">
                  <p:tgtEl>
                    <p:spTgt spid="8"/>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64" presetClass="path" presetSubtype="0" accel="50000" decel="50000" fill="hold" nodeType="clickEffect">
                                  <p:stCondLst>
                                    <p:cond delay="0"/>
                                  </p:stCondLst>
                                  <p:childTnLst>
                                    <p:animMotion origin="layout" path="M -5.55556E-7 3.33333E-6 L 0.00139 -0.51713 " pathEditMode="relative" rAng="0" ptsTypes="AA">
                                      <p:cBhvr>
                                        <p:cTn id="11" dur="2000" fill="hold"/>
                                        <p:tgtEl>
                                          <p:spTgt spid="7"/>
                                        </p:tgtEl>
                                        <p:attrNameLst>
                                          <p:attrName>ppt_x</p:attrName>
                                          <p:attrName>ppt_y</p:attrName>
                                        </p:attrNameLst>
                                      </p:cBhvr>
                                      <p:rCtr x="69" y="-25856"/>
                                    </p:animMotion>
                                  </p:childTnLst>
                                </p:cTn>
                              </p:par>
                            </p:childTnLst>
                          </p:cTn>
                        </p:par>
                        <p:par>
                          <p:cTn id="12" fill="hold">
                            <p:stCondLst>
                              <p:cond delay="2000"/>
                            </p:stCondLst>
                            <p:childTnLst>
                              <p:par>
                                <p:cTn id="13" presetID="47"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13840" y="3311237"/>
            <a:ext cx="9144000" cy="3463636"/>
          </a:xfrm>
          <a:prstGeom prst="rect">
            <a:avLst/>
          </a:prstGeom>
          <a:solidFill>
            <a:srgbClr val="C732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3385778" y="3573498"/>
            <a:ext cx="2885964" cy="2832243"/>
          </a:xfrm>
          <a:prstGeom prst="rect">
            <a:avLst/>
          </a:prstGeom>
        </p:spPr>
      </p:pic>
      <p:pic>
        <p:nvPicPr>
          <p:cNvPr id="9" name="Picture 8">
            <a:hlinkClick r:id="rId4" action="ppaction://hlinksldjump"/>
          </p:cNvPr>
          <p:cNvPicPr>
            <a:picLocks noChangeAspect="1"/>
          </p:cNvPicPr>
          <p:nvPr/>
        </p:nvPicPr>
        <p:blipFill>
          <a:blip r:embed="rId5"/>
          <a:stretch>
            <a:fillRect/>
          </a:stretch>
        </p:blipFill>
        <p:spPr>
          <a:xfrm>
            <a:off x="382415" y="3703133"/>
            <a:ext cx="2634788" cy="2572975"/>
          </a:xfrm>
          <a:prstGeom prst="rect">
            <a:avLst/>
          </a:prstGeom>
        </p:spPr>
      </p:pic>
      <p:pic>
        <p:nvPicPr>
          <p:cNvPr id="10" name="Picture 9">
            <a:hlinkClick r:id="rId4" action="ppaction://hlinksldjump"/>
          </p:cNvPr>
          <p:cNvPicPr>
            <a:picLocks noChangeAspect="1"/>
          </p:cNvPicPr>
          <p:nvPr/>
        </p:nvPicPr>
        <p:blipFill>
          <a:blip r:embed="rId6"/>
          <a:stretch>
            <a:fillRect/>
          </a:stretch>
        </p:blipFill>
        <p:spPr>
          <a:xfrm>
            <a:off x="6430863" y="3596562"/>
            <a:ext cx="2780017" cy="2786113"/>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04515" y="84605"/>
            <a:ext cx="2857500" cy="2857500"/>
          </a:xfrm>
          <a:prstGeom prst="rect">
            <a:avLst/>
          </a:prstGeom>
        </p:spPr>
      </p:pic>
    </p:spTree>
    <p:extLst>
      <p:ext uri="{BB962C8B-B14F-4D97-AF65-F5344CB8AC3E}">
        <p14:creationId xmlns:p14="http://schemas.microsoft.com/office/powerpoint/2010/main" val="8005589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5E-6 3.7037E-6 L 0.0007 -0.49723 " pathEditMode="relative" rAng="0" ptsTypes="AA">
                                      <p:cBhvr>
                                        <p:cTn id="6" dur="2000" fill="hold"/>
                                        <p:tgtEl>
                                          <p:spTgt spid="4"/>
                                        </p:tgtEl>
                                        <p:attrNameLst>
                                          <p:attrName>ppt_x</p:attrName>
                                          <p:attrName>ppt_y</p:attrName>
                                        </p:attrNameLst>
                                      </p:cBhvr>
                                      <p:rCtr x="35" y="-24861"/>
                                    </p:animMotion>
                                  </p:childTnLst>
                                </p:cTn>
                              </p:par>
                            </p:childTnLst>
                          </p:cTn>
                        </p:par>
                        <p:par>
                          <p:cTn id="7" fill="hold">
                            <p:stCondLst>
                              <p:cond delay="2000"/>
                            </p:stCondLst>
                            <p:childTnLst>
                              <p:par>
                                <p:cTn id="8" presetID="47" presetClass="entr" presetSubtype="0"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B61A98"/>
            </a:gs>
            <a:gs pos="100000">
              <a:srgbClr val="3399FF">
                <a:alpha val="73000"/>
              </a:srgbClr>
            </a:gs>
          </a:gsLst>
          <a:lin ang="162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8875" y="1285875"/>
            <a:ext cx="4286250" cy="4286250"/>
          </a:xfrm>
          <a:prstGeom prst="rect">
            <a:avLst/>
          </a:prstGeom>
        </p:spPr>
      </p:pic>
      <p:pic>
        <p:nvPicPr>
          <p:cNvPr id="5" name="Am-thanh-tra-loi-sai-www_yeualo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63346" y="6248400"/>
            <a:ext cx="609600" cy="609600"/>
          </a:xfrm>
          <a:prstGeom prst="rect">
            <a:avLst/>
          </a:prstGeom>
        </p:spPr>
      </p:pic>
      <p:sp>
        <p:nvSpPr>
          <p:cNvPr id="6" name="Right Arrow 5">
            <a:hlinkClick r:id="rId6" action="ppaction://hlinksldjump"/>
          </p:cNvPr>
          <p:cNvSpPr/>
          <p:nvPr/>
        </p:nvSpPr>
        <p:spPr>
          <a:xfrm flipH="1">
            <a:off x="429490" y="6248400"/>
            <a:ext cx="581892" cy="4987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3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81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8875" y="1285875"/>
            <a:ext cx="4286250" cy="4286250"/>
          </a:xfrm>
          <a:prstGeom prst="rect">
            <a:avLst/>
          </a:prstGeom>
        </p:spPr>
      </p:pic>
      <p:pic>
        <p:nvPicPr>
          <p:cNvPr id="5" name="Am-thanh-tra-loi-sai-www_yeualo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63346" y="6248400"/>
            <a:ext cx="609600" cy="609600"/>
          </a:xfrm>
          <a:prstGeom prst="rect">
            <a:avLst/>
          </a:prstGeom>
        </p:spPr>
      </p:pic>
      <p:pic>
        <p:nvPicPr>
          <p:cNvPr id="2" name="Picture 1">
            <a:hlinkClick r:id="rId6" action="ppaction://hlinksldjump"/>
          </p:cNvPr>
          <p:cNvPicPr>
            <a:picLocks noChangeAspect="1"/>
          </p:cNvPicPr>
          <p:nvPr/>
        </p:nvPicPr>
        <p:blipFill>
          <a:blip r:embed="rId7"/>
          <a:stretch>
            <a:fillRect/>
          </a:stretch>
        </p:blipFill>
        <p:spPr>
          <a:xfrm>
            <a:off x="363240" y="6248400"/>
            <a:ext cx="603556" cy="536494"/>
          </a:xfrm>
          <a:prstGeom prst="rect">
            <a:avLst/>
          </a:prstGeom>
        </p:spPr>
      </p:pic>
    </p:spTree>
    <p:extLst>
      <p:ext uri="{BB962C8B-B14F-4D97-AF65-F5344CB8AC3E}">
        <p14:creationId xmlns:p14="http://schemas.microsoft.com/office/powerpoint/2010/main" val="113068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81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0" y="1554163"/>
            <a:ext cx="8229600" cy="1143000"/>
          </a:xfrm>
        </p:spPr>
        <p:txBody>
          <a:bodyPr/>
          <a:lstStyle/>
          <a:p>
            <a:br>
              <a:rPr lang="en-US" altLang="en-US" b="1"/>
            </a:br>
            <a:endParaRPr lang="en-US" altLang="en-US" sz="1600"/>
          </a:p>
        </p:txBody>
      </p:sp>
      <p:sp>
        <p:nvSpPr>
          <p:cNvPr id="129029" name="Text Box 5"/>
          <p:cNvSpPr txBox="1">
            <a:spLocks noChangeArrowheads="1"/>
          </p:cNvSpPr>
          <p:nvPr/>
        </p:nvSpPr>
        <p:spPr bwMode="auto">
          <a:xfrm>
            <a:off x="0" y="0"/>
            <a:ext cx="9144000" cy="6924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dirty="0">
                <a:solidFill>
                  <a:schemeClr val="tx2"/>
                </a:solidFill>
              </a:rPr>
              <a:t>I/ </a:t>
            </a:r>
            <a:r>
              <a:rPr lang="en-US" altLang="en-US" sz="2400" b="1" dirty="0" err="1">
                <a:solidFill>
                  <a:schemeClr val="tx2"/>
                </a:solidFill>
              </a:rPr>
              <a:t>Mục</a:t>
            </a:r>
            <a:r>
              <a:rPr lang="en-US" altLang="en-US" sz="2400" b="1" dirty="0">
                <a:solidFill>
                  <a:schemeClr val="tx2"/>
                </a:solidFill>
              </a:rPr>
              <a:t> </a:t>
            </a:r>
            <a:r>
              <a:rPr lang="en-US" altLang="en-US" sz="2400" b="1" dirty="0" err="1">
                <a:solidFill>
                  <a:schemeClr val="tx2"/>
                </a:solidFill>
              </a:rPr>
              <a:t>đích</a:t>
            </a:r>
            <a:r>
              <a:rPr lang="en-US" altLang="en-US" sz="2400" b="1" dirty="0">
                <a:solidFill>
                  <a:schemeClr val="tx2"/>
                </a:solidFill>
              </a:rPr>
              <a:t> </a:t>
            </a:r>
            <a:r>
              <a:rPr lang="en-US" altLang="en-US" sz="2400" b="1" dirty="0" err="1">
                <a:solidFill>
                  <a:schemeClr val="tx2"/>
                </a:solidFill>
              </a:rPr>
              <a:t>yêu</a:t>
            </a:r>
            <a:r>
              <a:rPr lang="en-US" altLang="en-US" sz="2400" b="1" dirty="0">
                <a:solidFill>
                  <a:schemeClr val="tx2"/>
                </a:solidFill>
              </a:rPr>
              <a:t> </a:t>
            </a:r>
            <a:r>
              <a:rPr lang="en-US" altLang="en-US" sz="2400" b="1" dirty="0" err="1">
                <a:solidFill>
                  <a:schemeClr val="tx2"/>
                </a:solidFill>
              </a:rPr>
              <a:t>cầu</a:t>
            </a:r>
            <a:r>
              <a:rPr lang="en-US" altLang="en-US" sz="2400" b="1" dirty="0">
                <a:solidFill>
                  <a:schemeClr val="tx2"/>
                </a:solidFill>
              </a:rPr>
              <a:t>:</a:t>
            </a:r>
            <a:br>
              <a:rPr lang="en-US" altLang="en-US" sz="2400" dirty="0">
                <a:solidFill>
                  <a:schemeClr val="tx2"/>
                </a:solidFill>
              </a:rPr>
            </a:br>
            <a:r>
              <a:rPr lang="en-US" altLang="en-US" sz="2400" dirty="0" err="1">
                <a:solidFill>
                  <a:schemeClr val="tx2"/>
                </a:solidFill>
              </a:rPr>
              <a:t>Trẻ</a:t>
            </a:r>
            <a:r>
              <a:rPr lang="en-US" altLang="en-US" sz="2400" dirty="0">
                <a:solidFill>
                  <a:schemeClr val="tx2"/>
                </a:solidFill>
              </a:rPr>
              <a:t> </a:t>
            </a:r>
            <a:r>
              <a:rPr lang="en-US" altLang="en-US" sz="2400" dirty="0" err="1">
                <a:solidFill>
                  <a:schemeClr val="tx2"/>
                </a:solidFill>
              </a:rPr>
              <a:t>nhận</a:t>
            </a:r>
            <a:r>
              <a:rPr lang="en-US" altLang="en-US" sz="2400" dirty="0">
                <a:solidFill>
                  <a:schemeClr val="tx2"/>
                </a:solidFill>
              </a:rPr>
              <a:t> </a:t>
            </a:r>
            <a:r>
              <a:rPr lang="en-US" altLang="en-US" sz="2400" dirty="0" err="1">
                <a:solidFill>
                  <a:schemeClr val="tx2"/>
                </a:solidFill>
              </a:rPr>
              <a:t>biết</a:t>
            </a:r>
            <a:r>
              <a:rPr lang="en-US" altLang="en-US" sz="2400" dirty="0">
                <a:solidFill>
                  <a:schemeClr val="tx2"/>
                </a:solidFill>
              </a:rPr>
              <a:t>, </a:t>
            </a:r>
            <a:r>
              <a:rPr lang="en-US" altLang="en-US" sz="2400" dirty="0" err="1">
                <a:solidFill>
                  <a:schemeClr val="tx2"/>
                </a:solidFill>
              </a:rPr>
              <a:t>phận</a:t>
            </a:r>
            <a:r>
              <a:rPr lang="en-US" altLang="en-US" sz="2400" dirty="0">
                <a:solidFill>
                  <a:schemeClr val="tx2"/>
                </a:solidFill>
              </a:rPr>
              <a:t> </a:t>
            </a:r>
            <a:r>
              <a:rPr lang="en-US" altLang="en-US" sz="2400" dirty="0" err="1">
                <a:solidFill>
                  <a:schemeClr val="tx2"/>
                </a:solidFill>
              </a:rPr>
              <a:t>biệt</a:t>
            </a:r>
            <a:r>
              <a:rPr lang="en-US" altLang="en-US" sz="2400" dirty="0">
                <a:solidFill>
                  <a:schemeClr val="tx2"/>
                </a:solidFill>
              </a:rPr>
              <a:t> </a:t>
            </a:r>
            <a:r>
              <a:rPr lang="en-US" altLang="en-US" sz="2400" dirty="0" err="1">
                <a:solidFill>
                  <a:schemeClr val="tx2"/>
                </a:solidFill>
              </a:rPr>
              <a:t>được</a:t>
            </a:r>
            <a:r>
              <a:rPr lang="en-US" altLang="en-US" sz="2400" dirty="0">
                <a:solidFill>
                  <a:schemeClr val="tx2"/>
                </a:solidFill>
              </a:rPr>
              <a:t> </a:t>
            </a:r>
            <a:r>
              <a:rPr lang="en-US" altLang="en-US" sz="2400" dirty="0" err="1">
                <a:solidFill>
                  <a:schemeClr val="tx2"/>
                </a:solidFill>
              </a:rPr>
              <a:t>khối</a:t>
            </a:r>
            <a:r>
              <a:rPr lang="en-US" altLang="en-US" sz="2400" dirty="0">
                <a:solidFill>
                  <a:schemeClr val="tx2"/>
                </a:solidFill>
              </a:rPr>
              <a:t> </a:t>
            </a:r>
            <a:r>
              <a:rPr lang="en-US" altLang="en-US" sz="2400" dirty="0" err="1">
                <a:solidFill>
                  <a:schemeClr val="tx2"/>
                </a:solidFill>
              </a:rPr>
              <a:t>cầu</a:t>
            </a:r>
            <a:r>
              <a:rPr lang="en-US" altLang="en-US" sz="2400" dirty="0">
                <a:solidFill>
                  <a:schemeClr val="tx2"/>
                </a:solidFill>
              </a:rPr>
              <a:t> – </a:t>
            </a:r>
            <a:r>
              <a:rPr lang="en-US" altLang="en-US" sz="2400" dirty="0" err="1">
                <a:solidFill>
                  <a:schemeClr val="tx2"/>
                </a:solidFill>
              </a:rPr>
              <a:t>khối</a:t>
            </a:r>
            <a:r>
              <a:rPr lang="en-US" altLang="en-US" sz="2400" dirty="0">
                <a:solidFill>
                  <a:schemeClr val="tx2"/>
                </a:solidFill>
              </a:rPr>
              <a:t> </a:t>
            </a:r>
            <a:r>
              <a:rPr lang="en-US" altLang="en-US" sz="2400" dirty="0" err="1">
                <a:solidFill>
                  <a:schemeClr val="tx2"/>
                </a:solidFill>
              </a:rPr>
              <a:t>trụ</a:t>
            </a:r>
            <a:r>
              <a:rPr lang="en-US" altLang="en-US" sz="2400" dirty="0">
                <a:solidFill>
                  <a:schemeClr val="tx2"/>
                </a:solidFill>
              </a:rPr>
              <a:t>; k. </a:t>
            </a:r>
            <a:r>
              <a:rPr lang="en-US" altLang="en-US" sz="2400" dirty="0" err="1">
                <a:solidFill>
                  <a:schemeClr val="tx2"/>
                </a:solidFill>
              </a:rPr>
              <a:t>vuông</a:t>
            </a:r>
            <a:r>
              <a:rPr lang="en-US" altLang="en-US" sz="2400" dirty="0">
                <a:solidFill>
                  <a:schemeClr val="tx2"/>
                </a:solidFill>
              </a:rPr>
              <a:t>, k. </a:t>
            </a:r>
            <a:r>
              <a:rPr lang="en-US" altLang="en-US" sz="2400" dirty="0" err="1">
                <a:solidFill>
                  <a:schemeClr val="tx2"/>
                </a:solidFill>
              </a:rPr>
              <a:t>chữ</a:t>
            </a:r>
            <a:r>
              <a:rPr lang="en-US" altLang="en-US" sz="2400" dirty="0">
                <a:solidFill>
                  <a:schemeClr val="tx2"/>
                </a:solidFill>
              </a:rPr>
              <a:t> </a:t>
            </a:r>
            <a:r>
              <a:rPr lang="en-US" altLang="en-US" sz="2400" dirty="0" err="1">
                <a:solidFill>
                  <a:schemeClr val="tx2"/>
                </a:solidFill>
              </a:rPr>
              <a:t>nhật</a:t>
            </a:r>
            <a:r>
              <a:rPr lang="en-US" altLang="en-US" sz="2400" dirty="0">
                <a:solidFill>
                  <a:schemeClr val="tx2"/>
                </a:solidFill>
              </a:rPr>
              <a:t>.</a:t>
            </a:r>
            <a:br>
              <a:rPr lang="en-US" altLang="en-US" sz="2400" dirty="0">
                <a:solidFill>
                  <a:schemeClr val="tx2"/>
                </a:solidFill>
              </a:rPr>
            </a:br>
            <a:r>
              <a:rPr lang="en-US" altLang="en-US" sz="2400" dirty="0" err="1">
                <a:solidFill>
                  <a:schemeClr val="tx2"/>
                </a:solidFill>
              </a:rPr>
              <a:t>Biết</a:t>
            </a:r>
            <a:r>
              <a:rPr lang="en-US" altLang="en-US" sz="2400" dirty="0">
                <a:solidFill>
                  <a:schemeClr val="tx2"/>
                </a:solidFill>
              </a:rPr>
              <a:t> </a:t>
            </a:r>
            <a:r>
              <a:rPr lang="en-US" altLang="en-US" sz="2400" dirty="0" err="1">
                <a:solidFill>
                  <a:schemeClr val="tx2"/>
                </a:solidFill>
              </a:rPr>
              <a:t>liên</a:t>
            </a:r>
            <a:r>
              <a:rPr lang="en-US" altLang="en-US" sz="2400" dirty="0">
                <a:solidFill>
                  <a:schemeClr val="tx2"/>
                </a:solidFill>
              </a:rPr>
              <a:t> </a:t>
            </a:r>
            <a:r>
              <a:rPr lang="en-US" altLang="en-US" sz="2400" dirty="0" err="1">
                <a:solidFill>
                  <a:schemeClr val="tx2"/>
                </a:solidFill>
              </a:rPr>
              <a:t>hệ</a:t>
            </a:r>
            <a:r>
              <a:rPr lang="en-US" altLang="en-US" sz="2400" dirty="0">
                <a:solidFill>
                  <a:schemeClr val="tx2"/>
                </a:solidFill>
              </a:rPr>
              <a:t> </a:t>
            </a:r>
            <a:r>
              <a:rPr lang="en-US" altLang="en-US" sz="2400" dirty="0" err="1">
                <a:solidFill>
                  <a:schemeClr val="tx2"/>
                </a:solidFill>
              </a:rPr>
              <a:t>thực</a:t>
            </a:r>
            <a:r>
              <a:rPr lang="en-US" altLang="en-US" sz="2400" dirty="0">
                <a:solidFill>
                  <a:schemeClr val="tx2"/>
                </a:solidFill>
              </a:rPr>
              <a:t> </a:t>
            </a:r>
            <a:r>
              <a:rPr lang="en-US" altLang="en-US" sz="2400" dirty="0" err="1">
                <a:solidFill>
                  <a:schemeClr val="tx2"/>
                </a:solidFill>
              </a:rPr>
              <a:t>tế</a:t>
            </a:r>
            <a:r>
              <a:rPr lang="en-US" altLang="en-US" sz="2400" dirty="0">
                <a:solidFill>
                  <a:schemeClr val="tx2"/>
                </a:solidFill>
              </a:rPr>
              <a:t> </a:t>
            </a:r>
            <a:r>
              <a:rPr lang="en-US" altLang="en-US" sz="2400" dirty="0" err="1">
                <a:solidFill>
                  <a:schemeClr val="tx2"/>
                </a:solidFill>
              </a:rPr>
              <a:t>những</a:t>
            </a:r>
            <a:r>
              <a:rPr lang="en-US" altLang="en-US" sz="2400" dirty="0">
                <a:solidFill>
                  <a:schemeClr val="tx2"/>
                </a:solidFill>
              </a:rPr>
              <a:t> </a:t>
            </a:r>
            <a:r>
              <a:rPr lang="en-US" altLang="en-US" sz="2400" dirty="0" err="1">
                <a:solidFill>
                  <a:schemeClr val="tx2"/>
                </a:solidFill>
              </a:rPr>
              <a:t>đồ</a:t>
            </a:r>
            <a:r>
              <a:rPr lang="en-US" altLang="en-US" sz="2400" dirty="0">
                <a:solidFill>
                  <a:schemeClr val="tx2"/>
                </a:solidFill>
              </a:rPr>
              <a:t> </a:t>
            </a:r>
            <a:r>
              <a:rPr lang="en-US" altLang="en-US" sz="2400" dirty="0" err="1">
                <a:solidFill>
                  <a:schemeClr val="tx2"/>
                </a:solidFill>
              </a:rPr>
              <a:t>dùng</a:t>
            </a:r>
            <a:r>
              <a:rPr lang="en-US" altLang="en-US" sz="2400" dirty="0">
                <a:solidFill>
                  <a:schemeClr val="tx2"/>
                </a:solidFill>
              </a:rPr>
              <a:t> </a:t>
            </a:r>
            <a:r>
              <a:rPr lang="en-US" altLang="en-US" sz="2400" dirty="0" err="1">
                <a:solidFill>
                  <a:schemeClr val="tx2"/>
                </a:solidFill>
              </a:rPr>
              <a:t>có</a:t>
            </a:r>
            <a:r>
              <a:rPr lang="en-US" altLang="en-US" sz="2400" dirty="0">
                <a:solidFill>
                  <a:schemeClr val="tx2"/>
                </a:solidFill>
              </a:rPr>
              <a:t> </a:t>
            </a:r>
            <a:r>
              <a:rPr lang="en-US" altLang="en-US" sz="2400" dirty="0" err="1">
                <a:solidFill>
                  <a:schemeClr val="tx2"/>
                </a:solidFill>
              </a:rPr>
              <a:t>dạng</a:t>
            </a:r>
            <a:r>
              <a:rPr lang="en-US" altLang="en-US" sz="2400" dirty="0">
                <a:solidFill>
                  <a:schemeClr val="tx2"/>
                </a:solidFill>
              </a:rPr>
              <a:t> </a:t>
            </a:r>
            <a:r>
              <a:rPr lang="en-US" altLang="en-US" sz="2400" dirty="0" err="1">
                <a:solidFill>
                  <a:schemeClr val="tx2"/>
                </a:solidFill>
              </a:rPr>
              <a:t>khối</a:t>
            </a:r>
            <a:r>
              <a:rPr lang="en-US" altLang="en-US" sz="2400" dirty="0">
                <a:solidFill>
                  <a:schemeClr val="tx2"/>
                </a:solidFill>
              </a:rPr>
              <a:t> </a:t>
            </a:r>
            <a:r>
              <a:rPr lang="en-US" altLang="en-US" sz="2400" dirty="0" err="1">
                <a:solidFill>
                  <a:schemeClr val="tx2"/>
                </a:solidFill>
              </a:rPr>
              <a:t>cầu</a:t>
            </a:r>
            <a:r>
              <a:rPr lang="en-US" altLang="en-US" sz="2400" dirty="0">
                <a:solidFill>
                  <a:schemeClr val="tx2"/>
                </a:solidFill>
              </a:rPr>
              <a:t> – </a:t>
            </a:r>
            <a:r>
              <a:rPr lang="en-US" altLang="en-US" sz="2400" dirty="0" err="1">
                <a:solidFill>
                  <a:schemeClr val="tx2"/>
                </a:solidFill>
              </a:rPr>
              <a:t>khối</a:t>
            </a:r>
            <a:r>
              <a:rPr lang="en-US" altLang="en-US" sz="2400" dirty="0">
                <a:solidFill>
                  <a:schemeClr val="tx2"/>
                </a:solidFill>
              </a:rPr>
              <a:t> </a:t>
            </a:r>
            <a:r>
              <a:rPr lang="en-US" altLang="en-US" sz="2400" dirty="0" err="1">
                <a:solidFill>
                  <a:schemeClr val="tx2"/>
                </a:solidFill>
              </a:rPr>
              <a:t>trụ</a:t>
            </a:r>
            <a:r>
              <a:rPr lang="en-US" altLang="en-US" sz="2400" dirty="0">
                <a:solidFill>
                  <a:schemeClr val="tx2"/>
                </a:solidFill>
              </a:rPr>
              <a:t>; </a:t>
            </a:r>
            <a:r>
              <a:rPr lang="en-US" altLang="en-US" sz="2400" dirty="0" err="1">
                <a:solidFill>
                  <a:schemeClr val="tx2"/>
                </a:solidFill>
              </a:rPr>
              <a:t>khối</a:t>
            </a:r>
            <a:r>
              <a:rPr lang="en-US" altLang="en-US" sz="2400" dirty="0">
                <a:solidFill>
                  <a:schemeClr val="tx2"/>
                </a:solidFill>
              </a:rPr>
              <a:t> </a:t>
            </a:r>
            <a:r>
              <a:rPr lang="en-US" altLang="en-US" sz="2400" dirty="0" err="1">
                <a:solidFill>
                  <a:schemeClr val="tx2"/>
                </a:solidFill>
              </a:rPr>
              <a:t>vuông</a:t>
            </a:r>
            <a:r>
              <a:rPr lang="en-US" altLang="en-US" sz="2400" dirty="0">
                <a:solidFill>
                  <a:schemeClr val="tx2"/>
                </a:solidFill>
              </a:rPr>
              <a:t>, </a:t>
            </a:r>
            <a:r>
              <a:rPr lang="en-US" altLang="en-US" sz="2400" dirty="0" err="1">
                <a:solidFill>
                  <a:schemeClr val="tx2"/>
                </a:solidFill>
              </a:rPr>
              <a:t>khối</a:t>
            </a:r>
            <a:r>
              <a:rPr lang="en-US" altLang="en-US" sz="2400" dirty="0">
                <a:solidFill>
                  <a:schemeClr val="tx2"/>
                </a:solidFill>
              </a:rPr>
              <a:t> </a:t>
            </a:r>
            <a:r>
              <a:rPr lang="en-US" altLang="en-US" sz="2400" dirty="0" err="1">
                <a:solidFill>
                  <a:schemeClr val="tx2"/>
                </a:solidFill>
              </a:rPr>
              <a:t>chữ</a:t>
            </a:r>
            <a:r>
              <a:rPr lang="en-US" altLang="en-US" sz="2400" dirty="0">
                <a:solidFill>
                  <a:schemeClr val="tx2"/>
                </a:solidFill>
              </a:rPr>
              <a:t> </a:t>
            </a:r>
            <a:r>
              <a:rPr lang="en-US" altLang="en-US" sz="2400" dirty="0" err="1">
                <a:solidFill>
                  <a:schemeClr val="tx2"/>
                </a:solidFill>
              </a:rPr>
              <a:t>nhật</a:t>
            </a:r>
            <a:r>
              <a:rPr lang="en-US" altLang="en-US" sz="2400" dirty="0">
                <a:solidFill>
                  <a:schemeClr val="tx2"/>
                </a:solidFill>
              </a:rPr>
              <a:t>.</a:t>
            </a:r>
            <a:br>
              <a:rPr lang="en-US" altLang="en-US" sz="2400" b="1" dirty="0">
                <a:solidFill>
                  <a:schemeClr val="tx2"/>
                </a:solidFill>
              </a:rPr>
            </a:br>
            <a:r>
              <a:rPr lang="en-US" altLang="en-US" sz="2400" b="1" dirty="0">
                <a:solidFill>
                  <a:schemeClr val="tx2"/>
                </a:solidFill>
              </a:rPr>
              <a:t>II/ </a:t>
            </a:r>
            <a:r>
              <a:rPr lang="en-US" altLang="en-US" sz="2400" b="1" dirty="0" err="1">
                <a:solidFill>
                  <a:schemeClr val="tx2"/>
                </a:solidFill>
              </a:rPr>
              <a:t>Chuẩn</a:t>
            </a:r>
            <a:r>
              <a:rPr lang="en-US" altLang="en-US" sz="2400" b="1" dirty="0">
                <a:solidFill>
                  <a:schemeClr val="tx2"/>
                </a:solidFill>
              </a:rPr>
              <a:t> </a:t>
            </a:r>
            <a:r>
              <a:rPr lang="en-US" altLang="en-US" sz="2400" b="1" dirty="0" err="1">
                <a:solidFill>
                  <a:schemeClr val="tx2"/>
                </a:solidFill>
              </a:rPr>
              <a:t>bị</a:t>
            </a:r>
            <a:r>
              <a:rPr lang="en-US" altLang="en-US" sz="2400" b="1" dirty="0">
                <a:solidFill>
                  <a:schemeClr val="tx2"/>
                </a:solidFill>
              </a:rPr>
              <a:t>: </a:t>
            </a:r>
            <a:br>
              <a:rPr lang="en-US" altLang="en-US" sz="2400" dirty="0">
                <a:solidFill>
                  <a:schemeClr val="tx2"/>
                </a:solidFill>
              </a:rPr>
            </a:br>
            <a:r>
              <a:rPr lang="en-US" altLang="en-US" sz="2400" dirty="0" err="1">
                <a:solidFill>
                  <a:schemeClr val="tx2"/>
                </a:solidFill>
              </a:rPr>
              <a:t>Không</a:t>
            </a:r>
            <a:r>
              <a:rPr lang="en-US" altLang="en-US" sz="2400" dirty="0">
                <a:solidFill>
                  <a:schemeClr val="tx2"/>
                </a:solidFill>
              </a:rPr>
              <a:t> </a:t>
            </a:r>
            <a:r>
              <a:rPr lang="en-US" altLang="en-US" sz="2400" dirty="0" err="1">
                <a:solidFill>
                  <a:schemeClr val="tx2"/>
                </a:solidFill>
              </a:rPr>
              <a:t>gian</a:t>
            </a:r>
            <a:r>
              <a:rPr lang="en-US" altLang="en-US" sz="2400" dirty="0">
                <a:solidFill>
                  <a:schemeClr val="tx2"/>
                </a:solidFill>
              </a:rPr>
              <a:t> </a:t>
            </a:r>
            <a:r>
              <a:rPr lang="en-US" altLang="en-US" sz="2400" dirty="0" err="1">
                <a:solidFill>
                  <a:schemeClr val="tx2"/>
                </a:solidFill>
              </a:rPr>
              <a:t>tổ</a:t>
            </a:r>
            <a:r>
              <a:rPr lang="en-US" altLang="en-US" sz="2400" dirty="0">
                <a:solidFill>
                  <a:schemeClr val="tx2"/>
                </a:solidFill>
              </a:rPr>
              <a:t> </a:t>
            </a:r>
            <a:r>
              <a:rPr lang="en-US" altLang="en-US" sz="2400" dirty="0" err="1">
                <a:solidFill>
                  <a:schemeClr val="tx2"/>
                </a:solidFill>
              </a:rPr>
              <a:t>chức</a:t>
            </a:r>
            <a:r>
              <a:rPr lang="en-US" altLang="en-US" sz="2400" dirty="0">
                <a:solidFill>
                  <a:schemeClr val="tx2"/>
                </a:solidFill>
              </a:rPr>
              <a:t>: </a:t>
            </a:r>
            <a:r>
              <a:rPr lang="en-US" altLang="en-US" sz="2400" dirty="0" err="1">
                <a:solidFill>
                  <a:schemeClr val="tx2"/>
                </a:solidFill>
              </a:rPr>
              <a:t>Trong</a:t>
            </a:r>
            <a:r>
              <a:rPr lang="en-US" altLang="en-US" sz="2400" dirty="0">
                <a:solidFill>
                  <a:schemeClr val="tx2"/>
                </a:solidFill>
              </a:rPr>
              <a:t> </a:t>
            </a:r>
            <a:r>
              <a:rPr lang="en-US" altLang="en-US" sz="2400" dirty="0" err="1">
                <a:solidFill>
                  <a:schemeClr val="tx2"/>
                </a:solidFill>
              </a:rPr>
              <a:t>lớp</a:t>
            </a:r>
            <a:r>
              <a:rPr lang="en-US" altLang="en-US" sz="2400" dirty="0">
                <a:solidFill>
                  <a:schemeClr val="tx2"/>
                </a:solidFill>
              </a:rPr>
              <a:t>.</a:t>
            </a:r>
            <a:br>
              <a:rPr lang="en-US" altLang="en-US" sz="2400" dirty="0">
                <a:solidFill>
                  <a:schemeClr val="tx2"/>
                </a:solidFill>
              </a:rPr>
            </a:br>
            <a:r>
              <a:rPr lang="en-US" altLang="en-US" sz="2400" dirty="0" err="1">
                <a:solidFill>
                  <a:schemeClr val="tx2"/>
                </a:solidFill>
              </a:rPr>
              <a:t>Đồ</a:t>
            </a:r>
            <a:r>
              <a:rPr lang="en-US" altLang="en-US" sz="2400" dirty="0">
                <a:solidFill>
                  <a:schemeClr val="tx2"/>
                </a:solidFill>
              </a:rPr>
              <a:t> </a:t>
            </a:r>
            <a:r>
              <a:rPr lang="en-US" altLang="en-US" sz="2400" dirty="0" err="1">
                <a:solidFill>
                  <a:schemeClr val="tx2"/>
                </a:solidFill>
              </a:rPr>
              <a:t>dùng</a:t>
            </a:r>
            <a:r>
              <a:rPr lang="en-US" altLang="en-US" sz="2400" dirty="0">
                <a:solidFill>
                  <a:schemeClr val="tx2"/>
                </a:solidFill>
              </a:rPr>
              <a:t>: </a:t>
            </a:r>
            <a:r>
              <a:rPr lang="en-US" altLang="en-US" sz="2400" dirty="0" err="1">
                <a:solidFill>
                  <a:schemeClr val="tx2"/>
                </a:solidFill>
              </a:rPr>
              <a:t>Một</a:t>
            </a:r>
            <a:r>
              <a:rPr lang="en-US" altLang="en-US" sz="2400" dirty="0">
                <a:solidFill>
                  <a:schemeClr val="tx2"/>
                </a:solidFill>
              </a:rPr>
              <a:t> </a:t>
            </a:r>
            <a:r>
              <a:rPr lang="en-US" altLang="en-US" sz="2400" dirty="0" err="1">
                <a:solidFill>
                  <a:schemeClr val="tx2"/>
                </a:solidFill>
              </a:rPr>
              <a:t>số</a:t>
            </a:r>
            <a:r>
              <a:rPr lang="en-US" altLang="en-US" sz="2400" dirty="0">
                <a:solidFill>
                  <a:schemeClr val="tx2"/>
                </a:solidFill>
              </a:rPr>
              <a:t> </a:t>
            </a:r>
            <a:r>
              <a:rPr lang="en-US" altLang="en-US" sz="2400" dirty="0" err="1">
                <a:solidFill>
                  <a:schemeClr val="tx2"/>
                </a:solidFill>
              </a:rPr>
              <a:t>khối</a:t>
            </a:r>
            <a:r>
              <a:rPr lang="en-US" altLang="en-US" sz="2400" dirty="0">
                <a:solidFill>
                  <a:schemeClr val="tx2"/>
                </a:solidFill>
              </a:rPr>
              <a:t> </a:t>
            </a:r>
            <a:r>
              <a:rPr lang="en-US" altLang="en-US" sz="2400" dirty="0" err="1">
                <a:solidFill>
                  <a:schemeClr val="tx2"/>
                </a:solidFill>
              </a:rPr>
              <a:t>gỗ</a:t>
            </a:r>
            <a:r>
              <a:rPr lang="en-US" altLang="en-US" sz="2400" dirty="0">
                <a:solidFill>
                  <a:schemeClr val="tx2"/>
                </a:solidFill>
              </a:rPr>
              <a:t>, </a:t>
            </a:r>
            <a:r>
              <a:rPr lang="en-US" altLang="en-US" sz="2400" dirty="0" err="1">
                <a:solidFill>
                  <a:schemeClr val="tx2"/>
                </a:solidFill>
              </a:rPr>
              <a:t>hộp</a:t>
            </a:r>
            <a:r>
              <a:rPr lang="en-US" altLang="en-US" sz="2400" dirty="0">
                <a:solidFill>
                  <a:schemeClr val="tx2"/>
                </a:solidFill>
              </a:rPr>
              <a:t> bánh, </a:t>
            </a:r>
            <a:r>
              <a:rPr lang="en-US" altLang="en-US" sz="2400" dirty="0" err="1">
                <a:solidFill>
                  <a:schemeClr val="tx2"/>
                </a:solidFill>
              </a:rPr>
              <a:t>gói</a:t>
            </a:r>
            <a:r>
              <a:rPr lang="en-US" altLang="en-US" sz="2400" dirty="0">
                <a:solidFill>
                  <a:schemeClr val="tx2"/>
                </a:solidFill>
              </a:rPr>
              <a:t> </a:t>
            </a:r>
            <a:r>
              <a:rPr lang="en-US" altLang="en-US" sz="2400" dirty="0" err="1">
                <a:solidFill>
                  <a:schemeClr val="tx2"/>
                </a:solidFill>
              </a:rPr>
              <a:t>quà</a:t>
            </a:r>
            <a:r>
              <a:rPr lang="en-US" altLang="en-US" sz="2400" dirty="0">
                <a:solidFill>
                  <a:schemeClr val="tx2"/>
                </a:solidFill>
              </a:rPr>
              <a:t> </a:t>
            </a:r>
            <a:r>
              <a:rPr lang="en-US" altLang="en-US" sz="2400" dirty="0" err="1">
                <a:solidFill>
                  <a:schemeClr val="tx2"/>
                </a:solidFill>
              </a:rPr>
              <a:t>có</a:t>
            </a:r>
            <a:r>
              <a:rPr lang="en-US" altLang="en-US" sz="2400" dirty="0">
                <a:solidFill>
                  <a:schemeClr val="tx2"/>
                </a:solidFill>
              </a:rPr>
              <a:t> </a:t>
            </a:r>
            <a:r>
              <a:rPr lang="en-US" altLang="en-US" sz="2400" dirty="0" err="1">
                <a:solidFill>
                  <a:schemeClr val="tx2"/>
                </a:solidFill>
              </a:rPr>
              <a:t>dạng</a:t>
            </a:r>
            <a:r>
              <a:rPr lang="en-US" altLang="en-US" sz="2400" dirty="0">
                <a:solidFill>
                  <a:schemeClr val="tx2"/>
                </a:solidFill>
              </a:rPr>
              <a:t> </a:t>
            </a:r>
            <a:r>
              <a:rPr lang="en-US" altLang="en-US" sz="2400" dirty="0" err="1">
                <a:solidFill>
                  <a:schemeClr val="tx2"/>
                </a:solidFill>
              </a:rPr>
              <a:t>khối</a:t>
            </a:r>
            <a:r>
              <a:rPr lang="en-US" altLang="en-US" sz="2400" dirty="0">
                <a:solidFill>
                  <a:schemeClr val="tx2"/>
                </a:solidFill>
              </a:rPr>
              <a:t> </a:t>
            </a:r>
            <a:r>
              <a:rPr lang="en-US" altLang="en-US" sz="2400" dirty="0" err="1">
                <a:solidFill>
                  <a:schemeClr val="tx2"/>
                </a:solidFill>
              </a:rPr>
              <a:t>cầu</a:t>
            </a:r>
            <a:r>
              <a:rPr lang="en-US" altLang="en-US" sz="2400" dirty="0">
                <a:solidFill>
                  <a:schemeClr val="tx2"/>
                </a:solidFill>
              </a:rPr>
              <a:t> – </a:t>
            </a:r>
            <a:r>
              <a:rPr lang="en-US" altLang="en-US" sz="2400" dirty="0" err="1">
                <a:solidFill>
                  <a:schemeClr val="tx2"/>
                </a:solidFill>
              </a:rPr>
              <a:t>khối</a:t>
            </a:r>
            <a:r>
              <a:rPr lang="en-US" altLang="en-US" sz="2400" dirty="0">
                <a:solidFill>
                  <a:schemeClr val="tx2"/>
                </a:solidFill>
              </a:rPr>
              <a:t> </a:t>
            </a:r>
            <a:r>
              <a:rPr lang="en-US" altLang="en-US" sz="2400" dirty="0" err="1">
                <a:solidFill>
                  <a:schemeClr val="tx2"/>
                </a:solidFill>
              </a:rPr>
              <a:t>trụ</a:t>
            </a:r>
            <a:r>
              <a:rPr lang="en-US" altLang="en-US" sz="2400" dirty="0">
                <a:solidFill>
                  <a:schemeClr val="tx2"/>
                </a:solidFill>
              </a:rPr>
              <a:t>; </a:t>
            </a:r>
            <a:r>
              <a:rPr lang="en-US" altLang="en-US" sz="2400" dirty="0" err="1">
                <a:solidFill>
                  <a:schemeClr val="tx2"/>
                </a:solidFill>
              </a:rPr>
              <a:t>khối</a:t>
            </a:r>
            <a:r>
              <a:rPr lang="en-US" altLang="en-US" sz="2400" dirty="0">
                <a:solidFill>
                  <a:schemeClr val="tx2"/>
                </a:solidFill>
              </a:rPr>
              <a:t> </a:t>
            </a:r>
            <a:r>
              <a:rPr lang="en-US" altLang="en-US" sz="2400" dirty="0" err="1">
                <a:solidFill>
                  <a:schemeClr val="tx2"/>
                </a:solidFill>
              </a:rPr>
              <a:t>vuông</a:t>
            </a:r>
            <a:r>
              <a:rPr lang="en-US" altLang="en-US" sz="2400" dirty="0">
                <a:solidFill>
                  <a:schemeClr val="tx2"/>
                </a:solidFill>
              </a:rPr>
              <a:t>, </a:t>
            </a:r>
            <a:r>
              <a:rPr lang="en-US" altLang="en-US" sz="2400" dirty="0" err="1">
                <a:solidFill>
                  <a:schemeClr val="tx2"/>
                </a:solidFill>
              </a:rPr>
              <a:t>khối</a:t>
            </a:r>
            <a:r>
              <a:rPr lang="en-US" altLang="en-US" sz="2400" dirty="0">
                <a:solidFill>
                  <a:schemeClr val="tx2"/>
                </a:solidFill>
              </a:rPr>
              <a:t> </a:t>
            </a:r>
            <a:r>
              <a:rPr lang="en-US" altLang="en-US" sz="2400" dirty="0" err="1">
                <a:solidFill>
                  <a:schemeClr val="tx2"/>
                </a:solidFill>
              </a:rPr>
              <a:t>chữ</a:t>
            </a:r>
            <a:r>
              <a:rPr lang="en-US" altLang="en-US" sz="2400" dirty="0">
                <a:solidFill>
                  <a:schemeClr val="tx2"/>
                </a:solidFill>
              </a:rPr>
              <a:t> </a:t>
            </a:r>
            <a:r>
              <a:rPr lang="en-US" altLang="en-US" sz="2400" dirty="0" err="1">
                <a:solidFill>
                  <a:schemeClr val="tx2"/>
                </a:solidFill>
              </a:rPr>
              <a:t>nhật</a:t>
            </a:r>
            <a:r>
              <a:rPr lang="en-US" altLang="en-US" sz="2400" dirty="0">
                <a:solidFill>
                  <a:schemeClr val="tx2"/>
                </a:solidFill>
              </a:rPr>
              <a:t>.</a:t>
            </a:r>
            <a:br>
              <a:rPr lang="en-US" altLang="en-US" sz="2400" dirty="0">
                <a:solidFill>
                  <a:schemeClr val="tx2"/>
                </a:solidFill>
              </a:rPr>
            </a:br>
            <a:r>
              <a:rPr lang="en-US" altLang="en-US" sz="2400" dirty="0">
                <a:solidFill>
                  <a:schemeClr val="tx2"/>
                </a:solidFill>
              </a:rPr>
              <a:t>-    Slide </a:t>
            </a:r>
            <a:r>
              <a:rPr lang="en-US" altLang="en-US" sz="2400" dirty="0" err="1">
                <a:solidFill>
                  <a:schemeClr val="tx2"/>
                </a:solidFill>
              </a:rPr>
              <a:t>trình</a:t>
            </a:r>
            <a:r>
              <a:rPr lang="en-US" altLang="en-US" sz="2400" dirty="0">
                <a:solidFill>
                  <a:schemeClr val="tx2"/>
                </a:solidFill>
              </a:rPr>
              <a:t> </a:t>
            </a:r>
            <a:r>
              <a:rPr lang="en-US" altLang="en-US" sz="2400" dirty="0" err="1">
                <a:solidFill>
                  <a:schemeClr val="tx2"/>
                </a:solidFill>
              </a:rPr>
              <a:t>chiếu</a:t>
            </a:r>
            <a:r>
              <a:rPr lang="en-US" altLang="en-US" sz="2400" dirty="0">
                <a:solidFill>
                  <a:schemeClr val="tx2"/>
                </a:solidFill>
              </a:rPr>
              <a:t>.</a:t>
            </a:r>
            <a:br>
              <a:rPr lang="en-US" altLang="en-US" sz="2400" dirty="0">
                <a:solidFill>
                  <a:schemeClr val="tx2"/>
                </a:solidFill>
              </a:rPr>
            </a:br>
            <a:r>
              <a:rPr lang="en-US" altLang="en-US" sz="2400" dirty="0">
                <a:solidFill>
                  <a:schemeClr val="tx2"/>
                </a:solidFill>
              </a:rPr>
              <a:t>	</a:t>
            </a:r>
            <a:r>
              <a:rPr lang="en-US" altLang="en-US" sz="2400" b="1" dirty="0">
                <a:solidFill>
                  <a:schemeClr val="tx2"/>
                </a:solidFill>
              </a:rPr>
              <a:t>III/ </a:t>
            </a:r>
            <a:r>
              <a:rPr lang="en-US" altLang="en-US" sz="2400" b="1" dirty="0" err="1">
                <a:solidFill>
                  <a:schemeClr val="tx2"/>
                </a:solidFill>
              </a:rPr>
              <a:t>Tiến</a:t>
            </a:r>
            <a:r>
              <a:rPr lang="en-US" altLang="en-US" sz="2400" b="1" dirty="0">
                <a:solidFill>
                  <a:schemeClr val="tx2"/>
                </a:solidFill>
              </a:rPr>
              <a:t> </a:t>
            </a:r>
            <a:r>
              <a:rPr lang="en-US" altLang="en-US" sz="2400" b="1" dirty="0" err="1">
                <a:solidFill>
                  <a:schemeClr val="tx2"/>
                </a:solidFill>
              </a:rPr>
              <a:t>hành</a:t>
            </a:r>
            <a:r>
              <a:rPr lang="en-US" altLang="en-US" sz="2400" b="1" dirty="0">
                <a:solidFill>
                  <a:schemeClr val="tx2"/>
                </a:solidFill>
              </a:rPr>
              <a:t> </a:t>
            </a:r>
            <a:r>
              <a:rPr lang="en-US" altLang="en-US" sz="2400" b="1" dirty="0" err="1">
                <a:solidFill>
                  <a:schemeClr val="tx2"/>
                </a:solidFill>
              </a:rPr>
              <a:t>hoạt</a:t>
            </a:r>
            <a:r>
              <a:rPr lang="en-US" altLang="en-US" sz="2400" b="1" dirty="0">
                <a:solidFill>
                  <a:schemeClr val="tx2"/>
                </a:solidFill>
              </a:rPr>
              <a:t> </a:t>
            </a:r>
            <a:r>
              <a:rPr lang="en-US" altLang="en-US" sz="2400" b="1" dirty="0" err="1">
                <a:solidFill>
                  <a:schemeClr val="tx2"/>
                </a:solidFill>
              </a:rPr>
              <a:t>động</a:t>
            </a:r>
            <a:r>
              <a:rPr lang="en-US" altLang="en-US" sz="2400" b="1" dirty="0">
                <a:solidFill>
                  <a:schemeClr val="tx2"/>
                </a:solidFill>
              </a:rPr>
              <a:t>:</a:t>
            </a:r>
            <a:br>
              <a:rPr lang="en-US" altLang="en-US" sz="2400" b="1" dirty="0">
                <a:solidFill>
                  <a:schemeClr val="tx2"/>
                </a:solidFill>
              </a:rPr>
            </a:br>
            <a:r>
              <a:rPr lang="en-US" altLang="en-US" sz="2400" b="1" dirty="0">
                <a:solidFill>
                  <a:schemeClr val="tx2"/>
                </a:solidFill>
              </a:rPr>
              <a:t>* </a:t>
            </a:r>
            <a:r>
              <a:rPr lang="en-US" altLang="en-US" sz="2400" b="1" dirty="0" err="1">
                <a:solidFill>
                  <a:schemeClr val="tx2"/>
                </a:solidFill>
              </a:rPr>
              <a:t>Ổn</a:t>
            </a:r>
            <a:r>
              <a:rPr lang="en-US" altLang="en-US" sz="2400" b="1" dirty="0">
                <a:solidFill>
                  <a:schemeClr val="tx2"/>
                </a:solidFill>
              </a:rPr>
              <a:t> </a:t>
            </a:r>
            <a:r>
              <a:rPr lang="en-US" altLang="en-US" sz="2400" b="1" dirty="0" err="1">
                <a:solidFill>
                  <a:schemeClr val="tx2"/>
                </a:solidFill>
              </a:rPr>
              <a:t>định</a:t>
            </a:r>
            <a:r>
              <a:rPr lang="en-US" altLang="en-US" sz="2400" b="1" dirty="0">
                <a:solidFill>
                  <a:schemeClr val="tx2"/>
                </a:solidFill>
              </a:rPr>
              <a:t>:</a:t>
            </a:r>
            <a:r>
              <a:rPr lang="en-US" altLang="en-US" sz="2400" dirty="0">
                <a:solidFill>
                  <a:schemeClr val="tx2"/>
                </a:solidFill>
              </a:rPr>
              <a:t> </a:t>
            </a:r>
            <a:r>
              <a:rPr lang="en-US" altLang="en-US" sz="2400" dirty="0" err="1">
                <a:solidFill>
                  <a:schemeClr val="tx2"/>
                </a:solidFill>
              </a:rPr>
              <a:t>Trẻ</a:t>
            </a:r>
            <a:r>
              <a:rPr lang="en-US" altLang="en-US" sz="2400" dirty="0">
                <a:solidFill>
                  <a:schemeClr val="tx2"/>
                </a:solidFill>
              </a:rPr>
              <a:t> </a:t>
            </a:r>
            <a:r>
              <a:rPr lang="en-US" altLang="en-US" sz="2400" dirty="0" err="1">
                <a:solidFill>
                  <a:schemeClr val="tx2"/>
                </a:solidFill>
              </a:rPr>
              <a:t>hát</a:t>
            </a:r>
            <a:r>
              <a:rPr lang="en-US" altLang="en-US" sz="2400" dirty="0">
                <a:solidFill>
                  <a:schemeClr val="tx2"/>
                </a:solidFill>
              </a:rPr>
              <a:t> </a:t>
            </a:r>
            <a:r>
              <a:rPr lang="en-US" altLang="en-US" sz="2400" dirty="0" err="1">
                <a:solidFill>
                  <a:schemeClr val="tx2"/>
                </a:solidFill>
              </a:rPr>
              <a:t>bài</a:t>
            </a:r>
            <a:r>
              <a:rPr lang="en-US" altLang="en-US" sz="2400" dirty="0">
                <a:solidFill>
                  <a:schemeClr val="tx2"/>
                </a:solidFill>
              </a:rPr>
              <a:t> “….”. </a:t>
            </a:r>
            <a:r>
              <a:rPr lang="en-US" altLang="en-US" sz="2400" dirty="0" err="1">
                <a:solidFill>
                  <a:schemeClr val="tx2"/>
                </a:solidFill>
              </a:rPr>
              <a:t>Trò</a:t>
            </a:r>
            <a:r>
              <a:rPr lang="en-US" altLang="en-US" sz="2400" dirty="0">
                <a:solidFill>
                  <a:schemeClr val="tx2"/>
                </a:solidFill>
              </a:rPr>
              <a:t> </a:t>
            </a:r>
            <a:r>
              <a:rPr lang="en-US" altLang="en-US" sz="2400" dirty="0" err="1">
                <a:solidFill>
                  <a:schemeClr val="tx2"/>
                </a:solidFill>
              </a:rPr>
              <a:t>chuyện</a:t>
            </a:r>
            <a:r>
              <a:rPr lang="en-US" altLang="en-US" sz="2400" dirty="0">
                <a:solidFill>
                  <a:schemeClr val="tx2"/>
                </a:solidFill>
              </a:rPr>
              <a:t> </a:t>
            </a:r>
            <a:r>
              <a:rPr lang="en-US" altLang="en-US" sz="2400" b="1" dirty="0">
                <a:solidFill>
                  <a:schemeClr val="tx2"/>
                </a:solidFill>
              </a:rPr>
              <a:t>* </a:t>
            </a:r>
            <a:r>
              <a:rPr lang="en-US" altLang="en-US" sz="2400" b="1" dirty="0" err="1">
                <a:solidFill>
                  <a:schemeClr val="tx2"/>
                </a:solidFill>
              </a:rPr>
              <a:t>Giới</a:t>
            </a:r>
            <a:r>
              <a:rPr lang="en-US" altLang="en-US" sz="2400" b="1" dirty="0">
                <a:solidFill>
                  <a:schemeClr val="tx2"/>
                </a:solidFill>
              </a:rPr>
              <a:t> </a:t>
            </a:r>
            <a:r>
              <a:rPr lang="en-US" altLang="en-US" sz="2400" b="1" dirty="0" err="1">
                <a:solidFill>
                  <a:schemeClr val="tx2"/>
                </a:solidFill>
              </a:rPr>
              <a:t>thiệu</a:t>
            </a:r>
            <a:r>
              <a:rPr lang="en-US" altLang="en-US" sz="2400" b="1" dirty="0">
                <a:solidFill>
                  <a:schemeClr val="tx2"/>
                </a:solidFill>
              </a:rPr>
              <a:t>:</a:t>
            </a:r>
            <a:r>
              <a:rPr lang="en-US" altLang="en-US" sz="2400" dirty="0">
                <a:solidFill>
                  <a:schemeClr val="tx2"/>
                </a:solidFill>
              </a:rPr>
              <a:t> </a:t>
            </a:r>
            <a:r>
              <a:rPr lang="en-US" altLang="en-US" sz="2400" dirty="0" err="1">
                <a:solidFill>
                  <a:schemeClr val="tx2"/>
                </a:solidFill>
              </a:rPr>
              <a:t>Nhận</a:t>
            </a:r>
            <a:r>
              <a:rPr lang="en-US" altLang="en-US" sz="2400" dirty="0">
                <a:solidFill>
                  <a:schemeClr val="tx2"/>
                </a:solidFill>
              </a:rPr>
              <a:t> </a:t>
            </a:r>
            <a:r>
              <a:rPr lang="en-US" altLang="en-US" sz="2400" dirty="0" err="1">
                <a:solidFill>
                  <a:schemeClr val="tx2"/>
                </a:solidFill>
              </a:rPr>
              <a:t>biết</a:t>
            </a:r>
            <a:r>
              <a:rPr lang="en-US" altLang="en-US" sz="2400" dirty="0">
                <a:solidFill>
                  <a:schemeClr val="tx2"/>
                </a:solidFill>
              </a:rPr>
              <a:t>, </a:t>
            </a:r>
            <a:r>
              <a:rPr lang="en-US" altLang="en-US" sz="2400" dirty="0" err="1">
                <a:solidFill>
                  <a:schemeClr val="tx2"/>
                </a:solidFill>
              </a:rPr>
              <a:t>phân</a:t>
            </a:r>
            <a:r>
              <a:rPr lang="en-US" altLang="en-US" sz="2400" dirty="0">
                <a:solidFill>
                  <a:schemeClr val="tx2"/>
                </a:solidFill>
              </a:rPr>
              <a:t> </a:t>
            </a:r>
            <a:r>
              <a:rPr lang="en-US" altLang="en-US" sz="2400" dirty="0" err="1">
                <a:solidFill>
                  <a:schemeClr val="tx2"/>
                </a:solidFill>
              </a:rPr>
              <a:t>biệt</a:t>
            </a:r>
            <a:r>
              <a:rPr lang="en-US" altLang="en-US" sz="2400" dirty="0">
                <a:solidFill>
                  <a:schemeClr val="tx2"/>
                </a:solidFill>
              </a:rPr>
              <a:t> </a:t>
            </a:r>
            <a:r>
              <a:rPr lang="en-US" altLang="en-US" sz="2400" dirty="0" err="1">
                <a:solidFill>
                  <a:schemeClr val="tx2"/>
                </a:solidFill>
              </a:rPr>
              <a:t>khối</a:t>
            </a:r>
            <a:r>
              <a:rPr lang="en-US" altLang="en-US" sz="2400" dirty="0">
                <a:solidFill>
                  <a:schemeClr val="tx2"/>
                </a:solidFill>
              </a:rPr>
              <a:t> </a:t>
            </a:r>
            <a:r>
              <a:rPr lang="en-US" altLang="en-US" sz="2400" dirty="0" err="1">
                <a:solidFill>
                  <a:schemeClr val="tx2"/>
                </a:solidFill>
              </a:rPr>
              <a:t>cầu</a:t>
            </a:r>
            <a:r>
              <a:rPr lang="en-US" altLang="en-US" sz="2400" dirty="0">
                <a:solidFill>
                  <a:schemeClr val="tx2"/>
                </a:solidFill>
              </a:rPr>
              <a:t> – </a:t>
            </a:r>
            <a:r>
              <a:rPr lang="en-US" altLang="en-US" sz="2400" dirty="0" err="1">
                <a:solidFill>
                  <a:schemeClr val="tx2"/>
                </a:solidFill>
              </a:rPr>
              <a:t>khối</a:t>
            </a:r>
            <a:r>
              <a:rPr lang="en-US" altLang="en-US" sz="2400" dirty="0">
                <a:solidFill>
                  <a:schemeClr val="tx2"/>
                </a:solidFill>
              </a:rPr>
              <a:t> </a:t>
            </a:r>
            <a:r>
              <a:rPr lang="en-US" altLang="en-US" sz="2400" dirty="0" err="1">
                <a:solidFill>
                  <a:schemeClr val="tx2"/>
                </a:solidFill>
              </a:rPr>
              <a:t>trụ</a:t>
            </a:r>
            <a:r>
              <a:rPr lang="en-US" altLang="en-US" sz="2400" dirty="0">
                <a:solidFill>
                  <a:schemeClr val="tx2"/>
                </a:solidFill>
              </a:rPr>
              <a:t>; </a:t>
            </a:r>
            <a:r>
              <a:rPr lang="en-US" altLang="en-US" sz="2400" dirty="0" err="1">
                <a:solidFill>
                  <a:schemeClr val="tx2"/>
                </a:solidFill>
              </a:rPr>
              <a:t>khối</a:t>
            </a:r>
            <a:r>
              <a:rPr lang="en-US" altLang="en-US" sz="2400" dirty="0">
                <a:solidFill>
                  <a:schemeClr val="tx2"/>
                </a:solidFill>
              </a:rPr>
              <a:t> </a:t>
            </a:r>
            <a:r>
              <a:rPr lang="en-US" altLang="en-US" sz="2400" dirty="0" err="1">
                <a:solidFill>
                  <a:schemeClr val="tx2"/>
                </a:solidFill>
              </a:rPr>
              <a:t>vuông</a:t>
            </a:r>
            <a:r>
              <a:rPr lang="en-US" altLang="en-US" sz="2400" dirty="0">
                <a:solidFill>
                  <a:schemeClr val="tx2"/>
                </a:solidFill>
              </a:rPr>
              <a:t>, </a:t>
            </a:r>
            <a:r>
              <a:rPr lang="en-US" altLang="en-US" sz="2400" dirty="0" err="1">
                <a:solidFill>
                  <a:schemeClr val="tx2"/>
                </a:solidFill>
              </a:rPr>
              <a:t>khối</a:t>
            </a:r>
            <a:r>
              <a:rPr lang="en-US" altLang="en-US" sz="2400" dirty="0">
                <a:solidFill>
                  <a:schemeClr val="tx2"/>
                </a:solidFill>
              </a:rPr>
              <a:t> </a:t>
            </a:r>
            <a:r>
              <a:rPr lang="en-US" altLang="en-US" sz="2400" dirty="0" err="1">
                <a:solidFill>
                  <a:schemeClr val="tx2"/>
                </a:solidFill>
              </a:rPr>
              <a:t>chữ</a:t>
            </a:r>
            <a:r>
              <a:rPr lang="en-US" altLang="en-US" sz="2400" dirty="0">
                <a:solidFill>
                  <a:schemeClr val="tx2"/>
                </a:solidFill>
              </a:rPr>
              <a:t> </a:t>
            </a:r>
            <a:r>
              <a:rPr lang="en-US" altLang="en-US" sz="2400" dirty="0" err="1">
                <a:solidFill>
                  <a:schemeClr val="tx2"/>
                </a:solidFill>
              </a:rPr>
              <a:t>nhật</a:t>
            </a:r>
            <a:r>
              <a:rPr lang="en-US" altLang="en-US" sz="2400" dirty="0">
                <a:solidFill>
                  <a:schemeClr val="tx2"/>
                </a:solidFill>
              </a:rPr>
              <a:t>.</a:t>
            </a:r>
            <a:r>
              <a:rPr lang="en-US" altLang="en-US" sz="2400" b="1" dirty="0">
                <a:solidFill>
                  <a:schemeClr val="tx2"/>
                </a:solidFill>
              </a:rPr>
              <a:t>+ </a:t>
            </a:r>
            <a:r>
              <a:rPr lang="en-US" altLang="en-US" sz="2400" b="1" dirty="0" err="1">
                <a:solidFill>
                  <a:schemeClr val="tx2"/>
                </a:solidFill>
              </a:rPr>
              <a:t>Nhận</a:t>
            </a:r>
            <a:r>
              <a:rPr lang="en-US" altLang="en-US" sz="2400" b="1" dirty="0">
                <a:solidFill>
                  <a:schemeClr val="tx2"/>
                </a:solidFill>
              </a:rPr>
              <a:t> </a:t>
            </a:r>
            <a:r>
              <a:rPr lang="en-US" altLang="en-US" sz="2400" b="1" dirty="0" err="1">
                <a:solidFill>
                  <a:schemeClr val="tx2"/>
                </a:solidFill>
              </a:rPr>
              <a:t>biết</a:t>
            </a:r>
            <a:r>
              <a:rPr lang="en-US" altLang="en-US" sz="2400" b="1" dirty="0">
                <a:solidFill>
                  <a:schemeClr val="tx2"/>
                </a:solidFill>
              </a:rPr>
              <a:t> </a:t>
            </a:r>
            <a:r>
              <a:rPr lang="en-US" altLang="en-US" sz="2400" b="1" dirty="0" err="1">
                <a:solidFill>
                  <a:schemeClr val="tx2"/>
                </a:solidFill>
              </a:rPr>
              <a:t>khối</a:t>
            </a:r>
            <a:r>
              <a:rPr lang="en-US" altLang="en-US" sz="2400" b="1" dirty="0">
                <a:solidFill>
                  <a:schemeClr val="tx2"/>
                </a:solidFill>
              </a:rPr>
              <a:t> </a:t>
            </a:r>
            <a:r>
              <a:rPr lang="en-US" altLang="en-US" sz="2400" b="1" dirty="0" err="1">
                <a:solidFill>
                  <a:schemeClr val="tx2"/>
                </a:solidFill>
              </a:rPr>
              <a:t>cầu</a:t>
            </a:r>
            <a:r>
              <a:rPr lang="en-US" altLang="en-US" sz="2400" b="1" dirty="0">
                <a:solidFill>
                  <a:schemeClr val="tx2"/>
                </a:solidFill>
              </a:rPr>
              <a:t>:</a:t>
            </a:r>
            <a:r>
              <a:rPr lang="en-US" altLang="en-US" sz="2400" dirty="0">
                <a:solidFill>
                  <a:schemeClr val="tx2"/>
                </a:solidFill>
              </a:rPr>
              <a:t>- Cho </a:t>
            </a:r>
            <a:r>
              <a:rPr lang="en-US" altLang="en-US" sz="2400" dirty="0" err="1">
                <a:solidFill>
                  <a:schemeClr val="tx2"/>
                </a:solidFill>
              </a:rPr>
              <a:t>trẻ</a:t>
            </a:r>
            <a:r>
              <a:rPr lang="en-US" altLang="en-US" sz="2400" dirty="0">
                <a:solidFill>
                  <a:schemeClr val="tx2"/>
                </a:solidFill>
              </a:rPr>
              <a:t> </a:t>
            </a:r>
            <a:r>
              <a:rPr lang="en-US" altLang="en-US" sz="2400" dirty="0" err="1">
                <a:solidFill>
                  <a:schemeClr val="tx2"/>
                </a:solidFill>
              </a:rPr>
              <a:t>quan</a:t>
            </a:r>
            <a:r>
              <a:rPr lang="en-US" altLang="en-US" sz="2400" dirty="0">
                <a:solidFill>
                  <a:schemeClr val="tx2"/>
                </a:solidFill>
              </a:rPr>
              <a:t> </a:t>
            </a:r>
            <a:r>
              <a:rPr lang="en-US" altLang="en-US" sz="2400" dirty="0" err="1">
                <a:solidFill>
                  <a:schemeClr val="tx2"/>
                </a:solidFill>
              </a:rPr>
              <a:t>sát</a:t>
            </a:r>
            <a:r>
              <a:rPr lang="en-US" altLang="en-US" sz="2400" dirty="0">
                <a:solidFill>
                  <a:schemeClr val="tx2"/>
                </a:solidFill>
              </a:rPr>
              <a:t> </a:t>
            </a:r>
            <a:r>
              <a:rPr lang="en-US" altLang="en-US" sz="2400" dirty="0" err="1">
                <a:solidFill>
                  <a:schemeClr val="tx2"/>
                </a:solidFill>
              </a:rPr>
              <a:t>khối</a:t>
            </a:r>
            <a:r>
              <a:rPr lang="en-US" altLang="en-US" sz="2400" dirty="0">
                <a:solidFill>
                  <a:schemeClr val="tx2"/>
                </a:solidFill>
              </a:rPr>
              <a:t> </a:t>
            </a:r>
            <a:r>
              <a:rPr lang="en-US" altLang="en-US" sz="2400" dirty="0" err="1">
                <a:solidFill>
                  <a:schemeClr val="tx2"/>
                </a:solidFill>
              </a:rPr>
              <a:t>càu</a:t>
            </a:r>
            <a:r>
              <a:rPr lang="en-US" altLang="en-US" sz="2400" dirty="0">
                <a:solidFill>
                  <a:schemeClr val="tx2"/>
                </a:solidFill>
              </a:rPr>
              <a:t> </a:t>
            </a:r>
            <a:r>
              <a:rPr lang="en-US" altLang="en-US" sz="2400" dirty="0" err="1">
                <a:solidFill>
                  <a:schemeClr val="tx2"/>
                </a:solidFill>
              </a:rPr>
              <a:t>có</a:t>
            </a:r>
            <a:r>
              <a:rPr lang="en-US" altLang="en-US" sz="2400" dirty="0">
                <a:solidFill>
                  <a:schemeClr val="tx2"/>
                </a:solidFill>
              </a:rPr>
              <a:t> </a:t>
            </a:r>
            <a:r>
              <a:rPr lang="en-US" altLang="en-US" sz="2400" dirty="0" err="1">
                <a:solidFill>
                  <a:schemeClr val="tx2"/>
                </a:solidFill>
              </a:rPr>
              <a:t>từ</a:t>
            </a:r>
            <a:r>
              <a:rPr lang="en-US" altLang="en-US" sz="2400" dirty="0">
                <a:solidFill>
                  <a:schemeClr val="tx2"/>
                </a:solidFill>
              </a:rPr>
              <a:t>. </a:t>
            </a:r>
            <a:r>
              <a:rPr lang="en-US" altLang="en-US" sz="2400" dirty="0" err="1">
                <a:solidFill>
                  <a:schemeClr val="tx2"/>
                </a:solidFill>
              </a:rPr>
              <a:t>Trẻ</a:t>
            </a:r>
            <a:r>
              <a:rPr lang="en-US" altLang="en-US" sz="2400" dirty="0">
                <a:solidFill>
                  <a:schemeClr val="tx2"/>
                </a:solidFill>
              </a:rPr>
              <a:t> </a:t>
            </a:r>
            <a:r>
              <a:rPr lang="en-US" altLang="en-US" sz="2400" dirty="0" err="1">
                <a:solidFill>
                  <a:schemeClr val="tx2"/>
                </a:solidFill>
              </a:rPr>
              <a:t>đọc</a:t>
            </a:r>
            <a:r>
              <a:rPr lang="en-US" altLang="en-US" sz="2400" dirty="0">
                <a:solidFill>
                  <a:schemeClr val="tx2"/>
                </a:solidFill>
              </a:rPr>
              <a:t> </a:t>
            </a:r>
            <a:r>
              <a:rPr lang="en-US" altLang="en-US" sz="2400" dirty="0" err="1">
                <a:solidFill>
                  <a:schemeClr val="tx2"/>
                </a:solidFill>
              </a:rPr>
              <a:t>từ</a:t>
            </a:r>
            <a:r>
              <a:rPr lang="en-US" altLang="en-US" sz="2400" dirty="0">
                <a:solidFill>
                  <a:schemeClr val="tx2"/>
                </a:solidFill>
              </a:rPr>
              <a:t>: “</a:t>
            </a:r>
            <a:r>
              <a:rPr lang="en-US" altLang="en-US" sz="2400" dirty="0" err="1">
                <a:solidFill>
                  <a:schemeClr val="tx2"/>
                </a:solidFill>
              </a:rPr>
              <a:t>Khối</a:t>
            </a:r>
            <a:r>
              <a:rPr lang="en-US" altLang="en-US" sz="2400" dirty="0">
                <a:solidFill>
                  <a:schemeClr val="tx2"/>
                </a:solidFill>
              </a:rPr>
              <a:t> </a:t>
            </a:r>
            <a:r>
              <a:rPr lang="en-US" altLang="en-US" sz="2400" dirty="0" err="1">
                <a:solidFill>
                  <a:schemeClr val="tx2"/>
                </a:solidFill>
              </a:rPr>
              <a:t>cầu</a:t>
            </a:r>
            <a:r>
              <a:rPr lang="en-US" altLang="en-US" sz="2400" dirty="0">
                <a:solidFill>
                  <a:schemeClr val="tx2"/>
                </a:solidFill>
              </a:rPr>
              <a:t>”- </a:t>
            </a:r>
            <a:r>
              <a:rPr lang="en-US" altLang="en-US" sz="2400" dirty="0" err="1">
                <a:solidFill>
                  <a:schemeClr val="tx2"/>
                </a:solidFill>
              </a:rPr>
              <a:t>Giới</a:t>
            </a:r>
            <a:r>
              <a:rPr lang="en-US" altLang="en-US" sz="2400" dirty="0">
                <a:solidFill>
                  <a:schemeClr val="tx2"/>
                </a:solidFill>
              </a:rPr>
              <a:t> </a:t>
            </a:r>
            <a:r>
              <a:rPr lang="en-US" altLang="en-US" sz="2400" dirty="0" err="1">
                <a:solidFill>
                  <a:schemeClr val="tx2"/>
                </a:solidFill>
              </a:rPr>
              <a:t>thiệu</a:t>
            </a:r>
            <a:r>
              <a:rPr lang="en-US" altLang="en-US" sz="2400" dirty="0">
                <a:solidFill>
                  <a:schemeClr val="tx2"/>
                </a:solidFill>
              </a:rPr>
              <a:t> </a:t>
            </a:r>
            <a:r>
              <a:rPr lang="en-US" altLang="en-US" sz="2400" dirty="0" err="1">
                <a:solidFill>
                  <a:schemeClr val="tx2"/>
                </a:solidFill>
              </a:rPr>
              <a:t>cho</a:t>
            </a:r>
            <a:r>
              <a:rPr lang="en-US" altLang="en-US" sz="2400" dirty="0">
                <a:solidFill>
                  <a:schemeClr val="tx2"/>
                </a:solidFill>
              </a:rPr>
              <a:t> </a:t>
            </a:r>
            <a:r>
              <a:rPr lang="en-US" altLang="en-US" sz="2400" dirty="0" err="1">
                <a:solidFill>
                  <a:schemeClr val="tx2"/>
                </a:solidFill>
              </a:rPr>
              <a:t>trẻ</a:t>
            </a:r>
            <a:r>
              <a:rPr lang="en-US" altLang="en-US" sz="2400" dirty="0">
                <a:solidFill>
                  <a:schemeClr val="tx2"/>
                </a:solidFill>
              </a:rPr>
              <a:t> </a:t>
            </a:r>
            <a:r>
              <a:rPr lang="en-US" altLang="en-US" sz="2400" dirty="0" err="1">
                <a:solidFill>
                  <a:schemeClr val="tx2"/>
                </a:solidFill>
              </a:rPr>
              <a:t>biết</a:t>
            </a:r>
            <a:r>
              <a:rPr lang="en-US" altLang="en-US" sz="2400" dirty="0">
                <a:solidFill>
                  <a:schemeClr val="tx2"/>
                </a:solidFill>
              </a:rPr>
              <a:t>: </a:t>
            </a:r>
            <a:r>
              <a:rPr lang="en-US" altLang="en-US" sz="2400" dirty="0" err="1">
                <a:solidFill>
                  <a:schemeClr val="tx2"/>
                </a:solidFill>
              </a:rPr>
              <a:t>Khung</a:t>
            </a:r>
            <a:r>
              <a:rPr lang="en-US" altLang="en-US" sz="2400" dirty="0">
                <a:solidFill>
                  <a:schemeClr val="tx2"/>
                </a:solidFill>
              </a:rPr>
              <a:t> </a:t>
            </a:r>
            <a:r>
              <a:rPr lang="en-US" altLang="en-US" sz="2400" dirty="0" err="1">
                <a:solidFill>
                  <a:schemeClr val="tx2"/>
                </a:solidFill>
              </a:rPr>
              <a:t>của</a:t>
            </a:r>
            <a:r>
              <a:rPr lang="en-US" altLang="en-US" sz="2400" dirty="0">
                <a:solidFill>
                  <a:schemeClr val="tx2"/>
                </a:solidFill>
              </a:rPr>
              <a:t> </a:t>
            </a:r>
            <a:r>
              <a:rPr lang="en-US" altLang="en-US" sz="2400" dirty="0" err="1">
                <a:solidFill>
                  <a:schemeClr val="tx2"/>
                </a:solidFill>
              </a:rPr>
              <a:t>khối</a:t>
            </a:r>
            <a:r>
              <a:rPr lang="en-US" altLang="en-US" sz="2400" dirty="0">
                <a:solidFill>
                  <a:schemeClr val="tx2"/>
                </a:solidFill>
              </a:rPr>
              <a:t> </a:t>
            </a:r>
            <a:r>
              <a:rPr lang="en-US" altLang="en-US" sz="2400" dirty="0" err="1">
                <a:solidFill>
                  <a:schemeClr val="tx2"/>
                </a:solidFill>
              </a:rPr>
              <a:t>cầu</a:t>
            </a:r>
            <a:r>
              <a:rPr lang="en-US" altLang="en-US" sz="2400" dirty="0">
                <a:solidFill>
                  <a:schemeClr val="tx2"/>
                </a:solidFill>
              </a:rPr>
              <a:t>, </a:t>
            </a:r>
            <a:r>
              <a:rPr lang="en-US" altLang="en-US" sz="2400" dirty="0" err="1">
                <a:solidFill>
                  <a:schemeClr val="tx2"/>
                </a:solidFill>
              </a:rPr>
              <a:t>Khối</a:t>
            </a:r>
            <a:r>
              <a:rPr lang="en-US" altLang="en-US" sz="2400" dirty="0">
                <a:solidFill>
                  <a:schemeClr val="tx2"/>
                </a:solidFill>
              </a:rPr>
              <a:t> </a:t>
            </a:r>
            <a:r>
              <a:rPr lang="en-US" altLang="en-US" sz="2400" dirty="0" err="1">
                <a:solidFill>
                  <a:schemeClr val="tx2"/>
                </a:solidFill>
              </a:rPr>
              <a:t>vuông</a:t>
            </a:r>
            <a:r>
              <a:rPr lang="en-US" altLang="en-US" sz="2400" dirty="0">
                <a:solidFill>
                  <a:schemeClr val="tx2"/>
                </a:solidFill>
              </a:rPr>
              <a:t> </a:t>
            </a:r>
            <a:r>
              <a:rPr lang="en-US" altLang="en-US" sz="2400" dirty="0" err="1">
                <a:solidFill>
                  <a:schemeClr val="tx2"/>
                </a:solidFill>
              </a:rPr>
              <a:t>có</a:t>
            </a:r>
            <a:r>
              <a:rPr lang="en-US" altLang="en-US" sz="2400" dirty="0">
                <a:solidFill>
                  <a:schemeClr val="tx2"/>
                </a:solidFill>
              </a:rPr>
              <a:t> </a:t>
            </a:r>
            <a:r>
              <a:rPr lang="en-US" altLang="en-US" sz="2400" dirty="0" err="1">
                <a:solidFill>
                  <a:schemeClr val="tx2"/>
                </a:solidFill>
              </a:rPr>
              <a:t>mặt</a:t>
            </a:r>
            <a:r>
              <a:rPr lang="en-US" altLang="en-US" sz="2400" dirty="0">
                <a:solidFill>
                  <a:schemeClr val="tx2"/>
                </a:solidFill>
              </a:rPr>
              <a:t> </a:t>
            </a:r>
            <a:r>
              <a:rPr lang="en-US" altLang="en-US" sz="2400" dirty="0" err="1">
                <a:solidFill>
                  <a:schemeClr val="tx2"/>
                </a:solidFill>
              </a:rPr>
              <a:t>tròn</a:t>
            </a:r>
            <a:r>
              <a:rPr lang="en-US" altLang="en-US" sz="2400" dirty="0">
                <a:solidFill>
                  <a:schemeClr val="tx2"/>
                </a:solidFill>
              </a:rPr>
              <a:t> bao </a:t>
            </a:r>
            <a:r>
              <a:rPr lang="en-US" altLang="en-US" sz="2400" dirty="0" err="1">
                <a:solidFill>
                  <a:schemeClr val="tx2"/>
                </a:solidFill>
              </a:rPr>
              <a:t>quanh</a:t>
            </a:r>
            <a:r>
              <a:rPr lang="en-US" altLang="en-US" sz="2400" dirty="0">
                <a:solidFill>
                  <a:schemeClr val="tx2"/>
                </a:solidFill>
              </a:rPr>
              <a:t>, </a:t>
            </a:r>
            <a:r>
              <a:rPr lang="en-US" altLang="en-US" sz="2400" dirty="0" err="1">
                <a:solidFill>
                  <a:schemeClr val="tx2"/>
                </a:solidFill>
              </a:rPr>
              <a:t>khối</a:t>
            </a:r>
            <a:r>
              <a:rPr lang="en-US" altLang="en-US" sz="2400" dirty="0">
                <a:solidFill>
                  <a:schemeClr val="tx2"/>
                </a:solidFill>
              </a:rPr>
              <a:t> </a:t>
            </a:r>
            <a:r>
              <a:rPr lang="en-US" altLang="en-US" sz="2400" dirty="0" err="1">
                <a:solidFill>
                  <a:schemeClr val="tx2"/>
                </a:solidFill>
              </a:rPr>
              <a:t>cầu</a:t>
            </a:r>
            <a:r>
              <a:rPr lang="en-US" altLang="en-US" sz="2400" dirty="0">
                <a:solidFill>
                  <a:schemeClr val="tx2"/>
                </a:solidFill>
              </a:rPr>
              <a:t> </a:t>
            </a:r>
            <a:r>
              <a:rPr lang="en-US" altLang="en-US" sz="2400" dirty="0" err="1">
                <a:solidFill>
                  <a:schemeClr val="tx2"/>
                </a:solidFill>
              </a:rPr>
              <a:t>lăn</a:t>
            </a:r>
            <a:r>
              <a:rPr lang="en-US" altLang="en-US" sz="2400" dirty="0">
                <a:solidFill>
                  <a:schemeClr val="tx2"/>
                </a:solidFill>
              </a:rPr>
              <a:t> </a:t>
            </a:r>
            <a:r>
              <a:rPr lang="en-US" altLang="en-US" sz="2400" dirty="0" err="1">
                <a:solidFill>
                  <a:schemeClr val="tx2"/>
                </a:solidFill>
              </a:rPr>
              <a:t>được</a:t>
            </a:r>
            <a:r>
              <a:rPr lang="en-US" altLang="en-US" sz="2400" dirty="0">
                <a:solidFill>
                  <a:schemeClr val="tx2"/>
                </a:solidFill>
              </a:rPr>
              <a:t>. </a:t>
            </a:r>
          </a:p>
          <a:p>
            <a:pPr>
              <a:spcBef>
                <a:spcPct val="50000"/>
              </a:spcBef>
            </a:pPr>
            <a:r>
              <a:rPr lang="en-US" altLang="en-US" sz="2400" b="1" dirty="0">
                <a:solidFill>
                  <a:schemeClr val="tx2"/>
                </a:solidFill>
              </a:rPr>
              <a:t>+ </a:t>
            </a:r>
            <a:r>
              <a:rPr lang="en-US" altLang="en-US" sz="2400" b="1" dirty="0" err="1">
                <a:solidFill>
                  <a:schemeClr val="tx2"/>
                </a:solidFill>
              </a:rPr>
              <a:t>Nhận</a:t>
            </a:r>
            <a:r>
              <a:rPr lang="en-US" altLang="en-US" sz="2400" b="1" dirty="0">
                <a:solidFill>
                  <a:schemeClr val="tx2"/>
                </a:solidFill>
              </a:rPr>
              <a:t> </a:t>
            </a:r>
            <a:r>
              <a:rPr lang="en-US" altLang="en-US" sz="2400" b="1" dirty="0" err="1">
                <a:solidFill>
                  <a:schemeClr val="tx2"/>
                </a:solidFill>
              </a:rPr>
              <a:t>biết</a:t>
            </a:r>
            <a:r>
              <a:rPr lang="en-US" altLang="en-US" sz="2400" b="1" dirty="0">
                <a:solidFill>
                  <a:schemeClr val="tx2"/>
                </a:solidFill>
              </a:rPr>
              <a:t> </a:t>
            </a:r>
            <a:r>
              <a:rPr lang="en-US" altLang="en-US" sz="2400" b="1" dirty="0" err="1">
                <a:solidFill>
                  <a:schemeClr val="tx2"/>
                </a:solidFill>
              </a:rPr>
              <a:t>khối</a:t>
            </a:r>
            <a:r>
              <a:rPr lang="en-US" altLang="en-US" sz="2400" b="1" dirty="0">
                <a:solidFill>
                  <a:schemeClr val="tx2"/>
                </a:solidFill>
              </a:rPr>
              <a:t> </a:t>
            </a:r>
            <a:r>
              <a:rPr lang="en-US" altLang="en-US" sz="2400" b="1" dirty="0" err="1">
                <a:solidFill>
                  <a:schemeClr val="tx2"/>
                </a:solidFill>
              </a:rPr>
              <a:t>trụ</a:t>
            </a:r>
            <a:r>
              <a:rPr lang="en-US" altLang="en-US" sz="2400" b="1" dirty="0">
                <a:solidFill>
                  <a:schemeClr val="tx2"/>
                </a:solidFill>
              </a:rPr>
              <a:t>:</a:t>
            </a:r>
            <a:r>
              <a:rPr lang="en-US" altLang="en-US" sz="2400" dirty="0">
                <a:solidFill>
                  <a:schemeClr val="tx2"/>
                </a:solidFill>
              </a:rPr>
              <a:t>- Cho </a:t>
            </a:r>
            <a:r>
              <a:rPr lang="en-US" altLang="en-US" sz="2400" dirty="0" err="1">
                <a:solidFill>
                  <a:schemeClr val="tx2"/>
                </a:solidFill>
              </a:rPr>
              <a:t>trẻ</a:t>
            </a:r>
            <a:r>
              <a:rPr lang="en-US" altLang="en-US" sz="2400" dirty="0">
                <a:solidFill>
                  <a:schemeClr val="tx2"/>
                </a:solidFill>
              </a:rPr>
              <a:t> </a:t>
            </a:r>
            <a:r>
              <a:rPr lang="en-US" altLang="en-US" sz="2400" dirty="0" err="1">
                <a:solidFill>
                  <a:schemeClr val="tx2"/>
                </a:solidFill>
              </a:rPr>
              <a:t>quan</a:t>
            </a:r>
            <a:r>
              <a:rPr lang="en-US" altLang="en-US" sz="2400" dirty="0">
                <a:solidFill>
                  <a:schemeClr val="tx2"/>
                </a:solidFill>
              </a:rPr>
              <a:t> </a:t>
            </a:r>
            <a:r>
              <a:rPr lang="en-US" altLang="en-US" sz="2400" dirty="0" err="1">
                <a:solidFill>
                  <a:schemeClr val="tx2"/>
                </a:solidFill>
              </a:rPr>
              <a:t>sát</a:t>
            </a:r>
            <a:r>
              <a:rPr lang="en-US" altLang="en-US" sz="2400" dirty="0">
                <a:solidFill>
                  <a:schemeClr val="tx2"/>
                </a:solidFill>
              </a:rPr>
              <a:t> </a:t>
            </a:r>
            <a:r>
              <a:rPr lang="en-US" altLang="en-US" sz="2400" dirty="0" err="1">
                <a:solidFill>
                  <a:schemeClr val="tx2"/>
                </a:solidFill>
              </a:rPr>
              <a:t>khối</a:t>
            </a:r>
            <a:r>
              <a:rPr lang="en-US" altLang="en-US" sz="2400" dirty="0">
                <a:solidFill>
                  <a:schemeClr val="tx2"/>
                </a:solidFill>
              </a:rPr>
              <a:t> </a:t>
            </a:r>
            <a:r>
              <a:rPr lang="en-US" altLang="en-US" sz="2400" dirty="0" err="1">
                <a:solidFill>
                  <a:schemeClr val="tx2"/>
                </a:solidFill>
              </a:rPr>
              <a:t>trụ</a:t>
            </a:r>
            <a:r>
              <a:rPr lang="en-US" altLang="en-US" sz="2400" dirty="0">
                <a:solidFill>
                  <a:schemeClr val="tx2"/>
                </a:solidFill>
              </a:rPr>
              <a:t> </a:t>
            </a:r>
            <a:r>
              <a:rPr lang="en-US" altLang="en-US" sz="2400" dirty="0" err="1">
                <a:solidFill>
                  <a:schemeClr val="tx2"/>
                </a:solidFill>
              </a:rPr>
              <a:t>có</a:t>
            </a:r>
            <a:r>
              <a:rPr lang="en-US" altLang="en-US" sz="2400" dirty="0">
                <a:solidFill>
                  <a:schemeClr val="tx2"/>
                </a:solidFill>
              </a:rPr>
              <a:t> </a:t>
            </a:r>
            <a:r>
              <a:rPr lang="en-US" altLang="en-US" sz="2400" dirty="0" err="1">
                <a:solidFill>
                  <a:schemeClr val="tx2"/>
                </a:solidFill>
              </a:rPr>
              <a:t>từ</a:t>
            </a:r>
            <a:r>
              <a:rPr lang="en-US" altLang="en-US" sz="2400" dirty="0">
                <a:solidFill>
                  <a:schemeClr val="tx2"/>
                </a:solidFill>
              </a:rPr>
              <a:t>. </a:t>
            </a:r>
            <a:r>
              <a:rPr lang="en-US" altLang="en-US" sz="2400" dirty="0" err="1">
                <a:solidFill>
                  <a:schemeClr val="tx2"/>
                </a:solidFill>
              </a:rPr>
              <a:t>Trẻ</a:t>
            </a:r>
            <a:r>
              <a:rPr lang="en-US" altLang="en-US" sz="2400" dirty="0">
                <a:solidFill>
                  <a:schemeClr val="tx2"/>
                </a:solidFill>
              </a:rPr>
              <a:t> </a:t>
            </a:r>
            <a:r>
              <a:rPr lang="en-US" altLang="en-US" sz="2400" dirty="0" err="1">
                <a:solidFill>
                  <a:schemeClr val="tx2"/>
                </a:solidFill>
              </a:rPr>
              <a:t>đọc</a:t>
            </a:r>
            <a:r>
              <a:rPr lang="en-US" altLang="en-US" sz="2400" dirty="0">
                <a:solidFill>
                  <a:schemeClr val="tx2"/>
                </a:solidFill>
              </a:rPr>
              <a:t> </a:t>
            </a:r>
            <a:r>
              <a:rPr lang="en-US" altLang="en-US" sz="2400" dirty="0" err="1">
                <a:solidFill>
                  <a:schemeClr val="tx2"/>
                </a:solidFill>
              </a:rPr>
              <a:t>từ</a:t>
            </a:r>
            <a:r>
              <a:rPr lang="en-US" altLang="en-US" sz="2400" dirty="0">
                <a:solidFill>
                  <a:schemeClr val="tx2"/>
                </a:solidFill>
              </a:rPr>
              <a:t>: “</a:t>
            </a:r>
            <a:r>
              <a:rPr lang="en-US" altLang="en-US" sz="2400" dirty="0" err="1">
                <a:solidFill>
                  <a:schemeClr val="tx2"/>
                </a:solidFill>
              </a:rPr>
              <a:t>Khối</a:t>
            </a:r>
            <a:r>
              <a:rPr lang="en-US" altLang="en-US" sz="2400" dirty="0">
                <a:solidFill>
                  <a:schemeClr val="tx2"/>
                </a:solidFill>
              </a:rPr>
              <a:t> </a:t>
            </a:r>
            <a:r>
              <a:rPr lang="en-US" altLang="en-US" sz="2400" dirty="0" err="1">
                <a:solidFill>
                  <a:schemeClr val="tx2"/>
                </a:solidFill>
              </a:rPr>
              <a:t>trụ</a:t>
            </a:r>
            <a:r>
              <a:rPr lang="en-US" altLang="en-US" sz="2400" dirty="0">
                <a:solidFill>
                  <a:schemeClr val="tx2"/>
                </a:solidFill>
              </a:rPr>
              <a:t>”- </a:t>
            </a:r>
            <a:r>
              <a:rPr lang="en-US" altLang="en-US" sz="2400" dirty="0" err="1">
                <a:solidFill>
                  <a:schemeClr val="tx2"/>
                </a:solidFill>
              </a:rPr>
              <a:t>Giới</a:t>
            </a:r>
            <a:r>
              <a:rPr lang="en-US" altLang="en-US" sz="2400" dirty="0">
                <a:solidFill>
                  <a:schemeClr val="tx2"/>
                </a:solidFill>
              </a:rPr>
              <a:t> </a:t>
            </a:r>
            <a:r>
              <a:rPr lang="en-US" altLang="en-US" sz="2400" dirty="0" err="1">
                <a:solidFill>
                  <a:schemeClr val="tx2"/>
                </a:solidFill>
              </a:rPr>
              <a:t>thiệu</a:t>
            </a:r>
            <a:r>
              <a:rPr lang="en-US" altLang="en-US" sz="2400" dirty="0">
                <a:solidFill>
                  <a:schemeClr val="tx2"/>
                </a:solidFill>
              </a:rPr>
              <a:t> </a:t>
            </a:r>
            <a:r>
              <a:rPr lang="en-US" altLang="en-US" sz="2400" dirty="0" err="1">
                <a:solidFill>
                  <a:schemeClr val="tx2"/>
                </a:solidFill>
              </a:rPr>
              <a:t>cho</a:t>
            </a:r>
            <a:r>
              <a:rPr lang="en-US" altLang="en-US" sz="2400" dirty="0">
                <a:solidFill>
                  <a:schemeClr val="tx2"/>
                </a:solidFill>
              </a:rPr>
              <a:t> </a:t>
            </a:r>
            <a:r>
              <a:rPr lang="en-US" altLang="en-US" sz="2400" dirty="0" err="1">
                <a:solidFill>
                  <a:schemeClr val="tx2"/>
                </a:solidFill>
              </a:rPr>
              <a:t>trẻ</a:t>
            </a:r>
            <a:r>
              <a:rPr lang="en-US" altLang="en-US" sz="2400" dirty="0">
                <a:solidFill>
                  <a:schemeClr val="tx2"/>
                </a:solidFill>
              </a:rPr>
              <a:t> </a:t>
            </a:r>
            <a:r>
              <a:rPr lang="en-US" altLang="en-US" sz="2400" dirty="0" err="1">
                <a:solidFill>
                  <a:schemeClr val="tx2"/>
                </a:solidFill>
              </a:rPr>
              <a:t>biết</a:t>
            </a:r>
            <a:r>
              <a:rPr lang="en-US" altLang="en-US" sz="2400" dirty="0">
                <a:solidFill>
                  <a:schemeClr val="tx2"/>
                </a:solidFill>
              </a:rPr>
              <a:t>: </a:t>
            </a:r>
            <a:r>
              <a:rPr lang="en-US" altLang="en-US" sz="2400" dirty="0" err="1">
                <a:solidFill>
                  <a:schemeClr val="tx2"/>
                </a:solidFill>
              </a:rPr>
              <a:t>Khung</a:t>
            </a:r>
            <a:r>
              <a:rPr lang="en-US" altLang="en-US" sz="2400" dirty="0">
                <a:solidFill>
                  <a:schemeClr val="tx2"/>
                </a:solidFill>
              </a:rPr>
              <a:t> </a:t>
            </a:r>
            <a:r>
              <a:rPr lang="en-US" altLang="en-US" sz="2400" dirty="0" err="1">
                <a:solidFill>
                  <a:schemeClr val="tx2"/>
                </a:solidFill>
              </a:rPr>
              <a:t>của</a:t>
            </a:r>
            <a:r>
              <a:rPr lang="en-US" altLang="en-US" sz="2400" dirty="0">
                <a:solidFill>
                  <a:schemeClr val="tx2"/>
                </a:solidFill>
              </a:rPr>
              <a:t> </a:t>
            </a:r>
            <a:r>
              <a:rPr lang="en-US" altLang="en-US" sz="2400" dirty="0" err="1">
                <a:solidFill>
                  <a:schemeClr val="tx2"/>
                </a:solidFill>
              </a:rPr>
              <a:t>khối</a:t>
            </a:r>
            <a:r>
              <a:rPr lang="en-US" altLang="en-US" sz="2400" dirty="0">
                <a:solidFill>
                  <a:schemeClr val="tx2"/>
                </a:solidFill>
              </a:rPr>
              <a:t> </a:t>
            </a:r>
            <a:r>
              <a:rPr lang="en-US" altLang="en-US" sz="2400" dirty="0" err="1">
                <a:solidFill>
                  <a:schemeClr val="tx2"/>
                </a:solidFill>
              </a:rPr>
              <a:t>trụ</a:t>
            </a:r>
            <a:r>
              <a:rPr lang="en-US" altLang="en-US" sz="2400" dirty="0">
                <a:solidFill>
                  <a:schemeClr val="tx2"/>
                </a:solidFill>
              </a:rPr>
              <a:t>, </a:t>
            </a:r>
            <a:r>
              <a:rPr lang="en-US" altLang="en-US" sz="2400" dirty="0" err="1">
                <a:solidFill>
                  <a:schemeClr val="tx2"/>
                </a:solidFill>
              </a:rPr>
              <a:t>Khối</a:t>
            </a:r>
            <a:r>
              <a:rPr lang="en-US" altLang="en-US" sz="2400" dirty="0">
                <a:solidFill>
                  <a:schemeClr val="tx2"/>
                </a:solidFill>
              </a:rPr>
              <a:t> </a:t>
            </a:r>
            <a:r>
              <a:rPr lang="en-US" altLang="en-US" sz="2400" dirty="0" err="1">
                <a:solidFill>
                  <a:schemeClr val="tx2"/>
                </a:solidFill>
              </a:rPr>
              <a:t>trụ</a:t>
            </a:r>
            <a:r>
              <a:rPr lang="en-US" altLang="en-US" sz="2400" dirty="0">
                <a:solidFill>
                  <a:schemeClr val="tx2"/>
                </a:solidFill>
              </a:rPr>
              <a:t> </a:t>
            </a:r>
            <a:r>
              <a:rPr lang="en-US" altLang="en-US" sz="2400" dirty="0" err="1">
                <a:solidFill>
                  <a:schemeClr val="tx2"/>
                </a:solidFill>
              </a:rPr>
              <a:t>có</a:t>
            </a:r>
            <a:r>
              <a:rPr lang="en-US" altLang="en-US" sz="2400" dirty="0">
                <a:solidFill>
                  <a:schemeClr val="tx2"/>
                </a:solidFill>
              </a:rPr>
              <a:t> </a:t>
            </a:r>
            <a:r>
              <a:rPr lang="en-US" altLang="en-US" sz="2400" dirty="0" err="1">
                <a:solidFill>
                  <a:schemeClr val="tx2"/>
                </a:solidFill>
              </a:rPr>
              <a:t>mặt</a:t>
            </a:r>
            <a:r>
              <a:rPr lang="en-US" altLang="en-US" sz="2400" dirty="0">
                <a:solidFill>
                  <a:schemeClr val="tx2"/>
                </a:solidFill>
              </a:rPr>
              <a:t> </a:t>
            </a:r>
            <a:r>
              <a:rPr lang="en-US" altLang="en-US" sz="2400" dirty="0" err="1">
                <a:solidFill>
                  <a:schemeClr val="tx2"/>
                </a:solidFill>
              </a:rPr>
              <a:t>tròn</a:t>
            </a:r>
            <a:r>
              <a:rPr lang="en-US" altLang="en-US" sz="2400" dirty="0">
                <a:solidFill>
                  <a:schemeClr val="tx2"/>
                </a:solidFill>
              </a:rPr>
              <a:t> bao </a:t>
            </a:r>
            <a:r>
              <a:rPr lang="en-US" altLang="en-US" sz="2400" dirty="0" err="1">
                <a:solidFill>
                  <a:schemeClr val="tx2"/>
                </a:solidFill>
              </a:rPr>
              <a:t>quanh</a:t>
            </a:r>
            <a:r>
              <a:rPr lang="en-US" altLang="en-US" sz="2400" dirty="0">
                <a:solidFill>
                  <a:schemeClr val="tx2"/>
                </a:solidFill>
              </a:rPr>
              <a:t>, </a:t>
            </a:r>
            <a:r>
              <a:rPr lang="en-US" altLang="en-US" sz="2400" dirty="0" err="1">
                <a:solidFill>
                  <a:schemeClr val="tx2"/>
                </a:solidFill>
              </a:rPr>
              <a:t>khối</a:t>
            </a:r>
            <a:r>
              <a:rPr lang="en-US" altLang="en-US" sz="2400" dirty="0">
                <a:solidFill>
                  <a:schemeClr val="tx2"/>
                </a:solidFill>
              </a:rPr>
              <a:t> </a:t>
            </a:r>
            <a:r>
              <a:rPr lang="en-US" altLang="en-US" sz="2400" dirty="0" err="1">
                <a:solidFill>
                  <a:schemeClr val="tx2"/>
                </a:solidFill>
              </a:rPr>
              <a:t>trụ</a:t>
            </a:r>
            <a:r>
              <a:rPr lang="en-US" altLang="en-US" sz="2400" dirty="0">
                <a:solidFill>
                  <a:schemeClr val="tx2"/>
                </a:solidFill>
              </a:rPr>
              <a:t> </a:t>
            </a:r>
            <a:r>
              <a:rPr lang="en-US" altLang="en-US" sz="2400" dirty="0" err="1">
                <a:solidFill>
                  <a:schemeClr val="tx2"/>
                </a:solidFill>
              </a:rPr>
              <a:t>trượt</a:t>
            </a:r>
            <a:r>
              <a:rPr lang="en-US" altLang="en-US" sz="2400" dirty="0">
                <a:solidFill>
                  <a:schemeClr val="tx2"/>
                </a:solidFill>
              </a:rPr>
              <a:t> </a:t>
            </a:r>
            <a:r>
              <a:rPr lang="en-US" altLang="en-US" sz="2400" dirty="0" err="1">
                <a:solidFill>
                  <a:schemeClr val="tx2"/>
                </a:solidFill>
              </a:rPr>
              <a:t>được</a:t>
            </a:r>
            <a:r>
              <a:rPr lang="en-US" altLang="en-US" sz="2400" dirty="0">
                <a:solidFill>
                  <a:schemeClr val="tx2"/>
                </a:solidFill>
              </a:rPr>
              <a:t>, </a:t>
            </a:r>
            <a:r>
              <a:rPr lang="en-US" altLang="en-US" sz="2400" dirty="0" err="1">
                <a:solidFill>
                  <a:schemeClr val="tx2"/>
                </a:solidFill>
              </a:rPr>
              <a:t>lật</a:t>
            </a:r>
            <a:r>
              <a:rPr lang="en-US" altLang="en-US" sz="2400" dirty="0">
                <a:solidFill>
                  <a:schemeClr val="tx2"/>
                </a:solidFill>
              </a:rPr>
              <a:t> </a:t>
            </a:r>
            <a:r>
              <a:rPr lang="en-US" altLang="en-US" sz="2400" dirty="0" err="1">
                <a:solidFill>
                  <a:schemeClr val="tx2"/>
                </a:solidFill>
              </a:rPr>
              <a:t>được</a:t>
            </a:r>
            <a:r>
              <a:rPr lang="en-US" altLang="en-US" sz="2400" dirty="0">
                <a:solidFill>
                  <a:schemeClr val="tx2"/>
                </a:solidFill>
              </a:rPr>
              <a:t> </a:t>
            </a:r>
            <a:r>
              <a:rPr lang="en-US" altLang="en-US" sz="2400" dirty="0" err="1">
                <a:solidFill>
                  <a:schemeClr val="tx2"/>
                </a:solidFill>
              </a:rPr>
              <a:t>và</a:t>
            </a:r>
            <a:r>
              <a:rPr lang="en-US" altLang="en-US" sz="2400" dirty="0">
                <a:solidFill>
                  <a:schemeClr val="tx2"/>
                </a:solidFill>
              </a:rPr>
              <a:t> </a:t>
            </a:r>
            <a:r>
              <a:rPr lang="en-US" altLang="en-US" sz="2400" dirty="0" err="1">
                <a:solidFill>
                  <a:schemeClr val="tx2"/>
                </a:solidFill>
              </a:rPr>
              <a:t>lăn</a:t>
            </a:r>
            <a:r>
              <a:rPr lang="en-US" altLang="en-US" sz="2400" dirty="0">
                <a:solidFill>
                  <a:schemeClr val="tx2"/>
                </a:solidFill>
              </a:rPr>
              <a:t> </a:t>
            </a:r>
            <a:r>
              <a:rPr lang="en-US" altLang="en-US" sz="2400" dirty="0" err="1">
                <a:solidFill>
                  <a:schemeClr val="tx2"/>
                </a:solidFill>
              </a:rPr>
              <a:t>được</a:t>
            </a:r>
            <a:endParaRPr lang="en-US" altLang="en-US" sz="2400" dirty="0">
              <a:solidFill>
                <a:schemeClr val="tx2"/>
              </a:solidFill>
            </a:endParaRPr>
          </a:p>
        </p:txBody>
      </p:sp>
    </p:spTree>
    <p:extLst>
      <p:ext uri="{BB962C8B-B14F-4D97-AF65-F5344CB8AC3E}">
        <p14:creationId xmlns:p14="http://schemas.microsoft.com/office/powerpoint/2010/main" val="29559076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8875" y="1285875"/>
            <a:ext cx="4286250" cy="4286250"/>
          </a:xfrm>
          <a:prstGeom prst="rect">
            <a:avLst/>
          </a:prstGeom>
        </p:spPr>
      </p:pic>
      <p:pic>
        <p:nvPicPr>
          <p:cNvPr id="5" name="Am-thanh-tra-loi-sai-www_yeualo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63346" y="6248400"/>
            <a:ext cx="609600" cy="609600"/>
          </a:xfrm>
          <a:prstGeom prst="rect">
            <a:avLst/>
          </a:prstGeom>
        </p:spPr>
      </p:pic>
      <p:pic>
        <p:nvPicPr>
          <p:cNvPr id="4" name="Picture 3">
            <a:hlinkClick r:id="rId6" action="ppaction://hlinksldjump"/>
          </p:cNvPr>
          <p:cNvPicPr>
            <a:picLocks noChangeAspect="1"/>
          </p:cNvPicPr>
          <p:nvPr/>
        </p:nvPicPr>
        <p:blipFill>
          <a:blip r:embed="rId7"/>
          <a:stretch>
            <a:fillRect/>
          </a:stretch>
        </p:blipFill>
        <p:spPr>
          <a:xfrm>
            <a:off x="363240" y="6248400"/>
            <a:ext cx="603556" cy="536494"/>
          </a:xfrm>
          <a:prstGeom prst="rect">
            <a:avLst/>
          </a:prstGeom>
        </p:spPr>
      </p:pic>
    </p:spTree>
    <p:extLst>
      <p:ext uri="{BB962C8B-B14F-4D97-AF65-F5344CB8AC3E}">
        <p14:creationId xmlns:p14="http://schemas.microsoft.com/office/powerpoint/2010/main" val="34447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81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8875" y="1285875"/>
            <a:ext cx="4286250" cy="4286250"/>
          </a:xfrm>
          <a:prstGeom prst="rect">
            <a:avLst/>
          </a:prstGeom>
        </p:spPr>
      </p:pic>
      <p:pic>
        <p:nvPicPr>
          <p:cNvPr id="5" name="Am-thanh-tra-loi-sai-www_yeualo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63346" y="6248400"/>
            <a:ext cx="609600" cy="609600"/>
          </a:xfrm>
          <a:prstGeom prst="rect">
            <a:avLst/>
          </a:prstGeom>
        </p:spPr>
      </p:pic>
      <p:pic>
        <p:nvPicPr>
          <p:cNvPr id="4" name="Picture 3">
            <a:hlinkClick r:id="rId6" action="ppaction://hlinksldjump"/>
          </p:cNvPr>
          <p:cNvPicPr>
            <a:picLocks noChangeAspect="1"/>
          </p:cNvPicPr>
          <p:nvPr/>
        </p:nvPicPr>
        <p:blipFill>
          <a:blip r:embed="rId7"/>
          <a:stretch>
            <a:fillRect/>
          </a:stretch>
        </p:blipFill>
        <p:spPr>
          <a:xfrm>
            <a:off x="363240" y="6248400"/>
            <a:ext cx="603556" cy="536494"/>
          </a:xfrm>
          <a:prstGeom prst="rect">
            <a:avLst/>
          </a:prstGeom>
        </p:spPr>
      </p:pic>
    </p:spTree>
    <p:extLst>
      <p:ext uri="{BB962C8B-B14F-4D97-AF65-F5344CB8AC3E}">
        <p14:creationId xmlns:p14="http://schemas.microsoft.com/office/powerpoint/2010/main" val="19063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81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8875" y="1285875"/>
            <a:ext cx="4286250" cy="4286250"/>
          </a:xfrm>
          <a:prstGeom prst="rect">
            <a:avLst/>
          </a:prstGeom>
        </p:spPr>
      </p:pic>
      <p:pic>
        <p:nvPicPr>
          <p:cNvPr id="5" name="Am-thanh-tra-loi-sai-www_yeualo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63346" y="6248400"/>
            <a:ext cx="609600" cy="609600"/>
          </a:xfrm>
          <a:prstGeom prst="rect">
            <a:avLst/>
          </a:prstGeom>
        </p:spPr>
      </p:pic>
      <p:pic>
        <p:nvPicPr>
          <p:cNvPr id="4" name="Picture 3">
            <a:hlinkClick r:id="rId6" action="ppaction://hlinksldjump"/>
          </p:cNvPr>
          <p:cNvPicPr>
            <a:picLocks noChangeAspect="1"/>
          </p:cNvPicPr>
          <p:nvPr/>
        </p:nvPicPr>
        <p:blipFill>
          <a:blip r:embed="rId7"/>
          <a:stretch>
            <a:fillRect/>
          </a:stretch>
        </p:blipFill>
        <p:spPr>
          <a:xfrm>
            <a:off x="363240" y="6248400"/>
            <a:ext cx="603556" cy="536494"/>
          </a:xfrm>
          <a:prstGeom prst="rect">
            <a:avLst/>
          </a:prstGeom>
        </p:spPr>
      </p:pic>
    </p:spTree>
    <p:extLst>
      <p:ext uri="{BB962C8B-B14F-4D97-AF65-F5344CB8AC3E}">
        <p14:creationId xmlns:p14="http://schemas.microsoft.com/office/powerpoint/2010/main" val="414692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81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8875" y="1285875"/>
            <a:ext cx="4286250" cy="4286250"/>
          </a:xfrm>
          <a:prstGeom prst="rect">
            <a:avLst/>
          </a:prstGeom>
        </p:spPr>
      </p:pic>
      <p:pic>
        <p:nvPicPr>
          <p:cNvPr id="5" name="Am-thanh-tra-loi-sai-www_yeualo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63346" y="6248400"/>
            <a:ext cx="609600" cy="609600"/>
          </a:xfrm>
          <a:prstGeom prst="rect">
            <a:avLst/>
          </a:prstGeom>
        </p:spPr>
      </p:pic>
      <p:pic>
        <p:nvPicPr>
          <p:cNvPr id="4" name="Picture 3">
            <a:hlinkClick r:id="rId6" action="ppaction://hlinksldjump"/>
          </p:cNvPr>
          <p:cNvPicPr>
            <a:picLocks noChangeAspect="1"/>
          </p:cNvPicPr>
          <p:nvPr/>
        </p:nvPicPr>
        <p:blipFill>
          <a:blip r:embed="rId7"/>
          <a:stretch>
            <a:fillRect/>
          </a:stretch>
        </p:blipFill>
        <p:spPr>
          <a:xfrm>
            <a:off x="363240" y="6248400"/>
            <a:ext cx="603556" cy="536494"/>
          </a:xfrm>
          <a:prstGeom prst="rect">
            <a:avLst/>
          </a:prstGeom>
        </p:spPr>
      </p:pic>
    </p:spTree>
    <p:extLst>
      <p:ext uri="{BB962C8B-B14F-4D97-AF65-F5344CB8AC3E}">
        <p14:creationId xmlns:p14="http://schemas.microsoft.com/office/powerpoint/2010/main" val="41039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81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6" name="Group 4"/>
          <p:cNvGrpSpPr>
            <a:grpSpLocks/>
          </p:cNvGrpSpPr>
          <p:nvPr/>
        </p:nvGrpSpPr>
        <p:grpSpPr bwMode="auto">
          <a:xfrm>
            <a:off x="-638175" y="1417638"/>
            <a:ext cx="6732588" cy="6704012"/>
            <a:chOff x="-2112" y="901"/>
            <a:chExt cx="4241" cy="4223"/>
          </a:xfrm>
        </p:grpSpPr>
        <p:sp>
          <p:nvSpPr>
            <p:cNvPr id="90117" name="Freeform 5"/>
            <p:cNvSpPr>
              <a:spLocks/>
            </p:cNvSpPr>
            <p:nvPr/>
          </p:nvSpPr>
          <p:spPr bwMode="auto">
            <a:xfrm>
              <a:off x="0" y="2508"/>
              <a:ext cx="2093" cy="538"/>
            </a:xfrm>
            <a:custGeom>
              <a:avLst/>
              <a:gdLst>
                <a:gd name="T0" fmla="*/ 0 w 2109"/>
                <a:gd name="T1" fmla="*/ 542 h 542"/>
                <a:gd name="T2" fmla="*/ 1567 w 2109"/>
                <a:gd name="T3" fmla="*/ 542 h 542"/>
                <a:gd name="T4" fmla="*/ 2109 w 2109"/>
                <a:gd name="T5" fmla="*/ 8 h 542"/>
                <a:gd name="T6" fmla="*/ 525 w 2109"/>
                <a:gd name="T7" fmla="*/ 0 h 542"/>
                <a:gd name="T8" fmla="*/ 0 w 2109"/>
                <a:gd name="T9" fmla="*/ 525 h 542"/>
              </a:gdLst>
              <a:ahLst/>
              <a:cxnLst>
                <a:cxn ang="0">
                  <a:pos x="T0" y="T1"/>
                </a:cxn>
                <a:cxn ang="0">
                  <a:pos x="T2" y="T3"/>
                </a:cxn>
                <a:cxn ang="0">
                  <a:pos x="T4" y="T5"/>
                </a:cxn>
                <a:cxn ang="0">
                  <a:pos x="T6" y="T7"/>
                </a:cxn>
                <a:cxn ang="0">
                  <a:pos x="T8" y="T9"/>
                </a:cxn>
              </a:cxnLst>
              <a:rect l="0" t="0" r="r" b="b"/>
              <a:pathLst>
                <a:path w="2109" h="542">
                  <a:moveTo>
                    <a:pt x="0" y="542"/>
                  </a:moveTo>
                  <a:lnTo>
                    <a:pt x="1567" y="542"/>
                  </a:lnTo>
                  <a:lnTo>
                    <a:pt x="2109" y="8"/>
                  </a:lnTo>
                  <a:lnTo>
                    <a:pt x="525" y="0"/>
                  </a:lnTo>
                  <a:lnTo>
                    <a:pt x="0" y="525"/>
                  </a:lnTo>
                </a:path>
              </a:pathLst>
            </a:custGeom>
            <a:gradFill rotWithShape="1">
              <a:gsLst>
                <a:gs pos="0">
                  <a:schemeClr val="accent1">
                    <a:gamma/>
                    <a:shade val="46275"/>
                    <a:invGamma/>
                  </a:schemeClr>
                </a:gs>
                <a:gs pos="100000">
                  <a:schemeClr val="accent1"/>
                </a:gs>
              </a:gsLst>
              <a:lin ang="5400000" scaled="1"/>
            </a:gradFill>
            <a:ln w="9525">
              <a:solidFill>
                <a:srgbClr val="FF3300"/>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118" name="AutoShape 6"/>
            <p:cNvSpPr>
              <a:spLocks noChangeArrowheads="1"/>
            </p:cNvSpPr>
            <p:nvPr/>
          </p:nvSpPr>
          <p:spPr bwMode="auto">
            <a:xfrm>
              <a:off x="8" y="929"/>
              <a:ext cx="2092" cy="2125"/>
            </a:xfrm>
            <a:prstGeom prst="cube">
              <a:avLst>
                <a:gd name="adj" fmla="val 25000"/>
              </a:avLst>
            </a:prstGeom>
            <a:noFill/>
            <a:ln w="3810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19" name="Freeform 7"/>
            <p:cNvSpPr>
              <a:spLocks/>
            </p:cNvSpPr>
            <p:nvPr/>
          </p:nvSpPr>
          <p:spPr bwMode="auto">
            <a:xfrm>
              <a:off x="1570" y="901"/>
              <a:ext cx="545" cy="2166"/>
            </a:xfrm>
            <a:custGeom>
              <a:avLst/>
              <a:gdLst>
                <a:gd name="T0" fmla="*/ 0 w 525"/>
                <a:gd name="T1" fmla="*/ 528 h 2270"/>
                <a:gd name="T2" fmla="*/ 525 w 525"/>
                <a:gd name="T3" fmla="*/ 0 h 2270"/>
                <a:gd name="T4" fmla="*/ 517 w 525"/>
                <a:gd name="T5" fmla="*/ 1762 h 2270"/>
                <a:gd name="T6" fmla="*/ 0 w 525"/>
                <a:gd name="T7" fmla="*/ 2270 h 2270"/>
                <a:gd name="T8" fmla="*/ 8 w 525"/>
                <a:gd name="T9" fmla="*/ 517 h 2270"/>
              </a:gdLst>
              <a:ahLst/>
              <a:cxnLst>
                <a:cxn ang="0">
                  <a:pos x="T0" y="T1"/>
                </a:cxn>
                <a:cxn ang="0">
                  <a:pos x="T2" y="T3"/>
                </a:cxn>
                <a:cxn ang="0">
                  <a:pos x="T4" y="T5"/>
                </a:cxn>
                <a:cxn ang="0">
                  <a:pos x="T6" y="T7"/>
                </a:cxn>
                <a:cxn ang="0">
                  <a:pos x="T8" y="T9"/>
                </a:cxn>
              </a:cxnLst>
              <a:rect l="0" t="0" r="r" b="b"/>
              <a:pathLst>
                <a:path w="525" h="2270">
                  <a:moveTo>
                    <a:pt x="0" y="528"/>
                  </a:moveTo>
                  <a:lnTo>
                    <a:pt x="525" y="0"/>
                  </a:lnTo>
                  <a:lnTo>
                    <a:pt x="517" y="1762"/>
                  </a:lnTo>
                  <a:lnTo>
                    <a:pt x="0" y="2270"/>
                  </a:lnTo>
                  <a:lnTo>
                    <a:pt x="8" y="517"/>
                  </a:lnTo>
                </a:path>
              </a:pathLst>
            </a:custGeom>
            <a:gradFill rotWithShape="1">
              <a:gsLst>
                <a:gs pos="0">
                  <a:schemeClr val="hlink"/>
                </a:gs>
                <a:gs pos="100000">
                  <a:schemeClr val="hlink">
                    <a:gamma/>
                    <a:shade val="46275"/>
                    <a:invGamma/>
                  </a:schemeClr>
                </a:gs>
              </a:gsLst>
              <a:lin ang="5400000" scaled="1"/>
            </a:gradFill>
            <a:ln w="9525">
              <a:solidFill>
                <a:srgbClr val="FF3300"/>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120" name="Rectangle 8"/>
            <p:cNvSpPr>
              <a:spLocks noChangeArrowheads="1"/>
            </p:cNvSpPr>
            <p:nvPr/>
          </p:nvSpPr>
          <p:spPr bwMode="auto">
            <a:xfrm>
              <a:off x="-12" y="1459"/>
              <a:ext cx="1584" cy="1598"/>
            </a:xfrm>
            <a:prstGeom prst="rect">
              <a:avLst/>
            </a:prstGeom>
            <a:solidFill>
              <a:schemeClr val="folHlink"/>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21" name="Freeform 9"/>
            <p:cNvSpPr>
              <a:spLocks/>
            </p:cNvSpPr>
            <p:nvPr/>
          </p:nvSpPr>
          <p:spPr bwMode="auto">
            <a:xfrm>
              <a:off x="0" y="904"/>
              <a:ext cx="2129" cy="544"/>
            </a:xfrm>
            <a:custGeom>
              <a:avLst/>
              <a:gdLst>
                <a:gd name="T0" fmla="*/ 0 w 2109"/>
                <a:gd name="T1" fmla="*/ 542 h 542"/>
                <a:gd name="T2" fmla="*/ 1567 w 2109"/>
                <a:gd name="T3" fmla="*/ 542 h 542"/>
                <a:gd name="T4" fmla="*/ 2109 w 2109"/>
                <a:gd name="T5" fmla="*/ 8 h 542"/>
                <a:gd name="T6" fmla="*/ 525 w 2109"/>
                <a:gd name="T7" fmla="*/ 0 h 542"/>
                <a:gd name="T8" fmla="*/ 0 w 2109"/>
                <a:gd name="T9" fmla="*/ 525 h 542"/>
              </a:gdLst>
              <a:ahLst/>
              <a:cxnLst>
                <a:cxn ang="0">
                  <a:pos x="T0" y="T1"/>
                </a:cxn>
                <a:cxn ang="0">
                  <a:pos x="T2" y="T3"/>
                </a:cxn>
                <a:cxn ang="0">
                  <a:pos x="T4" y="T5"/>
                </a:cxn>
                <a:cxn ang="0">
                  <a:pos x="T6" y="T7"/>
                </a:cxn>
                <a:cxn ang="0">
                  <a:pos x="T8" y="T9"/>
                </a:cxn>
              </a:cxnLst>
              <a:rect l="0" t="0" r="r" b="b"/>
              <a:pathLst>
                <a:path w="2109" h="542">
                  <a:moveTo>
                    <a:pt x="0" y="542"/>
                  </a:moveTo>
                  <a:lnTo>
                    <a:pt x="1567" y="542"/>
                  </a:lnTo>
                  <a:lnTo>
                    <a:pt x="2109" y="8"/>
                  </a:lnTo>
                  <a:lnTo>
                    <a:pt x="525" y="0"/>
                  </a:lnTo>
                  <a:lnTo>
                    <a:pt x="0" y="525"/>
                  </a:lnTo>
                </a:path>
              </a:pathLst>
            </a:custGeom>
            <a:gradFill rotWithShape="1">
              <a:gsLst>
                <a:gs pos="0">
                  <a:schemeClr val="accent1">
                    <a:gamma/>
                    <a:shade val="46275"/>
                    <a:invGamma/>
                  </a:schemeClr>
                </a:gs>
                <a:gs pos="100000">
                  <a:schemeClr val="accent1"/>
                </a:gs>
              </a:gsLst>
              <a:lin ang="5400000" scaled="1"/>
            </a:gradFill>
            <a:ln w="9525">
              <a:solidFill>
                <a:srgbClr val="FF3300"/>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122" name="Line 10"/>
            <p:cNvSpPr>
              <a:spLocks noChangeShapeType="1"/>
            </p:cNvSpPr>
            <p:nvPr/>
          </p:nvSpPr>
          <p:spPr bwMode="auto">
            <a:xfrm flipV="1">
              <a:off x="-2112" y="3051"/>
              <a:ext cx="2112" cy="2073"/>
            </a:xfrm>
            <a:prstGeom prst="line">
              <a:avLst/>
            </a:prstGeom>
            <a:noFill/>
            <a:ln w="9525">
              <a:solidFill>
                <a:srgbClr val="66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0125" name="Text Box 13"/>
          <p:cNvSpPr txBox="1">
            <a:spLocks noChangeArrowheads="1"/>
          </p:cNvSpPr>
          <p:nvPr/>
        </p:nvSpPr>
        <p:spPr bwMode="auto">
          <a:xfrm>
            <a:off x="1755775" y="5480050"/>
            <a:ext cx="5354638"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7200" b="1"/>
              <a:t>Khối vuông</a:t>
            </a:r>
          </a:p>
        </p:txBody>
      </p:sp>
      <p:sp>
        <p:nvSpPr>
          <p:cNvPr id="90126" name="Text Box 14"/>
          <p:cNvSpPr txBox="1">
            <a:spLocks noChangeArrowheads="1"/>
          </p:cNvSpPr>
          <p:nvPr/>
        </p:nvSpPr>
        <p:spPr bwMode="auto">
          <a:xfrm>
            <a:off x="0" y="261938"/>
            <a:ext cx="914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000" b="1">
                <a:latin typeface="Arial" panose="020B0604020202020204" pitchFamily="34" charset="0"/>
              </a:rPr>
              <a:t>Nhận biết khối vuông, khối chữ nhật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0126"/>
                                        </p:tgtEl>
                                        <p:attrNameLst>
                                          <p:attrName>style.visibility</p:attrName>
                                        </p:attrNameLst>
                                      </p:cBhvr>
                                      <p:to>
                                        <p:strVal val="visible"/>
                                      </p:to>
                                    </p:set>
                                    <p:anim calcmode="lin" valueType="num">
                                      <p:cBhvr>
                                        <p:cTn id="7" dur="500" fill="hold"/>
                                        <p:tgtEl>
                                          <p:spTgt spid="90126"/>
                                        </p:tgtEl>
                                        <p:attrNameLst>
                                          <p:attrName>ppt_w</p:attrName>
                                        </p:attrNameLst>
                                      </p:cBhvr>
                                      <p:tavLst>
                                        <p:tav tm="0">
                                          <p:val>
                                            <p:fltVal val="0"/>
                                          </p:val>
                                        </p:tav>
                                        <p:tav tm="100000">
                                          <p:val>
                                            <p:strVal val="#ppt_w"/>
                                          </p:val>
                                        </p:tav>
                                      </p:tavLst>
                                    </p:anim>
                                    <p:anim calcmode="lin" valueType="num">
                                      <p:cBhvr>
                                        <p:cTn id="8" dur="500" fill="hold"/>
                                        <p:tgtEl>
                                          <p:spTgt spid="90126"/>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0" presetClass="entr" presetSubtype="0" fill="hold" nodeType="afterEffect">
                                  <p:stCondLst>
                                    <p:cond delay="0"/>
                                  </p:stCondLst>
                                  <p:childTnLst>
                                    <p:set>
                                      <p:cBhvr>
                                        <p:cTn id="11" dur="1" fill="hold">
                                          <p:stCondLst>
                                            <p:cond delay="0"/>
                                          </p:stCondLst>
                                        </p:cTn>
                                        <p:tgtEl>
                                          <p:spTgt spid="90116"/>
                                        </p:tgtEl>
                                        <p:attrNameLst>
                                          <p:attrName>style.visibility</p:attrName>
                                        </p:attrNameLst>
                                      </p:cBhvr>
                                      <p:to>
                                        <p:strVal val="visible"/>
                                      </p:to>
                                    </p:set>
                                    <p:animEffect transition="in" filter="fade">
                                      <p:cBhvr>
                                        <p:cTn id="12" dur="1000"/>
                                        <p:tgtEl>
                                          <p:spTgt spid="90116"/>
                                        </p:tgtEl>
                                      </p:cBhvr>
                                    </p:animEffect>
                                  </p:childTnLst>
                                </p:cTn>
                              </p:par>
                            </p:childTnLst>
                          </p:cTn>
                        </p:par>
                        <p:par>
                          <p:cTn id="13" fill="hold" nodeType="afterGroup">
                            <p:stCondLst>
                              <p:cond delay="1500"/>
                            </p:stCondLst>
                            <p:childTnLst>
                              <p:par>
                                <p:cTn id="14" presetID="23" presetClass="entr" presetSubtype="16" fill="hold" nodeType="afterEffect">
                                  <p:stCondLst>
                                    <p:cond delay="0"/>
                                  </p:stCondLst>
                                  <p:childTnLst>
                                    <p:set>
                                      <p:cBhvr>
                                        <p:cTn id="15" dur="1" fill="hold">
                                          <p:stCondLst>
                                            <p:cond delay="0"/>
                                          </p:stCondLst>
                                        </p:cTn>
                                        <p:tgtEl>
                                          <p:spTgt spid="90125">
                                            <p:txEl>
                                              <p:pRg st="0" end="0"/>
                                            </p:txEl>
                                          </p:spTgt>
                                        </p:tgtEl>
                                        <p:attrNameLst>
                                          <p:attrName>style.visibility</p:attrName>
                                        </p:attrNameLst>
                                      </p:cBhvr>
                                      <p:to>
                                        <p:strVal val="visible"/>
                                      </p:to>
                                    </p:set>
                                    <p:anim calcmode="lin" valueType="num">
                                      <p:cBhvr>
                                        <p:cTn id="16" dur="2000" fill="hold"/>
                                        <p:tgtEl>
                                          <p:spTgt spid="90125">
                                            <p:txEl>
                                              <p:pRg st="0" end="0"/>
                                            </p:txEl>
                                          </p:spTgt>
                                        </p:tgtEl>
                                        <p:attrNameLst>
                                          <p:attrName>ppt_w</p:attrName>
                                        </p:attrNameLst>
                                      </p:cBhvr>
                                      <p:tavLst>
                                        <p:tav tm="0">
                                          <p:val>
                                            <p:fltVal val="0"/>
                                          </p:val>
                                        </p:tav>
                                        <p:tav tm="100000">
                                          <p:val>
                                            <p:strVal val="#ppt_w"/>
                                          </p:val>
                                        </p:tav>
                                      </p:tavLst>
                                    </p:anim>
                                    <p:anim calcmode="lin" valueType="num">
                                      <p:cBhvr>
                                        <p:cTn id="17" dur="2000" fill="hold"/>
                                        <p:tgtEl>
                                          <p:spTgt spid="90125">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Freeform 4"/>
          <p:cNvSpPr>
            <a:spLocks/>
          </p:cNvSpPr>
          <p:nvPr/>
        </p:nvSpPr>
        <p:spPr bwMode="auto">
          <a:xfrm>
            <a:off x="3821113" y="1323975"/>
            <a:ext cx="801687" cy="3241675"/>
          </a:xfrm>
          <a:custGeom>
            <a:avLst/>
            <a:gdLst>
              <a:gd name="T0" fmla="*/ 0 w 525"/>
              <a:gd name="T1" fmla="*/ 528 h 2270"/>
              <a:gd name="T2" fmla="*/ 525 w 525"/>
              <a:gd name="T3" fmla="*/ 0 h 2270"/>
              <a:gd name="T4" fmla="*/ 517 w 525"/>
              <a:gd name="T5" fmla="*/ 1762 h 2270"/>
              <a:gd name="T6" fmla="*/ 0 w 525"/>
              <a:gd name="T7" fmla="*/ 2270 h 2270"/>
              <a:gd name="T8" fmla="*/ 8 w 525"/>
              <a:gd name="T9" fmla="*/ 517 h 2270"/>
            </a:gdLst>
            <a:ahLst/>
            <a:cxnLst>
              <a:cxn ang="0">
                <a:pos x="T0" y="T1"/>
              </a:cxn>
              <a:cxn ang="0">
                <a:pos x="T2" y="T3"/>
              </a:cxn>
              <a:cxn ang="0">
                <a:pos x="T4" y="T5"/>
              </a:cxn>
              <a:cxn ang="0">
                <a:pos x="T6" y="T7"/>
              </a:cxn>
              <a:cxn ang="0">
                <a:pos x="T8" y="T9"/>
              </a:cxn>
            </a:cxnLst>
            <a:rect l="0" t="0" r="r" b="b"/>
            <a:pathLst>
              <a:path w="525" h="2270">
                <a:moveTo>
                  <a:pt x="0" y="528"/>
                </a:moveTo>
                <a:lnTo>
                  <a:pt x="525" y="0"/>
                </a:lnTo>
                <a:lnTo>
                  <a:pt x="517" y="1762"/>
                </a:lnTo>
                <a:lnTo>
                  <a:pt x="0" y="2270"/>
                </a:lnTo>
                <a:lnTo>
                  <a:pt x="8" y="517"/>
                </a:lnTo>
              </a:path>
            </a:pathLst>
          </a:custGeom>
          <a:gradFill rotWithShape="1">
            <a:gsLst>
              <a:gs pos="0">
                <a:schemeClr val="hlink"/>
              </a:gs>
              <a:gs pos="100000">
                <a:schemeClr val="hlink">
                  <a:gamma/>
                  <a:shade val="46275"/>
                  <a:invGamma/>
                </a:schemeClr>
              </a:gs>
            </a:gsLst>
            <a:lin ang="5400000" scaled="1"/>
          </a:gradFill>
          <a:ln w="9525">
            <a:solidFill>
              <a:schemeClr val="tx1"/>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3" name="Rectangle 5"/>
          <p:cNvSpPr>
            <a:spLocks noChangeArrowheads="1"/>
          </p:cNvSpPr>
          <p:nvPr/>
        </p:nvSpPr>
        <p:spPr bwMode="auto">
          <a:xfrm>
            <a:off x="4616450" y="1257300"/>
            <a:ext cx="2540000" cy="2540000"/>
          </a:xfrm>
          <a:prstGeom prst="rect">
            <a:avLst/>
          </a:prstGeom>
          <a:gradFill rotWithShape="1">
            <a:gsLst>
              <a:gs pos="0">
                <a:schemeClr val="folHlink"/>
              </a:gs>
              <a:gs pos="100000">
                <a:schemeClr val="folHlink">
                  <a:gamma/>
                  <a:shade val="46275"/>
                  <a:invGamma/>
                </a:schemeClr>
              </a:gs>
            </a:gsLst>
            <a:lin ang="5400000" scaled="1"/>
          </a:gra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4" name="Freeform 6"/>
          <p:cNvSpPr>
            <a:spLocks/>
          </p:cNvSpPr>
          <p:nvPr/>
        </p:nvSpPr>
        <p:spPr bwMode="auto">
          <a:xfrm>
            <a:off x="3829050" y="3790950"/>
            <a:ext cx="3284538" cy="819150"/>
          </a:xfrm>
          <a:custGeom>
            <a:avLst/>
            <a:gdLst>
              <a:gd name="T0" fmla="*/ 0 w 2109"/>
              <a:gd name="T1" fmla="*/ 542 h 542"/>
              <a:gd name="T2" fmla="*/ 1567 w 2109"/>
              <a:gd name="T3" fmla="*/ 542 h 542"/>
              <a:gd name="T4" fmla="*/ 2109 w 2109"/>
              <a:gd name="T5" fmla="*/ 8 h 542"/>
              <a:gd name="T6" fmla="*/ 525 w 2109"/>
              <a:gd name="T7" fmla="*/ 0 h 542"/>
              <a:gd name="T8" fmla="*/ 0 w 2109"/>
              <a:gd name="T9" fmla="*/ 525 h 542"/>
            </a:gdLst>
            <a:ahLst/>
            <a:cxnLst>
              <a:cxn ang="0">
                <a:pos x="T0" y="T1"/>
              </a:cxn>
              <a:cxn ang="0">
                <a:pos x="T2" y="T3"/>
              </a:cxn>
              <a:cxn ang="0">
                <a:pos x="T4" y="T5"/>
              </a:cxn>
              <a:cxn ang="0">
                <a:pos x="T6" y="T7"/>
              </a:cxn>
              <a:cxn ang="0">
                <a:pos x="T8" y="T9"/>
              </a:cxn>
            </a:cxnLst>
            <a:rect l="0" t="0" r="r" b="b"/>
            <a:pathLst>
              <a:path w="2109" h="542">
                <a:moveTo>
                  <a:pt x="0" y="542"/>
                </a:moveTo>
                <a:lnTo>
                  <a:pt x="1567" y="542"/>
                </a:lnTo>
                <a:lnTo>
                  <a:pt x="2109" y="8"/>
                </a:lnTo>
                <a:lnTo>
                  <a:pt x="525" y="0"/>
                </a:lnTo>
                <a:lnTo>
                  <a:pt x="0" y="525"/>
                </a:lnTo>
              </a:path>
            </a:pathLst>
          </a:custGeom>
          <a:gradFill rotWithShape="1">
            <a:gsLst>
              <a:gs pos="0">
                <a:schemeClr val="accent1">
                  <a:gamma/>
                  <a:shade val="46275"/>
                  <a:invGamma/>
                </a:schemeClr>
              </a:gs>
              <a:gs pos="100000">
                <a:schemeClr val="accent1"/>
              </a:gs>
            </a:gsLst>
            <a:lin ang="5400000" scaled="1"/>
          </a:gradFill>
          <a:ln w="9525">
            <a:solidFill>
              <a:srgbClr val="FF3300"/>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7224" name="Group 56"/>
          <p:cNvGrpSpPr>
            <a:grpSpLocks/>
          </p:cNvGrpSpPr>
          <p:nvPr/>
        </p:nvGrpSpPr>
        <p:grpSpPr bwMode="auto">
          <a:xfrm>
            <a:off x="3810000" y="1287463"/>
            <a:ext cx="3359150" cy="3297237"/>
            <a:chOff x="2400" y="811"/>
            <a:chExt cx="2116" cy="2077"/>
          </a:xfrm>
        </p:grpSpPr>
        <p:sp>
          <p:nvSpPr>
            <p:cNvPr id="7176" name="AutoShape 8"/>
            <p:cNvSpPr>
              <a:spLocks noChangeArrowheads="1"/>
            </p:cNvSpPr>
            <p:nvPr/>
          </p:nvSpPr>
          <p:spPr bwMode="auto">
            <a:xfrm>
              <a:off x="2400" y="811"/>
              <a:ext cx="2116" cy="2077"/>
            </a:xfrm>
            <a:prstGeom prst="cube">
              <a:avLst>
                <a:gd name="adj" fmla="val 25000"/>
              </a:avLst>
            </a:prstGeom>
            <a:noFill/>
            <a:ln w="3810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7" name="Line 9"/>
            <p:cNvSpPr>
              <a:spLocks noChangeShapeType="1"/>
            </p:cNvSpPr>
            <p:nvPr/>
          </p:nvSpPr>
          <p:spPr bwMode="auto">
            <a:xfrm>
              <a:off x="2904" y="2397"/>
              <a:ext cx="1584" cy="0"/>
            </a:xfrm>
            <a:prstGeom prst="line">
              <a:avLst/>
            </a:prstGeom>
            <a:noFill/>
            <a:ln w="38100">
              <a:solidFill>
                <a:srgbClr val="FF33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8" name="Line 10"/>
            <p:cNvSpPr>
              <a:spLocks noChangeShapeType="1"/>
            </p:cNvSpPr>
            <p:nvPr/>
          </p:nvSpPr>
          <p:spPr bwMode="auto">
            <a:xfrm flipH="1">
              <a:off x="2416" y="2413"/>
              <a:ext cx="484" cy="468"/>
            </a:xfrm>
            <a:prstGeom prst="line">
              <a:avLst/>
            </a:prstGeom>
            <a:noFill/>
            <a:ln w="38100">
              <a:solidFill>
                <a:srgbClr val="FF33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9" name="Line 11"/>
            <p:cNvSpPr>
              <a:spLocks noChangeShapeType="1"/>
            </p:cNvSpPr>
            <p:nvPr/>
          </p:nvSpPr>
          <p:spPr bwMode="auto">
            <a:xfrm>
              <a:off x="2916" y="840"/>
              <a:ext cx="0" cy="1557"/>
            </a:xfrm>
            <a:prstGeom prst="line">
              <a:avLst/>
            </a:prstGeom>
            <a:noFill/>
            <a:ln w="38100">
              <a:solidFill>
                <a:srgbClr val="FF33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180" name="Freeform 12"/>
          <p:cNvSpPr>
            <a:spLocks/>
          </p:cNvSpPr>
          <p:nvPr/>
        </p:nvSpPr>
        <p:spPr bwMode="auto">
          <a:xfrm>
            <a:off x="6369050" y="1282700"/>
            <a:ext cx="788988" cy="3248025"/>
          </a:xfrm>
          <a:custGeom>
            <a:avLst/>
            <a:gdLst>
              <a:gd name="T0" fmla="*/ 0 w 525"/>
              <a:gd name="T1" fmla="*/ 528 h 2270"/>
              <a:gd name="T2" fmla="*/ 525 w 525"/>
              <a:gd name="T3" fmla="*/ 0 h 2270"/>
              <a:gd name="T4" fmla="*/ 517 w 525"/>
              <a:gd name="T5" fmla="*/ 1762 h 2270"/>
              <a:gd name="T6" fmla="*/ 0 w 525"/>
              <a:gd name="T7" fmla="*/ 2270 h 2270"/>
              <a:gd name="T8" fmla="*/ 8 w 525"/>
              <a:gd name="T9" fmla="*/ 517 h 2270"/>
            </a:gdLst>
            <a:ahLst/>
            <a:cxnLst>
              <a:cxn ang="0">
                <a:pos x="T0" y="T1"/>
              </a:cxn>
              <a:cxn ang="0">
                <a:pos x="T2" y="T3"/>
              </a:cxn>
              <a:cxn ang="0">
                <a:pos x="T4" y="T5"/>
              </a:cxn>
              <a:cxn ang="0">
                <a:pos x="T6" y="T7"/>
              </a:cxn>
              <a:cxn ang="0">
                <a:pos x="T8" y="T9"/>
              </a:cxn>
            </a:cxnLst>
            <a:rect l="0" t="0" r="r" b="b"/>
            <a:pathLst>
              <a:path w="525" h="2270">
                <a:moveTo>
                  <a:pt x="0" y="528"/>
                </a:moveTo>
                <a:lnTo>
                  <a:pt x="525" y="0"/>
                </a:lnTo>
                <a:lnTo>
                  <a:pt x="517" y="1762"/>
                </a:lnTo>
                <a:lnTo>
                  <a:pt x="0" y="2270"/>
                </a:lnTo>
                <a:lnTo>
                  <a:pt x="8" y="517"/>
                </a:lnTo>
              </a:path>
            </a:pathLst>
          </a:custGeom>
          <a:gradFill rotWithShape="1">
            <a:gsLst>
              <a:gs pos="0">
                <a:schemeClr val="hlink"/>
              </a:gs>
              <a:gs pos="100000">
                <a:schemeClr val="hlink">
                  <a:gamma/>
                  <a:shade val="46275"/>
                  <a:invGamma/>
                </a:schemeClr>
              </a:gs>
            </a:gsLst>
            <a:lin ang="5400000" scaled="1"/>
          </a:gradFill>
          <a:ln w="9525">
            <a:solidFill>
              <a:srgbClr val="FF3300"/>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01" name="Rectangle 33"/>
          <p:cNvSpPr>
            <a:spLocks noChangeArrowheads="1"/>
          </p:cNvSpPr>
          <p:nvPr/>
        </p:nvSpPr>
        <p:spPr bwMode="auto">
          <a:xfrm>
            <a:off x="3822700" y="2101850"/>
            <a:ext cx="2514600" cy="2489200"/>
          </a:xfrm>
          <a:prstGeom prst="rect">
            <a:avLst/>
          </a:prstGeom>
          <a:solidFill>
            <a:schemeClr val="folHlink"/>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5" name="Freeform 37"/>
          <p:cNvSpPr>
            <a:spLocks/>
          </p:cNvSpPr>
          <p:nvPr/>
        </p:nvSpPr>
        <p:spPr bwMode="auto">
          <a:xfrm>
            <a:off x="3797300" y="1270000"/>
            <a:ext cx="3386138" cy="831850"/>
          </a:xfrm>
          <a:custGeom>
            <a:avLst/>
            <a:gdLst>
              <a:gd name="T0" fmla="*/ 0 w 2109"/>
              <a:gd name="T1" fmla="*/ 542 h 542"/>
              <a:gd name="T2" fmla="*/ 1567 w 2109"/>
              <a:gd name="T3" fmla="*/ 542 h 542"/>
              <a:gd name="T4" fmla="*/ 2109 w 2109"/>
              <a:gd name="T5" fmla="*/ 8 h 542"/>
              <a:gd name="T6" fmla="*/ 525 w 2109"/>
              <a:gd name="T7" fmla="*/ 0 h 542"/>
              <a:gd name="T8" fmla="*/ 0 w 2109"/>
              <a:gd name="T9" fmla="*/ 525 h 542"/>
            </a:gdLst>
            <a:ahLst/>
            <a:cxnLst>
              <a:cxn ang="0">
                <a:pos x="T0" y="T1"/>
              </a:cxn>
              <a:cxn ang="0">
                <a:pos x="T2" y="T3"/>
              </a:cxn>
              <a:cxn ang="0">
                <a:pos x="T4" y="T5"/>
              </a:cxn>
              <a:cxn ang="0">
                <a:pos x="T6" y="T7"/>
              </a:cxn>
              <a:cxn ang="0">
                <a:pos x="T8" y="T9"/>
              </a:cxn>
            </a:cxnLst>
            <a:rect l="0" t="0" r="r" b="b"/>
            <a:pathLst>
              <a:path w="2109" h="542">
                <a:moveTo>
                  <a:pt x="0" y="542"/>
                </a:moveTo>
                <a:lnTo>
                  <a:pt x="1567" y="542"/>
                </a:lnTo>
                <a:lnTo>
                  <a:pt x="2109" y="8"/>
                </a:lnTo>
                <a:lnTo>
                  <a:pt x="525" y="0"/>
                </a:lnTo>
                <a:lnTo>
                  <a:pt x="0" y="525"/>
                </a:lnTo>
              </a:path>
            </a:pathLst>
          </a:custGeom>
          <a:gradFill rotWithShape="1">
            <a:gsLst>
              <a:gs pos="0">
                <a:schemeClr val="accent1">
                  <a:gamma/>
                  <a:shade val="46275"/>
                  <a:invGamma/>
                </a:schemeClr>
              </a:gs>
              <a:gs pos="100000">
                <a:schemeClr val="accent1"/>
              </a:gs>
            </a:gsLst>
            <a:lin ang="5400000" scaled="1"/>
          </a:gradFill>
          <a:ln w="9525">
            <a:solidFill>
              <a:srgbClr val="FF3300"/>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7225" name="Group 57"/>
          <p:cNvGrpSpPr>
            <a:grpSpLocks/>
          </p:cNvGrpSpPr>
          <p:nvPr/>
        </p:nvGrpSpPr>
        <p:grpSpPr bwMode="auto">
          <a:xfrm>
            <a:off x="536575" y="1162050"/>
            <a:ext cx="6732588" cy="6704013"/>
            <a:chOff x="-2112" y="901"/>
            <a:chExt cx="4241" cy="4223"/>
          </a:xfrm>
        </p:grpSpPr>
        <p:sp>
          <p:nvSpPr>
            <p:cNvPr id="7208" name="Freeform 40"/>
            <p:cNvSpPr>
              <a:spLocks/>
            </p:cNvSpPr>
            <p:nvPr/>
          </p:nvSpPr>
          <p:spPr bwMode="auto">
            <a:xfrm>
              <a:off x="0" y="2508"/>
              <a:ext cx="2093" cy="538"/>
            </a:xfrm>
            <a:custGeom>
              <a:avLst/>
              <a:gdLst>
                <a:gd name="T0" fmla="*/ 0 w 2109"/>
                <a:gd name="T1" fmla="*/ 542 h 542"/>
                <a:gd name="T2" fmla="*/ 1567 w 2109"/>
                <a:gd name="T3" fmla="*/ 542 h 542"/>
                <a:gd name="T4" fmla="*/ 2109 w 2109"/>
                <a:gd name="T5" fmla="*/ 8 h 542"/>
                <a:gd name="T6" fmla="*/ 525 w 2109"/>
                <a:gd name="T7" fmla="*/ 0 h 542"/>
                <a:gd name="T8" fmla="*/ 0 w 2109"/>
                <a:gd name="T9" fmla="*/ 525 h 542"/>
              </a:gdLst>
              <a:ahLst/>
              <a:cxnLst>
                <a:cxn ang="0">
                  <a:pos x="T0" y="T1"/>
                </a:cxn>
                <a:cxn ang="0">
                  <a:pos x="T2" y="T3"/>
                </a:cxn>
                <a:cxn ang="0">
                  <a:pos x="T4" y="T5"/>
                </a:cxn>
                <a:cxn ang="0">
                  <a:pos x="T6" y="T7"/>
                </a:cxn>
                <a:cxn ang="0">
                  <a:pos x="T8" y="T9"/>
                </a:cxn>
              </a:cxnLst>
              <a:rect l="0" t="0" r="r" b="b"/>
              <a:pathLst>
                <a:path w="2109" h="542">
                  <a:moveTo>
                    <a:pt x="0" y="542"/>
                  </a:moveTo>
                  <a:lnTo>
                    <a:pt x="1567" y="542"/>
                  </a:lnTo>
                  <a:lnTo>
                    <a:pt x="2109" y="8"/>
                  </a:lnTo>
                  <a:lnTo>
                    <a:pt x="525" y="0"/>
                  </a:lnTo>
                  <a:lnTo>
                    <a:pt x="0" y="525"/>
                  </a:lnTo>
                </a:path>
              </a:pathLst>
            </a:custGeom>
            <a:gradFill rotWithShape="1">
              <a:gsLst>
                <a:gs pos="0">
                  <a:schemeClr val="accent1">
                    <a:gamma/>
                    <a:shade val="46275"/>
                    <a:invGamma/>
                  </a:schemeClr>
                </a:gs>
                <a:gs pos="100000">
                  <a:schemeClr val="accent1"/>
                </a:gs>
              </a:gsLst>
              <a:lin ang="5400000" scaled="1"/>
            </a:gradFill>
            <a:ln w="9525">
              <a:solidFill>
                <a:srgbClr val="FF3300"/>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10" name="AutoShape 42"/>
            <p:cNvSpPr>
              <a:spLocks noChangeArrowheads="1"/>
            </p:cNvSpPr>
            <p:nvPr/>
          </p:nvSpPr>
          <p:spPr bwMode="auto">
            <a:xfrm>
              <a:off x="8" y="929"/>
              <a:ext cx="2092" cy="2125"/>
            </a:xfrm>
            <a:prstGeom prst="cube">
              <a:avLst>
                <a:gd name="adj" fmla="val 25000"/>
              </a:avLst>
            </a:prstGeom>
            <a:noFill/>
            <a:ln w="3810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4" name="Freeform 46"/>
            <p:cNvSpPr>
              <a:spLocks/>
            </p:cNvSpPr>
            <p:nvPr/>
          </p:nvSpPr>
          <p:spPr bwMode="auto">
            <a:xfrm>
              <a:off x="1570" y="901"/>
              <a:ext cx="545" cy="2166"/>
            </a:xfrm>
            <a:custGeom>
              <a:avLst/>
              <a:gdLst>
                <a:gd name="T0" fmla="*/ 0 w 525"/>
                <a:gd name="T1" fmla="*/ 528 h 2270"/>
                <a:gd name="T2" fmla="*/ 525 w 525"/>
                <a:gd name="T3" fmla="*/ 0 h 2270"/>
                <a:gd name="T4" fmla="*/ 517 w 525"/>
                <a:gd name="T5" fmla="*/ 1762 h 2270"/>
                <a:gd name="T6" fmla="*/ 0 w 525"/>
                <a:gd name="T7" fmla="*/ 2270 h 2270"/>
                <a:gd name="T8" fmla="*/ 8 w 525"/>
                <a:gd name="T9" fmla="*/ 517 h 2270"/>
              </a:gdLst>
              <a:ahLst/>
              <a:cxnLst>
                <a:cxn ang="0">
                  <a:pos x="T0" y="T1"/>
                </a:cxn>
                <a:cxn ang="0">
                  <a:pos x="T2" y="T3"/>
                </a:cxn>
                <a:cxn ang="0">
                  <a:pos x="T4" y="T5"/>
                </a:cxn>
                <a:cxn ang="0">
                  <a:pos x="T6" y="T7"/>
                </a:cxn>
                <a:cxn ang="0">
                  <a:pos x="T8" y="T9"/>
                </a:cxn>
              </a:cxnLst>
              <a:rect l="0" t="0" r="r" b="b"/>
              <a:pathLst>
                <a:path w="525" h="2270">
                  <a:moveTo>
                    <a:pt x="0" y="528"/>
                  </a:moveTo>
                  <a:lnTo>
                    <a:pt x="525" y="0"/>
                  </a:lnTo>
                  <a:lnTo>
                    <a:pt x="517" y="1762"/>
                  </a:lnTo>
                  <a:lnTo>
                    <a:pt x="0" y="2270"/>
                  </a:lnTo>
                  <a:lnTo>
                    <a:pt x="8" y="517"/>
                  </a:lnTo>
                </a:path>
              </a:pathLst>
            </a:custGeom>
            <a:gradFill rotWithShape="1">
              <a:gsLst>
                <a:gs pos="0">
                  <a:schemeClr val="hlink"/>
                </a:gs>
                <a:gs pos="100000">
                  <a:schemeClr val="hlink">
                    <a:gamma/>
                    <a:shade val="46275"/>
                    <a:invGamma/>
                  </a:schemeClr>
                </a:gs>
              </a:gsLst>
              <a:lin ang="5400000" scaled="1"/>
            </a:gradFill>
            <a:ln w="9525">
              <a:solidFill>
                <a:srgbClr val="FF3300"/>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15" name="Rectangle 47"/>
            <p:cNvSpPr>
              <a:spLocks noChangeArrowheads="1"/>
            </p:cNvSpPr>
            <p:nvPr/>
          </p:nvSpPr>
          <p:spPr bwMode="auto">
            <a:xfrm>
              <a:off x="-12" y="1459"/>
              <a:ext cx="1584" cy="1598"/>
            </a:xfrm>
            <a:prstGeom prst="rect">
              <a:avLst/>
            </a:prstGeom>
            <a:solidFill>
              <a:schemeClr val="folHlink"/>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6" name="Freeform 48"/>
            <p:cNvSpPr>
              <a:spLocks/>
            </p:cNvSpPr>
            <p:nvPr/>
          </p:nvSpPr>
          <p:spPr bwMode="auto">
            <a:xfrm>
              <a:off x="0" y="904"/>
              <a:ext cx="2129" cy="544"/>
            </a:xfrm>
            <a:custGeom>
              <a:avLst/>
              <a:gdLst>
                <a:gd name="T0" fmla="*/ 0 w 2109"/>
                <a:gd name="T1" fmla="*/ 542 h 542"/>
                <a:gd name="T2" fmla="*/ 1567 w 2109"/>
                <a:gd name="T3" fmla="*/ 542 h 542"/>
                <a:gd name="T4" fmla="*/ 2109 w 2109"/>
                <a:gd name="T5" fmla="*/ 8 h 542"/>
                <a:gd name="T6" fmla="*/ 525 w 2109"/>
                <a:gd name="T7" fmla="*/ 0 h 542"/>
                <a:gd name="T8" fmla="*/ 0 w 2109"/>
                <a:gd name="T9" fmla="*/ 525 h 542"/>
              </a:gdLst>
              <a:ahLst/>
              <a:cxnLst>
                <a:cxn ang="0">
                  <a:pos x="T0" y="T1"/>
                </a:cxn>
                <a:cxn ang="0">
                  <a:pos x="T2" y="T3"/>
                </a:cxn>
                <a:cxn ang="0">
                  <a:pos x="T4" y="T5"/>
                </a:cxn>
                <a:cxn ang="0">
                  <a:pos x="T6" y="T7"/>
                </a:cxn>
                <a:cxn ang="0">
                  <a:pos x="T8" y="T9"/>
                </a:cxn>
              </a:cxnLst>
              <a:rect l="0" t="0" r="r" b="b"/>
              <a:pathLst>
                <a:path w="2109" h="542">
                  <a:moveTo>
                    <a:pt x="0" y="542"/>
                  </a:moveTo>
                  <a:lnTo>
                    <a:pt x="1567" y="542"/>
                  </a:lnTo>
                  <a:lnTo>
                    <a:pt x="2109" y="8"/>
                  </a:lnTo>
                  <a:lnTo>
                    <a:pt x="525" y="0"/>
                  </a:lnTo>
                  <a:lnTo>
                    <a:pt x="0" y="525"/>
                  </a:lnTo>
                </a:path>
              </a:pathLst>
            </a:custGeom>
            <a:gradFill rotWithShape="1">
              <a:gsLst>
                <a:gs pos="0">
                  <a:schemeClr val="accent1">
                    <a:gamma/>
                    <a:shade val="46275"/>
                    <a:invGamma/>
                  </a:schemeClr>
                </a:gs>
                <a:gs pos="100000">
                  <a:schemeClr val="accent1"/>
                </a:gs>
              </a:gsLst>
              <a:lin ang="5400000" scaled="1"/>
            </a:gradFill>
            <a:ln w="9525">
              <a:solidFill>
                <a:srgbClr val="FF3300"/>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17" name="Line 49"/>
            <p:cNvSpPr>
              <a:spLocks noChangeShapeType="1"/>
            </p:cNvSpPr>
            <p:nvPr/>
          </p:nvSpPr>
          <p:spPr bwMode="auto">
            <a:xfrm flipV="1">
              <a:off x="-2112" y="3051"/>
              <a:ext cx="2112" cy="2073"/>
            </a:xfrm>
            <a:prstGeom prst="line">
              <a:avLst/>
            </a:prstGeom>
            <a:noFill/>
            <a:ln w="9525">
              <a:solidFill>
                <a:srgbClr val="66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218" name="Text Box 50"/>
          <p:cNvSpPr txBox="1">
            <a:spLocks noChangeArrowheads="1"/>
          </p:cNvSpPr>
          <p:nvPr/>
        </p:nvSpPr>
        <p:spPr bwMode="auto">
          <a:xfrm>
            <a:off x="366713" y="5927725"/>
            <a:ext cx="2733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effectLst>
                  <a:outerShdw blurRad="38100" dist="38100" dir="2700000" algn="tl">
                    <a:srgbClr val="FFFFFF"/>
                  </a:outerShdw>
                </a:effectLst>
                <a:latin typeface="Arial" panose="020B0604020202020204" pitchFamily="34" charset="0"/>
              </a:rPr>
              <a:t>Khung của khối vuông.</a:t>
            </a:r>
          </a:p>
        </p:txBody>
      </p:sp>
      <p:sp>
        <p:nvSpPr>
          <p:cNvPr id="7219" name="Text Box 51"/>
          <p:cNvSpPr txBox="1">
            <a:spLocks noChangeArrowheads="1"/>
          </p:cNvSpPr>
          <p:nvPr/>
        </p:nvSpPr>
        <p:spPr bwMode="auto">
          <a:xfrm>
            <a:off x="3140075" y="5943600"/>
            <a:ext cx="2879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effectLst>
                  <a:outerShdw blurRad="38100" dist="38100" dir="2700000" algn="tl">
                    <a:srgbClr val="FFFFFF"/>
                  </a:outerShdw>
                </a:effectLst>
                <a:latin typeface="Arial" panose="020B0604020202020204" pitchFamily="34" charset="0"/>
              </a:rPr>
              <a:t>1. Mặt trên và mặt đáy</a:t>
            </a:r>
            <a:r>
              <a:rPr lang="en-US" altLang="en-US">
                <a:solidFill>
                  <a:srgbClr val="FF99FF"/>
                </a:solidFill>
                <a:effectLst>
                  <a:outerShdw blurRad="38100" dist="38100" dir="2700000" algn="tl">
                    <a:srgbClr val="000000"/>
                  </a:outerShdw>
                </a:effectLst>
                <a:latin typeface="Arial" panose="020B0604020202020204" pitchFamily="34" charset="0"/>
              </a:rPr>
              <a:t>.</a:t>
            </a:r>
          </a:p>
        </p:txBody>
      </p:sp>
      <p:sp>
        <p:nvSpPr>
          <p:cNvPr id="7220" name="Text Box 52"/>
          <p:cNvSpPr txBox="1">
            <a:spLocks noChangeArrowheads="1"/>
          </p:cNvSpPr>
          <p:nvPr/>
        </p:nvSpPr>
        <p:spPr bwMode="auto">
          <a:xfrm>
            <a:off x="6175375" y="5886450"/>
            <a:ext cx="25257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effectLst>
                  <a:outerShdw blurRad="38100" dist="38100" dir="2700000" algn="tl">
                    <a:srgbClr val="FFFFFF"/>
                  </a:outerShdw>
                </a:effectLst>
                <a:latin typeface="Arial" panose="020B0604020202020204" pitchFamily="34" charset="0"/>
              </a:rPr>
              <a:t>2. Hai mặt hai bên.</a:t>
            </a:r>
          </a:p>
        </p:txBody>
      </p:sp>
      <p:sp>
        <p:nvSpPr>
          <p:cNvPr id="7221" name="Text Box 53"/>
          <p:cNvSpPr txBox="1">
            <a:spLocks noChangeArrowheads="1"/>
          </p:cNvSpPr>
          <p:nvPr/>
        </p:nvSpPr>
        <p:spPr bwMode="auto">
          <a:xfrm>
            <a:off x="228600" y="6313488"/>
            <a:ext cx="29051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effectLst>
                  <a:outerShdw blurRad="38100" dist="38100" dir="2700000" algn="tl">
                    <a:srgbClr val="FFFFFF"/>
                  </a:outerShdw>
                </a:effectLst>
                <a:latin typeface="Arial" panose="020B0604020202020204" pitchFamily="34" charset="0"/>
              </a:rPr>
              <a:t>3</a:t>
            </a:r>
            <a:r>
              <a:rPr lang="en-US" altLang="en-US">
                <a:solidFill>
                  <a:srgbClr val="CC9900"/>
                </a:solidFill>
                <a:effectLst>
                  <a:outerShdw blurRad="38100" dist="38100" dir="2700000" algn="tl">
                    <a:srgbClr val="000000"/>
                  </a:outerShdw>
                </a:effectLst>
                <a:latin typeface="Arial" panose="020B0604020202020204" pitchFamily="34" charset="0"/>
              </a:rPr>
              <a:t>. </a:t>
            </a:r>
            <a:r>
              <a:rPr lang="en-US" altLang="en-US" b="1">
                <a:effectLst>
                  <a:outerShdw blurRad="38100" dist="38100" dir="2700000" algn="tl">
                    <a:srgbClr val="FFFFFF"/>
                  </a:outerShdw>
                </a:effectLst>
                <a:latin typeface="Arial" panose="020B0604020202020204" pitchFamily="34" charset="0"/>
              </a:rPr>
              <a:t>Mặt sau và mặt trước</a:t>
            </a:r>
            <a:r>
              <a:rPr lang="en-US" altLang="en-US">
                <a:solidFill>
                  <a:srgbClr val="CC9900"/>
                </a:solidFill>
                <a:effectLst>
                  <a:outerShdw blurRad="38100" dist="38100" dir="2700000" algn="tl">
                    <a:srgbClr val="000000"/>
                  </a:outerShdw>
                </a:effectLst>
                <a:latin typeface="Arial" panose="020B0604020202020204" pitchFamily="34" charset="0"/>
              </a:rPr>
              <a:t>.</a:t>
            </a:r>
          </a:p>
        </p:txBody>
      </p:sp>
      <p:sp>
        <p:nvSpPr>
          <p:cNvPr id="7222" name="Text Box 54"/>
          <p:cNvSpPr txBox="1">
            <a:spLocks noChangeArrowheads="1"/>
          </p:cNvSpPr>
          <p:nvPr/>
        </p:nvSpPr>
        <p:spPr bwMode="auto">
          <a:xfrm>
            <a:off x="3097213" y="6302375"/>
            <a:ext cx="292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effectLst>
                  <a:outerShdw blurRad="38100" dist="38100" dir="2700000" algn="tl">
                    <a:srgbClr val="FFFFFF"/>
                  </a:outerShdw>
                </a:effectLst>
                <a:latin typeface="Arial" panose="020B0604020202020204" pitchFamily="34" charset="0"/>
              </a:rPr>
              <a:t>4. Khối vuông có thể lật.</a:t>
            </a:r>
          </a:p>
        </p:txBody>
      </p:sp>
      <p:sp>
        <p:nvSpPr>
          <p:cNvPr id="7223" name="Text Box 55"/>
          <p:cNvSpPr txBox="1">
            <a:spLocks noChangeArrowheads="1"/>
          </p:cNvSpPr>
          <p:nvPr/>
        </p:nvSpPr>
        <p:spPr bwMode="auto">
          <a:xfrm>
            <a:off x="5943600" y="6313488"/>
            <a:ext cx="3200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effectLst>
                  <a:outerShdw blurRad="38100" dist="38100" dir="2700000" algn="tl">
                    <a:srgbClr val="FFFFFF"/>
                  </a:outerShdw>
                </a:effectLst>
                <a:latin typeface="Arial" panose="020B0604020202020204" pitchFamily="34" charset="0"/>
              </a:rPr>
              <a:t>5. Khối vuông có thể trượt.</a:t>
            </a:r>
          </a:p>
        </p:txBody>
      </p:sp>
      <p:sp>
        <p:nvSpPr>
          <p:cNvPr id="7181" name="AutoShape 13">
            <a:hlinkClick r:id="" action="ppaction://noaction" highlightClick="1"/>
          </p:cNvPr>
          <p:cNvSpPr>
            <a:spLocks noChangeArrowheads="1"/>
          </p:cNvSpPr>
          <p:nvPr/>
        </p:nvSpPr>
        <p:spPr bwMode="auto">
          <a:xfrm>
            <a:off x="3492500" y="5334000"/>
            <a:ext cx="762000" cy="533400"/>
          </a:xfrm>
          <a:prstGeom prst="actionButtonBlank">
            <a:avLst/>
          </a:prstGeom>
          <a:gradFill rotWithShape="1">
            <a:gsLst>
              <a:gs pos="0">
                <a:schemeClr val="accent1"/>
              </a:gs>
              <a:gs pos="100000">
                <a:schemeClr val="accent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a:solidFill>
                  <a:schemeClr val="bg1"/>
                </a:solidFill>
                <a:latin typeface="Arial" panose="020B0604020202020204" pitchFamily="34" charset="0"/>
              </a:rPr>
              <a:t>1</a:t>
            </a:r>
          </a:p>
        </p:txBody>
      </p:sp>
      <p:sp>
        <p:nvSpPr>
          <p:cNvPr id="7183" name="AutoShape 15">
            <a:hlinkClick r:id="" action="ppaction://noaction" highlightClick="1"/>
          </p:cNvPr>
          <p:cNvSpPr>
            <a:spLocks noChangeArrowheads="1"/>
          </p:cNvSpPr>
          <p:nvPr/>
        </p:nvSpPr>
        <p:spPr bwMode="auto">
          <a:xfrm>
            <a:off x="4330700" y="5334000"/>
            <a:ext cx="762000" cy="533400"/>
          </a:xfrm>
          <a:prstGeom prst="actionButtonBlank">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a:solidFill>
                  <a:schemeClr val="bg1"/>
                </a:solidFill>
                <a:latin typeface="Arial" panose="020B0604020202020204" pitchFamily="34" charset="0"/>
              </a:rPr>
              <a:t>2</a:t>
            </a:r>
          </a:p>
        </p:txBody>
      </p:sp>
      <p:sp>
        <p:nvSpPr>
          <p:cNvPr id="7184" name="AutoShape 16">
            <a:hlinkClick r:id="" action="ppaction://noaction" highlightClick="1"/>
          </p:cNvPr>
          <p:cNvSpPr>
            <a:spLocks noChangeArrowheads="1"/>
          </p:cNvSpPr>
          <p:nvPr/>
        </p:nvSpPr>
        <p:spPr bwMode="auto">
          <a:xfrm>
            <a:off x="1905000" y="5334000"/>
            <a:ext cx="1447800" cy="533400"/>
          </a:xfrm>
          <a:prstGeom prst="actionButtonBlank">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bg1"/>
                </a:solidFill>
                <a:latin typeface="Arial" panose="020B0604020202020204" pitchFamily="34" charset="0"/>
              </a:rPr>
              <a:t>Khối vuông</a:t>
            </a:r>
          </a:p>
        </p:txBody>
      </p:sp>
      <p:sp>
        <p:nvSpPr>
          <p:cNvPr id="7189" name="AutoShape 21">
            <a:hlinkClick r:id="" action="ppaction://noaction" highlightClick="1"/>
          </p:cNvPr>
          <p:cNvSpPr>
            <a:spLocks noChangeArrowheads="1"/>
          </p:cNvSpPr>
          <p:nvPr/>
        </p:nvSpPr>
        <p:spPr bwMode="auto">
          <a:xfrm>
            <a:off x="6858000" y="5334000"/>
            <a:ext cx="762000" cy="533400"/>
          </a:xfrm>
          <a:prstGeom prst="actionButtonBlank">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a:solidFill>
                  <a:schemeClr val="bg1"/>
                </a:solidFill>
                <a:latin typeface="Arial" panose="020B0604020202020204" pitchFamily="34" charset="0"/>
              </a:rPr>
              <a:t>5</a:t>
            </a:r>
          </a:p>
        </p:txBody>
      </p:sp>
      <p:sp>
        <p:nvSpPr>
          <p:cNvPr id="7191" name="AutoShape 23">
            <a:hlinkClick r:id="" action="ppaction://noaction" highlightClick="1"/>
          </p:cNvPr>
          <p:cNvSpPr>
            <a:spLocks noChangeArrowheads="1"/>
          </p:cNvSpPr>
          <p:nvPr/>
        </p:nvSpPr>
        <p:spPr bwMode="auto">
          <a:xfrm>
            <a:off x="6007100" y="5334000"/>
            <a:ext cx="762000" cy="533400"/>
          </a:xfrm>
          <a:prstGeom prst="actionButtonBlank">
            <a:avLst/>
          </a:prstGeom>
          <a:gradFill rotWithShape="1">
            <a:gsLst>
              <a:gs pos="0">
                <a:schemeClr val="accent1"/>
              </a:gs>
              <a:gs pos="100000">
                <a:schemeClr val="accent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a:solidFill>
                  <a:schemeClr val="bg1"/>
                </a:solidFill>
                <a:latin typeface="Arial" panose="020B0604020202020204" pitchFamily="34" charset="0"/>
              </a:rPr>
              <a:t>4</a:t>
            </a:r>
          </a:p>
        </p:txBody>
      </p:sp>
      <p:sp>
        <p:nvSpPr>
          <p:cNvPr id="7182" name="AutoShape 14">
            <a:hlinkClick r:id="" action="ppaction://noaction" highlightClick="1"/>
          </p:cNvPr>
          <p:cNvSpPr>
            <a:spLocks noChangeArrowheads="1"/>
          </p:cNvSpPr>
          <p:nvPr/>
        </p:nvSpPr>
        <p:spPr bwMode="auto">
          <a:xfrm>
            <a:off x="5168900" y="5334000"/>
            <a:ext cx="762000" cy="533400"/>
          </a:xfrm>
          <a:prstGeom prst="actionButtonBlank">
            <a:avLst/>
          </a:prstGeom>
          <a:gradFill rotWithShape="1">
            <a:gsLst>
              <a:gs pos="0">
                <a:schemeClr val="folHlink"/>
              </a:gs>
              <a:gs pos="100000">
                <a:schemeClr val="folHlink">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a:solidFill>
                  <a:schemeClr val="bg1"/>
                </a:solidFill>
                <a:latin typeface="Arial" panose="020B0604020202020204" pitchFamily="34" charset="0"/>
              </a:rPr>
              <a:t>3</a:t>
            </a:r>
          </a:p>
        </p:txBody>
      </p:sp>
      <p:sp>
        <p:nvSpPr>
          <p:cNvPr id="7236" name="Text Box 68"/>
          <p:cNvSpPr txBox="1">
            <a:spLocks noChangeArrowheads="1"/>
          </p:cNvSpPr>
          <p:nvPr/>
        </p:nvSpPr>
        <p:spPr bwMode="auto">
          <a:xfrm>
            <a:off x="1763713" y="579438"/>
            <a:ext cx="711993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effectLst>
                  <a:outerShdw blurRad="38100" dist="38100" dir="2700000" algn="tl">
                    <a:srgbClr val="FFFFFF"/>
                  </a:outerShdw>
                </a:effectLst>
                <a:latin typeface="Arial" panose="020B0604020202020204" pitchFamily="34" charset="0"/>
              </a:rPr>
              <a:t> </a:t>
            </a:r>
            <a:r>
              <a:rPr lang="en-US" altLang="en-US" sz="3200" b="1">
                <a:solidFill>
                  <a:srgbClr val="000099"/>
                </a:solidFill>
                <a:effectLst>
                  <a:outerShdw blurRad="38100" dist="38100" dir="2700000" algn="tl">
                    <a:srgbClr val="000000"/>
                  </a:outerShdw>
                </a:effectLst>
                <a:latin typeface="Arial" panose="020B0604020202020204" pitchFamily="34" charset="0"/>
              </a:rPr>
              <a:t>Khối vuông có thể chồng lên nhau.</a:t>
            </a:r>
          </a:p>
        </p:txBody>
      </p:sp>
      <p:sp>
        <p:nvSpPr>
          <p:cNvPr id="7237" name="AutoShape 69"/>
          <p:cNvSpPr>
            <a:spLocks noChangeArrowheads="1"/>
          </p:cNvSpPr>
          <p:nvPr/>
        </p:nvSpPr>
        <p:spPr bwMode="auto">
          <a:xfrm>
            <a:off x="7739063" y="3497263"/>
            <a:ext cx="1058862" cy="987425"/>
          </a:xfrm>
          <a:prstGeom prst="cube">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8" name="AutoShape 70"/>
          <p:cNvSpPr>
            <a:spLocks noChangeArrowheads="1"/>
          </p:cNvSpPr>
          <p:nvPr/>
        </p:nvSpPr>
        <p:spPr bwMode="auto">
          <a:xfrm>
            <a:off x="7739063" y="2670175"/>
            <a:ext cx="1058862" cy="1060450"/>
          </a:xfrm>
          <a:prstGeom prst="cube">
            <a:avLst>
              <a:gd name="adj" fmla="val 25000"/>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39" name="Rectangle 71"/>
          <p:cNvSpPr>
            <a:spLocks noChangeArrowheads="1"/>
          </p:cNvSpPr>
          <p:nvPr/>
        </p:nvSpPr>
        <p:spPr bwMode="auto">
          <a:xfrm>
            <a:off x="493713" y="1514475"/>
            <a:ext cx="1089025" cy="985838"/>
          </a:xfrm>
          <a:prstGeom prst="rect">
            <a:avLst/>
          </a:prstGeom>
          <a:solidFill>
            <a:srgbClr val="FF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0" name="Rectangle 72"/>
          <p:cNvSpPr>
            <a:spLocks noChangeArrowheads="1"/>
          </p:cNvSpPr>
          <p:nvPr/>
        </p:nvSpPr>
        <p:spPr bwMode="auto">
          <a:xfrm>
            <a:off x="2224088" y="1489075"/>
            <a:ext cx="1085850" cy="1089025"/>
          </a:xfrm>
          <a:prstGeom prst="rect">
            <a:avLst/>
          </a:prstGeom>
          <a:solidFill>
            <a:srgbClr val="FF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1" name="Rectangle 73"/>
          <p:cNvSpPr>
            <a:spLocks noChangeArrowheads="1"/>
          </p:cNvSpPr>
          <p:nvPr/>
        </p:nvSpPr>
        <p:spPr bwMode="auto">
          <a:xfrm>
            <a:off x="509588" y="2663825"/>
            <a:ext cx="1089025" cy="985838"/>
          </a:xfrm>
          <a:prstGeom prst="rect">
            <a:avLst/>
          </a:prstGeom>
          <a:solidFill>
            <a:srgbClr val="FF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2" name="Rectangle 74"/>
          <p:cNvSpPr>
            <a:spLocks noChangeArrowheads="1"/>
          </p:cNvSpPr>
          <p:nvPr/>
        </p:nvSpPr>
        <p:spPr bwMode="auto">
          <a:xfrm>
            <a:off x="2193925" y="2690813"/>
            <a:ext cx="1130300" cy="973137"/>
          </a:xfrm>
          <a:prstGeom prst="rect">
            <a:avLst/>
          </a:prstGeom>
          <a:solidFill>
            <a:srgbClr val="FF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3" name="Rectangle 75"/>
          <p:cNvSpPr>
            <a:spLocks noChangeArrowheads="1"/>
          </p:cNvSpPr>
          <p:nvPr/>
        </p:nvSpPr>
        <p:spPr bwMode="auto">
          <a:xfrm>
            <a:off x="496888" y="3784600"/>
            <a:ext cx="1089025" cy="985838"/>
          </a:xfrm>
          <a:prstGeom prst="rect">
            <a:avLst/>
          </a:prstGeom>
          <a:solidFill>
            <a:srgbClr val="FF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44" name="Rectangle 76"/>
          <p:cNvSpPr>
            <a:spLocks noChangeArrowheads="1"/>
          </p:cNvSpPr>
          <p:nvPr/>
        </p:nvSpPr>
        <p:spPr bwMode="auto">
          <a:xfrm>
            <a:off x="2193925" y="3822700"/>
            <a:ext cx="1130300" cy="973138"/>
          </a:xfrm>
          <a:prstGeom prst="rect">
            <a:avLst/>
          </a:prstGeom>
          <a:solidFill>
            <a:srgbClr val="FF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52" name="AutoShape 84"/>
          <p:cNvSpPr>
            <a:spLocks noChangeArrowheads="1"/>
          </p:cNvSpPr>
          <p:nvPr/>
        </p:nvSpPr>
        <p:spPr bwMode="auto">
          <a:xfrm>
            <a:off x="7724775" y="1943100"/>
            <a:ext cx="1058863" cy="987425"/>
          </a:xfrm>
          <a:prstGeom prst="cube">
            <a:avLst>
              <a:gd name="adj" fmla="val 25000"/>
            </a:avLst>
          </a:prstGeom>
          <a:solidFill>
            <a:srgbClr val="009900"/>
          </a:solidFill>
          <a:ln w="9525">
            <a:solidFill>
              <a:srgbClr val="00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7236"/>
                                        </p:tgtEl>
                                        <p:attrNameLst>
                                          <p:attrName>style.visibility</p:attrName>
                                        </p:attrNameLst>
                                      </p:cBhvr>
                                      <p:to>
                                        <p:strVal val="visible"/>
                                      </p:to>
                                    </p:set>
                                    <p:anim calcmode="lin" valueType="num">
                                      <p:cBhvr>
                                        <p:cTn id="7" dur="500" fill="hold"/>
                                        <p:tgtEl>
                                          <p:spTgt spid="7236"/>
                                        </p:tgtEl>
                                        <p:attrNameLst>
                                          <p:attrName>ppt_w</p:attrName>
                                        </p:attrNameLst>
                                      </p:cBhvr>
                                      <p:tavLst>
                                        <p:tav tm="0">
                                          <p:val>
                                            <p:fltVal val="0"/>
                                          </p:val>
                                        </p:tav>
                                        <p:tav tm="100000">
                                          <p:val>
                                            <p:strVal val="#ppt_w"/>
                                          </p:val>
                                        </p:tav>
                                      </p:tavLst>
                                    </p:anim>
                                    <p:anim calcmode="lin" valueType="num">
                                      <p:cBhvr>
                                        <p:cTn id="8" dur="500" fill="hold"/>
                                        <p:tgtEl>
                                          <p:spTgt spid="7236"/>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8" presetClass="entr" presetSubtype="16" fill="hold" nodeType="afterEffect">
                                  <p:stCondLst>
                                    <p:cond delay="0"/>
                                  </p:stCondLst>
                                  <p:childTnLst>
                                    <p:set>
                                      <p:cBhvr>
                                        <p:cTn id="11" dur="1" fill="hold">
                                          <p:stCondLst>
                                            <p:cond delay="0"/>
                                          </p:stCondLst>
                                        </p:cTn>
                                        <p:tgtEl>
                                          <p:spTgt spid="7237"/>
                                        </p:tgtEl>
                                        <p:attrNameLst>
                                          <p:attrName>style.visibility</p:attrName>
                                        </p:attrNameLst>
                                      </p:cBhvr>
                                      <p:to>
                                        <p:strVal val="visible"/>
                                      </p:to>
                                    </p:set>
                                    <p:animEffect transition="in" filter="diamond(in)">
                                      <p:cBhvr>
                                        <p:cTn id="12" dur="2000"/>
                                        <p:tgtEl>
                                          <p:spTgt spid="7237"/>
                                        </p:tgtEl>
                                      </p:cBhvr>
                                    </p:animEffect>
                                  </p:childTnLst>
                                </p:cTn>
                              </p:par>
                            </p:childTnLst>
                          </p:cTn>
                        </p:par>
                        <p:par>
                          <p:cTn id="13" fill="hold" nodeType="afterGroup">
                            <p:stCondLst>
                              <p:cond delay="2500"/>
                            </p:stCondLst>
                            <p:childTnLst>
                              <p:par>
                                <p:cTn id="14" presetID="2" presetClass="entr" presetSubtype="4" fill="hold" nodeType="afterEffect">
                                  <p:stCondLst>
                                    <p:cond delay="0"/>
                                  </p:stCondLst>
                                  <p:childTnLst>
                                    <p:set>
                                      <p:cBhvr>
                                        <p:cTn id="15" dur="1" fill="hold">
                                          <p:stCondLst>
                                            <p:cond delay="0"/>
                                          </p:stCondLst>
                                        </p:cTn>
                                        <p:tgtEl>
                                          <p:spTgt spid="7238"/>
                                        </p:tgtEl>
                                        <p:attrNameLst>
                                          <p:attrName>style.visibility</p:attrName>
                                        </p:attrNameLst>
                                      </p:cBhvr>
                                      <p:to>
                                        <p:strVal val="visible"/>
                                      </p:to>
                                    </p:set>
                                    <p:anim calcmode="lin" valueType="num">
                                      <p:cBhvr additive="base">
                                        <p:cTn id="16" dur="2000" fill="hold"/>
                                        <p:tgtEl>
                                          <p:spTgt spid="7238"/>
                                        </p:tgtEl>
                                        <p:attrNameLst>
                                          <p:attrName>ppt_x</p:attrName>
                                        </p:attrNameLst>
                                      </p:cBhvr>
                                      <p:tavLst>
                                        <p:tav tm="0">
                                          <p:val>
                                            <p:strVal val="#ppt_x"/>
                                          </p:val>
                                        </p:tav>
                                        <p:tav tm="100000">
                                          <p:val>
                                            <p:strVal val="#ppt_x"/>
                                          </p:val>
                                        </p:tav>
                                      </p:tavLst>
                                    </p:anim>
                                    <p:anim calcmode="lin" valueType="num">
                                      <p:cBhvr additive="base">
                                        <p:cTn id="17" dur="2000" fill="hold"/>
                                        <p:tgtEl>
                                          <p:spTgt spid="7238"/>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4500"/>
                            </p:stCondLst>
                            <p:childTnLst>
                              <p:par>
                                <p:cTn id="19" presetID="8" presetClass="entr" presetSubtype="16" fill="hold" nodeType="afterEffect">
                                  <p:stCondLst>
                                    <p:cond delay="0"/>
                                  </p:stCondLst>
                                  <p:childTnLst>
                                    <p:set>
                                      <p:cBhvr>
                                        <p:cTn id="20" dur="1" fill="hold">
                                          <p:stCondLst>
                                            <p:cond delay="0"/>
                                          </p:stCondLst>
                                        </p:cTn>
                                        <p:tgtEl>
                                          <p:spTgt spid="7252"/>
                                        </p:tgtEl>
                                        <p:attrNameLst>
                                          <p:attrName>style.visibility</p:attrName>
                                        </p:attrNameLst>
                                      </p:cBhvr>
                                      <p:to>
                                        <p:strVal val="visible"/>
                                      </p:to>
                                    </p:set>
                                    <p:animEffect transition="in" filter="diamond(in)">
                                      <p:cBhvr>
                                        <p:cTn id="21" dur="2000"/>
                                        <p:tgtEl>
                                          <p:spTgt spid="725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 presetClass="entr" presetSubtype="10" fill="hold" nodeType="clickEffect">
                                  <p:stCondLst>
                                    <p:cond delay="0"/>
                                  </p:stCondLst>
                                  <p:childTnLst>
                                    <p:set>
                                      <p:cBhvr>
                                        <p:cTn id="25" dur="1" fill="hold">
                                          <p:stCondLst>
                                            <p:cond delay="0"/>
                                          </p:stCondLst>
                                        </p:cTn>
                                        <p:tgtEl>
                                          <p:spTgt spid="7239"/>
                                        </p:tgtEl>
                                        <p:attrNameLst>
                                          <p:attrName>style.visibility</p:attrName>
                                        </p:attrNameLst>
                                      </p:cBhvr>
                                      <p:to>
                                        <p:strVal val="visible"/>
                                      </p:to>
                                    </p:set>
                                    <p:animEffect transition="in" filter="checkerboard(across)">
                                      <p:cBhvr>
                                        <p:cTn id="26" dur="500"/>
                                        <p:tgtEl>
                                          <p:spTgt spid="7239"/>
                                        </p:tgtEl>
                                      </p:cBhvr>
                                    </p:animEffect>
                                  </p:childTnLst>
                                </p:cTn>
                              </p:par>
                              <p:par>
                                <p:cTn id="27" presetID="5" presetClass="entr" presetSubtype="10" fill="hold" nodeType="withEffect">
                                  <p:stCondLst>
                                    <p:cond delay="0"/>
                                  </p:stCondLst>
                                  <p:childTnLst>
                                    <p:set>
                                      <p:cBhvr>
                                        <p:cTn id="28" dur="1" fill="hold">
                                          <p:stCondLst>
                                            <p:cond delay="0"/>
                                          </p:stCondLst>
                                        </p:cTn>
                                        <p:tgtEl>
                                          <p:spTgt spid="7240"/>
                                        </p:tgtEl>
                                        <p:attrNameLst>
                                          <p:attrName>style.visibility</p:attrName>
                                        </p:attrNameLst>
                                      </p:cBhvr>
                                      <p:to>
                                        <p:strVal val="visible"/>
                                      </p:to>
                                    </p:set>
                                    <p:animEffect transition="in" filter="checkerboard(across)">
                                      <p:cBhvr>
                                        <p:cTn id="29" dur="500"/>
                                        <p:tgtEl>
                                          <p:spTgt spid="7240"/>
                                        </p:tgtEl>
                                      </p:cBhvr>
                                    </p:animEffect>
                                  </p:childTnLst>
                                </p:cTn>
                              </p:par>
                              <p:par>
                                <p:cTn id="30" presetID="5" presetClass="entr" presetSubtype="10" fill="hold" nodeType="withEffect">
                                  <p:stCondLst>
                                    <p:cond delay="0"/>
                                  </p:stCondLst>
                                  <p:childTnLst>
                                    <p:set>
                                      <p:cBhvr>
                                        <p:cTn id="31" dur="1" fill="hold">
                                          <p:stCondLst>
                                            <p:cond delay="0"/>
                                          </p:stCondLst>
                                        </p:cTn>
                                        <p:tgtEl>
                                          <p:spTgt spid="7241"/>
                                        </p:tgtEl>
                                        <p:attrNameLst>
                                          <p:attrName>style.visibility</p:attrName>
                                        </p:attrNameLst>
                                      </p:cBhvr>
                                      <p:to>
                                        <p:strVal val="visible"/>
                                      </p:to>
                                    </p:set>
                                    <p:animEffect transition="in" filter="checkerboard(across)">
                                      <p:cBhvr>
                                        <p:cTn id="32" dur="500"/>
                                        <p:tgtEl>
                                          <p:spTgt spid="7241"/>
                                        </p:tgtEl>
                                      </p:cBhvr>
                                    </p:animEffect>
                                  </p:childTnLst>
                                </p:cTn>
                              </p:par>
                              <p:par>
                                <p:cTn id="33" presetID="5" presetClass="entr" presetSubtype="10" fill="hold" nodeType="withEffect">
                                  <p:stCondLst>
                                    <p:cond delay="0"/>
                                  </p:stCondLst>
                                  <p:childTnLst>
                                    <p:set>
                                      <p:cBhvr>
                                        <p:cTn id="34" dur="1" fill="hold">
                                          <p:stCondLst>
                                            <p:cond delay="0"/>
                                          </p:stCondLst>
                                        </p:cTn>
                                        <p:tgtEl>
                                          <p:spTgt spid="7242"/>
                                        </p:tgtEl>
                                        <p:attrNameLst>
                                          <p:attrName>style.visibility</p:attrName>
                                        </p:attrNameLst>
                                      </p:cBhvr>
                                      <p:to>
                                        <p:strVal val="visible"/>
                                      </p:to>
                                    </p:set>
                                    <p:animEffect transition="in" filter="checkerboard(across)">
                                      <p:cBhvr>
                                        <p:cTn id="35" dur="500"/>
                                        <p:tgtEl>
                                          <p:spTgt spid="7242"/>
                                        </p:tgtEl>
                                      </p:cBhvr>
                                    </p:animEffect>
                                  </p:childTnLst>
                                </p:cTn>
                              </p:par>
                              <p:par>
                                <p:cTn id="36" presetID="5" presetClass="entr" presetSubtype="10" fill="hold" nodeType="withEffect">
                                  <p:stCondLst>
                                    <p:cond delay="0"/>
                                  </p:stCondLst>
                                  <p:childTnLst>
                                    <p:set>
                                      <p:cBhvr>
                                        <p:cTn id="37" dur="1" fill="hold">
                                          <p:stCondLst>
                                            <p:cond delay="0"/>
                                          </p:stCondLst>
                                        </p:cTn>
                                        <p:tgtEl>
                                          <p:spTgt spid="7243"/>
                                        </p:tgtEl>
                                        <p:attrNameLst>
                                          <p:attrName>style.visibility</p:attrName>
                                        </p:attrNameLst>
                                      </p:cBhvr>
                                      <p:to>
                                        <p:strVal val="visible"/>
                                      </p:to>
                                    </p:set>
                                    <p:animEffect transition="in" filter="checkerboard(across)">
                                      <p:cBhvr>
                                        <p:cTn id="38" dur="500"/>
                                        <p:tgtEl>
                                          <p:spTgt spid="7243"/>
                                        </p:tgtEl>
                                      </p:cBhvr>
                                    </p:animEffect>
                                  </p:childTnLst>
                                </p:cTn>
                              </p:par>
                              <p:par>
                                <p:cTn id="39" presetID="5" presetClass="entr" presetSubtype="10" fill="hold" nodeType="withEffect">
                                  <p:stCondLst>
                                    <p:cond delay="0"/>
                                  </p:stCondLst>
                                  <p:childTnLst>
                                    <p:set>
                                      <p:cBhvr>
                                        <p:cTn id="40" dur="1" fill="hold">
                                          <p:stCondLst>
                                            <p:cond delay="0"/>
                                          </p:stCondLst>
                                        </p:cTn>
                                        <p:tgtEl>
                                          <p:spTgt spid="7244"/>
                                        </p:tgtEl>
                                        <p:attrNameLst>
                                          <p:attrName>style.visibility</p:attrName>
                                        </p:attrNameLst>
                                      </p:cBhvr>
                                      <p:to>
                                        <p:strVal val="visible"/>
                                      </p:to>
                                    </p:set>
                                    <p:animEffect transition="in" filter="checkerboard(across)">
                                      <p:cBhvr>
                                        <p:cTn id="41" dur="500"/>
                                        <p:tgtEl>
                                          <p:spTgt spid="724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7184"/>
                    </p:tgtEl>
                  </p:cond>
                </p:stCondLst>
                <p:endSync evt="end" delay="0">
                  <p:rtn val="all"/>
                </p:endSync>
                <p:childTnLst>
                  <p:par>
                    <p:cTn id="43" fill="hold" nodeType="clickPar">
                      <p:stCondLst>
                        <p:cond delay="indefinite"/>
                      </p:stCondLst>
                      <p:childTnLst>
                        <p:par>
                          <p:cTn id="44" fill="hold" nodeType="withGroup">
                            <p:stCondLst>
                              <p:cond delay="0"/>
                            </p:stCondLst>
                            <p:childTnLst>
                              <p:par>
                                <p:cTn id="45" presetID="23" presetClass="entr" presetSubtype="16" fill="hold" grpId="0" nodeType="clickEffect">
                                  <p:stCondLst>
                                    <p:cond delay="0"/>
                                  </p:stCondLst>
                                  <p:childTnLst>
                                    <p:set>
                                      <p:cBhvr>
                                        <p:cTn id="46" dur="1" fill="hold">
                                          <p:stCondLst>
                                            <p:cond delay="0"/>
                                          </p:stCondLst>
                                        </p:cTn>
                                        <p:tgtEl>
                                          <p:spTgt spid="7218"/>
                                        </p:tgtEl>
                                        <p:attrNameLst>
                                          <p:attrName>style.visibility</p:attrName>
                                        </p:attrNameLst>
                                      </p:cBhvr>
                                      <p:to>
                                        <p:strVal val="visible"/>
                                      </p:to>
                                    </p:set>
                                    <p:anim calcmode="lin" valueType="num">
                                      <p:cBhvr>
                                        <p:cTn id="47" dur="500" fill="hold"/>
                                        <p:tgtEl>
                                          <p:spTgt spid="7218"/>
                                        </p:tgtEl>
                                        <p:attrNameLst>
                                          <p:attrName>ppt_w</p:attrName>
                                        </p:attrNameLst>
                                      </p:cBhvr>
                                      <p:tavLst>
                                        <p:tav tm="0">
                                          <p:val>
                                            <p:fltVal val="0"/>
                                          </p:val>
                                        </p:tav>
                                        <p:tav tm="100000">
                                          <p:val>
                                            <p:strVal val="#ppt_w"/>
                                          </p:val>
                                        </p:tav>
                                      </p:tavLst>
                                    </p:anim>
                                    <p:anim calcmode="lin" valueType="num">
                                      <p:cBhvr>
                                        <p:cTn id="48" dur="500" fill="hold"/>
                                        <p:tgtEl>
                                          <p:spTgt spid="7218"/>
                                        </p:tgtEl>
                                        <p:attrNameLst>
                                          <p:attrName>ppt_h</p:attrName>
                                        </p:attrNameLst>
                                      </p:cBhvr>
                                      <p:tavLst>
                                        <p:tav tm="0">
                                          <p:val>
                                            <p:fltVal val="0"/>
                                          </p:val>
                                        </p:tav>
                                        <p:tav tm="100000">
                                          <p:val>
                                            <p:strVal val="#ppt_h"/>
                                          </p:val>
                                        </p:tav>
                                      </p:tavLst>
                                    </p:anim>
                                  </p:childTnLst>
                                </p:cTn>
                              </p:par>
                            </p:childTnLst>
                          </p:cTn>
                        </p:par>
                        <p:par>
                          <p:cTn id="49" fill="hold" nodeType="afterGroup">
                            <p:stCondLst>
                              <p:cond delay="500"/>
                            </p:stCondLst>
                            <p:childTnLst>
                              <p:par>
                                <p:cTn id="50" presetID="10" presetClass="entr" presetSubtype="0" fill="hold" nodeType="afterEffect">
                                  <p:stCondLst>
                                    <p:cond delay="0"/>
                                  </p:stCondLst>
                                  <p:childTnLst>
                                    <p:set>
                                      <p:cBhvr>
                                        <p:cTn id="51" dur="1" fill="hold">
                                          <p:stCondLst>
                                            <p:cond delay="0"/>
                                          </p:stCondLst>
                                        </p:cTn>
                                        <p:tgtEl>
                                          <p:spTgt spid="7224"/>
                                        </p:tgtEl>
                                        <p:attrNameLst>
                                          <p:attrName>style.visibility</p:attrName>
                                        </p:attrNameLst>
                                      </p:cBhvr>
                                      <p:to>
                                        <p:strVal val="visible"/>
                                      </p:to>
                                    </p:set>
                                    <p:animEffect transition="in" filter="fade">
                                      <p:cBhvr>
                                        <p:cTn id="52" dur="2000"/>
                                        <p:tgtEl>
                                          <p:spTgt spid="7224"/>
                                        </p:tgtEl>
                                      </p:cBhvr>
                                    </p:animEffect>
                                  </p:childTnLst>
                                </p:cTn>
                              </p:par>
                            </p:childTnLst>
                          </p:cTn>
                        </p:par>
                      </p:childTnLst>
                    </p:cTn>
                  </p:par>
                </p:childTnLst>
              </p:cTn>
              <p:nextCondLst>
                <p:cond evt="onClick" delay="0">
                  <p:tgtEl>
                    <p:spTgt spid="7184"/>
                  </p:tgtEl>
                </p:cond>
              </p:nextCondLst>
            </p:seq>
            <p:seq concurrent="1" nextAc="seek">
              <p:cTn id="53" restart="whenNotActive" fill="hold" evtFilter="cancelBubble" nodeType="interactiveSeq">
                <p:stCondLst>
                  <p:cond evt="onClick" delay="0">
                    <p:tgtEl>
                      <p:spTgt spid="7183"/>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23" presetClass="entr" presetSubtype="16" fill="hold" grpId="0" nodeType="clickEffect">
                                  <p:stCondLst>
                                    <p:cond delay="0"/>
                                  </p:stCondLst>
                                  <p:childTnLst>
                                    <p:set>
                                      <p:cBhvr>
                                        <p:cTn id="57" dur="1" fill="hold">
                                          <p:stCondLst>
                                            <p:cond delay="0"/>
                                          </p:stCondLst>
                                        </p:cTn>
                                        <p:tgtEl>
                                          <p:spTgt spid="7220"/>
                                        </p:tgtEl>
                                        <p:attrNameLst>
                                          <p:attrName>style.visibility</p:attrName>
                                        </p:attrNameLst>
                                      </p:cBhvr>
                                      <p:to>
                                        <p:strVal val="visible"/>
                                      </p:to>
                                    </p:set>
                                    <p:anim calcmode="lin" valueType="num">
                                      <p:cBhvr>
                                        <p:cTn id="58" dur="500" fill="hold"/>
                                        <p:tgtEl>
                                          <p:spTgt spid="7220"/>
                                        </p:tgtEl>
                                        <p:attrNameLst>
                                          <p:attrName>ppt_w</p:attrName>
                                        </p:attrNameLst>
                                      </p:cBhvr>
                                      <p:tavLst>
                                        <p:tav tm="0">
                                          <p:val>
                                            <p:fltVal val="0"/>
                                          </p:val>
                                        </p:tav>
                                        <p:tav tm="100000">
                                          <p:val>
                                            <p:strVal val="#ppt_w"/>
                                          </p:val>
                                        </p:tav>
                                      </p:tavLst>
                                    </p:anim>
                                    <p:anim calcmode="lin" valueType="num">
                                      <p:cBhvr>
                                        <p:cTn id="59" dur="500" fill="hold"/>
                                        <p:tgtEl>
                                          <p:spTgt spid="7220"/>
                                        </p:tgtEl>
                                        <p:attrNameLst>
                                          <p:attrName>ppt_h</p:attrName>
                                        </p:attrNameLst>
                                      </p:cBhvr>
                                      <p:tavLst>
                                        <p:tav tm="0">
                                          <p:val>
                                            <p:fltVal val="0"/>
                                          </p:val>
                                        </p:tav>
                                        <p:tav tm="100000">
                                          <p:val>
                                            <p:strVal val="#ppt_h"/>
                                          </p:val>
                                        </p:tav>
                                      </p:tavLst>
                                    </p:anim>
                                  </p:childTnLst>
                                </p:cTn>
                              </p:par>
                            </p:childTnLst>
                          </p:cTn>
                        </p:par>
                        <p:par>
                          <p:cTn id="60" fill="hold" nodeType="afterGroup">
                            <p:stCondLst>
                              <p:cond delay="500"/>
                            </p:stCondLst>
                            <p:childTnLst>
                              <p:par>
                                <p:cTn id="61" presetID="18" presetClass="entr" presetSubtype="12" fill="hold" nodeType="afterEffect">
                                  <p:stCondLst>
                                    <p:cond delay="0"/>
                                  </p:stCondLst>
                                  <p:childTnLst>
                                    <p:set>
                                      <p:cBhvr>
                                        <p:cTn id="62" dur="1" fill="hold">
                                          <p:stCondLst>
                                            <p:cond delay="0"/>
                                          </p:stCondLst>
                                        </p:cTn>
                                        <p:tgtEl>
                                          <p:spTgt spid="7172"/>
                                        </p:tgtEl>
                                        <p:attrNameLst>
                                          <p:attrName>style.visibility</p:attrName>
                                        </p:attrNameLst>
                                      </p:cBhvr>
                                      <p:to>
                                        <p:strVal val="visible"/>
                                      </p:to>
                                    </p:set>
                                    <p:animEffect transition="in" filter="strips(downLeft)">
                                      <p:cBhvr>
                                        <p:cTn id="63" dur="2000"/>
                                        <p:tgtEl>
                                          <p:spTgt spid="7172"/>
                                        </p:tgtEl>
                                      </p:cBhvr>
                                    </p:animEffect>
                                  </p:childTnLst>
                                </p:cTn>
                              </p:par>
                            </p:childTnLst>
                          </p:cTn>
                        </p:par>
                        <p:par>
                          <p:cTn id="64" fill="hold" nodeType="afterGroup">
                            <p:stCondLst>
                              <p:cond delay="2500"/>
                            </p:stCondLst>
                            <p:childTnLst>
                              <p:par>
                                <p:cTn id="65" presetID="18" presetClass="entr" presetSubtype="12" fill="hold" nodeType="afterEffect">
                                  <p:stCondLst>
                                    <p:cond delay="0"/>
                                  </p:stCondLst>
                                  <p:childTnLst>
                                    <p:set>
                                      <p:cBhvr>
                                        <p:cTn id="66" dur="1" fill="hold">
                                          <p:stCondLst>
                                            <p:cond delay="0"/>
                                          </p:stCondLst>
                                        </p:cTn>
                                        <p:tgtEl>
                                          <p:spTgt spid="7180"/>
                                        </p:tgtEl>
                                        <p:attrNameLst>
                                          <p:attrName>style.visibility</p:attrName>
                                        </p:attrNameLst>
                                      </p:cBhvr>
                                      <p:to>
                                        <p:strVal val="visible"/>
                                      </p:to>
                                    </p:set>
                                    <p:animEffect transition="in" filter="strips(downLeft)">
                                      <p:cBhvr>
                                        <p:cTn id="67" dur="2000"/>
                                        <p:tgtEl>
                                          <p:spTgt spid="7180"/>
                                        </p:tgtEl>
                                      </p:cBhvr>
                                    </p:animEffect>
                                  </p:childTnLst>
                                </p:cTn>
                              </p:par>
                            </p:childTnLst>
                          </p:cTn>
                        </p:par>
                      </p:childTnLst>
                    </p:cTn>
                  </p:par>
                </p:childTnLst>
              </p:cTn>
              <p:nextCondLst>
                <p:cond evt="onClick" delay="0">
                  <p:tgtEl>
                    <p:spTgt spid="7183"/>
                  </p:tgtEl>
                </p:cond>
              </p:nextCondLst>
            </p:seq>
            <p:seq concurrent="1" nextAc="seek">
              <p:cTn id="68" restart="whenNotActive" fill="hold" evtFilter="cancelBubble" nodeType="interactiveSeq">
                <p:stCondLst>
                  <p:cond evt="onClick" delay="0">
                    <p:tgtEl>
                      <p:spTgt spid="7181"/>
                    </p:tgtEl>
                  </p:cond>
                </p:stCondLst>
                <p:endSync evt="end" delay="0">
                  <p:rtn val="all"/>
                </p:endSync>
                <p:childTnLst>
                  <p:par>
                    <p:cTn id="69" fill="hold" nodeType="clickPar">
                      <p:stCondLst>
                        <p:cond delay="0"/>
                      </p:stCondLst>
                      <p:childTnLst>
                        <p:par>
                          <p:cTn id="70" fill="hold" nodeType="withGroup">
                            <p:stCondLst>
                              <p:cond delay="0"/>
                            </p:stCondLst>
                            <p:childTnLst>
                              <p:par>
                                <p:cTn id="71" presetID="23" presetClass="entr" presetSubtype="16" fill="hold" grpId="0" nodeType="clickEffect">
                                  <p:stCondLst>
                                    <p:cond delay="0"/>
                                  </p:stCondLst>
                                  <p:childTnLst>
                                    <p:set>
                                      <p:cBhvr>
                                        <p:cTn id="72" dur="1" fill="hold">
                                          <p:stCondLst>
                                            <p:cond delay="0"/>
                                          </p:stCondLst>
                                        </p:cTn>
                                        <p:tgtEl>
                                          <p:spTgt spid="7219"/>
                                        </p:tgtEl>
                                        <p:attrNameLst>
                                          <p:attrName>style.visibility</p:attrName>
                                        </p:attrNameLst>
                                      </p:cBhvr>
                                      <p:to>
                                        <p:strVal val="visible"/>
                                      </p:to>
                                    </p:set>
                                    <p:anim calcmode="lin" valueType="num">
                                      <p:cBhvr>
                                        <p:cTn id="73" dur="500" fill="hold"/>
                                        <p:tgtEl>
                                          <p:spTgt spid="7219"/>
                                        </p:tgtEl>
                                        <p:attrNameLst>
                                          <p:attrName>ppt_w</p:attrName>
                                        </p:attrNameLst>
                                      </p:cBhvr>
                                      <p:tavLst>
                                        <p:tav tm="0">
                                          <p:val>
                                            <p:fltVal val="0"/>
                                          </p:val>
                                        </p:tav>
                                        <p:tav tm="100000">
                                          <p:val>
                                            <p:strVal val="#ppt_w"/>
                                          </p:val>
                                        </p:tav>
                                      </p:tavLst>
                                    </p:anim>
                                    <p:anim calcmode="lin" valueType="num">
                                      <p:cBhvr>
                                        <p:cTn id="74" dur="500" fill="hold"/>
                                        <p:tgtEl>
                                          <p:spTgt spid="7219"/>
                                        </p:tgtEl>
                                        <p:attrNameLst>
                                          <p:attrName>ppt_h</p:attrName>
                                        </p:attrNameLst>
                                      </p:cBhvr>
                                      <p:tavLst>
                                        <p:tav tm="0">
                                          <p:val>
                                            <p:fltVal val="0"/>
                                          </p:val>
                                        </p:tav>
                                        <p:tav tm="100000">
                                          <p:val>
                                            <p:strVal val="#ppt_h"/>
                                          </p:val>
                                        </p:tav>
                                      </p:tavLst>
                                    </p:anim>
                                  </p:childTnLst>
                                </p:cTn>
                              </p:par>
                            </p:childTnLst>
                          </p:cTn>
                        </p:par>
                        <p:par>
                          <p:cTn id="75" fill="hold" nodeType="afterGroup">
                            <p:stCondLst>
                              <p:cond delay="500"/>
                            </p:stCondLst>
                            <p:childTnLst>
                              <p:par>
                                <p:cTn id="76" presetID="8" presetClass="entr" presetSubtype="16" fill="hold" nodeType="afterEffect">
                                  <p:stCondLst>
                                    <p:cond delay="0"/>
                                  </p:stCondLst>
                                  <p:childTnLst>
                                    <p:set>
                                      <p:cBhvr>
                                        <p:cTn id="77" dur="1" fill="hold">
                                          <p:stCondLst>
                                            <p:cond delay="0"/>
                                          </p:stCondLst>
                                        </p:cTn>
                                        <p:tgtEl>
                                          <p:spTgt spid="7205"/>
                                        </p:tgtEl>
                                        <p:attrNameLst>
                                          <p:attrName>style.visibility</p:attrName>
                                        </p:attrNameLst>
                                      </p:cBhvr>
                                      <p:to>
                                        <p:strVal val="visible"/>
                                      </p:to>
                                    </p:set>
                                    <p:animEffect transition="in" filter="diamond(in)">
                                      <p:cBhvr>
                                        <p:cTn id="78" dur="2000"/>
                                        <p:tgtEl>
                                          <p:spTgt spid="7205"/>
                                        </p:tgtEl>
                                      </p:cBhvr>
                                    </p:animEffect>
                                  </p:childTnLst>
                                </p:cTn>
                              </p:par>
                            </p:childTnLst>
                          </p:cTn>
                        </p:par>
                        <p:par>
                          <p:cTn id="79" fill="hold" nodeType="afterGroup">
                            <p:stCondLst>
                              <p:cond delay="2500"/>
                            </p:stCondLst>
                            <p:childTnLst>
                              <p:par>
                                <p:cTn id="80" presetID="8" presetClass="entr" presetSubtype="16" fill="hold" nodeType="afterEffect">
                                  <p:stCondLst>
                                    <p:cond delay="0"/>
                                  </p:stCondLst>
                                  <p:childTnLst>
                                    <p:set>
                                      <p:cBhvr>
                                        <p:cTn id="81" dur="1" fill="hold">
                                          <p:stCondLst>
                                            <p:cond delay="0"/>
                                          </p:stCondLst>
                                        </p:cTn>
                                        <p:tgtEl>
                                          <p:spTgt spid="7174"/>
                                        </p:tgtEl>
                                        <p:attrNameLst>
                                          <p:attrName>style.visibility</p:attrName>
                                        </p:attrNameLst>
                                      </p:cBhvr>
                                      <p:to>
                                        <p:strVal val="visible"/>
                                      </p:to>
                                    </p:set>
                                    <p:animEffect transition="in" filter="diamond(in)">
                                      <p:cBhvr>
                                        <p:cTn id="82" dur="2000"/>
                                        <p:tgtEl>
                                          <p:spTgt spid="7174"/>
                                        </p:tgtEl>
                                      </p:cBhvr>
                                    </p:animEffect>
                                  </p:childTnLst>
                                </p:cTn>
                              </p:par>
                            </p:childTnLst>
                          </p:cTn>
                        </p:par>
                      </p:childTnLst>
                    </p:cTn>
                  </p:par>
                </p:childTnLst>
              </p:cTn>
              <p:nextCondLst>
                <p:cond evt="onClick" delay="0">
                  <p:tgtEl>
                    <p:spTgt spid="7181"/>
                  </p:tgtEl>
                </p:cond>
              </p:nextCondLst>
            </p:seq>
            <p:seq concurrent="1" nextAc="seek">
              <p:cTn id="83" restart="whenNotActive" fill="hold" evtFilter="cancelBubble" nodeType="interactiveSeq">
                <p:stCondLst>
                  <p:cond evt="onClick" delay="0">
                    <p:tgtEl>
                      <p:spTgt spid="7182"/>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3" presetClass="entr" presetSubtype="16" fill="hold" grpId="0" nodeType="clickEffect">
                                  <p:stCondLst>
                                    <p:cond delay="0"/>
                                  </p:stCondLst>
                                  <p:childTnLst>
                                    <p:set>
                                      <p:cBhvr>
                                        <p:cTn id="87" dur="1" fill="hold">
                                          <p:stCondLst>
                                            <p:cond delay="0"/>
                                          </p:stCondLst>
                                        </p:cTn>
                                        <p:tgtEl>
                                          <p:spTgt spid="7221"/>
                                        </p:tgtEl>
                                        <p:attrNameLst>
                                          <p:attrName>style.visibility</p:attrName>
                                        </p:attrNameLst>
                                      </p:cBhvr>
                                      <p:to>
                                        <p:strVal val="visible"/>
                                      </p:to>
                                    </p:set>
                                    <p:anim calcmode="lin" valueType="num">
                                      <p:cBhvr>
                                        <p:cTn id="88" dur="500" fill="hold"/>
                                        <p:tgtEl>
                                          <p:spTgt spid="7221"/>
                                        </p:tgtEl>
                                        <p:attrNameLst>
                                          <p:attrName>ppt_w</p:attrName>
                                        </p:attrNameLst>
                                      </p:cBhvr>
                                      <p:tavLst>
                                        <p:tav tm="0">
                                          <p:val>
                                            <p:fltVal val="0"/>
                                          </p:val>
                                        </p:tav>
                                        <p:tav tm="100000">
                                          <p:val>
                                            <p:strVal val="#ppt_w"/>
                                          </p:val>
                                        </p:tav>
                                      </p:tavLst>
                                    </p:anim>
                                    <p:anim calcmode="lin" valueType="num">
                                      <p:cBhvr>
                                        <p:cTn id="89" dur="500" fill="hold"/>
                                        <p:tgtEl>
                                          <p:spTgt spid="7221"/>
                                        </p:tgtEl>
                                        <p:attrNameLst>
                                          <p:attrName>ppt_h</p:attrName>
                                        </p:attrNameLst>
                                      </p:cBhvr>
                                      <p:tavLst>
                                        <p:tav tm="0">
                                          <p:val>
                                            <p:fltVal val="0"/>
                                          </p:val>
                                        </p:tav>
                                        <p:tav tm="100000">
                                          <p:val>
                                            <p:strVal val="#ppt_h"/>
                                          </p:val>
                                        </p:tav>
                                      </p:tavLst>
                                    </p:anim>
                                  </p:childTnLst>
                                </p:cTn>
                              </p:par>
                            </p:childTnLst>
                          </p:cTn>
                        </p:par>
                        <p:par>
                          <p:cTn id="90" fill="hold" nodeType="afterGroup">
                            <p:stCondLst>
                              <p:cond delay="500"/>
                            </p:stCondLst>
                            <p:childTnLst>
                              <p:par>
                                <p:cTn id="91" presetID="8" presetClass="entr" presetSubtype="16" fill="hold" nodeType="afterEffect">
                                  <p:stCondLst>
                                    <p:cond delay="0"/>
                                  </p:stCondLst>
                                  <p:childTnLst>
                                    <p:set>
                                      <p:cBhvr>
                                        <p:cTn id="92" dur="1" fill="hold">
                                          <p:stCondLst>
                                            <p:cond delay="0"/>
                                          </p:stCondLst>
                                        </p:cTn>
                                        <p:tgtEl>
                                          <p:spTgt spid="7173"/>
                                        </p:tgtEl>
                                        <p:attrNameLst>
                                          <p:attrName>style.visibility</p:attrName>
                                        </p:attrNameLst>
                                      </p:cBhvr>
                                      <p:to>
                                        <p:strVal val="visible"/>
                                      </p:to>
                                    </p:set>
                                    <p:animEffect transition="in" filter="diamond(in)">
                                      <p:cBhvr>
                                        <p:cTn id="93" dur="2000"/>
                                        <p:tgtEl>
                                          <p:spTgt spid="7173"/>
                                        </p:tgtEl>
                                      </p:cBhvr>
                                    </p:animEffect>
                                  </p:childTnLst>
                                </p:cTn>
                              </p:par>
                            </p:childTnLst>
                          </p:cTn>
                        </p:par>
                        <p:par>
                          <p:cTn id="94" fill="hold" nodeType="afterGroup">
                            <p:stCondLst>
                              <p:cond delay="2500"/>
                            </p:stCondLst>
                            <p:childTnLst>
                              <p:par>
                                <p:cTn id="95" presetID="5" presetClass="entr" presetSubtype="10" fill="hold" nodeType="afterEffect">
                                  <p:stCondLst>
                                    <p:cond delay="0"/>
                                  </p:stCondLst>
                                  <p:childTnLst>
                                    <p:set>
                                      <p:cBhvr>
                                        <p:cTn id="96" dur="1" fill="hold">
                                          <p:stCondLst>
                                            <p:cond delay="0"/>
                                          </p:stCondLst>
                                        </p:cTn>
                                        <p:tgtEl>
                                          <p:spTgt spid="7201"/>
                                        </p:tgtEl>
                                        <p:attrNameLst>
                                          <p:attrName>style.visibility</p:attrName>
                                        </p:attrNameLst>
                                      </p:cBhvr>
                                      <p:to>
                                        <p:strVal val="visible"/>
                                      </p:to>
                                    </p:set>
                                    <p:animEffect transition="in" filter="checkerboard(across)">
                                      <p:cBhvr>
                                        <p:cTn id="97" dur="2000"/>
                                        <p:tgtEl>
                                          <p:spTgt spid="7201"/>
                                        </p:tgtEl>
                                      </p:cBhvr>
                                    </p:animEffect>
                                  </p:childTnLst>
                                </p:cTn>
                              </p:par>
                            </p:childTnLst>
                          </p:cTn>
                        </p:par>
                        <p:par>
                          <p:cTn id="98" fill="hold" nodeType="afterGroup">
                            <p:stCondLst>
                              <p:cond delay="4500"/>
                            </p:stCondLst>
                            <p:childTnLst>
                              <p:par>
                                <p:cTn id="99" presetID="10" presetClass="entr" presetSubtype="0" fill="hold" nodeType="afterEffect">
                                  <p:stCondLst>
                                    <p:cond delay="0"/>
                                  </p:stCondLst>
                                  <p:childTnLst>
                                    <p:set>
                                      <p:cBhvr>
                                        <p:cTn id="100" dur="1" fill="hold">
                                          <p:stCondLst>
                                            <p:cond delay="0"/>
                                          </p:stCondLst>
                                        </p:cTn>
                                        <p:tgtEl>
                                          <p:spTgt spid="7225"/>
                                        </p:tgtEl>
                                        <p:attrNameLst>
                                          <p:attrName>style.visibility</p:attrName>
                                        </p:attrNameLst>
                                      </p:cBhvr>
                                      <p:to>
                                        <p:strVal val="visible"/>
                                      </p:to>
                                    </p:set>
                                    <p:animEffect transition="in" filter="fade">
                                      <p:cBhvr>
                                        <p:cTn id="101" dur="1000"/>
                                        <p:tgtEl>
                                          <p:spTgt spid="7225"/>
                                        </p:tgtEl>
                                      </p:cBhvr>
                                    </p:animEffect>
                                  </p:childTnLst>
                                </p:cTn>
                              </p:par>
                            </p:childTnLst>
                          </p:cTn>
                        </p:par>
                        <p:par>
                          <p:cTn id="102" fill="hold" nodeType="afterGroup">
                            <p:stCondLst>
                              <p:cond delay="5500"/>
                            </p:stCondLst>
                            <p:childTnLst>
                              <p:par>
                                <p:cTn id="103" presetID="10" presetClass="exit" presetSubtype="0" fill="hold" nodeType="afterEffect">
                                  <p:stCondLst>
                                    <p:cond delay="0"/>
                                  </p:stCondLst>
                                  <p:childTnLst>
                                    <p:animEffect transition="out" filter="fade">
                                      <p:cBhvr>
                                        <p:cTn id="104" dur="500"/>
                                        <p:tgtEl>
                                          <p:spTgt spid="7172"/>
                                        </p:tgtEl>
                                      </p:cBhvr>
                                    </p:animEffect>
                                    <p:set>
                                      <p:cBhvr>
                                        <p:cTn id="105" dur="1" fill="hold">
                                          <p:stCondLst>
                                            <p:cond delay="499"/>
                                          </p:stCondLst>
                                        </p:cTn>
                                        <p:tgtEl>
                                          <p:spTgt spid="7172"/>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500"/>
                                        <p:tgtEl>
                                          <p:spTgt spid="7224"/>
                                        </p:tgtEl>
                                      </p:cBhvr>
                                    </p:animEffect>
                                    <p:set>
                                      <p:cBhvr>
                                        <p:cTn id="108" dur="1" fill="hold">
                                          <p:stCondLst>
                                            <p:cond delay="499"/>
                                          </p:stCondLst>
                                        </p:cTn>
                                        <p:tgtEl>
                                          <p:spTgt spid="7224"/>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500"/>
                                        <p:tgtEl>
                                          <p:spTgt spid="7173"/>
                                        </p:tgtEl>
                                      </p:cBhvr>
                                    </p:animEffect>
                                    <p:set>
                                      <p:cBhvr>
                                        <p:cTn id="111" dur="1" fill="hold">
                                          <p:stCondLst>
                                            <p:cond delay="499"/>
                                          </p:stCondLst>
                                        </p:cTn>
                                        <p:tgtEl>
                                          <p:spTgt spid="7173"/>
                                        </p:tgtEl>
                                        <p:attrNameLst>
                                          <p:attrName>style.visibility</p:attrName>
                                        </p:attrNameLst>
                                      </p:cBhvr>
                                      <p:to>
                                        <p:strVal val="hidden"/>
                                      </p:to>
                                    </p:set>
                                  </p:childTnLst>
                                </p:cTn>
                              </p:par>
                              <p:par>
                                <p:cTn id="112" presetID="10" presetClass="exit" presetSubtype="0" fill="hold" nodeType="withEffect">
                                  <p:stCondLst>
                                    <p:cond delay="0"/>
                                  </p:stCondLst>
                                  <p:childTnLst>
                                    <p:animEffect transition="out" filter="fade">
                                      <p:cBhvr>
                                        <p:cTn id="113" dur="500"/>
                                        <p:tgtEl>
                                          <p:spTgt spid="7174"/>
                                        </p:tgtEl>
                                      </p:cBhvr>
                                    </p:animEffect>
                                    <p:set>
                                      <p:cBhvr>
                                        <p:cTn id="114" dur="1" fill="hold">
                                          <p:stCondLst>
                                            <p:cond delay="499"/>
                                          </p:stCondLst>
                                        </p:cTn>
                                        <p:tgtEl>
                                          <p:spTgt spid="7174"/>
                                        </p:tgtEl>
                                        <p:attrNameLst>
                                          <p:attrName>style.visibility</p:attrName>
                                        </p:attrNameLst>
                                      </p:cBhvr>
                                      <p:to>
                                        <p:strVal val="hidden"/>
                                      </p:to>
                                    </p:set>
                                  </p:childTnLst>
                                </p:cTn>
                              </p:par>
                              <p:par>
                                <p:cTn id="115" presetID="10" presetClass="exit" presetSubtype="0" fill="hold" nodeType="withEffect">
                                  <p:stCondLst>
                                    <p:cond delay="0"/>
                                  </p:stCondLst>
                                  <p:childTnLst>
                                    <p:animEffect transition="out" filter="fade">
                                      <p:cBhvr>
                                        <p:cTn id="116" dur="500"/>
                                        <p:tgtEl>
                                          <p:spTgt spid="7180"/>
                                        </p:tgtEl>
                                      </p:cBhvr>
                                    </p:animEffect>
                                    <p:set>
                                      <p:cBhvr>
                                        <p:cTn id="117" dur="1" fill="hold">
                                          <p:stCondLst>
                                            <p:cond delay="499"/>
                                          </p:stCondLst>
                                        </p:cTn>
                                        <p:tgtEl>
                                          <p:spTgt spid="7180"/>
                                        </p:tgtEl>
                                        <p:attrNameLst>
                                          <p:attrName>style.visibility</p:attrName>
                                        </p:attrNameLst>
                                      </p:cBhvr>
                                      <p:to>
                                        <p:strVal val="hidden"/>
                                      </p:to>
                                    </p:set>
                                  </p:childTnLst>
                                </p:cTn>
                              </p:par>
                              <p:par>
                                <p:cTn id="118" presetID="10" presetClass="exit" presetSubtype="0" fill="hold" nodeType="withEffect">
                                  <p:stCondLst>
                                    <p:cond delay="0"/>
                                  </p:stCondLst>
                                  <p:childTnLst>
                                    <p:animEffect transition="out" filter="fade">
                                      <p:cBhvr>
                                        <p:cTn id="119" dur="500"/>
                                        <p:tgtEl>
                                          <p:spTgt spid="7201"/>
                                        </p:tgtEl>
                                      </p:cBhvr>
                                    </p:animEffect>
                                    <p:set>
                                      <p:cBhvr>
                                        <p:cTn id="120" dur="1" fill="hold">
                                          <p:stCondLst>
                                            <p:cond delay="499"/>
                                          </p:stCondLst>
                                        </p:cTn>
                                        <p:tgtEl>
                                          <p:spTgt spid="7201"/>
                                        </p:tgtEl>
                                        <p:attrNameLst>
                                          <p:attrName>style.visibility</p:attrName>
                                        </p:attrNameLst>
                                      </p:cBhvr>
                                      <p:to>
                                        <p:strVal val="hidden"/>
                                      </p:to>
                                    </p:set>
                                  </p:childTnLst>
                                </p:cTn>
                              </p:par>
                              <p:par>
                                <p:cTn id="121" presetID="10" presetClass="exit" presetSubtype="0" fill="hold" nodeType="withEffect">
                                  <p:stCondLst>
                                    <p:cond delay="0"/>
                                  </p:stCondLst>
                                  <p:childTnLst>
                                    <p:animEffect transition="out" filter="fade">
                                      <p:cBhvr>
                                        <p:cTn id="122" dur="500"/>
                                        <p:tgtEl>
                                          <p:spTgt spid="7205"/>
                                        </p:tgtEl>
                                      </p:cBhvr>
                                    </p:animEffect>
                                    <p:set>
                                      <p:cBhvr>
                                        <p:cTn id="123" dur="1" fill="hold">
                                          <p:stCondLst>
                                            <p:cond delay="499"/>
                                          </p:stCondLst>
                                        </p:cTn>
                                        <p:tgtEl>
                                          <p:spTgt spid="7205"/>
                                        </p:tgtEl>
                                        <p:attrNameLst>
                                          <p:attrName>style.visibility</p:attrName>
                                        </p:attrNameLst>
                                      </p:cBhvr>
                                      <p:to>
                                        <p:strVal val="hidden"/>
                                      </p:to>
                                    </p:set>
                                  </p:childTnLst>
                                </p:cTn>
                              </p:par>
                            </p:childTnLst>
                          </p:cTn>
                        </p:par>
                      </p:childTnLst>
                    </p:cTn>
                  </p:par>
                </p:childTnLst>
              </p:cTn>
              <p:nextCondLst>
                <p:cond evt="onClick" delay="0">
                  <p:tgtEl>
                    <p:spTgt spid="7182"/>
                  </p:tgtEl>
                </p:cond>
              </p:nextCondLst>
            </p:seq>
            <p:seq concurrent="1" nextAc="seek">
              <p:cTn id="124" restart="whenNotActive" fill="hold" evtFilter="cancelBubble" nodeType="interactiveSeq">
                <p:stCondLst>
                  <p:cond evt="onClick" delay="0">
                    <p:tgtEl>
                      <p:spTgt spid="7189"/>
                    </p:tgtEl>
                  </p:cond>
                </p:stCondLst>
                <p:endSync evt="end" delay="0">
                  <p:rtn val="all"/>
                </p:endSync>
                <p:childTnLst>
                  <p:par>
                    <p:cTn id="125" fill="hold" nodeType="clickPar">
                      <p:stCondLst>
                        <p:cond delay="0"/>
                      </p:stCondLst>
                      <p:childTnLst>
                        <p:par>
                          <p:cTn id="126" fill="hold" nodeType="withGroup">
                            <p:stCondLst>
                              <p:cond delay="0"/>
                            </p:stCondLst>
                            <p:childTnLst>
                              <p:par>
                                <p:cTn id="127" presetID="23" presetClass="entr" presetSubtype="16" fill="hold" grpId="0" nodeType="clickEffect">
                                  <p:stCondLst>
                                    <p:cond delay="0"/>
                                  </p:stCondLst>
                                  <p:childTnLst>
                                    <p:set>
                                      <p:cBhvr>
                                        <p:cTn id="128" dur="1" fill="hold">
                                          <p:stCondLst>
                                            <p:cond delay="0"/>
                                          </p:stCondLst>
                                        </p:cTn>
                                        <p:tgtEl>
                                          <p:spTgt spid="7223"/>
                                        </p:tgtEl>
                                        <p:attrNameLst>
                                          <p:attrName>style.visibility</p:attrName>
                                        </p:attrNameLst>
                                      </p:cBhvr>
                                      <p:to>
                                        <p:strVal val="visible"/>
                                      </p:to>
                                    </p:set>
                                    <p:anim calcmode="lin" valueType="num">
                                      <p:cBhvr>
                                        <p:cTn id="129" dur="500" fill="hold"/>
                                        <p:tgtEl>
                                          <p:spTgt spid="7223"/>
                                        </p:tgtEl>
                                        <p:attrNameLst>
                                          <p:attrName>ppt_w</p:attrName>
                                        </p:attrNameLst>
                                      </p:cBhvr>
                                      <p:tavLst>
                                        <p:tav tm="0">
                                          <p:val>
                                            <p:fltVal val="0"/>
                                          </p:val>
                                        </p:tav>
                                        <p:tav tm="100000">
                                          <p:val>
                                            <p:strVal val="#ppt_w"/>
                                          </p:val>
                                        </p:tav>
                                      </p:tavLst>
                                    </p:anim>
                                    <p:anim calcmode="lin" valueType="num">
                                      <p:cBhvr>
                                        <p:cTn id="130" dur="500" fill="hold"/>
                                        <p:tgtEl>
                                          <p:spTgt spid="7223"/>
                                        </p:tgtEl>
                                        <p:attrNameLst>
                                          <p:attrName>ppt_h</p:attrName>
                                        </p:attrNameLst>
                                      </p:cBhvr>
                                      <p:tavLst>
                                        <p:tav tm="0">
                                          <p:val>
                                            <p:fltVal val="0"/>
                                          </p:val>
                                        </p:tav>
                                        <p:tav tm="100000">
                                          <p:val>
                                            <p:strVal val="#ppt_h"/>
                                          </p:val>
                                        </p:tav>
                                      </p:tavLst>
                                    </p:anim>
                                  </p:childTnLst>
                                </p:cTn>
                              </p:par>
                              <p:par>
                                <p:cTn id="131" presetID="63" presetClass="path" presetSubtype="0" accel="50000" decel="50000" fill="hold" nodeType="withEffect">
                                  <p:stCondLst>
                                    <p:cond delay="0"/>
                                  </p:stCondLst>
                                  <p:childTnLst>
                                    <p:animMotion origin="layout" path="M 0 0  L 0.25 0  E" pathEditMode="relative" ptsTypes="">
                                      <p:cBhvr>
                                        <p:cTn id="132" dur="2000" fill="hold"/>
                                        <p:tgtEl>
                                          <p:spTgt spid="7225"/>
                                        </p:tgtEl>
                                        <p:attrNameLst>
                                          <p:attrName>ppt_x</p:attrName>
                                          <p:attrName>ppt_y</p:attrName>
                                        </p:attrNameLst>
                                      </p:cBhvr>
                                    </p:animMotion>
                                  </p:childTnLst>
                                </p:cTn>
                              </p:par>
                            </p:childTnLst>
                          </p:cTn>
                        </p:par>
                      </p:childTnLst>
                    </p:cTn>
                  </p:par>
                </p:childTnLst>
              </p:cTn>
              <p:nextCondLst>
                <p:cond evt="onClick" delay="0">
                  <p:tgtEl>
                    <p:spTgt spid="7189"/>
                  </p:tgtEl>
                </p:cond>
              </p:nextCondLst>
            </p:seq>
            <p:seq concurrent="1" nextAc="seek">
              <p:cTn id="133" restart="whenNotActive" fill="hold" evtFilter="cancelBubble" nodeType="interactiveSeq">
                <p:stCondLst>
                  <p:cond evt="onClick" delay="0">
                    <p:tgtEl>
                      <p:spTgt spid="7191"/>
                    </p:tgtEl>
                  </p:cond>
                </p:stCondLst>
                <p:endSync evt="end" delay="0">
                  <p:rtn val="all"/>
                </p:endSync>
                <p:childTnLst>
                  <p:par>
                    <p:cTn id="134" fill="hold" nodeType="clickPar">
                      <p:stCondLst>
                        <p:cond delay="0"/>
                      </p:stCondLst>
                      <p:childTnLst>
                        <p:par>
                          <p:cTn id="135" fill="hold" nodeType="withGroup">
                            <p:stCondLst>
                              <p:cond delay="0"/>
                            </p:stCondLst>
                            <p:childTnLst>
                              <p:par>
                                <p:cTn id="136" presetID="23" presetClass="entr" presetSubtype="16" fill="hold" grpId="0" nodeType="clickEffect">
                                  <p:stCondLst>
                                    <p:cond delay="0"/>
                                  </p:stCondLst>
                                  <p:childTnLst>
                                    <p:set>
                                      <p:cBhvr>
                                        <p:cTn id="137" dur="1" fill="hold">
                                          <p:stCondLst>
                                            <p:cond delay="0"/>
                                          </p:stCondLst>
                                        </p:cTn>
                                        <p:tgtEl>
                                          <p:spTgt spid="7222"/>
                                        </p:tgtEl>
                                        <p:attrNameLst>
                                          <p:attrName>style.visibility</p:attrName>
                                        </p:attrNameLst>
                                      </p:cBhvr>
                                      <p:to>
                                        <p:strVal val="visible"/>
                                      </p:to>
                                    </p:set>
                                    <p:anim calcmode="lin" valueType="num">
                                      <p:cBhvr>
                                        <p:cTn id="138" dur="500" fill="hold"/>
                                        <p:tgtEl>
                                          <p:spTgt spid="7222"/>
                                        </p:tgtEl>
                                        <p:attrNameLst>
                                          <p:attrName>ppt_w</p:attrName>
                                        </p:attrNameLst>
                                      </p:cBhvr>
                                      <p:tavLst>
                                        <p:tav tm="0">
                                          <p:val>
                                            <p:fltVal val="0"/>
                                          </p:val>
                                        </p:tav>
                                        <p:tav tm="100000">
                                          <p:val>
                                            <p:strVal val="#ppt_w"/>
                                          </p:val>
                                        </p:tav>
                                      </p:tavLst>
                                    </p:anim>
                                    <p:anim calcmode="lin" valueType="num">
                                      <p:cBhvr>
                                        <p:cTn id="139" dur="500" fill="hold"/>
                                        <p:tgtEl>
                                          <p:spTgt spid="7222"/>
                                        </p:tgtEl>
                                        <p:attrNameLst>
                                          <p:attrName>ppt_h</p:attrName>
                                        </p:attrNameLst>
                                      </p:cBhvr>
                                      <p:tavLst>
                                        <p:tav tm="0">
                                          <p:val>
                                            <p:fltVal val="0"/>
                                          </p:val>
                                        </p:tav>
                                        <p:tav tm="100000">
                                          <p:val>
                                            <p:strVal val="#ppt_h"/>
                                          </p:val>
                                        </p:tav>
                                      </p:tavLst>
                                    </p:anim>
                                  </p:childTnLst>
                                </p:cTn>
                              </p:par>
                              <p:par>
                                <p:cTn id="140" presetID="8" presetClass="emph" presetSubtype="0" fill="hold" nodeType="withEffect">
                                  <p:stCondLst>
                                    <p:cond delay="0"/>
                                  </p:stCondLst>
                                  <p:childTnLst>
                                    <p:animRot by="-5400000">
                                      <p:cBhvr>
                                        <p:cTn id="141" dur="2000" fill="hold"/>
                                        <p:tgtEl>
                                          <p:spTgt spid="7225"/>
                                        </p:tgtEl>
                                        <p:attrNameLst>
                                          <p:attrName>r</p:attrName>
                                        </p:attrNameLst>
                                      </p:cBhvr>
                                    </p:animRot>
                                  </p:childTnLst>
                                </p:cTn>
                              </p:par>
                            </p:childTnLst>
                          </p:cTn>
                        </p:par>
                      </p:childTnLst>
                    </p:cTn>
                  </p:par>
                </p:childTnLst>
              </p:cTn>
              <p:nextCondLst>
                <p:cond evt="onClick" delay="0">
                  <p:tgtEl>
                    <p:spTgt spid="7191"/>
                  </p:tgtEl>
                </p:cond>
              </p:nextCondLst>
            </p:seq>
          </p:childTnLst>
        </p:cTn>
      </p:par>
    </p:tnLst>
    <p:bldLst>
      <p:bldP spid="7218" grpId="0"/>
      <p:bldP spid="7219" grpId="0"/>
      <p:bldP spid="7220" grpId="0"/>
      <p:bldP spid="7221" grpId="0"/>
      <p:bldP spid="7222" grpId="0"/>
      <p:bldP spid="72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5" name="Text Box 9"/>
          <p:cNvSpPr txBox="1">
            <a:spLocks noChangeArrowheads="1"/>
          </p:cNvSpPr>
          <p:nvPr/>
        </p:nvSpPr>
        <p:spPr bwMode="auto">
          <a:xfrm>
            <a:off x="1755775" y="5480050"/>
            <a:ext cx="6342063"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7200" b="1"/>
              <a:t>Khối chữ nhật</a:t>
            </a:r>
          </a:p>
        </p:txBody>
      </p:sp>
      <p:grpSp>
        <p:nvGrpSpPr>
          <p:cNvPr id="91147" name="Group 11"/>
          <p:cNvGrpSpPr>
            <a:grpSpLocks/>
          </p:cNvGrpSpPr>
          <p:nvPr/>
        </p:nvGrpSpPr>
        <p:grpSpPr bwMode="auto">
          <a:xfrm>
            <a:off x="2322513" y="1657350"/>
            <a:ext cx="5087937" cy="3324225"/>
            <a:chOff x="-1077" y="992"/>
            <a:chExt cx="3149" cy="2094"/>
          </a:xfrm>
        </p:grpSpPr>
        <p:sp>
          <p:nvSpPr>
            <p:cNvPr id="91148" name="Freeform 12"/>
            <p:cNvSpPr>
              <a:spLocks/>
            </p:cNvSpPr>
            <p:nvPr/>
          </p:nvSpPr>
          <p:spPr bwMode="auto">
            <a:xfrm>
              <a:off x="-1077" y="2560"/>
              <a:ext cx="3133" cy="526"/>
            </a:xfrm>
            <a:custGeom>
              <a:avLst/>
              <a:gdLst>
                <a:gd name="T0" fmla="*/ 0 w 3133"/>
                <a:gd name="T1" fmla="*/ 526 h 526"/>
                <a:gd name="T2" fmla="*/ 2629 w 3133"/>
                <a:gd name="T3" fmla="*/ 520 h 526"/>
                <a:gd name="T4" fmla="*/ 3133 w 3133"/>
                <a:gd name="T5" fmla="*/ 8 h 526"/>
                <a:gd name="T6" fmla="*/ 573 w 3133"/>
                <a:gd name="T7" fmla="*/ 0 h 526"/>
                <a:gd name="T8" fmla="*/ 0 w 3133"/>
                <a:gd name="T9" fmla="*/ 509 h 526"/>
              </a:gdLst>
              <a:ahLst/>
              <a:cxnLst>
                <a:cxn ang="0">
                  <a:pos x="T0" y="T1"/>
                </a:cxn>
                <a:cxn ang="0">
                  <a:pos x="T2" y="T3"/>
                </a:cxn>
                <a:cxn ang="0">
                  <a:pos x="T4" y="T5"/>
                </a:cxn>
                <a:cxn ang="0">
                  <a:pos x="T6" y="T7"/>
                </a:cxn>
                <a:cxn ang="0">
                  <a:pos x="T8" y="T9"/>
                </a:cxn>
              </a:cxnLst>
              <a:rect l="0" t="0" r="r" b="b"/>
              <a:pathLst>
                <a:path w="3133" h="526">
                  <a:moveTo>
                    <a:pt x="0" y="526"/>
                  </a:moveTo>
                  <a:lnTo>
                    <a:pt x="2629" y="520"/>
                  </a:lnTo>
                  <a:lnTo>
                    <a:pt x="3133" y="8"/>
                  </a:lnTo>
                  <a:lnTo>
                    <a:pt x="573" y="0"/>
                  </a:lnTo>
                  <a:lnTo>
                    <a:pt x="0" y="509"/>
                  </a:lnTo>
                </a:path>
              </a:pathLst>
            </a:custGeom>
            <a:gradFill rotWithShape="1">
              <a:gsLst>
                <a:gs pos="0">
                  <a:srgbClr val="CC99FF">
                    <a:gamma/>
                    <a:shade val="46275"/>
                    <a:invGamma/>
                  </a:srgbClr>
                </a:gs>
                <a:gs pos="100000">
                  <a:srgbClr val="CC99FF"/>
                </a:gs>
              </a:gsLst>
              <a:lin ang="5400000" scaled="1"/>
            </a:gradFill>
            <a:ln w="9525">
              <a:solidFill>
                <a:srgbClr val="FF3300"/>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149" name="AutoShape 13"/>
            <p:cNvSpPr>
              <a:spLocks noChangeArrowheads="1"/>
            </p:cNvSpPr>
            <p:nvPr/>
          </p:nvSpPr>
          <p:spPr bwMode="auto">
            <a:xfrm>
              <a:off x="-1064" y="1005"/>
              <a:ext cx="3127" cy="2065"/>
            </a:xfrm>
            <a:prstGeom prst="cube">
              <a:avLst>
                <a:gd name="adj" fmla="val 24213"/>
              </a:avLst>
            </a:prstGeom>
            <a:noFill/>
            <a:ln w="3810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50" name="Freeform 14"/>
            <p:cNvSpPr>
              <a:spLocks/>
            </p:cNvSpPr>
            <p:nvPr/>
          </p:nvSpPr>
          <p:spPr bwMode="auto">
            <a:xfrm>
              <a:off x="1558" y="1000"/>
              <a:ext cx="514" cy="2067"/>
            </a:xfrm>
            <a:custGeom>
              <a:avLst/>
              <a:gdLst>
                <a:gd name="T0" fmla="*/ 0 w 514"/>
                <a:gd name="T1" fmla="*/ 500 h 2067"/>
                <a:gd name="T2" fmla="*/ 506 w 514"/>
                <a:gd name="T3" fmla="*/ 0 h 2067"/>
                <a:gd name="T4" fmla="*/ 514 w 514"/>
                <a:gd name="T5" fmla="*/ 1576 h 2067"/>
                <a:gd name="T6" fmla="*/ 0 w 514"/>
                <a:gd name="T7" fmla="*/ 2067 h 2067"/>
                <a:gd name="T8" fmla="*/ 7 w 514"/>
                <a:gd name="T9" fmla="*/ 490 h 2067"/>
              </a:gdLst>
              <a:ahLst/>
              <a:cxnLst>
                <a:cxn ang="0">
                  <a:pos x="T0" y="T1"/>
                </a:cxn>
                <a:cxn ang="0">
                  <a:pos x="T2" y="T3"/>
                </a:cxn>
                <a:cxn ang="0">
                  <a:pos x="T4" y="T5"/>
                </a:cxn>
                <a:cxn ang="0">
                  <a:pos x="T6" y="T7"/>
                </a:cxn>
                <a:cxn ang="0">
                  <a:pos x="T8" y="T9"/>
                </a:cxn>
              </a:cxnLst>
              <a:rect l="0" t="0" r="r" b="b"/>
              <a:pathLst>
                <a:path w="514" h="2067">
                  <a:moveTo>
                    <a:pt x="0" y="500"/>
                  </a:moveTo>
                  <a:lnTo>
                    <a:pt x="506" y="0"/>
                  </a:lnTo>
                  <a:lnTo>
                    <a:pt x="514" y="1576"/>
                  </a:lnTo>
                  <a:lnTo>
                    <a:pt x="0" y="2067"/>
                  </a:lnTo>
                  <a:lnTo>
                    <a:pt x="7" y="490"/>
                  </a:lnTo>
                </a:path>
              </a:pathLst>
            </a:custGeom>
            <a:gradFill rotWithShape="1">
              <a:gsLst>
                <a:gs pos="0">
                  <a:srgbClr val="FFFF99"/>
                </a:gs>
                <a:gs pos="100000">
                  <a:srgbClr val="FFFF99">
                    <a:gamma/>
                    <a:shade val="46275"/>
                    <a:invGamma/>
                  </a:srgbClr>
                </a:gs>
              </a:gsLst>
              <a:lin ang="5400000" scaled="1"/>
            </a:gradFill>
            <a:ln w="9525">
              <a:solidFill>
                <a:srgbClr val="FF3300"/>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151" name="Rectangle 15"/>
            <p:cNvSpPr>
              <a:spLocks noChangeArrowheads="1"/>
            </p:cNvSpPr>
            <p:nvPr/>
          </p:nvSpPr>
          <p:spPr bwMode="auto">
            <a:xfrm>
              <a:off x="-1054" y="1494"/>
              <a:ext cx="2615" cy="1579"/>
            </a:xfrm>
            <a:prstGeom prst="rect">
              <a:avLst/>
            </a:prstGeom>
            <a:solidFill>
              <a:srgbClr val="FF99CC"/>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152" name="Freeform 16"/>
            <p:cNvSpPr>
              <a:spLocks/>
            </p:cNvSpPr>
            <p:nvPr/>
          </p:nvSpPr>
          <p:spPr bwMode="auto">
            <a:xfrm>
              <a:off x="-1040" y="992"/>
              <a:ext cx="3088" cy="499"/>
            </a:xfrm>
            <a:custGeom>
              <a:avLst/>
              <a:gdLst>
                <a:gd name="T0" fmla="*/ 0 w 3088"/>
                <a:gd name="T1" fmla="*/ 499 h 499"/>
                <a:gd name="T2" fmla="*/ 2624 w 3088"/>
                <a:gd name="T3" fmla="*/ 488 h 499"/>
                <a:gd name="T4" fmla="*/ 3088 w 3088"/>
                <a:gd name="T5" fmla="*/ 0 h 499"/>
                <a:gd name="T6" fmla="*/ 488 w 3088"/>
                <a:gd name="T7" fmla="*/ 0 h 499"/>
                <a:gd name="T8" fmla="*/ 0 w 3088"/>
                <a:gd name="T9" fmla="*/ 482 h 499"/>
              </a:gdLst>
              <a:ahLst/>
              <a:cxnLst>
                <a:cxn ang="0">
                  <a:pos x="T0" y="T1"/>
                </a:cxn>
                <a:cxn ang="0">
                  <a:pos x="T2" y="T3"/>
                </a:cxn>
                <a:cxn ang="0">
                  <a:pos x="T4" y="T5"/>
                </a:cxn>
                <a:cxn ang="0">
                  <a:pos x="T6" y="T7"/>
                </a:cxn>
                <a:cxn ang="0">
                  <a:pos x="T8" y="T9"/>
                </a:cxn>
              </a:cxnLst>
              <a:rect l="0" t="0" r="r" b="b"/>
              <a:pathLst>
                <a:path w="3088" h="499">
                  <a:moveTo>
                    <a:pt x="0" y="499"/>
                  </a:moveTo>
                  <a:lnTo>
                    <a:pt x="2624" y="488"/>
                  </a:lnTo>
                  <a:lnTo>
                    <a:pt x="3088" y="0"/>
                  </a:lnTo>
                  <a:lnTo>
                    <a:pt x="488" y="0"/>
                  </a:lnTo>
                  <a:lnTo>
                    <a:pt x="0" y="482"/>
                  </a:lnTo>
                </a:path>
              </a:pathLst>
            </a:custGeom>
            <a:gradFill rotWithShape="1">
              <a:gsLst>
                <a:gs pos="0">
                  <a:srgbClr val="CC99FF">
                    <a:gamma/>
                    <a:shade val="46275"/>
                    <a:invGamma/>
                  </a:srgbClr>
                </a:gs>
                <a:gs pos="100000">
                  <a:srgbClr val="CC99FF"/>
                </a:gs>
              </a:gsLst>
              <a:lin ang="5400000" scaled="1"/>
            </a:gradFill>
            <a:ln w="9525">
              <a:solidFill>
                <a:srgbClr val="FF3300"/>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91145">
                                            <p:txEl>
                                              <p:pRg st="0" end="0"/>
                                            </p:txEl>
                                          </p:spTgt>
                                        </p:tgtEl>
                                        <p:attrNameLst>
                                          <p:attrName>style.visibility</p:attrName>
                                        </p:attrNameLst>
                                      </p:cBhvr>
                                      <p:to>
                                        <p:strVal val="visible"/>
                                      </p:to>
                                    </p:set>
                                    <p:anim calcmode="lin" valueType="num">
                                      <p:cBhvr>
                                        <p:cTn id="7" dur="2000" fill="hold"/>
                                        <p:tgtEl>
                                          <p:spTgt spid="91145">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91145">
                                            <p:txEl>
                                              <p:pRg st="0" end="0"/>
                                            </p:txEl>
                                          </p:spTgt>
                                        </p:tgtEl>
                                        <p:attrNameLst>
                                          <p:attrName>ppt_h</p:attrName>
                                        </p:attrNameLst>
                                      </p:cBhvr>
                                      <p:tavLst>
                                        <p:tav tm="0">
                                          <p:val>
                                            <p:fltVal val="0"/>
                                          </p:val>
                                        </p:tav>
                                        <p:tav tm="100000">
                                          <p:val>
                                            <p:strVal val="#ppt_h"/>
                                          </p:val>
                                        </p:tav>
                                      </p:tavLst>
                                    </p:anim>
                                  </p:childTnLst>
                                </p:cTn>
                              </p:par>
                              <p:par>
                                <p:cTn id="9" presetID="3" presetClass="entr" presetSubtype="10" fill="hold" nodeType="withEffect">
                                  <p:stCondLst>
                                    <p:cond delay="0"/>
                                  </p:stCondLst>
                                  <p:childTnLst>
                                    <p:set>
                                      <p:cBhvr>
                                        <p:cTn id="10" dur="1" fill="hold">
                                          <p:stCondLst>
                                            <p:cond delay="0"/>
                                          </p:stCondLst>
                                        </p:cTn>
                                        <p:tgtEl>
                                          <p:spTgt spid="91147"/>
                                        </p:tgtEl>
                                        <p:attrNameLst>
                                          <p:attrName>style.visibility</p:attrName>
                                        </p:attrNameLst>
                                      </p:cBhvr>
                                      <p:to>
                                        <p:strVal val="visible"/>
                                      </p:to>
                                    </p:set>
                                    <p:animEffect transition="in" filter="blinds(horizontal)">
                                      <p:cBhvr>
                                        <p:cTn id="11" dur="1000"/>
                                        <p:tgtEl>
                                          <p:spTgt spid="91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Freeform 2"/>
          <p:cNvSpPr>
            <a:spLocks/>
          </p:cNvSpPr>
          <p:nvPr/>
        </p:nvSpPr>
        <p:spPr bwMode="auto">
          <a:xfrm>
            <a:off x="3846513" y="1044575"/>
            <a:ext cx="827087" cy="3114675"/>
          </a:xfrm>
          <a:custGeom>
            <a:avLst/>
            <a:gdLst>
              <a:gd name="T0" fmla="*/ 9 w 505"/>
              <a:gd name="T1" fmla="*/ 462 h 2042"/>
              <a:gd name="T2" fmla="*/ 505 w 505"/>
              <a:gd name="T3" fmla="*/ 0 h 2042"/>
              <a:gd name="T4" fmla="*/ 497 w 505"/>
              <a:gd name="T5" fmla="*/ 1585 h 2042"/>
              <a:gd name="T6" fmla="*/ 0 w 505"/>
              <a:gd name="T7" fmla="*/ 2042 h 2042"/>
              <a:gd name="T8" fmla="*/ 8 w 505"/>
              <a:gd name="T9" fmla="*/ 465 h 2042"/>
            </a:gdLst>
            <a:ahLst/>
            <a:cxnLst>
              <a:cxn ang="0">
                <a:pos x="T0" y="T1"/>
              </a:cxn>
              <a:cxn ang="0">
                <a:pos x="T2" y="T3"/>
              </a:cxn>
              <a:cxn ang="0">
                <a:pos x="T4" y="T5"/>
              </a:cxn>
              <a:cxn ang="0">
                <a:pos x="T6" y="T7"/>
              </a:cxn>
              <a:cxn ang="0">
                <a:pos x="T8" y="T9"/>
              </a:cxn>
            </a:cxnLst>
            <a:rect l="0" t="0" r="r" b="b"/>
            <a:pathLst>
              <a:path w="505" h="2042">
                <a:moveTo>
                  <a:pt x="9" y="462"/>
                </a:moveTo>
                <a:lnTo>
                  <a:pt x="505" y="0"/>
                </a:lnTo>
                <a:lnTo>
                  <a:pt x="497" y="1585"/>
                </a:lnTo>
                <a:lnTo>
                  <a:pt x="0" y="2042"/>
                </a:lnTo>
                <a:lnTo>
                  <a:pt x="8" y="465"/>
                </a:lnTo>
              </a:path>
            </a:pathLst>
          </a:custGeom>
          <a:gradFill rotWithShape="1">
            <a:gsLst>
              <a:gs pos="0">
                <a:srgbClr val="FFFF99"/>
              </a:gs>
              <a:gs pos="100000">
                <a:srgbClr val="FFFF99">
                  <a:gamma/>
                  <a:shade val="46275"/>
                  <a:invGamma/>
                </a:srgbClr>
              </a:gs>
            </a:gsLst>
            <a:lin ang="5400000" scaled="1"/>
          </a:gradFill>
          <a:ln w="9525">
            <a:solidFill>
              <a:schemeClr val="tx1"/>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43" name="Rectangle 3"/>
          <p:cNvSpPr>
            <a:spLocks noChangeArrowheads="1"/>
          </p:cNvSpPr>
          <p:nvPr/>
        </p:nvSpPr>
        <p:spPr bwMode="auto">
          <a:xfrm>
            <a:off x="4679950" y="1054100"/>
            <a:ext cx="4127500" cy="2362200"/>
          </a:xfrm>
          <a:prstGeom prst="rect">
            <a:avLst/>
          </a:prstGeom>
          <a:gradFill rotWithShape="1">
            <a:gsLst>
              <a:gs pos="0">
                <a:srgbClr val="FF99CC"/>
              </a:gs>
              <a:gs pos="100000">
                <a:srgbClr val="FF99CC">
                  <a:gamma/>
                  <a:shade val="46275"/>
                  <a:invGamma/>
                </a:srgbClr>
              </a:gs>
            </a:gsLst>
            <a:lin ang="5400000" scaled="1"/>
          </a:gra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44" name="Freeform 4"/>
          <p:cNvSpPr>
            <a:spLocks/>
          </p:cNvSpPr>
          <p:nvPr/>
        </p:nvSpPr>
        <p:spPr bwMode="auto">
          <a:xfrm>
            <a:off x="3797300" y="3429000"/>
            <a:ext cx="4978400" cy="762000"/>
          </a:xfrm>
          <a:custGeom>
            <a:avLst/>
            <a:gdLst>
              <a:gd name="T0" fmla="*/ 0 w 3136"/>
              <a:gd name="T1" fmla="*/ 480 h 480"/>
              <a:gd name="T2" fmla="*/ 2680 w 3136"/>
              <a:gd name="T3" fmla="*/ 480 h 480"/>
              <a:gd name="T4" fmla="*/ 3136 w 3136"/>
              <a:gd name="T5" fmla="*/ 0 h 480"/>
              <a:gd name="T6" fmla="*/ 520 w 3136"/>
              <a:gd name="T7" fmla="*/ 0 h 480"/>
              <a:gd name="T8" fmla="*/ 32 w 3136"/>
              <a:gd name="T9" fmla="*/ 480 h 480"/>
            </a:gdLst>
            <a:ahLst/>
            <a:cxnLst>
              <a:cxn ang="0">
                <a:pos x="T0" y="T1"/>
              </a:cxn>
              <a:cxn ang="0">
                <a:pos x="T2" y="T3"/>
              </a:cxn>
              <a:cxn ang="0">
                <a:pos x="T4" y="T5"/>
              </a:cxn>
              <a:cxn ang="0">
                <a:pos x="T6" y="T7"/>
              </a:cxn>
              <a:cxn ang="0">
                <a:pos x="T8" y="T9"/>
              </a:cxn>
            </a:cxnLst>
            <a:rect l="0" t="0" r="r" b="b"/>
            <a:pathLst>
              <a:path w="3136" h="480">
                <a:moveTo>
                  <a:pt x="0" y="480"/>
                </a:moveTo>
                <a:lnTo>
                  <a:pt x="2680" y="480"/>
                </a:lnTo>
                <a:lnTo>
                  <a:pt x="3136" y="0"/>
                </a:lnTo>
                <a:lnTo>
                  <a:pt x="520" y="0"/>
                </a:lnTo>
                <a:lnTo>
                  <a:pt x="32" y="480"/>
                </a:lnTo>
              </a:path>
            </a:pathLst>
          </a:custGeom>
          <a:gradFill rotWithShape="1">
            <a:gsLst>
              <a:gs pos="0">
                <a:srgbClr val="CC99FF">
                  <a:gamma/>
                  <a:shade val="46275"/>
                  <a:invGamma/>
                </a:srgbClr>
              </a:gs>
              <a:gs pos="100000">
                <a:srgbClr val="CC99FF"/>
              </a:gs>
            </a:gsLst>
            <a:lin ang="5400000" scaled="1"/>
          </a:gradFill>
          <a:ln w="9525">
            <a:solidFill>
              <a:srgbClr val="FF3300"/>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1473" name="Group 33"/>
          <p:cNvGrpSpPr>
            <a:grpSpLocks/>
          </p:cNvGrpSpPr>
          <p:nvPr/>
        </p:nvGrpSpPr>
        <p:grpSpPr bwMode="auto">
          <a:xfrm>
            <a:off x="3835400" y="1033463"/>
            <a:ext cx="5019675" cy="3182937"/>
            <a:chOff x="1200" y="1091"/>
            <a:chExt cx="3162" cy="2005"/>
          </a:xfrm>
        </p:grpSpPr>
        <p:sp>
          <p:nvSpPr>
            <p:cNvPr id="61446" name="AutoShape 6"/>
            <p:cNvSpPr>
              <a:spLocks noChangeArrowheads="1"/>
            </p:cNvSpPr>
            <p:nvPr/>
          </p:nvSpPr>
          <p:spPr bwMode="auto">
            <a:xfrm>
              <a:off x="1200" y="1091"/>
              <a:ext cx="3156" cy="2005"/>
            </a:xfrm>
            <a:prstGeom prst="cube">
              <a:avLst>
                <a:gd name="adj" fmla="val 25000"/>
              </a:avLst>
            </a:prstGeom>
            <a:noFill/>
            <a:ln w="3810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1472" name="Group 32"/>
            <p:cNvGrpSpPr>
              <a:grpSpLocks/>
            </p:cNvGrpSpPr>
            <p:nvPr/>
          </p:nvGrpSpPr>
          <p:grpSpPr bwMode="auto">
            <a:xfrm>
              <a:off x="1224" y="1119"/>
              <a:ext cx="3138" cy="1962"/>
              <a:chOff x="1224" y="1119"/>
              <a:chExt cx="3138" cy="1962"/>
            </a:xfrm>
          </p:grpSpPr>
          <p:sp>
            <p:nvSpPr>
              <p:cNvPr id="61447" name="Line 7"/>
              <p:cNvSpPr>
                <a:spLocks noChangeShapeType="1"/>
              </p:cNvSpPr>
              <p:nvPr/>
            </p:nvSpPr>
            <p:spPr bwMode="auto">
              <a:xfrm flipV="1">
                <a:off x="1736" y="2582"/>
                <a:ext cx="2626" cy="0"/>
              </a:xfrm>
              <a:prstGeom prst="line">
                <a:avLst/>
              </a:prstGeom>
              <a:noFill/>
              <a:ln w="38100">
                <a:solidFill>
                  <a:srgbClr val="FF33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48" name="Line 8"/>
              <p:cNvSpPr>
                <a:spLocks noChangeShapeType="1"/>
              </p:cNvSpPr>
              <p:nvPr/>
            </p:nvSpPr>
            <p:spPr bwMode="auto">
              <a:xfrm flipH="1">
                <a:off x="1224" y="2573"/>
                <a:ext cx="514" cy="508"/>
              </a:xfrm>
              <a:prstGeom prst="line">
                <a:avLst/>
              </a:prstGeom>
              <a:noFill/>
              <a:ln w="38100">
                <a:solidFill>
                  <a:srgbClr val="FF33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49" name="Line 9"/>
              <p:cNvSpPr>
                <a:spLocks noChangeShapeType="1"/>
              </p:cNvSpPr>
              <p:nvPr/>
            </p:nvSpPr>
            <p:spPr bwMode="auto">
              <a:xfrm>
                <a:off x="1730" y="1119"/>
                <a:ext cx="0" cy="1503"/>
              </a:xfrm>
              <a:prstGeom prst="line">
                <a:avLst/>
              </a:prstGeom>
              <a:noFill/>
              <a:ln w="38100">
                <a:solidFill>
                  <a:srgbClr val="FF33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61450" name="Freeform 10"/>
          <p:cNvSpPr>
            <a:spLocks/>
          </p:cNvSpPr>
          <p:nvPr/>
        </p:nvSpPr>
        <p:spPr bwMode="auto">
          <a:xfrm>
            <a:off x="7991475" y="1079500"/>
            <a:ext cx="831850" cy="3209925"/>
          </a:xfrm>
          <a:custGeom>
            <a:avLst/>
            <a:gdLst>
              <a:gd name="T0" fmla="*/ 12 w 508"/>
              <a:gd name="T1" fmla="*/ 474 h 2022"/>
              <a:gd name="T2" fmla="*/ 505 w 508"/>
              <a:gd name="T3" fmla="*/ 0 h 2022"/>
              <a:gd name="T4" fmla="*/ 508 w 508"/>
              <a:gd name="T5" fmla="*/ 1488 h 2022"/>
              <a:gd name="T6" fmla="*/ 0 w 508"/>
              <a:gd name="T7" fmla="*/ 2022 h 2022"/>
              <a:gd name="T8" fmla="*/ 8 w 508"/>
              <a:gd name="T9" fmla="*/ 461 h 2022"/>
            </a:gdLst>
            <a:ahLst/>
            <a:cxnLst>
              <a:cxn ang="0">
                <a:pos x="T0" y="T1"/>
              </a:cxn>
              <a:cxn ang="0">
                <a:pos x="T2" y="T3"/>
              </a:cxn>
              <a:cxn ang="0">
                <a:pos x="T4" y="T5"/>
              </a:cxn>
              <a:cxn ang="0">
                <a:pos x="T6" y="T7"/>
              </a:cxn>
              <a:cxn ang="0">
                <a:pos x="T8" y="T9"/>
              </a:cxn>
            </a:cxnLst>
            <a:rect l="0" t="0" r="r" b="b"/>
            <a:pathLst>
              <a:path w="508" h="2022">
                <a:moveTo>
                  <a:pt x="12" y="474"/>
                </a:moveTo>
                <a:lnTo>
                  <a:pt x="505" y="0"/>
                </a:lnTo>
                <a:lnTo>
                  <a:pt x="508" y="1488"/>
                </a:lnTo>
                <a:lnTo>
                  <a:pt x="0" y="2022"/>
                </a:lnTo>
                <a:lnTo>
                  <a:pt x="8" y="461"/>
                </a:lnTo>
              </a:path>
            </a:pathLst>
          </a:custGeom>
          <a:gradFill rotWithShape="1">
            <a:gsLst>
              <a:gs pos="0">
                <a:srgbClr val="FFFF99"/>
              </a:gs>
              <a:gs pos="100000">
                <a:srgbClr val="FFFF99">
                  <a:gamma/>
                  <a:shade val="46275"/>
                  <a:invGamma/>
                </a:srgbClr>
              </a:gs>
            </a:gsLst>
            <a:lin ang="5400000" scaled="1"/>
          </a:gradFill>
          <a:ln w="9525">
            <a:solidFill>
              <a:srgbClr val="FF3300"/>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51" name="Rectangle 11"/>
          <p:cNvSpPr>
            <a:spLocks noChangeArrowheads="1"/>
          </p:cNvSpPr>
          <p:nvPr/>
        </p:nvSpPr>
        <p:spPr bwMode="auto">
          <a:xfrm>
            <a:off x="3835400" y="1809750"/>
            <a:ext cx="4140200" cy="2413000"/>
          </a:xfrm>
          <a:prstGeom prst="rect">
            <a:avLst/>
          </a:prstGeom>
          <a:solidFill>
            <a:srgbClr val="FF99CC"/>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52" name="Freeform 12"/>
          <p:cNvSpPr>
            <a:spLocks/>
          </p:cNvSpPr>
          <p:nvPr/>
        </p:nvSpPr>
        <p:spPr bwMode="auto">
          <a:xfrm>
            <a:off x="3797300" y="1016000"/>
            <a:ext cx="4991100" cy="793750"/>
          </a:xfrm>
          <a:custGeom>
            <a:avLst/>
            <a:gdLst>
              <a:gd name="T0" fmla="*/ 0 w 3128"/>
              <a:gd name="T1" fmla="*/ 516 h 516"/>
              <a:gd name="T2" fmla="*/ 2640 w 3128"/>
              <a:gd name="T3" fmla="*/ 496 h 516"/>
              <a:gd name="T4" fmla="*/ 3128 w 3128"/>
              <a:gd name="T5" fmla="*/ 0 h 516"/>
              <a:gd name="T6" fmla="*/ 488 w 3128"/>
              <a:gd name="T7" fmla="*/ 8 h 516"/>
              <a:gd name="T8" fmla="*/ 0 w 3128"/>
              <a:gd name="T9" fmla="*/ 500 h 516"/>
            </a:gdLst>
            <a:ahLst/>
            <a:cxnLst>
              <a:cxn ang="0">
                <a:pos x="T0" y="T1"/>
              </a:cxn>
              <a:cxn ang="0">
                <a:pos x="T2" y="T3"/>
              </a:cxn>
              <a:cxn ang="0">
                <a:pos x="T4" y="T5"/>
              </a:cxn>
              <a:cxn ang="0">
                <a:pos x="T6" y="T7"/>
              </a:cxn>
              <a:cxn ang="0">
                <a:pos x="T8" y="T9"/>
              </a:cxn>
            </a:cxnLst>
            <a:rect l="0" t="0" r="r" b="b"/>
            <a:pathLst>
              <a:path w="3128" h="516">
                <a:moveTo>
                  <a:pt x="0" y="516"/>
                </a:moveTo>
                <a:lnTo>
                  <a:pt x="2640" y="496"/>
                </a:lnTo>
                <a:lnTo>
                  <a:pt x="3128" y="0"/>
                </a:lnTo>
                <a:lnTo>
                  <a:pt x="488" y="8"/>
                </a:lnTo>
                <a:lnTo>
                  <a:pt x="0" y="500"/>
                </a:lnTo>
              </a:path>
            </a:pathLst>
          </a:custGeom>
          <a:gradFill rotWithShape="1">
            <a:gsLst>
              <a:gs pos="0">
                <a:srgbClr val="CC99FF">
                  <a:gamma/>
                  <a:shade val="46275"/>
                  <a:invGamma/>
                </a:srgbClr>
              </a:gs>
              <a:gs pos="100000">
                <a:srgbClr val="CC99FF"/>
              </a:gs>
            </a:gsLst>
            <a:lin ang="5400000" scaled="1"/>
          </a:gradFill>
          <a:ln w="9525">
            <a:solidFill>
              <a:srgbClr val="FF3300"/>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1474" name="Group 34"/>
          <p:cNvGrpSpPr>
            <a:grpSpLocks/>
          </p:cNvGrpSpPr>
          <p:nvPr/>
        </p:nvGrpSpPr>
        <p:grpSpPr bwMode="auto">
          <a:xfrm>
            <a:off x="3759200" y="1003300"/>
            <a:ext cx="5087938" cy="3324225"/>
            <a:chOff x="-1077" y="992"/>
            <a:chExt cx="3149" cy="2094"/>
          </a:xfrm>
        </p:grpSpPr>
        <p:sp>
          <p:nvSpPr>
            <p:cNvPr id="61454" name="Freeform 14"/>
            <p:cNvSpPr>
              <a:spLocks/>
            </p:cNvSpPr>
            <p:nvPr/>
          </p:nvSpPr>
          <p:spPr bwMode="auto">
            <a:xfrm>
              <a:off x="-1077" y="2560"/>
              <a:ext cx="3133" cy="526"/>
            </a:xfrm>
            <a:custGeom>
              <a:avLst/>
              <a:gdLst>
                <a:gd name="T0" fmla="*/ 0 w 3133"/>
                <a:gd name="T1" fmla="*/ 526 h 526"/>
                <a:gd name="T2" fmla="*/ 2629 w 3133"/>
                <a:gd name="T3" fmla="*/ 520 h 526"/>
                <a:gd name="T4" fmla="*/ 3133 w 3133"/>
                <a:gd name="T5" fmla="*/ 8 h 526"/>
                <a:gd name="T6" fmla="*/ 573 w 3133"/>
                <a:gd name="T7" fmla="*/ 0 h 526"/>
                <a:gd name="T8" fmla="*/ 0 w 3133"/>
                <a:gd name="T9" fmla="*/ 509 h 526"/>
              </a:gdLst>
              <a:ahLst/>
              <a:cxnLst>
                <a:cxn ang="0">
                  <a:pos x="T0" y="T1"/>
                </a:cxn>
                <a:cxn ang="0">
                  <a:pos x="T2" y="T3"/>
                </a:cxn>
                <a:cxn ang="0">
                  <a:pos x="T4" y="T5"/>
                </a:cxn>
                <a:cxn ang="0">
                  <a:pos x="T6" y="T7"/>
                </a:cxn>
                <a:cxn ang="0">
                  <a:pos x="T8" y="T9"/>
                </a:cxn>
              </a:cxnLst>
              <a:rect l="0" t="0" r="r" b="b"/>
              <a:pathLst>
                <a:path w="3133" h="526">
                  <a:moveTo>
                    <a:pt x="0" y="526"/>
                  </a:moveTo>
                  <a:lnTo>
                    <a:pt x="2629" y="520"/>
                  </a:lnTo>
                  <a:lnTo>
                    <a:pt x="3133" y="8"/>
                  </a:lnTo>
                  <a:lnTo>
                    <a:pt x="573" y="0"/>
                  </a:lnTo>
                  <a:lnTo>
                    <a:pt x="0" y="509"/>
                  </a:lnTo>
                </a:path>
              </a:pathLst>
            </a:custGeom>
            <a:gradFill rotWithShape="1">
              <a:gsLst>
                <a:gs pos="0">
                  <a:srgbClr val="CC99FF">
                    <a:gamma/>
                    <a:shade val="46275"/>
                    <a:invGamma/>
                  </a:srgbClr>
                </a:gs>
                <a:gs pos="100000">
                  <a:srgbClr val="CC99FF"/>
                </a:gs>
              </a:gsLst>
              <a:lin ang="5400000" scaled="1"/>
            </a:gradFill>
            <a:ln w="9525">
              <a:solidFill>
                <a:srgbClr val="FF3300"/>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55" name="AutoShape 15"/>
            <p:cNvSpPr>
              <a:spLocks noChangeArrowheads="1"/>
            </p:cNvSpPr>
            <p:nvPr/>
          </p:nvSpPr>
          <p:spPr bwMode="auto">
            <a:xfrm>
              <a:off x="-1064" y="1005"/>
              <a:ext cx="3127" cy="2065"/>
            </a:xfrm>
            <a:prstGeom prst="cube">
              <a:avLst>
                <a:gd name="adj" fmla="val 24213"/>
              </a:avLst>
            </a:prstGeom>
            <a:noFill/>
            <a:ln w="3810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56" name="Freeform 16"/>
            <p:cNvSpPr>
              <a:spLocks/>
            </p:cNvSpPr>
            <p:nvPr/>
          </p:nvSpPr>
          <p:spPr bwMode="auto">
            <a:xfrm>
              <a:off x="1558" y="1000"/>
              <a:ext cx="514" cy="2067"/>
            </a:xfrm>
            <a:custGeom>
              <a:avLst/>
              <a:gdLst>
                <a:gd name="T0" fmla="*/ 0 w 514"/>
                <a:gd name="T1" fmla="*/ 500 h 2067"/>
                <a:gd name="T2" fmla="*/ 506 w 514"/>
                <a:gd name="T3" fmla="*/ 0 h 2067"/>
                <a:gd name="T4" fmla="*/ 514 w 514"/>
                <a:gd name="T5" fmla="*/ 1576 h 2067"/>
                <a:gd name="T6" fmla="*/ 0 w 514"/>
                <a:gd name="T7" fmla="*/ 2067 h 2067"/>
                <a:gd name="T8" fmla="*/ 7 w 514"/>
                <a:gd name="T9" fmla="*/ 490 h 2067"/>
              </a:gdLst>
              <a:ahLst/>
              <a:cxnLst>
                <a:cxn ang="0">
                  <a:pos x="T0" y="T1"/>
                </a:cxn>
                <a:cxn ang="0">
                  <a:pos x="T2" y="T3"/>
                </a:cxn>
                <a:cxn ang="0">
                  <a:pos x="T4" y="T5"/>
                </a:cxn>
                <a:cxn ang="0">
                  <a:pos x="T6" y="T7"/>
                </a:cxn>
                <a:cxn ang="0">
                  <a:pos x="T8" y="T9"/>
                </a:cxn>
              </a:cxnLst>
              <a:rect l="0" t="0" r="r" b="b"/>
              <a:pathLst>
                <a:path w="514" h="2067">
                  <a:moveTo>
                    <a:pt x="0" y="500"/>
                  </a:moveTo>
                  <a:lnTo>
                    <a:pt x="506" y="0"/>
                  </a:lnTo>
                  <a:lnTo>
                    <a:pt x="514" y="1576"/>
                  </a:lnTo>
                  <a:lnTo>
                    <a:pt x="0" y="2067"/>
                  </a:lnTo>
                  <a:lnTo>
                    <a:pt x="7" y="490"/>
                  </a:lnTo>
                </a:path>
              </a:pathLst>
            </a:custGeom>
            <a:gradFill rotWithShape="1">
              <a:gsLst>
                <a:gs pos="0">
                  <a:srgbClr val="FFFF99"/>
                </a:gs>
                <a:gs pos="100000">
                  <a:srgbClr val="FFFF99">
                    <a:gamma/>
                    <a:shade val="46275"/>
                    <a:invGamma/>
                  </a:srgbClr>
                </a:gs>
              </a:gsLst>
              <a:lin ang="5400000" scaled="1"/>
            </a:gradFill>
            <a:ln w="9525">
              <a:solidFill>
                <a:srgbClr val="FF3300"/>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57" name="Rectangle 17"/>
            <p:cNvSpPr>
              <a:spLocks noChangeArrowheads="1"/>
            </p:cNvSpPr>
            <p:nvPr/>
          </p:nvSpPr>
          <p:spPr bwMode="auto">
            <a:xfrm>
              <a:off x="-1054" y="1494"/>
              <a:ext cx="2615" cy="1579"/>
            </a:xfrm>
            <a:prstGeom prst="rect">
              <a:avLst/>
            </a:prstGeom>
            <a:solidFill>
              <a:srgbClr val="FF99CC"/>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58" name="Freeform 18"/>
            <p:cNvSpPr>
              <a:spLocks/>
            </p:cNvSpPr>
            <p:nvPr/>
          </p:nvSpPr>
          <p:spPr bwMode="auto">
            <a:xfrm>
              <a:off x="-1040" y="992"/>
              <a:ext cx="3088" cy="499"/>
            </a:xfrm>
            <a:custGeom>
              <a:avLst/>
              <a:gdLst>
                <a:gd name="T0" fmla="*/ 0 w 3088"/>
                <a:gd name="T1" fmla="*/ 499 h 499"/>
                <a:gd name="T2" fmla="*/ 2624 w 3088"/>
                <a:gd name="T3" fmla="*/ 488 h 499"/>
                <a:gd name="T4" fmla="*/ 3088 w 3088"/>
                <a:gd name="T5" fmla="*/ 0 h 499"/>
                <a:gd name="T6" fmla="*/ 488 w 3088"/>
                <a:gd name="T7" fmla="*/ 0 h 499"/>
                <a:gd name="T8" fmla="*/ 0 w 3088"/>
                <a:gd name="T9" fmla="*/ 482 h 499"/>
              </a:gdLst>
              <a:ahLst/>
              <a:cxnLst>
                <a:cxn ang="0">
                  <a:pos x="T0" y="T1"/>
                </a:cxn>
                <a:cxn ang="0">
                  <a:pos x="T2" y="T3"/>
                </a:cxn>
                <a:cxn ang="0">
                  <a:pos x="T4" y="T5"/>
                </a:cxn>
                <a:cxn ang="0">
                  <a:pos x="T6" y="T7"/>
                </a:cxn>
                <a:cxn ang="0">
                  <a:pos x="T8" y="T9"/>
                </a:cxn>
              </a:cxnLst>
              <a:rect l="0" t="0" r="r" b="b"/>
              <a:pathLst>
                <a:path w="3088" h="499">
                  <a:moveTo>
                    <a:pt x="0" y="499"/>
                  </a:moveTo>
                  <a:lnTo>
                    <a:pt x="2624" y="488"/>
                  </a:lnTo>
                  <a:lnTo>
                    <a:pt x="3088" y="0"/>
                  </a:lnTo>
                  <a:lnTo>
                    <a:pt x="488" y="0"/>
                  </a:lnTo>
                  <a:lnTo>
                    <a:pt x="0" y="482"/>
                  </a:lnTo>
                </a:path>
              </a:pathLst>
            </a:custGeom>
            <a:gradFill rotWithShape="1">
              <a:gsLst>
                <a:gs pos="0">
                  <a:srgbClr val="CC99FF">
                    <a:gamma/>
                    <a:shade val="46275"/>
                    <a:invGamma/>
                  </a:srgbClr>
                </a:gs>
                <a:gs pos="100000">
                  <a:srgbClr val="CC99FF"/>
                </a:gs>
              </a:gsLst>
              <a:lin ang="5400000" scaled="1"/>
            </a:gradFill>
            <a:ln w="9525">
              <a:solidFill>
                <a:srgbClr val="FF3300"/>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1460" name="Text Box 20"/>
          <p:cNvSpPr txBox="1">
            <a:spLocks noChangeArrowheads="1"/>
          </p:cNvSpPr>
          <p:nvPr/>
        </p:nvSpPr>
        <p:spPr bwMode="auto">
          <a:xfrm>
            <a:off x="0" y="5899150"/>
            <a:ext cx="31575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effectLst>
                  <a:outerShdw blurRad="38100" dist="38100" dir="2700000" algn="tl">
                    <a:srgbClr val="FFFFFF"/>
                  </a:outerShdw>
                </a:effectLst>
                <a:latin typeface="Arial" panose="020B0604020202020204" pitchFamily="34" charset="0"/>
              </a:rPr>
              <a:t>Khung của khối chữ nhật.</a:t>
            </a:r>
          </a:p>
        </p:txBody>
      </p:sp>
      <p:sp>
        <p:nvSpPr>
          <p:cNvPr id="61461" name="Text Box 21"/>
          <p:cNvSpPr txBox="1">
            <a:spLocks noChangeArrowheads="1"/>
          </p:cNvSpPr>
          <p:nvPr/>
        </p:nvSpPr>
        <p:spPr bwMode="auto">
          <a:xfrm>
            <a:off x="3079750" y="5899150"/>
            <a:ext cx="279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effectLst>
                  <a:outerShdw blurRad="38100" dist="38100" dir="2700000" algn="tl">
                    <a:srgbClr val="FFFFFF"/>
                  </a:outerShdw>
                </a:effectLst>
                <a:latin typeface="Arial" panose="020B0604020202020204" pitchFamily="34" charset="0"/>
              </a:rPr>
              <a:t>1. Mặt trên và mặt đáy.</a:t>
            </a:r>
          </a:p>
        </p:txBody>
      </p:sp>
      <p:sp>
        <p:nvSpPr>
          <p:cNvPr id="61462" name="Text Box 22"/>
          <p:cNvSpPr txBox="1">
            <a:spLocks noChangeArrowheads="1"/>
          </p:cNvSpPr>
          <p:nvPr/>
        </p:nvSpPr>
        <p:spPr bwMode="auto">
          <a:xfrm>
            <a:off x="6248400" y="5945188"/>
            <a:ext cx="24971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effectLst>
                  <a:outerShdw blurRad="38100" dist="38100" dir="2700000" algn="tl">
                    <a:srgbClr val="FFFFFF"/>
                  </a:outerShdw>
                </a:effectLst>
                <a:latin typeface="Arial" panose="020B0604020202020204" pitchFamily="34" charset="0"/>
              </a:rPr>
              <a:t>2. Hai mặt hai bên.</a:t>
            </a:r>
          </a:p>
        </p:txBody>
      </p:sp>
      <p:sp>
        <p:nvSpPr>
          <p:cNvPr id="61463" name="Text Box 23"/>
          <p:cNvSpPr txBox="1">
            <a:spLocks noChangeArrowheads="1"/>
          </p:cNvSpPr>
          <p:nvPr/>
        </p:nvSpPr>
        <p:spPr bwMode="auto">
          <a:xfrm>
            <a:off x="0" y="6313488"/>
            <a:ext cx="29797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effectLst>
                  <a:outerShdw blurRad="38100" dist="38100" dir="2700000" algn="tl">
                    <a:srgbClr val="FFFFFF"/>
                  </a:outerShdw>
                </a:effectLst>
                <a:latin typeface="Arial" panose="020B0604020202020204" pitchFamily="34" charset="0"/>
              </a:rPr>
              <a:t>3</a:t>
            </a:r>
            <a:r>
              <a:rPr lang="en-US" altLang="en-US" b="1">
                <a:effectLst>
                  <a:outerShdw blurRad="38100" dist="38100" dir="2700000" algn="tl">
                    <a:srgbClr val="FFFFFF"/>
                  </a:outerShdw>
                </a:effectLst>
                <a:latin typeface="Arial" panose="020B0604020202020204" pitchFamily="34" charset="0"/>
              </a:rPr>
              <a:t>. Mặt sau và mặt trước.</a:t>
            </a:r>
          </a:p>
        </p:txBody>
      </p:sp>
      <p:sp>
        <p:nvSpPr>
          <p:cNvPr id="61464" name="Text Box 24"/>
          <p:cNvSpPr txBox="1">
            <a:spLocks noChangeArrowheads="1"/>
          </p:cNvSpPr>
          <p:nvPr/>
        </p:nvSpPr>
        <p:spPr bwMode="auto">
          <a:xfrm>
            <a:off x="2630488" y="6284913"/>
            <a:ext cx="3124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effectLst>
                  <a:outerShdw blurRad="38100" dist="38100" dir="2700000" algn="tl">
                    <a:srgbClr val="FFFFFF"/>
                  </a:outerShdw>
                </a:effectLst>
                <a:latin typeface="Arial" panose="020B0604020202020204" pitchFamily="34" charset="0"/>
              </a:rPr>
              <a:t>4. Khối chữ nhật có thể lật.</a:t>
            </a:r>
          </a:p>
        </p:txBody>
      </p:sp>
      <p:sp>
        <p:nvSpPr>
          <p:cNvPr id="61465" name="Text Box 25"/>
          <p:cNvSpPr txBox="1">
            <a:spLocks noChangeArrowheads="1"/>
          </p:cNvSpPr>
          <p:nvPr/>
        </p:nvSpPr>
        <p:spPr bwMode="auto">
          <a:xfrm>
            <a:off x="5537200" y="6313488"/>
            <a:ext cx="3606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effectLst>
                  <a:outerShdw blurRad="38100" dist="38100" dir="2700000" algn="tl">
                    <a:srgbClr val="FFFFFF"/>
                  </a:outerShdw>
                </a:effectLst>
                <a:latin typeface="Arial" panose="020B0604020202020204" pitchFamily="34" charset="0"/>
              </a:rPr>
              <a:t> </a:t>
            </a:r>
            <a:r>
              <a:rPr lang="en-US" altLang="en-US" b="1">
                <a:effectLst>
                  <a:outerShdw blurRad="38100" dist="38100" dir="2700000" algn="tl">
                    <a:srgbClr val="FFFFFF"/>
                  </a:outerShdw>
                </a:effectLst>
                <a:latin typeface="Arial" panose="020B0604020202020204" pitchFamily="34" charset="0"/>
              </a:rPr>
              <a:t>5. Khối chữ nhật có thể trượt.</a:t>
            </a:r>
          </a:p>
        </p:txBody>
      </p:sp>
      <p:sp>
        <p:nvSpPr>
          <p:cNvPr id="61466" name="AutoShape 26">
            <a:hlinkClick r:id="" action="ppaction://noaction" highlightClick="1"/>
          </p:cNvPr>
          <p:cNvSpPr>
            <a:spLocks noChangeArrowheads="1"/>
          </p:cNvSpPr>
          <p:nvPr/>
        </p:nvSpPr>
        <p:spPr bwMode="auto">
          <a:xfrm>
            <a:off x="3492500" y="5334000"/>
            <a:ext cx="762000" cy="533400"/>
          </a:xfrm>
          <a:prstGeom prst="actionButtonBlank">
            <a:avLst/>
          </a:prstGeom>
          <a:gradFill rotWithShape="1">
            <a:gsLst>
              <a:gs pos="0">
                <a:schemeClr val="accent1"/>
              </a:gs>
              <a:gs pos="100000">
                <a:schemeClr val="accent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a:solidFill>
                  <a:schemeClr val="bg1"/>
                </a:solidFill>
                <a:latin typeface="Arial" panose="020B0604020202020204" pitchFamily="34" charset="0"/>
              </a:rPr>
              <a:t>1</a:t>
            </a:r>
          </a:p>
        </p:txBody>
      </p:sp>
      <p:sp>
        <p:nvSpPr>
          <p:cNvPr id="61467" name="AutoShape 27">
            <a:hlinkClick r:id="" action="ppaction://noaction" highlightClick="1"/>
          </p:cNvPr>
          <p:cNvSpPr>
            <a:spLocks noChangeArrowheads="1"/>
          </p:cNvSpPr>
          <p:nvPr/>
        </p:nvSpPr>
        <p:spPr bwMode="auto">
          <a:xfrm>
            <a:off x="4330700" y="5334000"/>
            <a:ext cx="762000" cy="533400"/>
          </a:xfrm>
          <a:prstGeom prst="actionButtonBlank">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a:solidFill>
                  <a:schemeClr val="bg1"/>
                </a:solidFill>
                <a:latin typeface="Arial" panose="020B0604020202020204" pitchFamily="34" charset="0"/>
              </a:rPr>
              <a:t>2</a:t>
            </a:r>
          </a:p>
        </p:txBody>
      </p:sp>
      <p:sp>
        <p:nvSpPr>
          <p:cNvPr id="61468" name="AutoShape 28">
            <a:hlinkClick r:id="" action="ppaction://noaction" highlightClick="1"/>
          </p:cNvPr>
          <p:cNvSpPr>
            <a:spLocks noChangeArrowheads="1"/>
          </p:cNvSpPr>
          <p:nvPr/>
        </p:nvSpPr>
        <p:spPr bwMode="auto">
          <a:xfrm>
            <a:off x="1651000" y="5321300"/>
            <a:ext cx="1701800" cy="546100"/>
          </a:xfrm>
          <a:prstGeom prst="actionButtonBlank">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bg1"/>
                </a:solidFill>
                <a:latin typeface="Arial" panose="020B0604020202020204" pitchFamily="34" charset="0"/>
              </a:rPr>
              <a:t>Khối ch</a:t>
            </a:r>
            <a:r>
              <a:rPr lang="en-US" altLang="en-US">
                <a:solidFill>
                  <a:schemeClr val="bg1"/>
                </a:solidFill>
                <a:latin typeface="Arial" panose="020B0604020202020204" pitchFamily="34" charset="0"/>
              </a:rPr>
              <a:t>ữ nhật</a:t>
            </a:r>
          </a:p>
        </p:txBody>
      </p:sp>
      <p:sp>
        <p:nvSpPr>
          <p:cNvPr id="61469" name="AutoShape 29">
            <a:hlinkClick r:id="" action="ppaction://noaction" highlightClick="1"/>
          </p:cNvPr>
          <p:cNvSpPr>
            <a:spLocks noChangeArrowheads="1"/>
          </p:cNvSpPr>
          <p:nvPr/>
        </p:nvSpPr>
        <p:spPr bwMode="auto">
          <a:xfrm>
            <a:off x="6858000" y="5334000"/>
            <a:ext cx="762000" cy="533400"/>
          </a:xfrm>
          <a:prstGeom prst="actionButtonBlank">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a:solidFill>
                  <a:schemeClr val="bg1"/>
                </a:solidFill>
                <a:latin typeface="Arial" panose="020B0604020202020204" pitchFamily="34" charset="0"/>
              </a:rPr>
              <a:t>5</a:t>
            </a:r>
          </a:p>
        </p:txBody>
      </p:sp>
      <p:sp>
        <p:nvSpPr>
          <p:cNvPr id="61470" name="AutoShape 30">
            <a:hlinkClick r:id="" action="ppaction://noaction" highlightClick="1"/>
          </p:cNvPr>
          <p:cNvSpPr>
            <a:spLocks noChangeArrowheads="1"/>
          </p:cNvSpPr>
          <p:nvPr/>
        </p:nvSpPr>
        <p:spPr bwMode="auto">
          <a:xfrm>
            <a:off x="6007100" y="5334000"/>
            <a:ext cx="762000" cy="533400"/>
          </a:xfrm>
          <a:prstGeom prst="actionButtonBlank">
            <a:avLst/>
          </a:prstGeom>
          <a:gradFill rotWithShape="1">
            <a:gsLst>
              <a:gs pos="0">
                <a:schemeClr val="accent1"/>
              </a:gs>
              <a:gs pos="100000">
                <a:schemeClr val="accent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a:solidFill>
                  <a:schemeClr val="bg1"/>
                </a:solidFill>
                <a:latin typeface="Arial" panose="020B0604020202020204" pitchFamily="34" charset="0"/>
              </a:rPr>
              <a:t>4</a:t>
            </a:r>
          </a:p>
        </p:txBody>
      </p:sp>
      <p:sp>
        <p:nvSpPr>
          <p:cNvPr id="61471" name="AutoShape 31">
            <a:hlinkClick r:id="" action="ppaction://noaction" highlightClick="1"/>
          </p:cNvPr>
          <p:cNvSpPr>
            <a:spLocks noChangeArrowheads="1"/>
          </p:cNvSpPr>
          <p:nvPr/>
        </p:nvSpPr>
        <p:spPr bwMode="auto">
          <a:xfrm>
            <a:off x="5168900" y="5334000"/>
            <a:ext cx="762000" cy="533400"/>
          </a:xfrm>
          <a:prstGeom prst="actionButtonBlank">
            <a:avLst/>
          </a:prstGeom>
          <a:gradFill rotWithShape="1">
            <a:gsLst>
              <a:gs pos="0">
                <a:schemeClr val="folHlink"/>
              </a:gs>
              <a:gs pos="100000">
                <a:schemeClr val="folHlink">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a:solidFill>
                  <a:schemeClr val="bg1"/>
                </a:solidFill>
                <a:latin typeface="Arial" panose="020B0604020202020204" pitchFamily="34" charset="0"/>
              </a:rPr>
              <a:t>3</a:t>
            </a:r>
          </a:p>
        </p:txBody>
      </p:sp>
      <p:sp>
        <p:nvSpPr>
          <p:cNvPr id="61484" name="Rectangle 44"/>
          <p:cNvSpPr>
            <a:spLocks noChangeArrowheads="1"/>
          </p:cNvSpPr>
          <p:nvPr/>
        </p:nvSpPr>
        <p:spPr bwMode="auto">
          <a:xfrm>
            <a:off x="1531938" y="384175"/>
            <a:ext cx="73548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a:solidFill>
                  <a:srgbClr val="000099"/>
                </a:solidFill>
                <a:effectLst>
                  <a:outerShdw blurRad="38100" dist="38100" dir="2700000" algn="tl">
                    <a:srgbClr val="000000"/>
                  </a:outerShdw>
                </a:effectLst>
              </a:rPr>
              <a:t>Khối chữ nhật có thể chồng lên nhau</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1484"/>
                                        </p:tgtEl>
                                        <p:attrNameLst>
                                          <p:attrName>style.visibility</p:attrName>
                                        </p:attrNameLst>
                                      </p:cBhvr>
                                      <p:to>
                                        <p:strVal val="visible"/>
                                      </p:to>
                                    </p:set>
                                    <p:anim calcmode="lin" valueType="num">
                                      <p:cBhvr>
                                        <p:cTn id="7" dur="500" fill="hold"/>
                                        <p:tgtEl>
                                          <p:spTgt spid="61484"/>
                                        </p:tgtEl>
                                        <p:attrNameLst>
                                          <p:attrName>ppt_w</p:attrName>
                                        </p:attrNameLst>
                                      </p:cBhvr>
                                      <p:tavLst>
                                        <p:tav tm="0">
                                          <p:val>
                                            <p:fltVal val="0"/>
                                          </p:val>
                                        </p:tav>
                                        <p:tav tm="100000">
                                          <p:val>
                                            <p:strVal val="#ppt_w"/>
                                          </p:val>
                                        </p:tav>
                                      </p:tavLst>
                                    </p:anim>
                                    <p:anim calcmode="lin" valueType="num">
                                      <p:cBhvr>
                                        <p:cTn id="8" dur="500" fill="hold"/>
                                        <p:tgtEl>
                                          <p:spTgt spid="614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61468"/>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61460"/>
                                        </p:tgtEl>
                                        <p:attrNameLst>
                                          <p:attrName>style.visibility</p:attrName>
                                        </p:attrNameLst>
                                      </p:cBhvr>
                                      <p:to>
                                        <p:strVal val="visible"/>
                                      </p:to>
                                    </p:set>
                                    <p:anim calcmode="lin" valueType="num">
                                      <p:cBhvr>
                                        <p:cTn id="14" dur="500" fill="hold"/>
                                        <p:tgtEl>
                                          <p:spTgt spid="61460"/>
                                        </p:tgtEl>
                                        <p:attrNameLst>
                                          <p:attrName>ppt_w</p:attrName>
                                        </p:attrNameLst>
                                      </p:cBhvr>
                                      <p:tavLst>
                                        <p:tav tm="0">
                                          <p:val>
                                            <p:fltVal val="0"/>
                                          </p:val>
                                        </p:tav>
                                        <p:tav tm="100000">
                                          <p:val>
                                            <p:strVal val="#ppt_w"/>
                                          </p:val>
                                        </p:tav>
                                      </p:tavLst>
                                    </p:anim>
                                    <p:anim calcmode="lin" valueType="num">
                                      <p:cBhvr>
                                        <p:cTn id="15" dur="500" fill="hold"/>
                                        <p:tgtEl>
                                          <p:spTgt spid="61460"/>
                                        </p:tgtEl>
                                        <p:attrNameLst>
                                          <p:attrName>ppt_h</p:attrName>
                                        </p:attrNameLst>
                                      </p:cBhvr>
                                      <p:tavLst>
                                        <p:tav tm="0">
                                          <p:val>
                                            <p:fltVal val="0"/>
                                          </p:val>
                                        </p:tav>
                                        <p:tav tm="100000">
                                          <p:val>
                                            <p:strVal val="#ppt_h"/>
                                          </p:val>
                                        </p:tav>
                                      </p:tavLst>
                                    </p:anim>
                                  </p:childTnLst>
                                </p:cTn>
                              </p:par>
                              <p:par>
                                <p:cTn id="16" presetID="4" presetClass="entr" presetSubtype="16" fill="hold" nodeType="withEffect">
                                  <p:stCondLst>
                                    <p:cond delay="0"/>
                                  </p:stCondLst>
                                  <p:childTnLst>
                                    <p:set>
                                      <p:cBhvr>
                                        <p:cTn id="17" dur="1" fill="hold">
                                          <p:stCondLst>
                                            <p:cond delay="0"/>
                                          </p:stCondLst>
                                        </p:cTn>
                                        <p:tgtEl>
                                          <p:spTgt spid="61473"/>
                                        </p:tgtEl>
                                        <p:attrNameLst>
                                          <p:attrName>style.visibility</p:attrName>
                                        </p:attrNameLst>
                                      </p:cBhvr>
                                      <p:to>
                                        <p:strVal val="visible"/>
                                      </p:to>
                                    </p:set>
                                    <p:animEffect transition="in" filter="box(in)">
                                      <p:cBhvr>
                                        <p:cTn id="18" dur="2000"/>
                                        <p:tgtEl>
                                          <p:spTgt spid="61473"/>
                                        </p:tgtEl>
                                      </p:cBhvr>
                                    </p:animEffect>
                                  </p:childTnLst>
                                </p:cTn>
                              </p:par>
                            </p:childTnLst>
                          </p:cTn>
                        </p:par>
                      </p:childTnLst>
                    </p:cTn>
                  </p:par>
                </p:childTnLst>
              </p:cTn>
              <p:nextCondLst>
                <p:cond evt="onClick" delay="0">
                  <p:tgtEl>
                    <p:spTgt spid="61468"/>
                  </p:tgtEl>
                </p:cond>
              </p:nextCondLst>
            </p:seq>
            <p:seq concurrent="1" nextAc="seek">
              <p:cTn id="19" restart="whenNotActive" fill="hold" evtFilter="cancelBubble" nodeType="interactiveSeq">
                <p:stCondLst>
                  <p:cond evt="onClick" delay="0">
                    <p:tgtEl>
                      <p:spTgt spid="61467"/>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61462"/>
                                        </p:tgtEl>
                                        <p:attrNameLst>
                                          <p:attrName>style.visibility</p:attrName>
                                        </p:attrNameLst>
                                      </p:cBhvr>
                                      <p:to>
                                        <p:strVal val="visible"/>
                                      </p:to>
                                    </p:set>
                                    <p:anim calcmode="lin" valueType="num">
                                      <p:cBhvr>
                                        <p:cTn id="24" dur="500" fill="hold"/>
                                        <p:tgtEl>
                                          <p:spTgt spid="61462"/>
                                        </p:tgtEl>
                                        <p:attrNameLst>
                                          <p:attrName>ppt_w</p:attrName>
                                        </p:attrNameLst>
                                      </p:cBhvr>
                                      <p:tavLst>
                                        <p:tav tm="0">
                                          <p:val>
                                            <p:fltVal val="0"/>
                                          </p:val>
                                        </p:tav>
                                        <p:tav tm="100000">
                                          <p:val>
                                            <p:strVal val="#ppt_w"/>
                                          </p:val>
                                        </p:tav>
                                      </p:tavLst>
                                    </p:anim>
                                    <p:anim calcmode="lin" valueType="num">
                                      <p:cBhvr>
                                        <p:cTn id="25" dur="500" fill="hold"/>
                                        <p:tgtEl>
                                          <p:spTgt spid="61462"/>
                                        </p:tgtEl>
                                        <p:attrNameLst>
                                          <p:attrName>ppt_h</p:attrName>
                                        </p:attrNameLst>
                                      </p:cBhvr>
                                      <p:tavLst>
                                        <p:tav tm="0">
                                          <p:val>
                                            <p:fltVal val="0"/>
                                          </p:val>
                                        </p:tav>
                                        <p:tav tm="100000">
                                          <p:val>
                                            <p:strVal val="#ppt_h"/>
                                          </p:val>
                                        </p:tav>
                                      </p:tavLst>
                                    </p:anim>
                                  </p:childTnLst>
                                </p:cTn>
                              </p:par>
                            </p:childTnLst>
                          </p:cTn>
                        </p:par>
                        <p:par>
                          <p:cTn id="26" fill="hold" nodeType="afterGroup">
                            <p:stCondLst>
                              <p:cond delay="500"/>
                            </p:stCondLst>
                            <p:childTnLst>
                              <p:par>
                                <p:cTn id="27" presetID="18" presetClass="entr" presetSubtype="12" fill="hold" nodeType="afterEffect">
                                  <p:stCondLst>
                                    <p:cond delay="0"/>
                                  </p:stCondLst>
                                  <p:childTnLst>
                                    <p:set>
                                      <p:cBhvr>
                                        <p:cTn id="28" dur="1" fill="hold">
                                          <p:stCondLst>
                                            <p:cond delay="0"/>
                                          </p:stCondLst>
                                        </p:cTn>
                                        <p:tgtEl>
                                          <p:spTgt spid="61442"/>
                                        </p:tgtEl>
                                        <p:attrNameLst>
                                          <p:attrName>style.visibility</p:attrName>
                                        </p:attrNameLst>
                                      </p:cBhvr>
                                      <p:to>
                                        <p:strVal val="visible"/>
                                      </p:to>
                                    </p:set>
                                    <p:animEffect transition="in" filter="strips(downLeft)">
                                      <p:cBhvr>
                                        <p:cTn id="29" dur="2000"/>
                                        <p:tgtEl>
                                          <p:spTgt spid="61442"/>
                                        </p:tgtEl>
                                      </p:cBhvr>
                                    </p:animEffect>
                                  </p:childTnLst>
                                </p:cTn>
                              </p:par>
                            </p:childTnLst>
                          </p:cTn>
                        </p:par>
                        <p:par>
                          <p:cTn id="30" fill="hold" nodeType="afterGroup">
                            <p:stCondLst>
                              <p:cond delay="2500"/>
                            </p:stCondLst>
                            <p:childTnLst>
                              <p:par>
                                <p:cTn id="31" presetID="18" presetClass="entr" presetSubtype="12" fill="hold" nodeType="afterEffect">
                                  <p:stCondLst>
                                    <p:cond delay="0"/>
                                  </p:stCondLst>
                                  <p:childTnLst>
                                    <p:set>
                                      <p:cBhvr>
                                        <p:cTn id="32" dur="1" fill="hold">
                                          <p:stCondLst>
                                            <p:cond delay="0"/>
                                          </p:stCondLst>
                                        </p:cTn>
                                        <p:tgtEl>
                                          <p:spTgt spid="61450"/>
                                        </p:tgtEl>
                                        <p:attrNameLst>
                                          <p:attrName>style.visibility</p:attrName>
                                        </p:attrNameLst>
                                      </p:cBhvr>
                                      <p:to>
                                        <p:strVal val="visible"/>
                                      </p:to>
                                    </p:set>
                                    <p:animEffect transition="in" filter="strips(downLeft)">
                                      <p:cBhvr>
                                        <p:cTn id="33" dur="2000"/>
                                        <p:tgtEl>
                                          <p:spTgt spid="61450"/>
                                        </p:tgtEl>
                                      </p:cBhvr>
                                    </p:animEffect>
                                  </p:childTnLst>
                                </p:cTn>
                              </p:par>
                            </p:childTnLst>
                          </p:cTn>
                        </p:par>
                      </p:childTnLst>
                    </p:cTn>
                  </p:par>
                </p:childTnLst>
              </p:cTn>
              <p:nextCondLst>
                <p:cond evt="onClick" delay="0">
                  <p:tgtEl>
                    <p:spTgt spid="61467"/>
                  </p:tgtEl>
                </p:cond>
              </p:nextCondLst>
            </p:seq>
            <p:seq concurrent="1" nextAc="seek">
              <p:cTn id="34" restart="whenNotActive" fill="hold" evtFilter="cancelBubble" nodeType="interactiveSeq">
                <p:stCondLst>
                  <p:cond evt="onClick" delay="0">
                    <p:tgtEl>
                      <p:spTgt spid="61466"/>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23" presetClass="entr" presetSubtype="16" fill="hold" grpId="0" nodeType="clickEffect">
                                  <p:stCondLst>
                                    <p:cond delay="0"/>
                                  </p:stCondLst>
                                  <p:childTnLst>
                                    <p:set>
                                      <p:cBhvr>
                                        <p:cTn id="38" dur="1" fill="hold">
                                          <p:stCondLst>
                                            <p:cond delay="0"/>
                                          </p:stCondLst>
                                        </p:cTn>
                                        <p:tgtEl>
                                          <p:spTgt spid="61461"/>
                                        </p:tgtEl>
                                        <p:attrNameLst>
                                          <p:attrName>style.visibility</p:attrName>
                                        </p:attrNameLst>
                                      </p:cBhvr>
                                      <p:to>
                                        <p:strVal val="visible"/>
                                      </p:to>
                                    </p:set>
                                    <p:anim calcmode="lin" valueType="num">
                                      <p:cBhvr>
                                        <p:cTn id="39" dur="500" fill="hold"/>
                                        <p:tgtEl>
                                          <p:spTgt spid="61461"/>
                                        </p:tgtEl>
                                        <p:attrNameLst>
                                          <p:attrName>ppt_w</p:attrName>
                                        </p:attrNameLst>
                                      </p:cBhvr>
                                      <p:tavLst>
                                        <p:tav tm="0">
                                          <p:val>
                                            <p:fltVal val="0"/>
                                          </p:val>
                                        </p:tav>
                                        <p:tav tm="100000">
                                          <p:val>
                                            <p:strVal val="#ppt_w"/>
                                          </p:val>
                                        </p:tav>
                                      </p:tavLst>
                                    </p:anim>
                                    <p:anim calcmode="lin" valueType="num">
                                      <p:cBhvr>
                                        <p:cTn id="40" dur="500" fill="hold"/>
                                        <p:tgtEl>
                                          <p:spTgt spid="61461"/>
                                        </p:tgtEl>
                                        <p:attrNameLst>
                                          <p:attrName>ppt_h</p:attrName>
                                        </p:attrNameLst>
                                      </p:cBhvr>
                                      <p:tavLst>
                                        <p:tav tm="0">
                                          <p:val>
                                            <p:fltVal val="0"/>
                                          </p:val>
                                        </p:tav>
                                        <p:tav tm="100000">
                                          <p:val>
                                            <p:strVal val="#ppt_h"/>
                                          </p:val>
                                        </p:tav>
                                      </p:tavLst>
                                    </p:anim>
                                  </p:childTnLst>
                                </p:cTn>
                              </p:par>
                            </p:childTnLst>
                          </p:cTn>
                        </p:par>
                        <p:par>
                          <p:cTn id="41" fill="hold" nodeType="afterGroup">
                            <p:stCondLst>
                              <p:cond delay="500"/>
                            </p:stCondLst>
                            <p:childTnLst>
                              <p:par>
                                <p:cTn id="42" presetID="8" presetClass="entr" presetSubtype="16" fill="hold" nodeType="afterEffect">
                                  <p:stCondLst>
                                    <p:cond delay="0"/>
                                  </p:stCondLst>
                                  <p:childTnLst>
                                    <p:set>
                                      <p:cBhvr>
                                        <p:cTn id="43" dur="1" fill="hold">
                                          <p:stCondLst>
                                            <p:cond delay="0"/>
                                          </p:stCondLst>
                                        </p:cTn>
                                        <p:tgtEl>
                                          <p:spTgt spid="61452"/>
                                        </p:tgtEl>
                                        <p:attrNameLst>
                                          <p:attrName>style.visibility</p:attrName>
                                        </p:attrNameLst>
                                      </p:cBhvr>
                                      <p:to>
                                        <p:strVal val="visible"/>
                                      </p:to>
                                    </p:set>
                                    <p:animEffect transition="in" filter="diamond(in)">
                                      <p:cBhvr>
                                        <p:cTn id="44" dur="2000"/>
                                        <p:tgtEl>
                                          <p:spTgt spid="61452"/>
                                        </p:tgtEl>
                                      </p:cBhvr>
                                    </p:animEffect>
                                  </p:childTnLst>
                                </p:cTn>
                              </p:par>
                            </p:childTnLst>
                          </p:cTn>
                        </p:par>
                        <p:par>
                          <p:cTn id="45" fill="hold" nodeType="afterGroup">
                            <p:stCondLst>
                              <p:cond delay="2500"/>
                            </p:stCondLst>
                            <p:childTnLst>
                              <p:par>
                                <p:cTn id="46" presetID="8" presetClass="entr" presetSubtype="16" fill="hold" nodeType="afterEffect">
                                  <p:stCondLst>
                                    <p:cond delay="0"/>
                                  </p:stCondLst>
                                  <p:childTnLst>
                                    <p:set>
                                      <p:cBhvr>
                                        <p:cTn id="47" dur="1" fill="hold">
                                          <p:stCondLst>
                                            <p:cond delay="0"/>
                                          </p:stCondLst>
                                        </p:cTn>
                                        <p:tgtEl>
                                          <p:spTgt spid="61444"/>
                                        </p:tgtEl>
                                        <p:attrNameLst>
                                          <p:attrName>style.visibility</p:attrName>
                                        </p:attrNameLst>
                                      </p:cBhvr>
                                      <p:to>
                                        <p:strVal val="visible"/>
                                      </p:to>
                                    </p:set>
                                    <p:animEffect transition="in" filter="diamond(in)">
                                      <p:cBhvr>
                                        <p:cTn id="48" dur="2000"/>
                                        <p:tgtEl>
                                          <p:spTgt spid="61444"/>
                                        </p:tgtEl>
                                      </p:cBhvr>
                                    </p:animEffect>
                                  </p:childTnLst>
                                </p:cTn>
                              </p:par>
                            </p:childTnLst>
                          </p:cTn>
                        </p:par>
                      </p:childTnLst>
                    </p:cTn>
                  </p:par>
                </p:childTnLst>
              </p:cTn>
              <p:nextCondLst>
                <p:cond evt="onClick" delay="0">
                  <p:tgtEl>
                    <p:spTgt spid="61466"/>
                  </p:tgtEl>
                </p:cond>
              </p:nextCondLst>
            </p:seq>
            <p:seq concurrent="1" nextAc="seek">
              <p:cTn id="49" restart="whenNotActive" fill="hold" evtFilter="cancelBubble" nodeType="interactiveSeq">
                <p:stCondLst>
                  <p:cond evt="onClick" delay="0">
                    <p:tgtEl>
                      <p:spTgt spid="61471"/>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23" presetClass="entr" presetSubtype="16" fill="hold" grpId="0" nodeType="clickEffect">
                                  <p:stCondLst>
                                    <p:cond delay="0"/>
                                  </p:stCondLst>
                                  <p:childTnLst>
                                    <p:set>
                                      <p:cBhvr>
                                        <p:cTn id="53" dur="1" fill="hold">
                                          <p:stCondLst>
                                            <p:cond delay="0"/>
                                          </p:stCondLst>
                                        </p:cTn>
                                        <p:tgtEl>
                                          <p:spTgt spid="61463"/>
                                        </p:tgtEl>
                                        <p:attrNameLst>
                                          <p:attrName>style.visibility</p:attrName>
                                        </p:attrNameLst>
                                      </p:cBhvr>
                                      <p:to>
                                        <p:strVal val="visible"/>
                                      </p:to>
                                    </p:set>
                                    <p:anim calcmode="lin" valueType="num">
                                      <p:cBhvr>
                                        <p:cTn id="54" dur="500" fill="hold"/>
                                        <p:tgtEl>
                                          <p:spTgt spid="61463"/>
                                        </p:tgtEl>
                                        <p:attrNameLst>
                                          <p:attrName>ppt_w</p:attrName>
                                        </p:attrNameLst>
                                      </p:cBhvr>
                                      <p:tavLst>
                                        <p:tav tm="0">
                                          <p:val>
                                            <p:fltVal val="0"/>
                                          </p:val>
                                        </p:tav>
                                        <p:tav tm="100000">
                                          <p:val>
                                            <p:strVal val="#ppt_w"/>
                                          </p:val>
                                        </p:tav>
                                      </p:tavLst>
                                    </p:anim>
                                    <p:anim calcmode="lin" valueType="num">
                                      <p:cBhvr>
                                        <p:cTn id="55" dur="500" fill="hold"/>
                                        <p:tgtEl>
                                          <p:spTgt spid="61463"/>
                                        </p:tgtEl>
                                        <p:attrNameLst>
                                          <p:attrName>ppt_h</p:attrName>
                                        </p:attrNameLst>
                                      </p:cBhvr>
                                      <p:tavLst>
                                        <p:tav tm="0">
                                          <p:val>
                                            <p:fltVal val="0"/>
                                          </p:val>
                                        </p:tav>
                                        <p:tav tm="100000">
                                          <p:val>
                                            <p:strVal val="#ppt_h"/>
                                          </p:val>
                                        </p:tav>
                                      </p:tavLst>
                                    </p:anim>
                                  </p:childTnLst>
                                </p:cTn>
                              </p:par>
                            </p:childTnLst>
                          </p:cTn>
                        </p:par>
                        <p:par>
                          <p:cTn id="56" fill="hold" nodeType="afterGroup">
                            <p:stCondLst>
                              <p:cond delay="500"/>
                            </p:stCondLst>
                            <p:childTnLst>
                              <p:par>
                                <p:cTn id="57" presetID="8" presetClass="entr" presetSubtype="16" fill="hold" nodeType="afterEffect">
                                  <p:stCondLst>
                                    <p:cond delay="0"/>
                                  </p:stCondLst>
                                  <p:childTnLst>
                                    <p:set>
                                      <p:cBhvr>
                                        <p:cTn id="58" dur="1" fill="hold">
                                          <p:stCondLst>
                                            <p:cond delay="0"/>
                                          </p:stCondLst>
                                        </p:cTn>
                                        <p:tgtEl>
                                          <p:spTgt spid="61443"/>
                                        </p:tgtEl>
                                        <p:attrNameLst>
                                          <p:attrName>style.visibility</p:attrName>
                                        </p:attrNameLst>
                                      </p:cBhvr>
                                      <p:to>
                                        <p:strVal val="visible"/>
                                      </p:to>
                                    </p:set>
                                    <p:animEffect transition="in" filter="diamond(in)">
                                      <p:cBhvr>
                                        <p:cTn id="59" dur="2000"/>
                                        <p:tgtEl>
                                          <p:spTgt spid="61443"/>
                                        </p:tgtEl>
                                      </p:cBhvr>
                                    </p:animEffect>
                                  </p:childTnLst>
                                </p:cTn>
                              </p:par>
                            </p:childTnLst>
                          </p:cTn>
                        </p:par>
                        <p:par>
                          <p:cTn id="60" fill="hold" nodeType="afterGroup">
                            <p:stCondLst>
                              <p:cond delay="2500"/>
                            </p:stCondLst>
                            <p:childTnLst>
                              <p:par>
                                <p:cTn id="61" presetID="5" presetClass="entr" presetSubtype="10" fill="hold" nodeType="afterEffect">
                                  <p:stCondLst>
                                    <p:cond delay="0"/>
                                  </p:stCondLst>
                                  <p:childTnLst>
                                    <p:set>
                                      <p:cBhvr>
                                        <p:cTn id="62" dur="1" fill="hold">
                                          <p:stCondLst>
                                            <p:cond delay="0"/>
                                          </p:stCondLst>
                                        </p:cTn>
                                        <p:tgtEl>
                                          <p:spTgt spid="61451"/>
                                        </p:tgtEl>
                                        <p:attrNameLst>
                                          <p:attrName>style.visibility</p:attrName>
                                        </p:attrNameLst>
                                      </p:cBhvr>
                                      <p:to>
                                        <p:strVal val="visible"/>
                                      </p:to>
                                    </p:set>
                                    <p:animEffect transition="in" filter="checkerboard(across)">
                                      <p:cBhvr>
                                        <p:cTn id="63" dur="500"/>
                                        <p:tgtEl>
                                          <p:spTgt spid="61451"/>
                                        </p:tgtEl>
                                      </p:cBhvr>
                                    </p:animEffect>
                                  </p:childTnLst>
                                </p:cTn>
                              </p:par>
                            </p:childTnLst>
                          </p:cTn>
                        </p:par>
                        <p:par>
                          <p:cTn id="64" fill="hold" nodeType="afterGroup">
                            <p:stCondLst>
                              <p:cond delay="3000"/>
                            </p:stCondLst>
                            <p:childTnLst>
                              <p:par>
                                <p:cTn id="65" presetID="10" presetClass="exit" presetSubtype="0" fill="hold" nodeType="afterEffect">
                                  <p:stCondLst>
                                    <p:cond delay="0"/>
                                  </p:stCondLst>
                                  <p:childTnLst>
                                    <p:animEffect transition="out" filter="fade">
                                      <p:cBhvr>
                                        <p:cTn id="66" dur="500"/>
                                        <p:tgtEl>
                                          <p:spTgt spid="61442"/>
                                        </p:tgtEl>
                                      </p:cBhvr>
                                    </p:animEffect>
                                    <p:set>
                                      <p:cBhvr>
                                        <p:cTn id="67" dur="1" fill="hold">
                                          <p:stCondLst>
                                            <p:cond delay="499"/>
                                          </p:stCondLst>
                                        </p:cTn>
                                        <p:tgtEl>
                                          <p:spTgt spid="61442"/>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61443"/>
                                        </p:tgtEl>
                                      </p:cBhvr>
                                    </p:animEffect>
                                    <p:set>
                                      <p:cBhvr>
                                        <p:cTn id="70" dur="1" fill="hold">
                                          <p:stCondLst>
                                            <p:cond delay="499"/>
                                          </p:stCondLst>
                                        </p:cTn>
                                        <p:tgtEl>
                                          <p:spTgt spid="61443"/>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61444"/>
                                        </p:tgtEl>
                                      </p:cBhvr>
                                    </p:animEffect>
                                    <p:set>
                                      <p:cBhvr>
                                        <p:cTn id="73" dur="1" fill="hold">
                                          <p:stCondLst>
                                            <p:cond delay="499"/>
                                          </p:stCondLst>
                                        </p:cTn>
                                        <p:tgtEl>
                                          <p:spTgt spid="61444"/>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61450"/>
                                        </p:tgtEl>
                                      </p:cBhvr>
                                    </p:animEffect>
                                    <p:set>
                                      <p:cBhvr>
                                        <p:cTn id="76" dur="1" fill="hold">
                                          <p:stCondLst>
                                            <p:cond delay="499"/>
                                          </p:stCondLst>
                                        </p:cTn>
                                        <p:tgtEl>
                                          <p:spTgt spid="61450"/>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61451"/>
                                        </p:tgtEl>
                                      </p:cBhvr>
                                    </p:animEffect>
                                    <p:set>
                                      <p:cBhvr>
                                        <p:cTn id="79" dur="1" fill="hold">
                                          <p:stCondLst>
                                            <p:cond delay="499"/>
                                          </p:stCondLst>
                                        </p:cTn>
                                        <p:tgtEl>
                                          <p:spTgt spid="61451"/>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61452"/>
                                        </p:tgtEl>
                                      </p:cBhvr>
                                    </p:animEffect>
                                    <p:set>
                                      <p:cBhvr>
                                        <p:cTn id="82" dur="1" fill="hold">
                                          <p:stCondLst>
                                            <p:cond delay="499"/>
                                          </p:stCondLst>
                                        </p:cTn>
                                        <p:tgtEl>
                                          <p:spTgt spid="61452"/>
                                        </p:tgtEl>
                                        <p:attrNameLst>
                                          <p:attrName>style.visibility</p:attrName>
                                        </p:attrNameLst>
                                      </p:cBhvr>
                                      <p:to>
                                        <p:strVal val="hidden"/>
                                      </p:to>
                                    </p:set>
                                  </p:childTnLst>
                                </p:cTn>
                              </p:par>
                              <p:par>
                                <p:cTn id="83" presetID="4" presetClass="exit" presetSubtype="16" fill="hold" nodeType="withEffect">
                                  <p:stCondLst>
                                    <p:cond delay="0"/>
                                  </p:stCondLst>
                                  <p:childTnLst>
                                    <p:animEffect transition="out" filter="box(in)">
                                      <p:cBhvr>
                                        <p:cTn id="84" dur="1000"/>
                                        <p:tgtEl>
                                          <p:spTgt spid="61473"/>
                                        </p:tgtEl>
                                      </p:cBhvr>
                                    </p:animEffect>
                                    <p:set>
                                      <p:cBhvr>
                                        <p:cTn id="85" dur="1" fill="hold">
                                          <p:stCondLst>
                                            <p:cond delay="999"/>
                                          </p:stCondLst>
                                        </p:cTn>
                                        <p:tgtEl>
                                          <p:spTgt spid="61473"/>
                                        </p:tgtEl>
                                        <p:attrNameLst>
                                          <p:attrName>style.visibility</p:attrName>
                                        </p:attrNameLst>
                                      </p:cBhvr>
                                      <p:to>
                                        <p:strVal val="hidden"/>
                                      </p:to>
                                    </p:set>
                                  </p:childTnLst>
                                </p:cTn>
                              </p:par>
                              <p:par>
                                <p:cTn id="86" presetID="3" presetClass="entr" presetSubtype="10" fill="hold" nodeType="withEffect">
                                  <p:stCondLst>
                                    <p:cond delay="0"/>
                                  </p:stCondLst>
                                  <p:childTnLst>
                                    <p:set>
                                      <p:cBhvr>
                                        <p:cTn id="87" dur="1" fill="hold">
                                          <p:stCondLst>
                                            <p:cond delay="0"/>
                                          </p:stCondLst>
                                        </p:cTn>
                                        <p:tgtEl>
                                          <p:spTgt spid="61474"/>
                                        </p:tgtEl>
                                        <p:attrNameLst>
                                          <p:attrName>style.visibility</p:attrName>
                                        </p:attrNameLst>
                                      </p:cBhvr>
                                      <p:to>
                                        <p:strVal val="visible"/>
                                      </p:to>
                                    </p:set>
                                    <p:animEffect transition="in" filter="blinds(horizontal)">
                                      <p:cBhvr>
                                        <p:cTn id="88" dur="1000"/>
                                        <p:tgtEl>
                                          <p:spTgt spid="61474"/>
                                        </p:tgtEl>
                                      </p:cBhvr>
                                    </p:animEffect>
                                  </p:childTnLst>
                                </p:cTn>
                              </p:par>
                            </p:childTnLst>
                          </p:cTn>
                        </p:par>
                      </p:childTnLst>
                    </p:cTn>
                  </p:par>
                </p:childTnLst>
              </p:cTn>
              <p:nextCondLst>
                <p:cond evt="onClick" delay="0">
                  <p:tgtEl>
                    <p:spTgt spid="61471"/>
                  </p:tgtEl>
                </p:cond>
              </p:nextCondLst>
            </p:seq>
            <p:seq concurrent="1" nextAc="seek">
              <p:cTn id="89" restart="whenNotActive" fill="hold" evtFilter="cancelBubble" nodeType="interactiveSeq">
                <p:stCondLst>
                  <p:cond evt="onClick" delay="0">
                    <p:tgtEl>
                      <p:spTgt spid="61469"/>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23" presetClass="entr" presetSubtype="16" fill="hold" grpId="0" nodeType="clickEffect">
                                  <p:stCondLst>
                                    <p:cond delay="0"/>
                                  </p:stCondLst>
                                  <p:childTnLst>
                                    <p:set>
                                      <p:cBhvr>
                                        <p:cTn id="93" dur="1" fill="hold">
                                          <p:stCondLst>
                                            <p:cond delay="0"/>
                                          </p:stCondLst>
                                        </p:cTn>
                                        <p:tgtEl>
                                          <p:spTgt spid="61465"/>
                                        </p:tgtEl>
                                        <p:attrNameLst>
                                          <p:attrName>style.visibility</p:attrName>
                                        </p:attrNameLst>
                                      </p:cBhvr>
                                      <p:to>
                                        <p:strVal val="visible"/>
                                      </p:to>
                                    </p:set>
                                    <p:anim calcmode="lin" valueType="num">
                                      <p:cBhvr>
                                        <p:cTn id="94" dur="500" fill="hold"/>
                                        <p:tgtEl>
                                          <p:spTgt spid="61465"/>
                                        </p:tgtEl>
                                        <p:attrNameLst>
                                          <p:attrName>ppt_w</p:attrName>
                                        </p:attrNameLst>
                                      </p:cBhvr>
                                      <p:tavLst>
                                        <p:tav tm="0">
                                          <p:val>
                                            <p:fltVal val="0"/>
                                          </p:val>
                                        </p:tav>
                                        <p:tav tm="100000">
                                          <p:val>
                                            <p:strVal val="#ppt_w"/>
                                          </p:val>
                                        </p:tav>
                                      </p:tavLst>
                                    </p:anim>
                                    <p:anim calcmode="lin" valueType="num">
                                      <p:cBhvr>
                                        <p:cTn id="95" dur="500" fill="hold"/>
                                        <p:tgtEl>
                                          <p:spTgt spid="61465"/>
                                        </p:tgtEl>
                                        <p:attrNameLst>
                                          <p:attrName>ppt_h</p:attrName>
                                        </p:attrNameLst>
                                      </p:cBhvr>
                                      <p:tavLst>
                                        <p:tav tm="0">
                                          <p:val>
                                            <p:fltVal val="0"/>
                                          </p:val>
                                        </p:tav>
                                        <p:tav tm="100000">
                                          <p:val>
                                            <p:strVal val="#ppt_h"/>
                                          </p:val>
                                        </p:tav>
                                      </p:tavLst>
                                    </p:anim>
                                  </p:childTnLst>
                                </p:cTn>
                              </p:par>
                              <p:par>
                                <p:cTn id="96" presetID="0" presetClass="path" presetSubtype="0" accel="50000" decel="50000" fill="hold" nodeType="withEffect">
                                  <p:stCondLst>
                                    <p:cond delay="0"/>
                                  </p:stCondLst>
                                  <p:childTnLst>
                                    <p:animMotion origin="layout" path="M -3.05556E-6 -3.7037E-7 L -0.25417 -3.7037E-7 " pathEditMode="relative" ptsTypes="AA">
                                      <p:cBhvr>
                                        <p:cTn id="97" dur="2000" fill="hold"/>
                                        <p:tgtEl>
                                          <p:spTgt spid="61474"/>
                                        </p:tgtEl>
                                        <p:attrNameLst>
                                          <p:attrName>ppt_x</p:attrName>
                                          <p:attrName>ppt_y</p:attrName>
                                        </p:attrNameLst>
                                      </p:cBhvr>
                                    </p:animMotion>
                                  </p:childTnLst>
                                </p:cTn>
                              </p:par>
                            </p:childTnLst>
                          </p:cTn>
                        </p:par>
                      </p:childTnLst>
                    </p:cTn>
                  </p:par>
                </p:childTnLst>
              </p:cTn>
              <p:nextCondLst>
                <p:cond evt="onClick" delay="0">
                  <p:tgtEl>
                    <p:spTgt spid="61469"/>
                  </p:tgtEl>
                </p:cond>
              </p:nextCondLst>
            </p:seq>
            <p:seq concurrent="1" nextAc="seek">
              <p:cTn id="98" restart="whenNotActive" fill="hold" evtFilter="cancelBubble" nodeType="interactiveSeq">
                <p:stCondLst>
                  <p:cond evt="onClick" delay="0">
                    <p:tgtEl>
                      <p:spTgt spid="61470"/>
                    </p:tgtEl>
                  </p:cond>
                </p:stCondLst>
                <p:endSync evt="end" delay="0">
                  <p:rtn val="all"/>
                </p:endSync>
                <p:childTnLst>
                  <p:par>
                    <p:cTn id="99" fill="hold" nodeType="clickPar">
                      <p:stCondLst>
                        <p:cond delay="0"/>
                      </p:stCondLst>
                      <p:childTnLst>
                        <p:par>
                          <p:cTn id="100" fill="hold" nodeType="withGroup">
                            <p:stCondLst>
                              <p:cond delay="0"/>
                            </p:stCondLst>
                            <p:childTnLst>
                              <p:par>
                                <p:cTn id="101" presetID="23" presetClass="entr" presetSubtype="16" fill="hold" grpId="0" nodeType="clickEffect">
                                  <p:stCondLst>
                                    <p:cond delay="0"/>
                                  </p:stCondLst>
                                  <p:childTnLst>
                                    <p:set>
                                      <p:cBhvr>
                                        <p:cTn id="102" dur="1" fill="hold">
                                          <p:stCondLst>
                                            <p:cond delay="0"/>
                                          </p:stCondLst>
                                        </p:cTn>
                                        <p:tgtEl>
                                          <p:spTgt spid="61464"/>
                                        </p:tgtEl>
                                        <p:attrNameLst>
                                          <p:attrName>style.visibility</p:attrName>
                                        </p:attrNameLst>
                                      </p:cBhvr>
                                      <p:to>
                                        <p:strVal val="visible"/>
                                      </p:to>
                                    </p:set>
                                    <p:anim calcmode="lin" valueType="num">
                                      <p:cBhvr>
                                        <p:cTn id="103" dur="500" fill="hold"/>
                                        <p:tgtEl>
                                          <p:spTgt spid="61464"/>
                                        </p:tgtEl>
                                        <p:attrNameLst>
                                          <p:attrName>ppt_w</p:attrName>
                                        </p:attrNameLst>
                                      </p:cBhvr>
                                      <p:tavLst>
                                        <p:tav tm="0">
                                          <p:val>
                                            <p:fltVal val="0"/>
                                          </p:val>
                                        </p:tav>
                                        <p:tav tm="100000">
                                          <p:val>
                                            <p:strVal val="#ppt_w"/>
                                          </p:val>
                                        </p:tav>
                                      </p:tavLst>
                                    </p:anim>
                                    <p:anim calcmode="lin" valueType="num">
                                      <p:cBhvr>
                                        <p:cTn id="104" dur="500" fill="hold"/>
                                        <p:tgtEl>
                                          <p:spTgt spid="61464"/>
                                        </p:tgtEl>
                                        <p:attrNameLst>
                                          <p:attrName>ppt_h</p:attrName>
                                        </p:attrNameLst>
                                      </p:cBhvr>
                                      <p:tavLst>
                                        <p:tav tm="0">
                                          <p:val>
                                            <p:fltVal val="0"/>
                                          </p:val>
                                        </p:tav>
                                        <p:tav tm="100000">
                                          <p:val>
                                            <p:strVal val="#ppt_h"/>
                                          </p:val>
                                        </p:tav>
                                      </p:tavLst>
                                    </p:anim>
                                  </p:childTnLst>
                                </p:cTn>
                              </p:par>
                              <p:par>
                                <p:cTn id="105" presetID="8" presetClass="emph" presetSubtype="0" fill="hold" nodeType="withEffect">
                                  <p:stCondLst>
                                    <p:cond delay="0"/>
                                  </p:stCondLst>
                                  <p:childTnLst>
                                    <p:animRot by="-5400000">
                                      <p:cBhvr>
                                        <p:cTn id="106" dur="2000" fill="hold"/>
                                        <p:tgtEl>
                                          <p:spTgt spid="61474"/>
                                        </p:tgtEl>
                                        <p:attrNameLst>
                                          <p:attrName>r</p:attrName>
                                        </p:attrNameLst>
                                      </p:cBhvr>
                                    </p:animRot>
                                  </p:childTnLst>
                                </p:cTn>
                              </p:par>
                            </p:childTnLst>
                          </p:cTn>
                        </p:par>
                      </p:childTnLst>
                    </p:cTn>
                  </p:par>
                </p:childTnLst>
              </p:cTn>
              <p:nextCondLst>
                <p:cond evt="onClick" delay="0">
                  <p:tgtEl>
                    <p:spTgt spid="61470"/>
                  </p:tgtEl>
                </p:cond>
              </p:nextCondLst>
            </p:seq>
          </p:childTnLst>
        </p:cTn>
      </p:par>
    </p:tnLst>
    <p:bldLst>
      <p:bldP spid="61460" grpId="0"/>
      <p:bldP spid="61461" grpId="0"/>
      <p:bldP spid="61462" grpId="0"/>
      <p:bldP spid="61463" grpId="0"/>
      <p:bldP spid="61464" grpId="0"/>
      <p:bldP spid="61465" grpId="0"/>
      <p:bldP spid="6148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12" name="Rectangle 32"/>
          <p:cNvSpPr>
            <a:spLocks noChangeArrowheads="1"/>
          </p:cNvSpPr>
          <p:nvPr/>
        </p:nvSpPr>
        <p:spPr bwMode="auto">
          <a:xfrm>
            <a:off x="1531938" y="384175"/>
            <a:ext cx="73548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a:solidFill>
                  <a:srgbClr val="000099"/>
                </a:solidFill>
                <a:effectLst>
                  <a:outerShdw blurRad="38100" dist="38100" dir="2700000" algn="tl">
                    <a:srgbClr val="000000"/>
                  </a:outerShdw>
                </a:effectLst>
              </a:rPr>
              <a:t>Khối chữ nhật có thể chồng lên nhau</a:t>
            </a:r>
          </a:p>
        </p:txBody>
      </p:sp>
      <p:sp>
        <p:nvSpPr>
          <p:cNvPr id="97313" name="AutoShape 33"/>
          <p:cNvSpPr>
            <a:spLocks noChangeArrowheads="1"/>
          </p:cNvSpPr>
          <p:nvPr/>
        </p:nvSpPr>
        <p:spPr bwMode="auto">
          <a:xfrm>
            <a:off x="5878513" y="3744913"/>
            <a:ext cx="1741487" cy="827087"/>
          </a:xfrm>
          <a:prstGeom prst="cube">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14" name="AutoShape 34"/>
          <p:cNvSpPr>
            <a:spLocks noChangeArrowheads="1"/>
          </p:cNvSpPr>
          <p:nvPr/>
        </p:nvSpPr>
        <p:spPr bwMode="auto">
          <a:xfrm>
            <a:off x="5892800" y="3048000"/>
            <a:ext cx="1741488" cy="885825"/>
          </a:xfrm>
          <a:prstGeom prst="cube">
            <a:avLst>
              <a:gd name="adj" fmla="val 25000"/>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0000FF"/>
              </a:solidFill>
              <a:latin typeface="Arial" panose="020B0604020202020204" pitchFamily="34" charset="0"/>
            </a:endParaRPr>
          </a:p>
        </p:txBody>
      </p:sp>
      <p:sp>
        <p:nvSpPr>
          <p:cNvPr id="97315" name="AutoShape 35"/>
          <p:cNvSpPr>
            <a:spLocks noChangeArrowheads="1"/>
          </p:cNvSpPr>
          <p:nvPr/>
        </p:nvSpPr>
        <p:spPr bwMode="auto">
          <a:xfrm>
            <a:off x="5922963" y="2379663"/>
            <a:ext cx="1741487" cy="885825"/>
          </a:xfrm>
          <a:prstGeom prst="cube">
            <a:avLst>
              <a:gd name="adj" fmla="val 25000"/>
            </a:avLst>
          </a:prstGeom>
          <a:solidFill>
            <a:srgbClr val="009900"/>
          </a:solidFill>
          <a:ln w="9525">
            <a:solidFill>
              <a:srgbClr val="00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0000FF"/>
              </a:solidFill>
              <a:latin typeface="Arial" panose="020B0604020202020204" pitchFamily="34" charset="0"/>
            </a:endParaRPr>
          </a:p>
        </p:txBody>
      </p:sp>
      <p:sp>
        <p:nvSpPr>
          <p:cNvPr id="97322" name="AutoShape 42"/>
          <p:cNvSpPr>
            <a:spLocks noChangeArrowheads="1"/>
          </p:cNvSpPr>
          <p:nvPr/>
        </p:nvSpPr>
        <p:spPr bwMode="auto">
          <a:xfrm>
            <a:off x="376238" y="2424113"/>
            <a:ext cx="2103437" cy="828675"/>
          </a:xfrm>
          <a:prstGeom prst="flowChartProcess">
            <a:avLst/>
          </a:prstGeom>
          <a:solidFill>
            <a:srgbClr val="00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23" name="AutoShape 43"/>
          <p:cNvSpPr>
            <a:spLocks noChangeArrowheads="1"/>
          </p:cNvSpPr>
          <p:nvPr/>
        </p:nvSpPr>
        <p:spPr bwMode="auto">
          <a:xfrm>
            <a:off x="2770188" y="2397125"/>
            <a:ext cx="2103437" cy="828675"/>
          </a:xfrm>
          <a:prstGeom prst="flowChartProcess">
            <a:avLst/>
          </a:prstGeom>
          <a:solidFill>
            <a:srgbClr val="00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24" name="AutoShape 44"/>
          <p:cNvSpPr>
            <a:spLocks noChangeArrowheads="1"/>
          </p:cNvSpPr>
          <p:nvPr/>
        </p:nvSpPr>
        <p:spPr bwMode="auto">
          <a:xfrm>
            <a:off x="2827338" y="3498850"/>
            <a:ext cx="2103437" cy="828675"/>
          </a:xfrm>
          <a:prstGeom prst="flowChartProcess">
            <a:avLst/>
          </a:prstGeom>
          <a:solidFill>
            <a:srgbClr val="00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25" name="AutoShape 45"/>
          <p:cNvSpPr>
            <a:spLocks noChangeArrowheads="1"/>
          </p:cNvSpPr>
          <p:nvPr/>
        </p:nvSpPr>
        <p:spPr bwMode="auto">
          <a:xfrm>
            <a:off x="390525" y="3554413"/>
            <a:ext cx="2103438" cy="828675"/>
          </a:xfrm>
          <a:prstGeom prst="flowChartProcess">
            <a:avLst/>
          </a:prstGeom>
          <a:solidFill>
            <a:srgbClr val="00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26" name="AutoShape 46"/>
          <p:cNvSpPr>
            <a:spLocks noChangeArrowheads="1"/>
          </p:cNvSpPr>
          <p:nvPr/>
        </p:nvSpPr>
        <p:spPr bwMode="auto">
          <a:xfrm>
            <a:off x="419100" y="4675188"/>
            <a:ext cx="2103438" cy="828675"/>
          </a:xfrm>
          <a:prstGeom prst="flowChartProcess">
            <a:avLst/>
          </a:prstGeom>
          <a:solidFill>
            <a:srgbClr val="00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27" name="AutoShape 47"/>
          <p:cNvSpPr>
            <a:spLocks noChangeArrowheads="1"/>
          </p:cNvSpPr>
          <p:nvPr/>
        </p:nvSpPr>
        <p:spPr bwMode="auto">
          <a:xfrm>
            <a:off x="2917825" y="4660900"/>
            <a:ext cx="2103438" cy="828675"/>
          </a:xfrm>
          <a:prstGeom prst="flowChartProcess">
            <a:avLst/>
          </a:prstGeom>
          <a:solidFill>
            <a:srgbClr val="00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7312"/>
                                        </p:tgtEl>
                                        <p:attrNameLst>
                                          <p:attrName>style.visibility</p:attrName>
                                        </p:attrNameLst>
                                      </p:cBhvr>
                                      <p:to>
                                        <p:strVal val="visible"/>
                                      </p:to>
                                    </p:set>
                                    <p:anim calcmode="lin" valueType="num">
                                      <p:cBhvr>
                                        <p:cTn id="7" dur="500" fill="hold"/>
                                        <p:tgtEl>
                                          <p:spTgt spid="97312"/>
                                        </p:tgtEl>
                                        <p:attrNameLst>
                                          <p:attrName>ppt_w</p:attrName>
                                        </p:attrNameLst>
                                      </p:cBhvr>
                                      <p:tavLst>
                                        <p:tav tm="0">
                                          <p:val>
                                            <p:fltVal val="0"/>
                                          </p:val>
                                        </p:tav>
                                        <p:tav tm="100000">
                                          <p:val>
                                            <p:strVal val="#ppt_w"/>
                                          </p:val>
                                        </p:tav>
                                      </p:tavLst>
                                    </p:anim>
                                    <p:anim calcmode="lin" valueType="num">
                                      <p:cBhvr>
                                        <p:cTn id="8" dur="500" fill="hold"/>
                                        <p:tgtEl>
                                          <p:spTgt spid="97312"/>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1" presetClass="entr" presetSubtype="4" fill="hold" nodeType="afterEffect">
                                  <p:stCondLst>
                                    <p:cond delay="0"/>
                                  </p:stCondLst>
                                  <p:childTnLst>
                                    <p:set>
                                      <p:cBhvr>
                                        <p:cTn id="11" dur="1" fill="hold">
                                          <p:stCondLst>
                                            <p:cond delay="0"/>
                                          </p:stCondLst>
                                        </p:cTn>
                                        <p:tgtEl>
                                          <p:spTgt spid="97313"/>
                                        </p:tgtEl>
                                        <p:attrNameLst>
                                          <p:attrName>style.visibility</p:attrName>
                                        </p:attrNameLst>
                                      </p:cBhvr>
                                      <p:to>
                                        <p:strVal val="visible"/>
                                      </p:to>
                                    </p:set>
                                    <p:animEffect transition="in" filter="wheel(4)">
                                      <p:cBhvr>
                                        <p:cTn id="12" dur="2000"/>
                                        <p:tgtEl>
                                          <p:spTgt spid="97313"/>
                                        </p:tgtEl>
                                      </p:cBhvr>
                                    </p:animEffect>
                                  </p:childTnLst>
                                </p:cTn>
                              </p:par>
                            </p:childTnLst>
                          </p:cTn>
                        </p:par>
                        <p:par>
                          <p:cTn id="13" fill="hold" nodeType="afterGroup">
                            <p:stCondLst>
                              <p:cond delay="2500"/>
                            </p:stCondLst>
                            <p:childTnLst>
                              <p:par>
                                <p:cTn id="14" presetID="2" presetClass="entr" presetSubtype="4" fill="hold" grpId="0" nodeType="afterEffect">
                                  <p:stCondLst>
                                    <p:cond delay="0"/>
                                  </p:stCondLst>
                                  <p:childTnLst>
                                    <p:set>
                                      <p:cBhvr>
                                        <p:cTn id="15" dur="1" fill="hold">
                                          <p:stCondLst>
                                            <p:cond delay="0"/>
                                          </p:stCondLst>
                                        </p:cTn>
                                        <p:tgtEl>
                                          <p:spTgt spid="97314"/>
                                        </p:tgtEl>
                                        <p:attrNameLst>
                                          <p:attrName>style.visibility</p:attrName>
                                        </p:attrNameLst>
                                      </p:cBhvr>
                                      <p:to>
                                        <p:strVal val="visible"/>
                                      </p:to>
                                    </p:set>
                                    <p:anim calcmode="lin" valueType="num">
                                      <p:cBhvr additive="base">
                                        <p:cTn id="16" dur="2000" fill="hold"/>
                                        <p:tgtEl>
                                          <p:spTgt spid="97314"/>
                                        </p:tgtEl>
                                        <p:attrNameLst>
                                          <p:attrName>ppt_x</p:attrName>
                                        </p:attrNameLst>
                                      </p:cBhvr>
                                      <p:tavLst>
                                        <p:tav tm="0">
                                          <p:val>
                                            <p:strVal val="#ppt_x"/>
                                          </p:val>
                                        </p:tav>
                                        <p:tav tm="100000">
                                          <p:val>
                                            <p:strVal val="#ppt_x"/>
                                          </p:val>
                                        </p:tav>
                                      </p:tavLst>
                                    </p:anim>
                                    <p:anim calcmode="lin" valueType="num">
                                      <p:cBhvr additive="base">
                                        <p:cTn id="17" dur="2000" fill="hold"/>
                                        <p:tgtEl>
                                          <p:spTgt spid="97314"/>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4500"/>
                            </p:stCondLst>
                            <p:childTnLst>
                              <p:par>
                                <p:cTn id="19" presetID="2" presetClass="entr" presetSubtype="4" fill="hold" grpId="0" nodeType="afterEffect">
                                  <p:stCondLst>
                                    <p:cond delay="0"/>
                                  </p:stCondLst>
                                  <p:childTnLst>
                                    <p:set>
                                      <p:cBhvr>
                                        <p:cTn id="20" dur="1" fill="hold">
                                          <p:stCondLst>
                                            <p:cond delay="0"/>
                                          </p:stCondLst>
                                        </p:cTn>
                                        <p:tgtEl>
                                          <p:spTgt spid="97315"/>
                                        </p:tgtEl>
                                        <p:attrNameLst>
                                          <p:attrName>style.visibility</p:attrName>
                                        </p:attrNameLst>
                                      </p:cBhvr>
                                      <p:to>
                                        <p:strVal val="visible"/>
                                      </p:to>
                                    </p:set>
                                    <p:anim calcmode="lin" valueType="num">
                                      <p:cBhvr additive="base">
                                        <p:cTn id="21" dur="2000" fill="hold"/>
                                        <p:tgtEl>
                                          <p:spTgt spid="97315"/>
                                        </p:tgtEl>
                                        <p:attrNameLst>
                                          <p:attrName>ppt_x</p:attrName>
                                        </p:attrNameLst>
                                      </p:cBhvr>
                                      <p:tavLst>
                                        <p:tav tm="0">
                                          <p:val>
                                            <p:strVal val="#ppt_x"/>
                                          </p:val>
                                        </p:tav>
                                        <p:tav tm="100000">
                                          <p:val>
                                            <p:strVal val="#ppt_x"/>
                                          </p:val>
                                        </p:tav>
                                      </p:tavLst>
                                    </p:anim>
                                    <p:anim calcmode="lin" valueType="num">
                                      <p:cBhvr additive="base">
                                        <p:cTn id="22" dur="2000" fill="hold"/>
                                        <p:tgtEl>
                                          <p:spTgt spid="97315"/>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nodeType="clickEffect">
                                  <p:stCondLst>
                                    <p:cond delay="0"/>
                                  </p:stCondLst>
                                  <p:childTnLst>
                                    <p:set>
                                      <p:cBhvr>
                                        <p:cTn id="26" dur="1" fill="hold">
                                          <p:stCondLst>
                                            <p:cond delay="0"/>
                                          </p:stCondLst>
                                        </p:cTn>
                                        <p:tgtEl>
                                          <p:spTgt spid="97322"/>
                                        </p:tgtEl>
                                        <p:attrNameLst>
                                          <p:attrName>style.visibility</p:attrName>
                                        </p:attrNameLst>
                                      </p:cBhvr>
                                      <p:to>
                                        <p:strVal val="visible"/>
                                      </p:to>
                                    </p:set>
                                    <p:animEffect transition="in" filter="checkerboard(across)">
                                      <p:cBhvr>
                                        <p:cTn id="27" dur="500"/>
                                        <p:tgtEl>
                                          <p:spTgt spid="97322"/>
                                        </p:tgtEl>
                                      </p:cBhvr>
                                    </p:animEffect>
                                  </p:childTnLst>
                                </p:cTn>
                              </p:par>
                              <p:par>
                                <p:cTn id="28" presetID="5" presetClass="entr" presetSubtype="10" fill="hold" nodeType="withEffect">
                                  <p:stCondLst>
                                    <p:cond delay="0"/>
                                  </p:stCondLst>
                                  <p:childTnLst>
                                    <p:set>
                                      <p:cBhvr>
                                        <p:cTn id="29" dur="1" fill="hold">
                                          <p:stCondLst>
                                            <p:cond delay="0"/>
                                          </p:stCondLst>
                                        </p:cTn>
                                        <p:tgtEl>
                                          <p:spTgt spid="97323"/>
                                        </p:tgtEl>
                                        <p:attrNameLst>
                                          <p:attrName>style.visibility</p:attrName>
                                        </p:attrNameLst>
                                      </p:cBhvr>
                                      <p:to>
                                        <p:strVal val="visible"/>
                                      </p:to>
                                    </p:set>
                                    <p:animEffect transition="in" filter="checkerboard(across)">
                                      <p:cBhvr>
                                        <p:cTn id="30" dur="500"/>
                                        <p:tgtEl>
                                          <p:spTgt spid="97323"/>
                                        </p:tgtEl>
                                      </p:cBhvr>
                                    </p:animEffect>
                                  </p:childTnLst>
                                </p:cTn>
                              </p:par>
                              <p:par>
                                <p:cTn id="31" presetID="5" presetClass="entr" presetSubtype="10" fill="hold" nodeType="withEffect">
                                  <p:stCondLst>
                                    <p:cond delay="0"/>
                                  </p:stCondLst>
                                  <p:childTnLst>
                                    <p:set>
                                      <p:cBhvr>
                                        <p:cTn id="32" dur="1" fill="hold">
                                          <p:stCondLst>
                                            <p:cond delay="0"/>
                                          </p:stCondLst>
                                        </p:cTn>
                                        <p:tgtEl>
                                          <p:spTgt spid="97324"/>
                                        </p:tgtEl>
                                        <p:attrNameLst>
                                          <p:attrName>style.visibility</p:attrName>
                                        </p:attrNameLst>
                                      </p:cBhvr>
                                      <p:to>
                                        <p:strVal val="visible"/>
                                      </p:to>
                                    </p:set>
                                    <p:animEffect transition="in" filter="checkerboard(across)">
                                      <p:cBhvr>
                                        <p:cTn id="33" dur="500"/>
                                        <p:tgtEl>
                                          <p:spTgt spid="97324"/>
                                        </p:tgtEl>
                                      </p:cBhvr>
                                    </p:animEffect>
                                  </p:childTnLst>
                                </p:cTn>
                              </p:par>
                              <p:par>
                                <p:cTn id="34" presetID="5" presetClass="entr" presetSubtype="10" fill="hold" nodeType="withEffect">
                                  <p:stCondLst>
                                    <p:cond delay="0"/>
                                  </p:stCondLst>
                                  <p:childTnLst>
                                    <p:set>
                                      <p:cBhvr>
                                        <p:cTn id="35" dur="1" fill="hold">
                                          <p:stCondLst>
                                            <p:cond delay="0"/>
                                          </p:stCondLst>
                                        </p:cTn>
                                        <p:tgtEl>
                                          <p:spTgt spid="97325"/>
                                        </p:tgtEl>
                                        <p:attrNameLst>
                                          <p:attrName>style.visibility</p:attrName>
                                        </p:attrNameLst>
                                      </p:cBhvr>
                                      <p:to>
                                        <p:strVal val="visible"/>
                                      </p:to>
                                    </p:set>
                                    <p:animEffect transition="in" filter="checkerboard(across)">
                                      <p:cBhvr>
                                        <p:cTn id="36" dur="500"/>
                                        <p:tgtEl>
                                          <p:spTgt spid="97325"/>
                                        </p:tgtEl>
                                      </p:cBhvr>
                                    </p:animEffect>
                                  </p:childTnLst>
                                </p:cTn>
                              </p:par>
                              <p:par>
                                <p:cTn id="37" presetID="5" presetClass="entr" presetSubtype="10" fill="hold" nodeType="withEffect">
                                  <p:stCondLst>
                                    <p:cond delay="0"/>
                                  </p:stCondLst>
                                  <p:childTnLst>
                                    <p:set>
                                      <p:cBhvr>
                                        <p:cTn id="38" dur="1" fill="hold">
                                          <p:stCondLst>
                                            <p:cond delay="0"/>
                                          </p:stCondLst>
                                        </p:cTn>
                                        <p:tgtEl>
                                          <p:spTgt spid="97326"/>
                                        </p:tgtEl>
                                        <p:attrNameLst>
                                          <p:attrName>style.visibility</p:attrName>
                                        </p:attrNameLst>
                                      </p:cBhvr>
                                      <p:to>
                                        <p:strVal val="visible"/>
                                      </p:to>
                                    </p:set>
                                    <p:animEffect transition="in" filter="checkerboard(across)">
                                      <p:cBhvr>
                                        <p:cTn id="39" dur="500"/>
                                        <p:tgtEl>
                                          <p:spTgt spid="97326"/>
                                        </p:tgtEl>
                                      </p:cBhvr>
                                    </p:animEffect>
                                  </p:childTnLst>
                                </p:cTn>
                              </p:par>
                              <p:par>
                                <p:cTn id="40" presetID="5" presetClass="entr" presetSubtype="10" fill="hold" nodeType="withEffect">
                                  <p:stCondLst>
                                    <p:cond delay="0"/>
                                  </p:stCondLst>
                                  <p:childTnLst>
                                    <p:set>
                                      <p:cBhvr>
                                        <p:cTn id="41" dur="1" fill="hold">
                                          <p:stCondLst>
                                            <p:cond delay="0"/>
                                          </p:stCondLst>
                                        </p:cTn>
                                        <p:tgtEl>
                                          <p:spTgt spid="97327"/>
                                        </p:tgtEl>
                                        <p:attrNameLst>
                                          <p:attrName>style.visibility</p:attrName>
                                        </p:attrNameLst>
                                      </p:cBhvr>
                                      <p:to>
                                        <p:strVal val="visible"/>
                                      </p:to>
                                    </p:set>
                                    <p:animEffect transition="in" filter="checkerboard(across)">
                                      <p:cBhvr>
                                        <p:cTn id="42" dur="500"/>
                                        <p:tgtEl>
                                          <p:spTgt spid="97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12" grpId="0"/>
      <p:bldP spid="97314" grpId="0" animBg="1"/>
      <p:bldP spid="973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81000"/>
            <a:ext cx="83820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Text Box 5"/>
          <p:cNvSpPr txBox="1">
            <a:spLocks noChangeArrowheads="1"/>
          </p:cNvSpPr>
          <p:nvPr/>
        </p:nvSpPr>
        <p:spPr bwMode="auto">
          <a:xfrm>
            <a:off x="203200" y="276225"/>
            <a:ext cx="87074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600" b="1">
                <a:latin typeface="Arial" panose="020B0604020202020204" pitchFamily="34" charset="0"/>
              </a:rPr>
              <a:t>  Phân biệt khối vuông, khối chữ nhật</a:t>
            </a:r>
          </a:p>
        </p:txBody>
      </p:sp>
      <p:grpSp>
        <p:nvGrpSpPr>
          <p:cNvPr id="82950" name="Group 6"/>
          <p:cNvGrpSpPr>
            <a:grpSpLocks/>
          </p:cNvGrpSpPr>
          <p:nvPr/>
        </p:nvGrpSpPr>
        <p:grpSpPr bwMode="auto">
          <a:xfrm>
            <a:off x="-4265613" y="3330575"/>
            <a:ext cx="4265613" cy="4046538"/>
            <a:chOff x="-2112" y="901"/>
            <a:chExt cx="4241" cy="4223"/>
          </a:xfrm>
        </p:grpSpPr>
        <p:sp>
          <p:nvSpPr>
            <p:cNvPr id="82951" name="Freeform 7"/>
            <p:cNvSpPr>
              <a:spLocks/>
            </p:cNvSpPr>
            <p:nvPr/>
          </p:nvSpPr>
          <p:spPr bwMode="auto">
            <a:xfrm>
              <a:off x="0" y="2508"/>
              <a:ext cx="2093" cy="538"/>
            </a:xfrm>
            <a:custGeom>
              <a:avLst/>
              <a:gdLst>
                <a:gd name="T0" fmla="*/ 0 w 2109"/>
                <a:gd name="T1" fmla="*/ 542 h 542"/>
                <a:gd name="T2" fmla="*/ 1567 w 2109"/>
                <a:gd name="T3" fmla="*/ 542 h 542"/>
                <a:gd name="T4" fmla="*/ 2109 w 2109"/>
                <a:gd name="T5" fmla="*/ 8 h 542"/>
                <a:gd name="T6" fmla="*/ 525 w 2109"/>
                <a:gd name="T7" fmla="*/ 0 h 542"/>
                <a:gd name="T8" fmla="*/ 0 w 2109"/>
                <a:gd name="T9" fmla="*/ 525 h 542"/>
              </a:gdLst>
              <a:ahLst/>
              <a:cxnLst>
                <a:cxn ang="0">
                  <a:pos x="T0" y="T1"/>
                </a:cxn>
                <a:cxn ang="0">
                  <a:pos x="T2" y="T3"/>
                </a:cxn>
                <a:cxn ang="0">
                  <a:pos x="T4" y="T5"/>
                </a:cxn>
                <a:cxn ang="0">
                  <a:pos x="T6" y="T7"/>
                </a:cxn>
                <a:cxn ang="0">
                  <a:pos x="T8" y="T9"/>
                </a:cxn>
              </a:cxnLst>
              <a:rect l="0" t="0" r="r" b="b"/>
              <a:pathLst>
                <a:path w="2109" h="542">
                  <a:moveTo>
                    <a:pt x="0" y="542"/>
                  </a:moveTo>
                  <a:lnTo>
                    <a:pt x="1567" y="542"/>
                  </a:lnTo>
                  <a:lnTo>
                    <a:pt x="2109" y="8"/>
                  </a:lnTo>
                  <a:lnTo>
                    <a:pt x="525" y="0"/>
                  </a:lnTo>
                  <a:lnTo>
                    <a:pt x="0" y="525"/>
                  </a:lnTo>
                </a:path>
              </a:pathLst>
            </a:custGeom>
            <a:gradFill rotWithShape="1">
              <a:gsLst>
                <a:gs pos="0">
                  <a:schemeClr val="accent1">
                    <a:gamma/>
                    <a:shade val="46275"/>
                    <a:invGamma/>
                  </a:schemeClr>
                </a:gs>
                <a:gs pos="100000">
                  <a:schemeClr val="accent1"/>
                </a:gs>
              </a:gsLst>
              <a:lin ang="5400000" scaled="1"/>
            </a:gradFill>
            <a:ln w="9525">
              <a:solidFill>
                <a:srgbClr val="FF3300"/>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52" name="AutoShape 8"/>
            <p:cNvSpPr>
              <a:spLocks noChangeArrowheads="1"/>
            </p:cNvSpPr>
            <p:nvPr/>
          </p:nvSpPr>
          <p:spPr bwMode="auto">
            <a:xfrm>
              <a:off x="8" y="929"/>
              <a:ext cx="2092" cy="2125"/>
            </a:xfrm>
            <a:prstGeom prst="cube">
              <a:avLst>
                <a:gd name="adj" fmla="val 25000"/>
              </a:avLst>
            </a:prstGeom>
            <a:noFill/>
            <a:ln w="3810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53" name="Freeform 9"/>
            <p:cNvSpPr>
              <a:spLocks/>
            </p:cNvSpPr>
            <p:nvPr/>
          </p:nvSpPr>
          <p:spPr bwMode="auto">
            <a:xfrm>
              <a:off x="1570" y="901"/>
              <a:ext cx="545" cy="2166"/>
            </a:xfrm>
            <a:custGeom>
              <a:avLst/>
              <a:gdLst>
                <a:gd name="T0" fmla="*/ 0 w 525"/>
                <a:gd name="T1" fmla="*/ 528 h 2270"/>
                <a:gd name="T2" fmla="*/ 525 w 525"/>
                <a:gd name="T3" fmla="*/ 0 h 2270"/>
                <a:gd name="T4" fmla="*/ 517 w 525"/>
                <a:gd name="T5" fmla="*/ 1762 h 2270"/>
                <a:gd name="T6" fmla="*/ 0 w 525"/>
                <a:gd name="T7" fmla="*/ 2270 h 2270"/>
                <a:gd name="T8" fmla="*/ 8 w 525"/>
                <a:gd name="T9" fmla="*/ 517 h 2270"/>
              </a:gdLst>
              <a:ahLst/>
              <a:cxnLst>
                <a:cxn ang="0">
                  <a:pos x="T0" y="T1"/>
                </a:cxn>
                <a:cxn ang="0">
                  <a:pos x="T2" y="T3"/>
                </a:cxn>
                <a:cxn ang="0">
                  <a:pos x="T4" y="T5"/>
                </a:cxn>
                <a:cxn ang="0">
                  <a:pos x="T6" y="T7"/>
                </a:cxn>
                <a:cxn ang="0">
                  <a:pos x="T8" y="T9"/>
                </a:cxn>
              </a:cxnLst>
              <a:rect l="0" t="0" r="r" b="b"/>
              <a:pathLst>
                <a:path w="525" h="2270">
                  <a:moveTo>
                    <a:pt x="0" y="528"/>
                  </a:moveTo>
                  <a:lnTo>
                    <a:pt x="525" y="0"/>
                  </a:lnTo>
                  <a:lnTo>
                    <a:pt x="517" y="1762"/>
                  </a:lnTo>
                  <a:lnTo>
                    <a:pt x="0" y="2270"/>
                  </a:lnTo>
                  <a:lnTo>
                    <a:pt x="8" y="517"/>
                  </a:lnTo>
                </a:path>
              </a:pathLst>
            </a:custGeom>
            <a:gradFill rotWithShape="1">
              <a:gsLst>
                <a:gs pos="0">
                  <a:schemeClr val="hlink"/>
                </a:gs>
                <a:gs pos="100000">
                  <a:schemeClr val="hlink">
                    <a:gamma/>
                    <a:shade val="46275"/>
                    <a:invGamma/>
                  </a:schemeClr>
                </a:gs>
              </a:gsLst>
              <a:lin ang="5400000" scaled="1"/>
            </a:gradFill>
            <a:ln w="9525">
              <a:solidFill>
                <a:srgbClr val="FF3300"/>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54" name="Rectangle 10"/>
            <p:cNvSpPr>
              <a:spLocks noChangeArrowheads="1"/>
            </p:cNvSpPr>
            <p:nvPr/>
          </p:nvSpPr>
          <p:spPr bwMode="auto">
            <a:xfrm>
              <a:off x="-12" y="1459"/>
              <a:ext cx="1584" cy="1598"/>
            </a:xfrm>
            <a:prstGeom prst="rect">
              <a:avLst/>
            </a:prstGeom>
            <a:solidFill>
              <a:schemeClr val="folHlink"/>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55" name="Freeform 11"/>
            <p:cNvSpPr>
              <a:spLocks/>
            </p:cNvSpPr>
            <p:nvPr/>
          </p:nvSpPr>
          <p:spPr bwMode="auto">
            <a:xfrm>
              <a:off x="0" y="904"/>
              <a:ext cx="2129" cy="544"/>
            </a:xfrm>
            <a:custGeom>
              <a:avLst/>
              <a:gdLst>
                <a:gd name="T0" fmla="*/ 0 w 2109"/>
                <a:gd name="T1" fmla="*/ 542 h 542"/>
                <a:gd name="T2" fmla="*/ 1567 w 2109"/>
                <a:gd name="T3" fmla="*/ 542 h 542"/>
                <a:gd name="T4" fmla="*/ 2109 w 2109"/>
                <a:gd name="T5" fmla="*/ 8 h 542"/>
                <a:gd name="T6" fmla="*/ 525 w 2109"/>
                <a:gd name="T7" fmla="*/ 0 h 542"/>
                <a:gd name="T8" fmla="*/ 0 w 2109"/>
                <a:gd name="T9" fmla="*/ 525 h 542"/>
              </a:gdLst>
              <a:ahLst/>
              <a:cxnLst>
                <a:cxn ang="0">
                  <a:pos x="T0" y="T1"/>
                </a:cxn>
                <a:cxn ang="0">
                  <a:pos x="T2" y="T3"/>
                </a:cxn>
                <a:cxn ang="0">
                  <a:pos x="T4" y="T5"/>
                </a:cxn>
                <a:cxn ang="0">
                  <a:pos x="T6" y="T7"/>
                </a:cxn>
                <a:cxn ang="0">
                  <a:pos x="T8" y="T9"/>
                </a:cxn>
              </a:cxnLst>
              <a:rect l="0" t="0" r="r" b="b"/>
              <a:pathLst>
                <a:path w="2109" h="542">
                  <a:moveTo>
                    <a:pt x="0" y="542"/>
                  </a:moveTo>
                  <a:lnTo>
                    <a:pt x="1567" y="542"/>
                  </a:lnTo>
                  <a:lnTo>
                    <a:pt x="2109" y="8"/>
                  </a:lnTo>
                  <a:lnTo>
                    <a:pt x="525" y="0"/>
                  </a:lnTo>
                  <a:lnTo>
                    <a:pt x="0" y="525"/>
                  </a:lnTo>
                </a:path>
              </a:pathLst>
            </a:custGeom>
            <a:gradFill rotWithShape="1">
              <a:gsLst>
                <a:gs pos="0">
                  <a:schemeClr val="accent1">
                    <a:gamma/>
                    <a:shade val="46275"/>
                    <a:invGamma/>
                  </a:schemeClr>
                </a:gs>
                <a:gs pos="100000">
                  <a:schemeClr val="accent1"/>
                </a:gs>
              </a:gsLst>
              <a:lin ang="5400000" scaled="1"/>
            </a:gradFill>
            <a:ln w="9525">
              <a:solidFill>
                <a:srgbClr val="FF3300"/>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56" name="Line 12"/>
            <p:cNvSpPr>
              <a:spLocks noChangeShapeType="1"/>
            </p:cNvSpPr>
            <p:nvPr/>
          </p:nvSpPr>
          <p:spPr bwMode="auto">
            <a:xfrm flipV="1">
              <a:off x="-2112" y="3051"/>
              <a:ext cx="2112" cy="2073"/>
            </a:xfrm>
            <a:prstGeom prst="line">
              <a:avLst/>
            </a:prstGeom>
            <a:noFill/>
            <a:ln w="9525">
              <a:solidFill>
                <a:srgbClr val="66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2957" name="Group 13"/>
          <p:cNvGrpSpPr>
            <a:grpSpLocks/>
          </p:cNvGrpSpPr>
          <p:nvPr/>
        </p:nvGrpSpPr>
        <p:grpSpPr bwMode="auto">
          <a:xfrm>
            <a:off x="-3305175" y="3032125"/>
            <a:ext cx="3305175" cy="1917700"/>
            <a:chOff x="-1077" y="992"/>
            <a:chExt cx="3149" cy="2094"/>
          </a:xfrm>
        </p:grpSpPr>
        <p:sp>
          <p:nvSpPr>
            <p:cNvPr id="82958" name="Freeform 14"/>
            <p:cNvSpPr>
              <a:spLocks/>
            </p:cNvSpPr>
            <p:nvPr/>
          </p:nvSpPr>
          <p:spPr bwMode="auto">
            <a:xfrm>
              <a:off x="-1077" y="2560"/>
              <a:ext cx="3133" cy="526"/>
            </a:xfrm>
            <a:custGeom>
              <a:avLst/>
              <a:gdLst>
                <a:gd name="T0" fmla="*/ 0 w 3133"/>
                <a:gd name="T1" fmla="*/ 526 h 526"/>
                <a:gd name="T2" fmla="*/ 2629 w 3133"/>
                <a:gd name="T3" fmla="*/ 520 h 526"/>
                <a:gd name="T4" fmla="*/ 3133 w 3133"/>
                <a:gd name="T5" fmla="*/ 8 h 526"/>
                <a:gd name="T6" fmla="*/ 573 w 3133"/>
                <a:gd name="T7" fmla="*/ 0 h 526"/>
                <a:gd name="T8" fmla="*/ 0 w 3133"/>
                <a:gd name="T9" fmla="*/ 509 h 526"/>
              </a:gdLst>
              <a:ahLst/>
              <a:cxnLst>
                <a:cxn ang="0">
                  <a:pos x="T0" y="T1"/>
                </a:cxn>
                <a:cxn ang="0">
                  <a:pos x="T2" y="T3"/>
                </a:cxn>
                <a:cxn ang="0">
                  <a:pos x="T4" y="T5"/>
                </a:cxn>
                <a:cxn ang="0">
                  <a:pos x="T6" y="T7"/>
                </a:cxn>
                <a:cxn ang="0">
                  <a:pos x="T8" y="T9"/>
                </a:cxn>
              </a:cxnLst>
              <a:rect l="0" t="0" r="r" b="b"/>
              <a:pathLst>
                <a:path w="3133" h="526">
                  <a:moveTo>
                    <a:pt x="0" y="526"/>
                  </a:moveTo>
                  <a:lnTo>
                    <a:pt x="2629" y="520"/>
                  </a:lnTo>
                  <a:lnTo>
                    <a:pt x="3133" y="8"/>
                  </a:lnTo>
                  <a:lnTo>
                    <a:pt x="573" y="0"/>
                  </a:lnTo>
                  <a:lnTo>
                    <a:pt x="0" y="509"/>
                  </a:lnTo>
                </a:path>
              </a:pathLst>
            </a:custGeom>
            <a:gradFill rotWithShape="1">
              <a:gsLst>
                <a:gs pos="0">
                  <a:srgbClr val="CC99FF">
                    <a:gamma/>
                    <a:shade val="46275"/>
                    <a:invGamma/>
                  </a:srgbClr>
                </a:gs>
                <a:gs pos="100000">
                  <a:srgbClr val="CC99FF"/>
                </a:gs>
              </a:gsLst>
              <a:lin ang="5400000" scaled="1"/>
            </a:gradFill>
            <a:ln w="9525">
              <a:solidFill>
                <a:srgbClr val="FF3300"/>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59" name="AutoShape 15"/>
            <p:cNvSpPr>
              <a:spLocks noChangeArrowheads="1"/>
            </p:cNvSpPr>
            <p:nvPr/>
          </p:nvSpPr>
          <p:spPr bwMode="auto">
            <a:xfrm>
              <a:off x="-1064" y="1005"/>
              <a:ext cx="3127" cy="2065"/>
            </a:xfrm>
            <a:prstGeom prst="cube">
              <a:avLst>
                <a:gd name="adj" fmla="val 24213"/>
              </a:avLst>
            </a:prstGeom>
            <a:noFill/>
            <a:ln w="3810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60" name="Freeform 16"/>
            <p:cNvSpPr>
              <a:spLocks/>
            </p:cNvSpPr>
            <p:nvPr/>
          </p:nvSpPr>
          <p:spPr bwMode="auto">
            <a:xfrm>
              <a:off x="1558" y="1000"/>
              <a:ext cx="514" cy="2067"/>
            </a:xfrm>
            <a:custGeom>
              <a:avLst/>
              <a:gdLst>
                <a:gd name="T0" fmla="*/ 0 w 514"/>
                <a:gd name="T1" fmla="*/ 500 h 2067"/>
                <a:gd name="T2" fmla="*/ 506 w 514"/>
                <a:gd name="T3" fmla="*/ 0 h 2067"/>
                <a:gd name="T4" fmla="*/ 514 w 514"/>
                <a:gd name="T5" fmla="*/ 1576 h 2067"/>
                <a:gd name="T6" fmla="*/ 0 w 514"/>
                <a:gd name="T7" fmla="*/ 2067 h 2067"/>
                <a:gd name="T8" fmla="*/ 7 w 514"/>
                <a:gd name="T9" fmla="*/ 490 h 2067"/>
              </a:gdLst>
              <a:ahLst/>
              <a:cxnLst>
                <a:cxn ang="0">
                  <a:pos x="T0" y="T1"/>
                </a:cxn>
                <a:cxn ang="0">
                  <a:pos x="T2" y="T3"/>
                </a:cxn>
                <a:cxn ang="0">
                  <a:pos x="T4" y="T5"/>
                </a:cxn>
                <a:cxn ang="0">
                  <a:pos x="T6" y="T7"/>
                </a:cxn>
                <a:cxn ang="0">
                  <a:pos x="T8" y="T9"/>
                </a:cxn>
              </a:cxnLst>
              <a:rect l="0" t="0" r="r" b="b"/>
              <a:pathLst>
                <a:path w="514" h="2067">
                  <a:moveTo>
                    <a:pt x="0" y="500"/>
                  </a:moveTo>
                  <a:lnTo>
                    <a:pt x="506" y="0"/>
                  </a:lnTo>
                  <a:lnTo>
                    <a:pt x="514" y="1576"/>
                  </a:lnTo>
                  <a:lnTo>
                    <a:pt x="0" y="2067"/>
                  </a:lnTo>
                  <a:lnTo>
                    <a:pt x="7" y="490"/>
                  </a:lnTo>
                </a:path>
              </a:pathLst>
            </a:custGeom>
            <a:gradFill rotWithShape="1">
              <a:gsLst>
                <a:gs pos="0">
                  <a:srgbClr val="FFFF99"/>
                </a:gs>
                <a:gs pos="100000">
                  <a:srgbClr val="FFFF99">
                    <a:gamma/>
                    <a:shade val="46275"/>
                    <a:invGamma/>
                  </a:srgbClr>
                </a:gs>
              </a:gsLst>
              <a:lin ang="5400000" scaled="1"/>
            </a:gradFill>
            <a:ln w="9525">
              <a:solidFill>
                <a:srgbClr val="FF3300"/>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61" name="Rectangle 17"/>
            <p:cNvSpPr>
              <a:spLocks noChangeArrowheads="1"/>
            </p:cNvSpPr>
            <p:nvPr/>
          </p:nvSpPr>
          <p:spPr bwMode="auto">
            <a:xfrm>
              <a:off x="-1054" y="1494"/>
              <a:ext cx="2615" cy="1579"/>
            </a:xfrm>
            <a:prstGeom prst="rect">
              <a:avLst/>
            </a:prstGeom>
            <a:solidFill>
              <a:srgbClr val="FF99CC"/>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62" name="Freeform 18"/>
            <p:cNvSpPr>
              <a:spLocks/>
            </p:cNvSpPr>
            <p:nvPr/>
          </p:nvSpPr>
          <p:spPr bwMode="auto">
            <a:xfrm>
              <a:off x="-1040" y="992"/>
              <a:ext cx="3088" cy="499"/>
            </a:xfrm>
            <a:custGeom>
              <a:avLst/>
              <a:gdLst>
                <a:gd name="T0" fmla="*/ 0 w 3088"/>
                <a:gd name="T1" fmla="*/ 499 h 499"/>
                <a:gd name="T2" fmla="*/ 2624 w 3088"/>
                <a:gd name="T3" fmla="*/ 488 h 499"/>
                <a:gd name="T4" fmla="*/ 3088 w 3088"/>
                <a:gd name="T5" fmla="*/ 0 h 499"/>
                <a:gd name="T6" fmla="*/ 488 w 3088"/>
                <a:gd name="T7" fmla="*/ 0 h 499"/>
                <a:gd name="T8" fmla="*/ 0 w 3088"/>
                <a:gd name="T9" fmla="*/ 482 h 499"/>
              </a:gdLst>
              <a:ahLst/>
              <a:cxnLst>
                <a:cxn ang="0">
                  <a:pos x="T0" y="T1"/>
                </a:cxn>
                <a:cxn ang="0">
                  <a:pos x="T2" y="T3"/>
                </a:cxn>
                <a:cxn ang="0">
                  <a:pos x="T4" y="T5"/>
                </a:cxn>
                <a:cxn ang="0">
                  <a:pos x="T6" y="T7"/>
                </a:cxn>
                <a:cxn ang="0">
                  <a:pos x="T8" y="T9"/>
                </a:cxn>
              </a:cxnLst>
              <a:rect l="0" t="0" r="r" b="b"/>
              <a:pathLst>
                <a:path w="3088" h="499">
                  <a:moveTo>
                    <a:pt x="0" y="499"/>
                  </a:moveTo>
                  <a:lnTo>
                    <a:pt x="2624" y="488"/>
                  </a:lnTo>
                  <a:lnTo>
                    <a:pt x="3088" y="0"/>
                  </a:lnTo>
                  <a:lnTo>
                    <a:pt x="488" y="0"/>
                  </a:lnTo>
                  <a:lnTo>
                    <a:pt x="0" y="482"/>
                  </a:lnTo>
                </a:path>
              </a:pathLst>
            </a:custGeom>
            <a:gradFill rotWithShape="1">
              <a:gsLst>
                <a:gs pos="0">
                  <a:srgbClr val="CC99FF">
                    <a:gamma/>
                    <a:shade val="46275"/>
                    <a:invGamma/>
                  </a:srgbClr>
                </a:gs>
                <a:gs pos="100000">
                  <a:srgbClr val="CC99FF"/>
                </a:gs>
              </a:gsLst>
              <a:lin ang="5400000" scaled="1"/>
            </a:gradFill>
            <a:ln w="9525">
              <a:solidFill>
                <a:srgbClr val="FF3300"/>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82949"/>
                                        </p:tgtEl>
                                        <p:attrNameLst>
                                          <p:attrName>style.visibility</p:attrName>
                                        </p:attrNameLst>
                                      </p:cBhvr>
                                      <p:to>
                                        <p:strVal val="visible"/>
                                      </p:to>
                                    </p:set>
                                    <p:animEffect transition="in" filter="diamond(in)">
                                      <p:cBhvr>
                                        <p:cTn id="7" dur="3000"/>
                                        <p:tgtEl>
                                          <p:spTgt spid="829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0" presetClass="path" presetSubtype="0" accel="50000" decel="50000" fill="hold" nodeType="clickEffect">
                                  <p:stCondLst>
                                    <p:cond delay="0"/>
                                  </p:stCondLst>
                                  <p:childTnLst>
                                    <p:animMotion origin="layout" path="M 0.02517 -0.12254 L 0.93316 -0.1267 " pathEditMode="relative" rAng="0" ptsTypes="AA">
                                      <p:cBhvr>
                                        <p:cTn id="11" dur="2000" fill="hold"/>
                                        <p:tgtEl>
                                          <p:spTgt spid="82950"/>
                                        </p:tgtEl>
                                        <p:attrNameLst>
                                          <p:attrName>ppt_x</p:attrName>
                                          <p:attrName>ppt_y</p:attrName>
                                        </p:attrNameLst>
                                      </p:cBhvr>
                                      <p:rCtr x="45399" y="-208"/>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0" presetClass="path" presetSubtype="0" accel="50000" decel="50000" fill="hold" nodeType="clickEffect">
                                  <p:stCondLst>
                                    <p:cond delay="0"/>
                                  </p:stCondLst>
                                  <p:childTnLst>
                                    <p:animMotion origin="layout" path="M -1.38889E-6 8.09249E-6 L 0.64757 0.00833 " pathEditMode="relative" ptsTypes="AA">
                                      <p:cBhvr>
                                        <p:cTn id="15" dur="2000" fill="hold"/>
                                        <p:tgtEl>
                                          <p:spTgt spid="8295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2" name="Text Box 4"/>
          <p:cNvSpPr txBox="1">
            <a:spLocks noChangeArrowheads="1"/>
          </p:cNvSpPr>
          <p:nvPr/>
        </p:nvSpPr>
        <p:spPr bwMode="auto">
          <a:xfrm>
            <a:off x="465138" y="276225"/>
            <a:ext cx="86788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130053" name="Text Box 5"/>
          <p:cNvSpPr txBox="1">
            <a:spLocks noChangeArrowheads="1"/>
          </p:cNvSpPr>
          <p:nvPr/>
        </p:nvSpPr>
        <p:spPr bwMode="auto">
          <a:xfrm>
            <a:off x="-203200" y="0"/>
            <a:ext cx="9347200" cy="669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anose="020B0604020202020204" pitchFamily="34" charset="0"/>
              </a:defRPr>
            </a:lvl1pPr>
            <a:lvl2pPr marL="914400" indent="-457200">
              <a:defRPr>
                <a:solidFill>
                  <a:schemeClr val="tx1"/>
                </a:solidFill>
                <a:latin typeface="Arial" panose="020B0604020202020204" pitchFamily="34" charset="0"/>
              </a:defRPr>
            </a:lvl2pPr>
            <a:lvl3pPr marL="1371600" indent="-457200">
              <a:defRPr>
                <a:solidFill>
                  <a:schemeClr val="tx1"/>
                </a:solidFill>
                <a:latin typeface="Arial" panose="020B0604020202020204" pitchFamily="34" charset="0"/>
              </a:defRPr>
            </a:lvl3pPr>
            <a:lvl4pPr marL="1828800" indent="-457200">
              <a:defRPr>
                <a:solidFill>
                  <a:schemeClr val="tx1"/>
                </a:solidFill>
                <a:latin typeface="Arial" panose="020B0604020202020204" pitchFamily="34" charset="0"/>
              </a:defRPr>
            </a:lvl4pPr>
            <a:lvl5pPr marL="2286000" indent="-457200">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chemeClr val="tx2"/>
                </a:solidFill>
                <a:latin typeface="Times New Roman" panose="02020603050405020304" pitchFamily="18" charset="0"/>
              </a:rPr>
              <a:t>+ </a:t>
            </a:r>
            <a:r>
              <a:rPr lang="en-US" altLang="en-US" sz="2400" b="1">
                <a:solidFill>
                  <a:schemeClr val="tx2"/>
                </a:solidFill>
                <a:latin typeface="Times New Roman" panose="02020603050405020304" pitchFamily="18" charset="0"/>
              </a:rPr>
              <a:t>Phân biêt khối cầu - khối trụ:</a:t>
            </a:r>
            <a:r>
              <a:rPr lang="en-US" altLang="en-US" sz="2400">
                <a:solidFill>
                  <a:schemeClr val="tx2"/>
                </a:solidFill>
                <a:latin typeface="Times New Roman" panose="02020603050405020304" pitchFamily="18" charset="0"/>
              </a:rPr>
              <a:t>- Giống nhau: Đều có mặt tròn bao quanh, đều lăn được.- Khác nhau: Khối trụ trượt được, lật được. Khối cầu không trượt, không lật được</a:t>
            </a:r>
          </a:p>
          <a:p>
            <a:pPr>
              <a:spcBef>
                <a:spcPct val="50000"/>
              </a:spcBef>
            </a:pPr>
            <a:r>
              <a:rPr lang="en-US" altLang="en-US" sz="2400" b="1">
                <a:solidFill>
                  <a:schemeClr val="tx2"/>
                </a:solidFill>
                <a:latin typeface="Times New Roman" panose="02020603050405020304" pitchFamily="18" charset="0"/>
              </a:rPr>
              <a:t>+ Nhận biết khối vuông:</a:t>
            </a:r>
            <a:r>
              <a:rPr lang="en-US" altLang="en-US" sz="2400">
                <a:solidFill>
                  <a:schemeClr val="tx2"/>
                </a:solidFill>
                <a:latin typeface="Times New Roman" panose="02020603050405020304" pitchFamily="18" charset="0"/>
              </a:rPr>
              <a:t>- Cho trẻ quan sát khối vuông có từ. Trẻ đọc từ: “Khối vuông”- Giới thiệu cho trẻ biết: Khung của khối vuông. Khối vuông có 6 mặt gồm: Mặt trên và mặt đáy, hai mặt bên, mặt sau và mặt trước. - Cho trẻ biết khối vuông có thể lật được, trượt được và chồng lên nhau được. Các mặt của khối vuông đều là hình vuông</a:t>
            </a:r>
          </a:p>
          <a:p>
            <a:pPr>
              <a:spcBef>
                <a:spcPct val="50000"/>
              </a:spcBef>
            </a:pPr>
            <a:r>
              <a:rPr lang="en-US" altLang="en-US" sz="2400" b="1">
                <a:solidFill>
                  <a:schemeClr val="tx2"/>
                </a:solidFill>
                <a:latin typeface="Times New Roman" panose="02020603050405020304" pitchFamily="18" charset="0"/>
              </a:rPr>
              <a:t>+ Nhận biết khối chữ nhật:</a:t>
            </a:r>
            <a:r>
              <a:rPr lang="en-US" altLang="en-US" sz="2400">
                <a:solidFill>
                  <a:schemeClr val="tx2"/>
                </a:solidFill>
                <a:latin typeface="Times New Roman" panose="02020603050405020304" pitchFamily="18" charset="0"/>
              </a:rPr>
              <a:t>- Cho trẻ quan sát khối chữ nhật có từ. Trẻ đọc từ: “Khối chữ nhật”- Giới thiệu cho trẻ biết: Khung của khối chữ nhật. Khối chữ nhật có 6 mặt gồm: Mặt trên và mặt đáy, hai mặt bên, mặt sau và mặt trước. Cho trẻ biết khối chữ nhật có thể lật được, trượt được và chồng lên nhau được. Các mặt của khối chữ nhật đều là hình chữ nhật</a:t>
            </a:r>
          </a:p>
          <a:p>
            <a:pPr>
              <a:spcBef>
                <a:spcPct val="50000"/>
              </a:spcBef>
            </a:pPr>
            <a:r>
              <a:rPr lang="en-US" altLang="en-US" b="1">
                <a:solidFill>
                  <a:schemeClr val="tx2"/>
                </a:solidFill>
                <a:latin typeface="Times New Roman" panose="02020603050405020304" pitchFamily="18" charset="0"/>
              </a:rPr>
              <a:t>+ </a:t>
            </a:r>
            <a:r>
              <a:rPr lang="en-US" altLang="en-US" sz="2000" b="1">
                <a:solidFill>
                  <a:schemeClr val="tx2"/>
                </a:solidFill>
                <a:latin typeface="Times New Roman" panose="02020603050405020304" pitchFamily="18" charset="0"/>
              </a:rPr>
              <a:t>Phân biêt khối vuông, khối chữ nhật:</a:t>
            </a:r>
            <a:r>
              <a:rPr lang="en-US" altLang="en-US" sz="2000">
                <a:solidFill>
                  <a:schemeClr val="tx2"/>
                </a:solidFill>
                <a:latin typeface="Times New Roman" panose="02020603050405020304" pitchFamily="18" charset="0"/>
              </a:rPr>
              <a:t>- Giống nhau: Đều có 6 mặt, đều lật được, trượt được và chồng lên nhau được.- Khác nhau: 6 mặt khối vuông đều là hình vuông. 6 mặt khối chữ nhật đều là hình chữ nhật</a:t>
            </a:r>
          </a:p>
        </p:txBody>
      </p:sp>
    </p:spTree>
    <p:extLst>
      <p:ext uri="{BB962C8B-B14F-4D97-AF65-F5344CB8AC3E}">
        <p14:creationId xmlns:p14="http://schemas.microsoft.com/office/powerpoint/2010/main" val="36214157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83" name="Rectangle 15"/>
          <p:cNvSpPr>
            <a:spLocks noChangeArrowheads="1"/>
          </p:cNvSpPr>
          <p:nvPr/>
        </p:nvSpPr>
        <p:spPr bwMode="auto">
          <a:xfrm>
            <a:off x="420688" y="3398838"/>
            <a:ext cx="1089025" cy="985837"/>
          </a:xfrm>
          <a:prstGeom prst="rect">
            <a:avLst/>
          </a:prstGeom>
          <a:solidFill>
            <a:srgbClr val="FF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84" name="Rectangle 16"/>
          <p:cNvSpPr>
            <a:spLocks noChangeArrowheads="1"/>
          </p:cNvSpPr>
          <p:nvPr/>
        </p:nvSpPr>
        <p:spPr bwMode="auto">
          <a:xfrm>
            <a:off x="2122488" y="3443288"/>
            <a:ext cx="1130300" cy="973137"/>
          </a:xfrm>
          <a:prstGeom prst="rect">
            <a:avLst/>
          </a:prstGeom>
          <a:solidFill>
            <a:srgbClr val="FF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08" name="AutoShape 40"/>
          <p:cNvSpPr>
            <a:spLocks noChangeArrowheads="1"/>
          </p:cNvSpPr>
          <p:nvPr/>
        </p:nvSpPr>
        <p:spPr bwMode="auto">
          <a:xfrm>
            <a:off x="174625" y="2163763"/>
            <a:ext cx="1243013" cy="1133475"/>
          </a:xfrm>
          <a:prstGeom prst="cube">
            <a:avLst>
              <a:gd name="adj" fmla="val 25000"/>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00FF00"/>
              </a:solidFill>
              <a:latin typeface="Arial" panose="020B0604020202020204" pitchFamily="34" charset="0"/>
            </a:endParaRPr>
          </a:p>
        </p:txBody>
      </p:sp>
      <p:sp>
        <p:nvSpPr>
          <p:cNvPr id="84009" name="Rectangle 41"/>
          <p:cNvSpPr>
            <a:spLocks noChangeArrowheads="1"/>
          </p:cNvSpPr>
          <p:nvPr/>
        </p:nvSpPr>
        <p:spPr bwMode="auto">
          <a:xfrm>
            <a:off x="436563" y="4548188"/>
            <a:ext cx="1089025" cy="985837"/>
          </a:xfrm>
          <a:prstGeom prst="rect">
            <a:avLst/>
          </a:prstGeom>
          <a:solidFill>
            <a:srgbClr val="FF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10" name="Rectangle 42"/>
          <p:cNvSpPr>
            <a:spLocks noChangeArrowheads="1"/>
          </p:cNvSpPr>
          <p:nvPr/>
        </p:nvSpPr>
        <p:spPr bwMode="auto">
          <a:xfrm>
            <a:off x="2105025" y="4560888"/>
            <a:ext cx="1130300" cy="973137"/>
          </a:xfrm>
          <a:prstGeom prst="rect">
            <a:avLst/>
          </a:prstGeom>
          <a:solidFill>
            <a:srgbClr val="FF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11" name="Rectangle 43"/>
          <p:cNvSpPr>
            <a:spLocks noChangeArrowheads="1"/>
          </p:cNvSpPr>
          <p:nvPr/>
        </p:nvSpPr>
        <p:spPr bwMode="auto">
          <a:xfrm>
            <a:off x="423863" y="5668963"/>
            <a:ext cx="1089025" cy="985837"/>
          </a:xfrm>
          <a:prstGeom prst="rect">
            <a:avLst/>
          </a:prstGeom>
          <a:solidFill>
            <a:srgbClr val="FF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12" name="Rectangle 44"/>
          <p:cNvSpPr>
            <a:spLocks noChangeArrowheads="1"/>
          </p:cNvSpPr>
          <p:nvPr/>
        </p:nvSpPr>
        <p:spPr bwMode="auto">
          <a:xfrm>
            <a:off x="2120900" y="5707063"/>
            <a:ext cx="1130300" cy="973137"/>
          </a:xfrm>
          <a:prstGeom prst="rect">
            <a:avLst/>
          </a:prstGeom>
          <a:solidFill>
            <a:srgbClr val="FF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14" name="AutoShape 46"/>
          <p:cNvSpPr>
            <a:spLocks noChangeArrowheads="1"/>
          </p:cNvSpPr>
          <p:nvPr/>
        </p:nvSpPr>
        <p:spPr bwMode="auto">
          <a:xfrm>
            <a:off x="3975100" y="2003425"/>
            <a:ext cx="2424113" cy="1233488"/>
          </a:xfrm>
          <a:prstGeom prst="cube">
            <a:avLst>
              <a:gd name="adj" fmla="val 25000"/>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15" name="AutoShape 47"/>
          <p:cNvSpPr>
            <a:spLocks noChangeArrowheads="1"/>
          </p:cNvSpPr>
          <p:nvPr/>
        </p:nvSpPr>
        <p:spPr bwMode="auto">
          <a:xfrm>
            <a:off x="4294188" y="3468688"/>
            <a:ext cx="2103437" cy="828675"/>
          </a:xfrm>
          <a:prstGeom prst="flowChartProcess">
            <a:avLst/>
          </a:prstGeom>
          <a:solidFill>
            <a:srgbClr val="00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16" name="AutoShape 48"/>
          <p:cNvSpPr>
            <a:spLocks noChangeArrowheads="1"/>
          </p:cNvSpPr>
          <p:nvPr/>
        </p:nvSpPr>
        <p:spPr bwMode="auto">
          <a:xfrm>
            <a:off x="6688138" y="3441700"/>
            <a:ext cx="2103437" cy="828675"/>
          </a:xfrm>
          <a:prstGeom prst="flowChartProcess">
            <a:avLst/>
          </a:prstGeom>
          <a:solidFill>
            <a:srgbClr val="00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17" name="AutoShape 49"/>
          <p:cNvSpPr>
            <a:spLocks noChangeArrowheads="1"/>
          </p:cNvSpPr>
          <p:nvPr/>
        </p:nvSpPr>
        <p:spPr bwMode="auto">
          <a:xfrm>
            <a:off x="6745288" y="4543425"/>
            <a:ext cx="2103437" cy="828675"/>
          </a:xfrm>
          <a:prstGeom prst="flowChartProcess">
            <a:avLst/>
          </a:prstGeom>
          <a:solidFill>
            <a:srgbClr val="00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18" name="AutoShape 50"/>
          <p:cNvSpPr>
            <a:spLocks noChangeArrowheads="1"/>
          </p:cNvSpPr>
          <p:nvPr/>
        </p:nvSpPr>
        <p:spPr bwMode="auto">
          <a:xfrm>
            <a:off x="4308475" y="4598988"/>
            <a:ext cx="2103438" cy="828675"/>
          </a:xfrm>
          <a:prstGeom prst="flowChartProcess">
            <a:avLst/>
          </a:prstGeom>
          <a:solidFill>
            <a:srgbClr val="00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19" name="AutoShape 51"/>
          <p:cNvSpPr>
            <a:spLocks noChangeArrowheads="1"/>
          </p:cNvSpPr>
          <p:nvPr/>
        </p:nvSpPr>
        <p:spPr bwMode="auto">
          <a:xfrm>
            <a:off x="4337050" y="5719763"/>
            <a:ext cx="2103438" cy="828675"/>
          </a:xfrm>
          <a:prstGeom prst="flowChartProcess">
            <a:avLst/>
          </a:prstGeom>
          <a:solidFill>
            <a:srgbClr val="00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20" name="AutoShape 52"/>
          <p:cNvSpPr>
            <a:spLocks noChangeArrowheads="1"/>
          </p:cNvSpPr>
          <p:nvPr/>
        </p:nvSpPr>
        <p:spPr bwMode="auto">
          <a:xfrm>
            <a:off x="6835775" y="5705475"/>
            <a:ext cx="2103438" cy="828675"/>
          </a:xfrm>
          <a:prstGeom prst="flowChartProcess">
            <a:avLst/>
          </a:prstGeom>
          <a:solidFill>
            <a:srgbClr val="00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3" name="AutoShape 65"/>
          <p:cNvSpPr>
            <a:spLocks noChangeArrowheads="1"/>
          </p:cNvSpPr>
          <p:nvPr/>
        </p:nvSpPr>
        <p:spPr bwMode="auto">
          <a:xfrm>
            <a:off x="265113" y="1058863"/>
            <a:ext cx="1058862" cy="987425"/>
          </a:xfrm>
          <a:prstGeom prst="cube">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4" name="AutoShape 66"/>
          <p:cNvSpPr>
            <a:spLocks noChangeArrowheads="1"/>
          </p:cNvSpPr>
          <p:nvPr/>
        </p:nvSpPr>
        <p:spPr bwMode="auto">
          <a:xfrm>
            <a:off x="292100" y="233363"/>
            <a:ext cx="1058863" cy="1060450"/>
          </a:xfrm>
          <a:prstGeom prst="cube">
            <a:avLst>
              <a:gd name="adj" fmla="val 25000"/>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6" name="AutoShape 68"/>
          <p:cNvSpPr>
            <a:spLocks noChangeArrowheads="1"/>
          </p:cNvSpPr>
          <p:nvPr/>
        </p:nvSpPr>
        <p:spPr bwMode="auto">
          <a:xfrm>
            <a:off x="6445250" y="971550"/>
            <a:ext cx="1741488" cy="827088"/>
          </a:xfrm>
          <a:prstGeom prst="cube">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7" name="AutoShape 69"/>
          <p:cNvSpPr>
            <a:spLocks noChangeArrowheads="1"/>
          </p:cNvSpPr>
          <p:nvPr/>
        </p:nvSpPr>
        <p:spPr bwMode="auto">
          <a:xfrm>
            <a:off x="6459538" y="304800"/>
            <a:ext cx="1741487" cy="885825"/>
          </a:xfrm>
          <a:prstGeom prst="cube">
            <a:avLst>
              <a:gd name="adj" fmla="val 25000"/>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0000FF"/>
              </a:solidFill>
              <a:latin typeface="Arial" panose="020B0604020202020204" pitchFamily="34" charset="0"/>
            </a:endParaRPr>
          </a:p>
        </p:txBody>
      </p:sp>
      <p:sp>
        <p:nvSpPr>
          <p:cNvPr id="84039" name="Text Box 71"/>
          <p:cNvSpPr txBox="1">
            <a:spLocks noChangeArrowheads="1"/>
          </p:cNvSpPr>
          <p:nvPr/>
        </p:nvSpPr>
        <p:spPr bwMode="auto">
          <a:xfrm>
            <a:off x="2147888" y="479425"/>
            <a:ext cx="4065587"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6000" b="1">
                <a:latin typeface=".VnTime" pitchFamily="34" charset="0"/>
              </a:rPr>
              <a:t>Gièng nhau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84039"/>
                                        </p:tgtEl>
                                        <p:attrNameLst>
                                          <p:attrName>style.visibility</p:attrName>
                                        </p:attrNameLst>
                                      </p:cBhvr>
                                      <p:to>
                                        <p:strVal val="visible"/>
                                      </p:to>
                                    </p:set>
                                    <p:anim calcmode="lin" valueType="num">
                                      <p:cBhvr>
                                        <p:cTn id="7" dur="500" fill="hold"/>
                                        <p:tgtEl>
                                          <p:spTgt spid="84039"/>
                                        </p:tgtEl>
                                        <p:attrNameLst>
                                          <p:attrName>ppt_w</p:attrName>
                                        </p:attrNameLst>
                                      </p:cBhvr>
                                      <p:tavLst>
                                        <p:tav tm="0">
                                          <p:val>
                                            <p:fltVal val="0"/>
                                          </p:val>
                                        </p:tav>
                                        <p:tav tm="100000">
                                          <p:val>
                                            <p:strVal val="#ppt_w"/>
                                          </p:val>
                                        </p:tav>
                                      </p:tavLst>
                                    </p:anim>
                                    <p:anim calcmode="lin" valueType="num">
                                      <p:cBhvr>
                                        <p:cTn id="8" dur="500" fill="hold"/>
                                        <p:tgtEl>
                                          <p:spTgt spid="8403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84008"/>
                                        </p:tgtEl>
                                        <p:attrNameLst>
                                          <p:attrName>style.visibility</p:attrName>
                                        </p:attrNameLst>
                                      </p:cBhvr>
                                      <p:to>
                                        <p:strVal val="visible"/>
                                      </p:to>
                                    </p:set>
                                    <p:animEffect transition="in" filter="box(in)">
                                      <p:cBhvr>
                                        <p:cTn id="13" dur="500"/>
                                        <p:tgtEl>
                                          <p:spTgt spid="84008"/>
                                        </p:tgtEl>
                                      </p:cBhvr>
                                    </p:animEffect>
                                  </p:childTnLst>
                                </p:cTn>
                              </p:par>
                              <p:par>
                                <p:cTn id="14" presetID="4" presetClass="entr" presetSubtype="16" fill="hold" nodeType="withEffect">
                                  <p:stCondLst>
                                    <p:cond delay="0"/>
                                  </p:stCondLst>
                                  <p:childTnLst>
                                    <p:set>
                                      <p:cBhvr>
                                        <p:cTn id="15" dur="1" fill="hold">
                                          <p:stCondLst>
                                            <p:cond delay="0"/>
                                          </p:stCondLst>
                                        </p:cTn>
                                        <p:tgtEl>
                                          <p:spTgt spid="84014"/>
                                        </p:tgtEl>
                                        <p:attrNameLst>
                                          <p:attrName>style.visibility</p:attrName>
                                        </p:attrNameLst>
                                      </p:cBhvr>
                                      <p:to>
                                        <p:strVal val="visible"/>
                                      </p:to>
                                    </p:set>
                                    <p:animEffect transition="in" filter="box(in)">
                                      <p:cBhvr>
                                        <p:cTn id="16" dur="500"/>
                                        <p:tgtEl>
                                          <p:spTgt spid="8401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nodeType="clickEffect">
                                  <p:stCondLst>
                                    <p:cond delay="0"/>
                                  </p:stCondLst>
                                  <p:childTnLst>
                                    <p:set>
                                      <p:cBhvr>
                                        <p:cTn id="20" dur="1" fill="hold">
                                          <p:stCondLst>
                                            <p:cond delay="0"/>
                                          </p:stCondLst>
                                        </p:cTn>
                                        <p:tgtEl>
                                          <p:spTgt spid="83983"/>
                                        </p:tgtEl>
                                        <p:attrNameLst>
                                          <p:attrName>style.visibility</p:attrName>
                                        </p:attrNameLst>
                                      </p:cBhvr>
                                      <p:to>
                                        <p:strVal val="visible"/>
                                      </p:to>
                                    </p:set>
                                    <p:animEffect transition="in" filter="checkerboard(across)">
                                      <p:cBhvr>
                                        <p:cTn id="21" dur="500"/>
                                        <p:tgtEl>
                                          <p:spTgt spid="83983"/>
                                        </p:tgtEl>
                                      </p:cBhvr>
                                    </p:animEffect>
                                  </p:childTnLst>
                                </p:cTn>
                              </p:par>
                              <p:par>
                                <p:cTn id="22" presetID="5" presetClass="entr" presetSubtype="10" fill="hold" nodeType="withEffect">
                                  <p:stCondLst>
                                    <p:cond delay="0"/>
                                  </p:stCondLst>
                                  <p:childTnLst>
                                    <p:set>
                                      <p:cBhvr>
                                        <p:cTn id="23" dur="1" fill="hold">
                                          <p:stCondLst>
                                            <p:cond delay="0"/>
                                          </p:stCondLst>
                                        </p:cTn>
                                        <p:tgtEl>
                                          <p:spTgt spid="83984"/>
                                        </p:tgtEl>
                                        <p:attrNameLst>
                                          <p:attrName>style.visibility</p:attrName>
                                        </p:attrNameLst>
                                      </p:cBhvr>
                                      <p:to>
                                        <p:strVal val="visible"/>
                                      </p:to>
                                    </p:set>
                                    <p:animEffect transition="in" filter="checkerboard(across)">
                                      <p:cBhvr>
                                        <p:cTn id="24" dur="500"/>
                                        <p:tgtEl>
                                          <p:spTgt spid="83984"/>
                                        </p:tgtEl>
                                      </p:cBhvr>
                                    </p:animEffect>
                                  </p:childTnLst>
                                </p:cTn>
                              </p:par>
                              <p:par>
                                <p:cTn id="25" presetID="5" presetClass="entr" presetSubtype="10" fill="hold" nodeType="withEffect">
                                  <p:stCondLst>
                                    <p:cond delay="0"/>
                                  </p:stCondLst>
                                  <p:childTnLst>
                                    <p:set>
                                      <p:cBhvr>
                                        <p:cTn id="26" dur="1" fill="hold">
                                          <p:stCondLst>
                                            <p:cond delay="0"/>
                                          </p:stCondLst>
                                        </p:cTn>
                                        <p:tgtEl>
                                          <p:spTgt spid="84009"/>
                                        </p:tgtEl>
                                        <p:attrNameLst>
                                          <p:attrName>style.visibility</p:attrName>
                                        </p:attrNameLst>
                                      </p:cBhvr>
                                      <p:to>
                                        <p:strVal val="visible"/>
                                      </p:to>
                                    </p:set>
                                    <p:animEffect transition="in" filter="checkerboard(across)">
                                      <p:cBhvr>
                                        <p:cTn id="27" dur="500"/>
                                        <p:tgtEl>
                                          <p:spTgt spid="84009"/>
                                        </p:tgtEl>
                                      </p:cBhvr>
                                    </p:animEffect>
                                  </p:childTnLst>
                                </p:cTn>
                              </p:par>
                              <p:par>
                                <p:cTn id="28" presetID="5" presetClass="entr" presetSubtype="10" fill="hold" nodeType="withEffect">
                                  <p:stCondLst>
                                    <p:cond delay="0"/>
                                  </p:stCondLst>
                                  <p:childTnLst>
                                    <p:set>
                                      <p:cBhvr>
                                        <p:cTn id="29" dur="1" fill="hold">
                                          <p:stCondLst>
                                            <p:cond delay="0"/>
                                          </p:stCondLst>
                                        </p:cTn>
                                        <p:tgtEl>
                                          <p:spTgt spid="84010"/>
                                        </p:tgtEl>
                                        <p:attrNameLst>
                                          <p:attrName>style.visibility</p:attrName>
                                        </p:attrNameLst>
                                      </p:cBhvr>
                                      <p:to>
                                        <p:strVal val="visible"/>
                                      </p:to>
                                    </p:set>
                                    <p:animEffect transition="in" filter="checkerboard(across)">
                                      <p:cBhvr>
                                        <p:cTn id="30" dur="500"/>
                                        <p:tgtEl>
                                          <p:spTgt spid="84010"/>
                                        </p:tgtEl>
                                      </p:cBhvr>
                                    </p:animEffect>
                                  </p:childTnLst>
                                </p:cTn>
                              </p:par>
                              <p:par>
                                <p:cTn id="31" presetID="5" presetClass="entr" presetSubtype="10" fill="hold" nodeType="withEffect">
                                  <p:stCondLst>
                                    <p:cond delay="0"/>
                                  </p:stCondLst>
                                  <p:childTnLst>
                                    <p:set>
                                      <p:cBhvr>
                                        <p:cTn id="32" dur="1" fill="hold">
                                          <p:stCondLst>
                                            <p:cond delay="0"/>
                                          </p:stCondLst>
                                        </p:cTn>
                                        <p:tgtEl>
                                          <p:spTgt spid="84011"/>
                                        </p:tgtEl>
                                        <p:attrNameLst>
                                          <p:attrName>style.visibility</p:attrName>
                                        </p:attrNameLst>
                                      </p:cBhvr>
                                      <p:to>
                                        <p:strVal val="visible"/>
                                      </p:to>
                                    </p:set>
                                    <p:animEffect transition="in" filter="checkerboard(across)">
                                      <p:cBhvr>
                                        <p:cTn id="33" dur="500"/>
                                        <p:tgtEl>
                                          <p:spTgt spid="84011"/>
                                        </p:tgtEl>
                                      </p:cBhvr>
                                    </p:animEffect>
                                  </p:childTnLst>
                                </p:cTn>
                              </p:par>
                              <p:par>
                                <p:cTn id="34" presetID="5" presetClass="entr" presetSubtype="10" fill="hold" nodeType="withEffect">
                                  <p:stCondLst>
                                    <p:cond delay="0"/>
                                  </p:stCondLst>
                                  <p:childTnLst>
                                    <p:set>
                                      <p:cBhvr>
                                        <p:cTn id="35" dur="1" fill="hold">
                                          <p:stCondLst>
                                            <p:cond delay="0"/>
                                          </p:stCondLst>
                                        </p:cTn>
                                        <p:tgtEl>
                                          <p:spTgt spid="84012"/>
                                        </p:tgtEl>
                                        <p:attrNameLst>
                                          <p:attrName>style.visibility</p:attrName>
                                        </p:attrNameLst>
                                      </p:cBhvr>
                                      <p:to>
                                        <p:strVal val="visible"/>
                                      </p:to>
                                    </p:set>
                                    <p:animEffect transition="in" filter="checkerboard(across)">
                                      <p:cBhvr>
                                        <p:cTn id="36" dur="500"/>
                                        <p:tgtEl>
                                          <p:spTgt spid="84012"/>
                                        </p:tgtEl>
                                      </p:cBhvr>
                                    </p:animEffect>
                                  </p:childTnLst>
                                </p:cTn>
                              </p:par>
                              <p:par>
                                <p:cTn id="37" presetID="5" presetClass="entr" presetSubtype="10" fill="hold" nodeType="withEffect">
                                  <p:stCondLst>
                                    <p:cond delay="0"/>
                                  </p:stCondLst>
                                  <p:childTnLst>
                                    <p:set>
                                      <p:cBhvr>
                                        <p:cTn id="38" dur="1" fill="hold">
                                          <p:stCondLst>
                                            <p:cond delay="0"/>
                                          </p:stCondLst>
                                        </p:cTn>
                                        <p:tgtEl>
                                          <p:spTgt spid="84015"/>
                                        </p:tgtEl>
                                        <p:attrNameLst>
                                          <p:attrName>style.visibility</p:attrName>
                                        </p:attrNameLst>
                                      </p:cBhvr>
                                      <p:to>
                                        <p:strVal val="visible"/>
                                      </p:to>
                                    </p:set>
                                    <p:animEffect transition="in" filter="checkerboard(across)">
                                      <p:cBhvr>
                                        <p:cTn id="39" dur="500"/>
                                        <p:tgtEl>
                                          <p:spTgt spid="84015"/>
                                        </p:tgtEl>
                                      </p:cBhvr>
                                    </p:animEffect>
                                  </p:childTnLst>
                                </p:cTn>
                              </p:par>
                              <p:par>
                                <p:cTn id="40" presetID="5" presetClass="entr" presetSubtype="10" fill="hold" nodeType="withEffect">
                                  <p:stCondLst>
                                    <p:cond delay="0"/>
                                  </p:stCondLst>
                                  <p:childTnLst>
                                    <p:set>
                                      <p:cBhvr>
                                        <p:cTn id="41" dur="1" fill="hold">
                                          <p:stCondLst>
                                            <p:cond delay="0"/>
                                          </p:stCondLst>
                                        </p:cTn>
                                        <p:tgtEl>
                                          <p:spTgt spid="84016"/>
                                        </p:tgtEl>
                                        <p:attrNameLst>
                                          <p:attrName>style.visibility</p:attrName>
                                        </p:attrNameLst>
                                      </p:cBhvr>
                                      <p:to>
                                        <p:strVal val="visible"/>
                                      </p:to>
                                    </p:set>
                                    <p:animEffect transition="in" filter="checkerboard(across)">
                                      <p:cBhvr>
                                        <p:cTn id="42" dur="500"/>
                                        <p:tgtEl>
                                          <p:spTgt spid="84016"/>
                                        </p:tgtEl>
                                      </p:cBhvr>
                                    </p:animEffect>
                                  </p:childTnLst>
                                </p:cTn>
                              </p:par>
                              <p:par>
                                <p:cTn id="43" presetID="5" presetClass="entr" presetSubtype="10" fill="hold" nodeType="withEffect">
                                  <p:stCondLst>
                                    <p:cond delay="0"/>
                                  </p:stCondLst>
                                  <p:childTnLst>
                                    <p:set>
                                      <p:cBhvr>
                                        <p:cTn id="44" dur="1" fill="hold">
                                          <p:stCondLst>
                                            <p:cond delay="0"/>
                                          </p:stCondLst>
                                        </p:cTn>
                                        <p:tgtEl>
                                          <p:spTgt spid="84017"/>
                                        </p:tgtEl>
                                        <p:attrNameLst>
                                          <p:attrName>style.visibility</p:attrName>
                                        </p:attrNameLst>
                                      </p:cBhvr>
                                      <p:to>
                                        <p:strVal val="visible"/>
                                      </p:to>
                                    </p:set>
                                    <p:animEffect transition="in" filter="checkerboard(across)">
                                      <p:cBhvr>
                                        <p:cTn id="45" dur="500"/>
                                        <p:tgtEl>
                                          <p:spTgt spid="84017"/>
                                        </p:tgtEl>
                                      </p:cBhvr>
                                    </p:animEffect>
                                  </p:childTnLst>
                                </p:cTn>
                              </p:par>
                              <p:par>
                                <p:cTn id="46" presetID="5" presetClass="entr" presetSubtype="10" fill="hold" nodeType="withEffect">
                                  <p:stCondLst>
                                    <p:cond delay="0"/>
                                  </p:stCondLst>
                                  <p:childTnLst>
                                    <p:set>
                                      <p:cBhvr>
                                        <p:cTn id="47" dur="1" fill="hold">
                                          <p:stCondLst>
                                            <p:cond delay="0"/>
                                          </p:stCondLst>
                                        </p:cTn>
                                        <p:tgtEl>
                                          <p:spTgt spid="84018"/>
                                        </p:tgtEl>
                                        <p:attrNameLst>
                                          <p:attrName>style.visibility</p:attrName>
                                        </p:attrNameLst>
                                      </p:cBhvr>
                                      <p:to>
                                        <p:strVal val="visible"/>
                                      </p:to>
                                    </p:set>
                                    <p:animEffect transition="in" filter="checkerboard(across)">
                                      <p:cBhvr>
                                        <p:cTn id="48" dur="500"/>
                                        <p:tgtEl>
                                          <p:spTgt spid="84018"/>
                                        </p:tgtEl>
                                      </p:cBhvr>
                                    </p:animEffect>
                                  </p:childTnLst>
                                </p:cTn>
                              </p:par>
                              <p:par>
                                <p:cTn id="49" presetID="5" presetClass="entr" presetSubtype="10" fill="hold" nodeType="withEffect">
                                  <p:stCondLst>
                                    <p:cond delay="0"/>
                                  </p:stCondLst>
                                  <p:childTnLst>
                                    <p:set>
                                      <p:cBhvr>
                                        <p:cTn id="50" dur="1" fill="hold">
                                          <p:stCondLst>
                                            <p:cond delay="0"/>
                                          </p:stCondLst>
                                        </p:cTn>
                                        <p:tgtEl>
                                          <p:spTgt spid="84019"/>
                                        </p:tgtEl>
                                        <p:attrNameLst>
                                          <p:attrName>style.visibility</p:attrName>
                                        </p:attrNameLst>
                                      </p:cBhvr>
                                      <p:to>
                                        <p:strVal val="visible"/>
                                      </p:to>
                                    </p:set>
                                    <p:animEffect transition="in" filter="checkerboard(across)">
                                      <p:cBhvr>
                                        <p:cTn id="51" dur="500"/>
                                        <p:tgtEl>
                                          <p:spTgt spid="84019"/>
                                        </p:tgtEl>
                                      </p:cBhvr>
                                    </p:animEffect>
                                  </p:childTnLst>
                                </p:cTn>
                              </p:par>
                              <p:par>
                                <p:cTn id="52" presetID="5" presetClass="entr" presetSubtype="10" fill="hold" nodeType="withEffect">
                                  <p:stCondLst>
                                    <p:cond delay="0"/>
                                  </p:stCondLst>
                                  <p:childTnLst>
                                    <p:set>
                                      <p:cBhvr>
                                        <p:cTn id="53" dur="1" fill="hold">
                                          <p:stCondLst>
                                            <p:cond delay="0"/>
                                          </p:stCondLst>
                                        </p:cTn>
                                        <p:tgtEl>
                                          <p:spTgt spid="84020"/>
                                        </p:tgtEl>
                                        <p:attrNameLst>
                                          <p:attrName>style.visibility</p:attrName>
                                        </p:attrNameLst>
                                      </p:cBhvr>
                                      <p:to>
                                        <p:strVal val="visible"/>
                                      </p:to>
                                    </p:set>
                                    <p:animEffect transition="in" filter="checkerboard(across)">
                                      <p:cBhvr>
                                        <p:cTn id="54" dur="500"/>
                                        <p:tgtEl>
                                          <p:spTgt spid="8402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8" presetClass="emph" presetSubtype="0" fill="hold" grpId="1" nodeType="clickEffect">
                                  <p:stCondLst>
                                    <p:cond delay="0"/>
                                  </p:stCondLst>
                                  <p:childTnLst>
                                    <p:animRot by="21600000">
                                      <p:cBhvr>
                                        <p:cTn id="58" dur="2000" fill="hold"/>
                                        <p:tgtEl>
                                          <p:spTgt spid="84008"/>
                                        </p:tgtEl>
                                        <p:attrNameLst>
                                          <p:attrName>r</p:attrName>
                                        </p:attrNameLst>
                                      </p:cBhvr>
                                    </p:animRot>
                                  </p:childTnLst>
                                </p:cTn>
                              </p:par>
                              <p:par>
                                <p:cTn id="59" presetID="8" presetClass="emph" presetSubtype="0" fill="hold" nodeType="withEffect">
                                  <p:stCondLst>
                                    <p:cond delay="0"/>
                                  </p:stCondLst>
                                  <p:childTnLst>
                                    <p:animRot by="21600000">
                                      <p:cBhvr>
                                        <p:cTn id="60" dur="2000" fill="hold"/>
                                        <p:tgtEl>
                                          <p:spTgt spid="84014"/>
                                        </p:tgtEl>
                                        <p:attrNameLst>
                                          <p:attrName>r</p:attrName>
                                        </p:attrNameLst>
                                      </p:cBhvr>
                                    </p:animRot>
                                  </p:childTnLst>
                                </p:cTn>
                              </p:par>
                            </p:childTnLst>
                          </p:cTn>
                        </p:par>
                      </p:childTnLst>
                    </p:cTn>
                  </p:par>
                  <p:par>
                    <p:cTn id="61" fill="hold" nodeType="clickPar">
                      <p:stCondLst>
                        <p:cond delay="indefinite"/>
                      </p:stCondLst>
                      <p:childTnLst>
                        <p:par>
                          <p:cTn id="62" fill="hold" nodeType="withGroup">
                            <p:stCondLst>
                              <p:cond delay="0"/>
                            </p:stCondLst>
                            <p:childTnLst>
                              <p:par>
                                <p:cTn id="63" presetID="63" presetClass="path" presetSubtype="0" accel="50000" decel="50000" fill="hold" grpId="2" nodeType="clickEffect">
                                  <p:stCondLst>
                                    <p:cond delay="0"/>
                                  </p:stCondLst>
                                  <p:childTnLst>
                                    <p:animMotion origin="layout" path="M 0 0  L 0.25 0  E" pathEditMode="relative" ptsTypes="">
                                      <p:cBhvr>
                                        <p:cTn id="64" dur="2000" fill="hold"/>
                                        <p:tgtEl>
                                          <p:spTgt spid="84008"/>
                                        </p:tgtEl>
                                        <p:attrNameLst>
                                          <p:attrName>ppt_x</p:attrName>
                                          <p:attrName>ppt_y</p:attrName>
                                        </p:attrNameLst>
                                      </p:cBhvr>
                                    </p:animMotion>
                                  </p:childTnLst>
                                </p:cTn>
                              </p:par>
                              <p:par>
                                <p:cTn id="65" presetID="63" presetClass="path" presetSubtype="0" accel="50000" decel="50000" fill="hold" nodeType="withEffect">
                                  <p:stCondLst>
                                    <p:cond delay="0"/>
                                  </p:stCondLst>
                                  <p:childTnLst>
                                    <p:animMotion origin="layout" path="M 0 0  L 0.25 0  E" pathEditMode="relative" ptsTypes="">
                                      <p:cBhvr>
                                        <p:cTn id="66" dur="2000" fill="hold"/>
                                        <p:tgtEl>
                                          <p:spTgt spid="84014"/>
                                        </p:tgtEl>
                                        <p:attrNameLst>
                                          <p:attrName>ppt_x</p:attrName>
                                          <p:attrName>ppt_y</p:attrName>
                                        </p:attrNameLst>
                                      </p:cBhvr>
                                    </p:animMotion>
                                  </p:childTnLst>
                                </p:cTn>
                              </p:par>
                            </p:childTnLst>
                          </p:cTn>
                        </p:par>
                      </p:childTnLst>
                    </p:cTn>
                  </p:par>
                  <p:par>
                    <p:cTn id="67" fill="hold" nodeType="clickPar">
                      <p:stCondLst>
                        <p:cond delay="indefinite"/>
                      </p:stCondLst>
                      <p:childTnLst>
                        <p:par>
                          <p:cTn id="68" fill="hold" nodeType="withGroup">
                            <p:stCondLst>
                              <p:cond delay="0"/>
                            </p:stCondLst>
                            <p:childTnLst>
                              <p:par>
                                <p:cTn id="69" presetID="8" presetClass="entr" presetSubtype="16" fill="hold" nodeType="clickEffect">
                                  <p:stCondLst>
                                    <p:cond delay="0"/>
                                  </p:stCondLst>
                                  <p:childTnLst>
                                    <p:set>
                                      <p:cBhvr>
                                        <p:cTn id="70" dur="1" fill="hold">
                                          <p:stCondLst>
                                            <p:cond delay="0"/>
                                          </p:stCondLst>
                                        </p:cTn>
                                        <p:tgtEl>
                                          <p:spTgt spid="84033"/>
                                        </p:tgtEl>
                                        <p:attrNameLst>
                                          <p:attrName>style.visibility</p:attrName>
                                        </p:attrNameLst>
                                      </p:cBhvr>
                                      <p:to>
                                        <p:strVal val="visible"/>
                                      </p:to>
                                    </p:set>
                                    <p:animEffect transition="in" filter="diamond(in)">
                                      <p:cBhvr>
                                        <p:cTn id="71" dur="2000"/>
                                        <p:tgtEl>
                                          <p:spTgt spid="84033"/>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 presetClass="entr" presetSubtype="4" fill="hold" nodeType="clickEffect">
                                  <p:stCondLst>
                                    <p:cond delay="0"/>
                                  </p:stCondLst>
                                  <p:childTnLst>
                                    <p:set>
                                      <p:cBhvr>
                                        <p:cTn id="75" dur="1" fill="hold">
                                          <p:stCondLst>
                                            <p:cond delay="0"/>
                                          </p:stCondLst>
                                        </p:cTn>
                                        <p:tgtEl>
                                          <p:spTgt spid="84034"/>
                                        </p:tgtEl>
                                        <p:attrNameLst>
                                          <p:attrName>style.visibility</p:attrName>
                                        </p:attrNameLst>
                                      </p:cBhvr>
                                      <p:to>
                                        <p:strVal val="visible"/>
                                      </p:to>
                                    </p:set>
                                    <p:anim calcmode="lin" valueType="num">
                                      <p:cBhvr additive="base">
                                        <p:cTn id="76" dur="500" fill="hold"/>
                                        <p:tgtEl>
                                          <p:spTgt spid="84034"/>
                                        </p:tgtEl>
                                        <p:attrNameLst>
                                          <p:attrName>ppt_x</p:attrName>
                                        </p:attrNameLst>
                                      </p:cBhvr>
                                      <p:tavLst>
                                        <p:tav tm="0">
                                          <p:val>
                                            <p:strVal val="#ppt_x"/>
                                          </p:val>
                                        </p:tav>
                                        <p:tav tm="100000">
                                          <p:val>
                                            <p:strVal val="#ppt_x"/>
                                          </p:val>
                                        </p:tav>
                                      </p:tavLst>
                                    </p:anim>
                                    <p:anim calcmode="lin" valueType="num">
                                      <p:cBhvr additive="base">
                                        <p:cTn id="77" dur="500" fill="hold"/>
                                        <p:tgtEl>
                                          <p:spTgt spid="84034"/>
                                        </p:tgtEl>
                                        <p:attrNameLst>
                                          <p:attrName>ppt_y</p:attrName>
                                        </p:attrNameLst>
                                      </p:cBhvr>
                                      <p:tavLst>
                                        <p:tav tm="0">
                                          <p:val>
                                            <p:strVal val="1+#ppt_h/2"/>
                                          </p:val>
                                        </p:tav>
                                        <p:tav tm="100000">
                                          <p:val>
                                            <p:strVal val="#ppt_y"/>
                                          </p:val>
                                        </p:tav>
                                      </p:tavLst>
                                    </p:anim>
                                  </p:childTnLst>
                                </p:cTn>
                              </p:par>
                            </p:childTnLst>
                          </p:cTn>
                        </p:par>
                      </p:childTnLst>
                    </p:cTn>
                  </p:par>
                  <p:par>
                    <p:cTn id="78" fill="hold" nodeType="clickPar">
                      <p:stCondLst>
                        <p:cond delay="indefinite"/>
                      </p:stCondLst>
                      <p:childTnLst>
                        <p:par>
                          <p:cTn id="79" fill="hold" nodeType="withGroup">
                            <p:stCondLst>
                              <p:cond delay="0"/>
                            </p:stCondLst>
                            <p:childTnLst>
                              <p:par>
                                <p:cTn id="80" presetID="21" presetClass="entr" presetSubtype="4" fill="hold" nodeType="clickEffect">
                                  <p:stCondLst>
                                    <p:cond delay="0"/>
                                  </p:stCondLst>
                                  <p:childTnLst>
                                    <p:set>
                                      <p:cBhvr>
                                        <p:cTn id="81" dur="1" fill="hold">
                                          <p:stCondLst>
                                            <p:cond delay="0"/>
                                          </p:stCondLst>
                                        </p:cTn>
                                        <p:tgtEl>
                                          <p:spTgt spid="84036"/>
                                        </p:tgtEl>
                                        <p:attrNameLst>
                                          <p:attrName>style.visibility</p:attrName>
                                        </p:attrNameLst>
                                      </p:cBhvr>
                                      <p:to>
                                        <p:strVal val="visible"/>
                                      </p:to>
                                    </p:set>
                                    <p:animEffect transition="in" filter="wheel(4)">
                                      <p:cBhvr>
                                        <p:cTn id="82" dur="2000"/>
                                        <p:tgtEl>
                                          <p:spTgt spid="84036"/>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84037"/>
                                        </p:tgtEl>
                                        <p:attrNameLst>
                                          <p:attrName>style.visibility</p:attrName>
                                        </p:attrNameLst>
                                      </p:cBhvr>
                                      <p:to>
                                        <p:strVal val="visible"/>
                                      </p:to>
                                    </p:set>
                                    <p:anim calcmode="lin" valueType="num">
                                      <p:cBhvr additive="base">
                                        <p:cTn id="87" dur="500" fill="hold"/>
                                        <p:tgtEl>
                                          <p:spTgt spid="84037"/>
                                        </p:tgtEl>
                                        <p:attrNameLst>
                                          <p:attrName>ppt_x</p:attrName>
                                        </p:attrNameLst>
                                      </p:cBhvr>
                                      <p:tavLst>
                                        <p:tav tm="0">
                                          <p:val>
                                            <p:strVal val="#ppt_x"/>
                                          </p:val>
                                        </p:tav>
                                        <p:tav tm="100000">
                                          <p:val>
                                            <p:strVal val="#ppt_x"/>
                                          </p:val>
                                        </p:tav>
                                      </p:tavLst>
                                    </p:anim>
                                    <p:anim calcmode="lin" valueType="num">
                                      <p:cBhvr additive="base">
                                        <p:cTn id="88" dur="500" fill="hold"/>
                                        <p:tgtEl>
                                          <p:spTgt spid="840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08" grpId="0" animBg="1"/>
      <p:bldP spid="84008" grpId="1" animBg="1"/>
      <p:bldP spid="84008" grpId="2" animBg="1"/>
      <p:bldP spid="84037" grpId="0" animBg="1"/>
      <p:bldP spid="8403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Text Box 4"/>
          <p:cNvSpPr txBox="1">
            <a:spLocks noChangeArrowheads="1"/>
          </p:cNvSpPr>
          <p:nvPr/>
        </p:nvSpPr>
        <p:spPr bwMode="auto">
          <a:xfrm>
            <a:off x="1858963" y="0"/>
            <a:ext cx="629761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6000" b="1">
                <a:solidFill>
                  <a:srgbClr val="FF0000"/>
                </a:solidFill>
                <a:latin typeface=".VnTime" pitchFamily="34" charset="0"/>
              </a:rPr>
              <a:t>Kh¸c nhau</a:t>
            </a:r>
          </a:p>
        </p:txBody>
      </p:sp>
      <p:sp>
        <p:nvSpPr>
          <p:cNvPr id="86021" name="Rectangle 5"/>
          <p:cNvSpPr>
            <a:spLocks noChangeArrowheads="1"/>
          </p:cNvSpPr>
          <p:nvPr/>
        </p:nvSpPr>
        <p:spPr bwMode="auto">
          <a:xfrm>
            <a:off x="4951413" y="3714750"/>
            <a:ext cx="1827212" cy="814388"/>
          </a:xfrm>
          <a:prstGeom prst="rect">
            <a:avLst/>
          </a:prstGeom>
          <a:solidFill>
            <a:srgbClr val="00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22" name="Rectangle 6"/>
          <p:cNvSpPr>
            <a:spLocks noChangeArrowheads="1"/>
          </p:cNvSpPr>
          <p:nvPr/>
        </p:nvSpPr>
        <p:spPr bwMode="auto">
          <a:xfrm>
            <a:off x="4992688" y="4803775"/>
            <a:ext cx="1800225" cy="828675"/>
          </a:xfrm>
          <a:prstGeom prst="rect">
            <a:avLst/>
          </a:prstGeom>
          <a:solidFill>
            <a:srgbClr val="00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23" name="Rectangle 7"/>
          <p:cNvSpPr>
            <a:spLocks noChangeArrowheads="1"/>
          </p:cNvSpPr>
          <p:nvPr/>
        </p:nvSpPr>
        <p:spPr bwMode="auto">
          <a:xfrm>
            <a:off x="7081838" y="4818063"/>
            <a:ext cx="1841500" cy="784225"/>
          </a:xfrm>
          <a:prstGeom prst="rect">
            <a:avLst/>
          </a:prstGeom>
          <a:solidFill>
            <a:srgbClr val="00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24" name="Rectangle 8"/>
          <p:cNvSpPr>
            <a:spLocks noChangeArrowheads="1"/>
          </p:cNvSpPr>
          <p:nvPr/>
        </p:nvSpPr>
        <p:spPr bwMode="auto">
          <a:xfrm>
            <a:off x="7140575" y="5891213"/>
            <a:ext cx="1828800" cy="769937"/>
          </a:xfrm>
          <a:prstGeom prst="rect">
            <a:avLst/>
          </a:prstGeom>
          <a:solidFill>
            <a:srgbClr val="00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27" name="Rectangle 11"/>
          <p:cNvSpPr>
            <a:spLocks noChangeArrowheads="1"/>
          </p:cNvSpPr>
          <p:nvPr/>
        </p:nvSpPr>
        <p:spPr bwMode="auto">
          <a:xfrm>
            <a:off x="5003800" y="5870575"/>
            <a:ext cx="1844675" cy="798513"/>
          </a:xfrm>
          <a:prstGeom prst="rect">
            <a:avLst/>
          </a:prstGeom>
          <a:solidFill>
            <a:srgbClr val="00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30" name="Rectangle 14"/>
          <p:cNvSpPr>
            <a:spLocks noChangeArrowheads="1"/>
          </p:cNvSpPr>
          <p:nvPr/>
        </p:nvSpPr>
        <p:spPr bwMode="auto">
          <a:xfrm>
            <a:off x="7067550" y="3759200"/>
            <a:ext cx="1828800" cy="727075"/>
          </a:xfrm>
          <a:prstGeom prst="rect">
            <a:avLst/>
          </a:prstGeom>
          <a:solidFill>
            <a:srgbClr val="00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solidFill>
                <a:srgbClr val="00FF00"/>
              </a:solidFill>
              <a:latin typeface="Arial" panose="020B0604020202020204" pitchFamily="34" charset="0"/>
            </a:endParaRPr>
          </a:p>
        </p:txBody>
      </p:sp>
      <p:sp>
        <p:nvSpPr>
          <p:cNvPr id="86031" name="Rectangle 15"/>
          <p:cNvSpPr>
            <a:spLocks noChangeArrowheads="1"/>
          </p:cNvSpPr>
          <p:nvPr/>
        </p:nvSpPr>
        <p:spPr bwMode="auto">
          <a:xfrm>
            <a:off x="565150" y="4092575"/>
            <a:ext cx="1335088" cy="1147763"/>
          </a:xfrm>
          <a:prstGeom prst="rect">
            <a:avLst/>
          </a:prstGeom>
          <a:solidFill>
            <a:srgbClr val="FF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32" name="Rectangle 16"/>
          <p:cNvSpPr>
            <a:spLocks noChangeArrowheads="1"/>
          </p:cNvSpPr>
          <p:nvPr/>
        </p:nvSpPr>
        <p:spPr bwMode="auto">
          <a:xfrm>
            <a:off x="552450" y="5473700"/>
            <a:ext cx="1335088" cy="1147763"/>
          </a:xfrm>
          <a:prstGeom prst="rect">
            <a:avLst/>
          </a:prstGeom>
          <a:solidFill>
            <a:srgbClr val="FF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33" name="Rectangle 17"/>
          <p:cNvSpPr>
            <a:spLocks noChangeArrowheads="1"/>
          </p:cNvSpPr>
          <p:nvPr/>
        </p:nvSpPr>
        <p:spPr bwMode="auto">
          <a:xfrm>
            <a:off x="547688" y="2671763"/>
            <a:ext cx="1335087" cy="1147762"/>
          </a:xfrm>
          <a:prstGeom prst="rect">
            <a:avLst/>
          </a:prstGeom>
          <a:solidFill>
            <a:srgbClr val="FF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34" name="Rectangle 18"/>
          <p:cNvSpPr>
            <a:spLocks noChangeArrowheads="1"/>
          </p:cNvSpPr>
          <p:nvPr/>
        </p:nvSpPr>
        <p:spPr bwMode="auto">
          <a:xfrm>
            <a:off x="2351088" y="4076700"/>
            <a:ext cx="1335087" cy="1147763"/>
          </a:xfrm>
          <a:prstGeom prst="rect">
            <a:avLst/>
          </a:prstGeom>
          <a:solidFill>
            <a:srgbClr val="FF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35" name="Rectangle 19"/>
          <p:cNvSpPr>
            <a:spLocks noChangeArrowheads="1"/>
          </p:cNvSpPr>
          <p:nvPr/>
        </p:nvSpPr>
        <p:spPr bwMode="auto">
          <a:xfrm>
            <a:off x="2335213" y="2700338"/>
            <a:ext cx="1335087" cy="1147762"/>
          </a:xfrm>
          <a:prstGeom prst="rect">
            <a:avLst/>
          </a:prstGeom>
          <a:solidFill>
            <a:srgbClr val="FF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38" name="Rectangle 22"/>
          <p:cNvSpPr>
            <a:spLocks noChangeArrowheads="1"/>
          </p:cNvSpPr>
          <p:nvPr/>
        </p:nvSpPr>
        <p:spPr bwMode="auto">
          <a:xfrm>
            <a:off x="2393950" y="5456238"/>
            <a:ext cx="1335088" cy="1147762"/>
          </a:xfrm>
          <a:prstGeom prst="rect">
            <a:avLst/>
          </a:prstGeom>
          <a:solidFill>
            <a:srgbClr val="FF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43" name="Line 27"/>
          <p:cNvSpPr>
            <a:spLocks noChangeShapeType="1"/>
          </p:cNvSpPr>
          <p:nvPr/>
        </p:nvSpPr>
        <p:spPr bwMode="auto">
          <a:xfrm>
            <a:off x="4746625" y="1306513"/>
            <a:ext cx="0" cy="555148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44" name="AutoShape 28"/>
          <p:cNvSpPr>
            <a:spLocks noChangeArrowheads="1"/>
          </p:cNvSpPr>
          <p:nvPr/>
        </p:nvSpPr>
        <p:spPr bwMode="auto">
          <a:xfrm>
            <a:off x="1349375" y="827088"/>
            <a:ext cx="1597025" cy="1481137"/>
          </a:xfrm>
          <a:prstGeom prst="cube">
            <a:avLst>
              <a:gd name="adj" fmla="val 25000"/>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45" name="AutoShape 29"/>
          <p:cNvSpPr>
            <a:spLocks noChangeArrowheads="1"/>
          </p:cNvSpPr>
          <p:nvPr/>
        </p:nvSpPr>
        <p:spPr bwMode="auto">
          <a:xfrm>
            <a:off x="5732463" y="1481138"/>
            <a:ext cx="2251075" cy="1030287"/>
          </a:xfrm>
          <a:prstGeom prst="cube">
            <a:avLst>
              <a:gd name="adj" fmla="val 25000"/>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6020"/>
                                        </p:tgtEl>
                                        <p:attrNameLst>
                                          <p:attrName>style.visibility</p:attrName>
                                        </p:attrNameLst>
                                      </p:cBhvr>
                                      <p:to>
                                        <p:strVal val="visible"/>
                                      </p:to>
                                    </p:set>
                                    <p:animEffect transition="in" filter="blinds(horizontal)">
                                      <p:cBhvr>
                                        <p:cTn id="7" dur="500"/>
                                        <p:tgtEl>
                                          <p:spTgt spid="860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86044"/>
                                        </p:tgtEl>
                                        <p:attrNameLst>
                                          <p:attrName>style.visibility</p:attrName>
                                        </p:attrNameLst>
                                      </p:cBhvr>
                                      <p:to>
                                        <p:strVal val="visible"/>
                                      </p:to>
                                    </p:set>
                                    <p:animEffect transition="in" filter="box(in)">
                                      <p:cBhvr>
                                        <p:cTn id="12" dur="500"/>
                                        <p:tgtEl>
                                          <p:spTgt spid="860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4" fill="hold" nodeType="clickEffect">
                                  <p:stCondLst>
                                    <p:cond delay="0"/>
                                  </p:stCondLst>
                                  <p:childTnLst>
                                    <p:set>
                                      <p:cBhvr>
                                        <p:cTn id="16" dur="1" fill="hold">
                                          <p:stCondLst>
                                            <p:cond delay="0"/>
                                          </p:stCondLst>
                                        </p:cTn>
                                        <p:tgtEl>
                                          <p:spTgt spid="86031"/>
                                        </p:tgtEl>
                                        <p:attrNameLst>
                                          <p:attrName>style.visibility</p:attrName>
                                        </p:attrNameLst>
                                      </p:cBhvr>
                                      <p:to>
                                        <p:strVal val="visible"/>
                                      </p:to>
                                    </p:set>
                                    <p:animEffect transition="in" filter="wheel(4)">
                                      <p:cBhvr>
                                        <p:cTn id="17" dur="2000"/>
                                        <p:tgtEl>
                                          <p:spTgt spid="86031"/>
                                        </p:tgtEl>
                                      </p:cBhvr>
                                    </p:animEffect>
                                  </p:childTnLst>
                                </p:cTn>
                              </p:par>
                              <p:par>
                                <p:cTn id="18" presetID="21" presetClass="entr" presetSubtype="4" fill="hold" nodeType="withEffect">
                                  <p:stCondLst>
                                    <p:cond delay="0"/>
                                  </p:stCondLst>
                                  <p:childTnLst>
                                    <p:set>
                                      <p:cBhvr>
                                        <p:cTn id="19" dur="1" fill="hold">
                                          <p:stCondLst>
                                            <p:cond delay="0"/>
                                          </p:stCondLst>
                                        </p:cTn>
                                        <p:tgtEl>
                                          <p:spTgt spid="86032"/>
                                        </p:tgtEl>
                                        <p:attrNameLst>
                                          <p:attrName>style.visibility</p:attrName>
                                        </p:attrNameLst>
                                      </p:cBhvr>
                                      <p:to>
                                        <p:strVal val="visible"/>
                                      </p:to>
                                    </p:set>
                                    <p:animEffect transition="in" filter="wheel(4)">
                                      <p:cBhvr>
                                        <p:cTn id="20" dur="2000"/>
                                        <p:tgtEl>
                                          <p:spTgt spid="86032"/>
                                        </p:tgtEl>
                                      </p:cBhvr>
                                    </p:animEffect>
                                  </p:childTnLst>
                                </p:cTn>
                              </p:par>
                              <p:par>
                                <p:cTn id="21" presetID="21" presetClass="entr" presetSubtype="4" fill="hold" nodeType="withEffect">
                                  <p:stCondLst>
                                    <p:cond delay="0"/>
                                  </p:stCondLst>
                                  <p:childTnLst>
                                    <p:set>
                                      <p:cBhvr>
                                        <p:cTn id="22" dur="1" fill="hold">
                                          <p:stCondLst>
                                            <p:cond delay="0"/>
                                          </p:stCondLst>
                                        </p:cTn>
                                        <p:tgtEl>
                                          <p:spTgt spid="86033"/>
                                        </p:tgtEl>
                                        <p:attrNameLst>
                                          <p:attrName>style.visibility</p:attrName>
                                        </p:attrNameLst>
                                      </p:cBhvr>
                                      <p:to>
                                        <p:strVal val="visible"/>
                                      </p:to>
                                    </p:set>
                                    <p:animEffect transition="in" filter="wheel(4)">
                                      <p:cBhvr>
                                        <p:cTn id="23" dur="2000"/>
                                        <p:tgtEl>
                                          <p:spTgt spid="86033"/>
                                        </p:tgtEl>
                                      </p:cBhvr>
                                    </p:animEffect>
                                  </p:childTnLst>
                                </p:cTn>
                              </p:par>
                              <p:par>
                                <p:cTn id="24" presetID="21" presetClass="entr" presetSubtype="4" fill="hold" nodeType="withEffect">
                                  <p:stCondLst>
                                    <p:cond delay="0"/>
                                  </p:stCondLst>
                                  <p:childTnLst>
                                    <p:set>
                                      <p:cBhvr>
                                        <p:cTn id="25" dur="1" fill="hold">
                                          <p:stCondLst>
                                            <p:cond delay="0"/>
                                          </p:stCondLst>
                                        </p:cTn>
                                        <p:tgtEl>
                                          <p:spTgt spid="86034"/>
                                        </p:tgtEl>
                                        <p:attrNameLst>
                                          <p:attrName>style.visibility</p:attrName>
                                        </p:attrNameLst>
                                      </p:cBhvr>
                                      <p:to>
                                        <p:strVal val="visible"/>
                                      </p:to>
                                    </p:set>
                                    <p:animEffect transition="in" filter="wheel(4)">
                                      <p:cBhvr>
                                        <p:cTn id="26" dur="2000"/>
                                        <p:tgtEl>
                                          <p:spTgt spid="86034"/>
                                        </p:tgtEl>
                                      </p:cBhvr>
                                    </p:animEffect>
                                  </p:childTnLst>
                                </p:cTn>
                              </p:par>
                              <p:par>
                                <p:cTn id="27" presetID="21" presetClass="entr" presetSubtype="4" fill="hold" nodeType="withEffect">
                                  <p:stCondLst>
                                    <p:cond delay="0"/>
                                  </p:stCondLst>
                                  <p:childTnLst>
                                    <p:set>
                                      <p:cBhvr>
                                        <p:cTn id="28" dur="1" fill="hold">
                                          <p:stCondLst>
                                            <p:cond delay="0"/>
                                          </p:stCondLst>
                                        </p:cTn>
                                        <p:tgtEl>
                                          <p:spTgt spid="86035"/>
                                        </p:tgtEl>
                                        <p:attrNameLst>
                                          <p:attrName>style.visibility</p:attrName>
                                        </p:attrNameLst>
                                      </p:cBhvr>
                                      <p:to>
                                        <p:strVal val="visible"/>
                                      </p:to>
                                    </p:set>
                                    <p:animEffect transition="in" filter="wheel(4)">
                                      <p:cBhvr>
                                        <p:cTn id="29" dur="2000"/>
                                        <p:tgtEl>
                                          <p:spTgt spid="86035"/>
                                        </p:tgtEl>
                                      </p:cBhvr>
                                    </p:animEffect>
                                  </p:childTnLst>
                                </p:cTn>
                              </p:par>
                              <p:par>
                                <p:cTn id="30" presetID="21" presetClass="entr" presetSubtype="4" fill="hold" nodeType="withEffect">
                                  <p:stCondLst>
                                    <p:cond delay="0"/>
                                  </p:stCondLst>
                                  <p:childTnLst>
                                    <p:set>
                                      <p:cBhvr>
                                        <p:cTn id="31" dur="1" fill="hold">
                                          <p:stCondLst>
                                            <p:cond delay="0"/>
                                          </p:stCondLst>
                                        </p:cTn>
                                        <p:tgtEl>
                                          <p:spTgt spid="86038"/>
                                        </p:tgtEl>
                                        <p:attrNameLst>
                                          <p:attrName>style.visibility</p:attrName>
                                        </p:attrNameLst>
                                      </p:cBhvr>
                                      <p:to>
                                        <p:strVal val="visible"/>
                                      </p:to>
                                    </p:set>
                                    <p:animEffect transition="in" filter="wheel(4)">
                                      <p:cBhvr>
                                        <p:cTn id="32" dur="2000"/>
                                        <p:tgtEl>
                                          <p:spTgt spid="8603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86045"/>
                                        </p:tgtEl>
                                        <p:attrNameLst>
                                          <p:attrName>style.visibility</p:attrName>
                                        </p:attrNameLst>
                                      </p:cBhvr>
                                      <p:to>
                                        <p:strVal val="visible"/>
                                      </p:to>
                                    </p:set>
                                    <p:anim calcmode="lin" valueType="num">
                                      <p:cBhvr additive="base">
                                        <p:cTn id="37" dur="500" fill="hold"/>
                                        <p:tgtEl>
                                          <p:spTgt spid="86045"/>
                                        </p:tgtEl>
                                        <p:attrNameLst>
                                          <p:attrName>ppt_x</p:attrName>
                                        </p:attrNameLst>
                                      </p:cBhvr>
                                      <p:tavLst>
                                        <p:tav tm="0">
                                          <p:val>
                                            <p:strVal val="#ppt_x"/>
                                          </p:val>
                                        </p:tav>
                                        <p:tav tm="100000">
                                          <p:val>
                                            <p:strVal val="#ppt_x"/>
                                          </p:val>
                                        </p:tav>
                                      </p:tavLst>
                                    </p:anim>
                                    <p:anim calcmode="lin" valueType="num">
                                      <p:cBhvr additive="base">
                                        <p:cTn id="38" dur="500" fill="hold"/>
                                        <p:tgtEl>
                                          <p:spTgt spid="86045"/>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8" presetClass="entr" presetSubtype="16" fill="hold" nodeType="clickEffect">
                                  <p:stCondLst>
                                    <p:cond delay="0"/>
                                  </p:stCondLst>
                                  <p:childTnLst>
                                    <p:set>
                                      <p:cBhvr>
                                        <p:cTn id="42" dur="1" fill="hold">
                                          <p:stCondLst>
                                            <p:cond delay="0"/>
                                          </p:stCondLst>
                                        </p:cTn>
                                        <p:tgtEl>
                                          <p:spTgt spid="86021"/>
                                        </p:tgtEl>
                                        <p:attrNameLst>
                                          <p:attrName>style.visibility</p:attrName>
                                        </p:attrNameLst>
                                      </p:cBhvr>
                                      <p:to>
                                        <p:strVal val="visible"/>
                                      </p:to>
                                    </p:set>
                                    <p:animEffect transition="in" filter="diamond(in)">
                                      <p:cBhvr>
                                        <p:cTn id="43" dur="2000"/>
                                        <p:tgtEl>
                                          <p:spTgt spid="86021"/>
                                        </p:tgtEl>
                                      </p:cBhvr>
                                    </p:animEffect>
                                  </p:childTnLst>
                                </p:cTn>
                              </p:par>
                              <p:par>
                                <p:cTn id="44" presetID="8" presetClass="entr" presetSubtype="16" fill="hold" nodeType="withEffect">
                                  <p:stCondLst>
                                    <p:cond delay="0"/>
                                  </p:stCondLst>
                                  <p:childTnLst>
                                    <p:set>
                                      <p:cBhvr>
                                        <p:cTn id="45" dur="1" fill="hold">
                                          <p:stCondLst>
                                            <p:cond delay="0"/>
                                          </p:stCondLst>
                                        </p:cTn>
                                        <p:tgtEl>
                                          <p:spTgt spid="86022"/>
                                        </p:tgtEl>
                                        <p:attrNameLst>
                                          <p:attrName>style.visibility</p:attrName>
                                        </p:attrNameLst>
                                      </p:cBhvr>
                                      <p:to>
                                        <p:strVal val="visible"/>
                                      </p:to>
                                    </p:set>
                                    <p:animEffect transition="in" filter="diamond(in)">
                                      <p:cBhvr>
                                        <p:cTn id="46" dur="2000"/>
                                        <p:tgtEl>
                                          <p:spTgt spid="86022"/>
                                        </p:tgtEl>
                                      </p:cBhvr>
                                    </p:animEffect>
                                  </p:childTnLst>
                                </p:cTn>
                              </p:par>
                              <p:par>
                                <p:cTn id="47" presetID="8" presetClass="entr" presetSubtype="16" fill="hold" nodeType="withEffect">
                                  <p:stCondLst>
                                    <p:cond delay="0"/>
                                  </p:stCondLst>
                                  <p:childTnLst>
                                    <p:set>
                                      <p:cBhvr>
                                        <p:cTn id="48" dur="1" fill="hold">
                                          <p:stCondLst>
                                            <p:cond delay="0"/>
                                          </p:stCondLst>
                                        </p:cTn>
                                        <p:tgtEl>
                                          <p:spTgt spid="86023"/>
                                        </p:tgtEl>
                                        <p:attrNameLst>
                                          <p:attrName>style.visibility</p:attrName>
                                        </p:attrNameLst>
                                      </p:cBhvr>
                                      <p:to>
                                        <p:strVal val="visible"/>
                                      </p:to>
                                    </p:set>
                                    <p:animEffect transition="in" filter="diamond(in)">
                                      <p:cBhvr>
                                        <p:cTn id="49" dur="2000"/>
                                        <p:tgtEl>
                                          <p:spTgt spid="86023"/>
                                        </p:tgtEl>
                                      </p:cBhvr>
                                    </p:animEffect>
                                  </p:childTnLst>
                                </p:cTn>
                              </p:par>
                              <p:par>
                                <p:cTn id="50" presetID="8" presetClass="entr" presetSubtype="16" fill="hold" nodeType="withEffect">
                                  <p:stCondLst>
                                    <p:cond delay="0"/>
                                  </p:stCondLst>
                                  <p:childTnLst>
                                    <p:set>
                                      <p:cBhvr>
                                        <p:cTn id="51" dur="1" fill="hold">
                                          <p:stCondLst>
                                            <p:cond delay="0"/>
                                          </p:stCondLst>
                                        </p:cTn>
                                        <p:tgtEl>
                                          <p:spTgt spid="86024"/>
                                        </p:tgtEl>
                                        <p:attrNameLst>
                                          <p:attrName>style.visibility</p:attrName>
                                        </p:attrNameLst>
                                      </p:cBhvr>
                                      <p:to>
                                        <p:strVal val="visible"/>
                                      </p:to>
                                    </p:set>
                                    <p:animEffect transition="in" filter="diamond(in)">
                                      <p:cBhvr>
                                        <p:cTn id="52" dur="2000"/>
                                        <p:tgtEl>
                                          <p:spTgt spid="86024"/>
                                        </p:tgtEl>
                                      </p:cBhvr>
                                    </p:animEffect>
                                  </p:childTnLst>
                                </p:cTn>
                              </p:par>
                              <p:par>
                                <p:cTn id="53" presetID="8" presetClass="entr" presetSubtype="16" fill="hold" nodeType="withEffect">
                                  <p:stCondLst>
                                    <p:cond delay="0"/>
                                  </p:stCondLst>
                                  <p:childTnLst>
                                    <p:set>
                                      <p:cBhvr>
                                        <p:cTn id="54" dur="1" fill="hold">
                                          <p:stCondLst>
                                            <p:cond delay="0"/>
                                          </p:stCondLst>
                                        </p:cTn>
                                        <p:tgtEl>
                                          <p:spTgt spid="86027"/>
                                        </p:tgtEl>
                                        <p:attrNameLst>
                                          <p:attrName>style.visibility</p:attrName>
                                        </p:attrNameLst>
                                      </p:cBhvr>
                                      <p:to>
                                        <p:strVal val="visible"/>
                                      </p:to>
                                    </p:set>
                                    <p:animEffect transition="in" filter="diamond(in)">
                                      <p:cBhvr>
                                        <p:cTn id="55" dur="2000"/>
                                        <p:tgtEl>
                                          <p:spTgt spid="86027"/>
                                        </p:tgtEl>
                                      </p:cBhvr>
                                    </p:animEffect>
                                  </p:childTnLst>
                                </p:cTn>
                              </p:par>
                              <p:par>
                                <p:cTn id="56" presetID="8" presetClass="entr" presetSubtype="16" fill="hold" grpId="0" nodeType="withEffect">
                                  <p:stCondLst>
                                    <p:cond delay="0"/>
                                  </p:stCondLst>
                                  <p:childTnLst>
                                    <p:set>
                                      <p:cBhvr>
                                        <p:cTn id="57" dur="1" fill="hold">
                                          <p:stCondLst>
                                            <p:cond delay="0"/>
                                          </p:stCondLst>
                                        </p:cTn>
                                        <p:tgtEl>
                                          <p:spTgt spid="86030"/>
                                        </p:tgtEl>
                                        <p:attrNameLst>
                                          <p:attrName>style.visibility</p:attrName>
                                        </p:attrNameLst>
                                      </p:cBhvr>
                                      <p:to>
                                        <p:strVal val="visible"/>
                                      </p:to>
                                    </p:set>
                                    <p:animEffect transition="in" filter="diamond(in)">
                                      <p:cBhvr>
                                        <p:cTn id="58" dur="2000"/>
                                        <p:tgtEl>
                                          <p:spTgt spid="86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p:bldP spid="860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WordArt 2"/>
          <p:cNvSpPr>
            <a:spLocks noChangeArrowheads="1" noChangeShapeType="1" noTextEdit="1"/>
          </p:cNvSpPr>
          <p:nvPr/>
        </p:nvSpPr>
        <p:spPr bwMode="auto">
          <a:xfrm>
            <a:off x="334963" y="0"/>
            <a:ext cx="8315325" cy="4981575"/>
          </a:xfrm>
          <a:prstGeom prst="rect">
            <a:avLst/>
          </a:prstGeom>
          <a:extLst>
            <a:ext uri="{AF507438-7753-43E0-B8FC-AC1667EBCBE1}">
              <a14:hiddenEffects xmlns:a14="http://schemas.microsoft.com/office/drawing/2010/main">
                <a:effectLst/>
              </a14:hiddenEffects>
            </a:ext>
          </a:extLst>
        </p:spPr>
        <p:txBody>
          <a:bodyPr wrap="none" fromWordArt="1">
            <a:prstTxWarp prst="textChevron">
              <a:avLst>
                <a:gd name="adj" fmla="val 25000"/>
              </a:avLst>
            </a:prstTxWarp>
            <a:scene3d>
              <a:camera prst="legacyPerspectiveBottom"/>
              <a:lightRig rig="legacyNormal3" dir="t"/>
            </a:scene3d>
            <a:sp3d extrusionH="887400" prstMaterial="legacyMetal">
              <a:extrusionClr>
                <a:srgbClr val="FFFFFF"/>
              </a:extrusionClr>
              <a:contourClr>
                <a:srgbClr val="FFFFFF"/>
              </a:contourClr>
            </a:sp3d>
          </a:bodyPr>
          <a:lstStyle/>
          <a:p>
            <a:pPr algn="ctr"/>
            <a:r>
              <a:rPr lang="en-US" sz="3600" kern="10">
                <a:ln w="9525">
                  <a:round/>
                  <a:headEnd/>
                  <a:tailEnd/>
                </a:ln>
                <a:solidFill>
                  <a:srgbClr val="FFFFFF"/>
                </a:solidFill>
                <a:cs typeface="Times New Roman" panose="02020603050405020304" pitchFamily="18" charset="0"/>
              </a:rPr>
              <a:t>Liên hệ thực tế</a:t>
            </a:r>
          </a:p>
        </p:txBody>
      </p:sp>
      <p:pic>
        <p:nvPicPr>
          <p:cNvPr id="5" name="Picture 4" descr="Logo&#10;&#10;Description automatically generated">
            <a:extLst>
              <a:ext uri="{FF2B5EF4-FFF2-40B4-BE49-F238E27FC236}">
                <a16:creationId xmlns:a16="http://schemas.microsoft.com/office/drawing/2014/main" id="{63DFF044-27D9-41D3-B205-BE844622BA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3736" y="4923056"/>
            <a:ext cx="1934944" cy="19349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96258"/>
                                        </p:tgtEl>
                                        <p:attrNameLst>
                                          <p:attrName>style.visibility</p:attrName>
                                        </p:attrNameLst>
                                      </p:cBhvr>
                                      <p:to>
                                        <p:strVal val="visible"/>
                                      </p:to>
                                    </p:set>
                                    <p:anim calcmode="lin" valueType="num">
                                      <p:cBhvr>
                                        <p:cTn id="7" dur="500" fill="hold"/>
                                        <p:tgtEl>
                                          <p:spTgt spid="96258"/>
                                        </p:tgtEl>
                                        <p:attrNameLst>
                                          <p:attrName>ppt_w</p:attrName>
                                        </p:attrNameLst>
                                      </p:cBhvr>
                                      <p:tavLst>
                                        <p:tav tm="0">
                                          <p:val>
                                            <p:fltVal val="0"/>
                                          </p:val>
                                        </p:tav>
                                        <p:tav tm="100000">
                                          <p:val>
                                            <p:strVal val="#ppt_w"/>
                                          </p:val>
                                        </p:tav>
                                      </p:tavLst>
                                    </p:anim>
                                    <p:anim calcmode="lin" valueType="num">
                                      <p:cBhvr>
                                        <p:cTn id="8" dur="500" fill="hold"/>
                                        <p:tgtEl>
                                          <p:spTgt spid="9625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9330"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Clip" r:id="rId2" imgW="3192120" imgH="3749400" progId="MS_ClipArt_Gallery.2">
                  <p:embed/>
                </p:oleObj>
              </mc:Choice>
              <mc:Fallback>
                <p:oleObj name="Clip" r:id="rId2" imgW="3192120" imgH="3749400" progId="MS_ClipArt_Gallery.2">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99331" name="Group 3"/>
          <p:cNvGrpSpPr>
            <a:grpSpLocks/>
          </p:cNvGrpSpPr>
          <p:nvPr/>
        </p:nvGrpSpPr>
        <p:grpSpPr bwMode="auto">
          <a:xfrm rot="-174390">
            <a:off x="0" y="1468438"/>
            <a:ext cx="6370638" cy="6573837"/>
            <a:chOff x="-2112" y="901"/>
            <a:chExt cx="4241" cy="4223"/>
          </a:xfrm>
        </p:grpSpPr>
        <p:sp>
          <p:nvSpPr>
            <p:cNvPr id="99332" name="Freeform 4"/>
            <p:cNvSpPr>
              <a:spLocks/>
            </p:cNvSpPr>
            <p:nvPr/>
          </p:nvSpPr>
          <p:spPr bwMode="auto">
            <a:xfrm>
              <a:off x="0" y="2508"/>
              <a:ext cx="2093" cy="538"/>
            </a:xfrm>
            <a:custGeom>
              <a:avLst/>
              <a:gdLst>
                <a:gd name="T0" fmla="*/ 0 w 2109"/>
                <a:gd name="T1" fmla="*/ 542 h 542"/>
                <a:gd name="T2" fmla="*/ 1567 w 2109"/>
                <a:gd name="T3" fmla="*/ 542 h 542"/>
                <a:gd name="T4" fmla="*/ 2109 w 2109"/>
                <a:gd name="T5" fmla="*/ 8 h 542"/>
                <a:gd name="T6" fmla="*/ 525 w 2109"/>
                <a:gd name="T7" fmla="*/ 0 h 542"/>
                <a:gd name="T8" fmla="*/ 0 w 2109"/>
                <a:gd name="T9" fmla="*/ 525 h 542"/>
              </a:gdLst>
              <a:ahLst/>
              <a:cxnLst>
                <a:cxn ang="0">
                  <a:pos x="T0" y="T1"/>
                </a:cxn>
                <a:cxn ang="0">
                  <a:pos x="T2" y="T3"/>
                </a:cxn>
                <a:cxn ang="0">
                  <a:pos x="T4" y="T5"/>
                </a:cxn>
                <a:cxn ang="0">
                  <a:pos x="T6" y="T7"/>
                </a:cxn>
                <a:cxn ang="0">
                  <a:pos x="T8" y="T9"/>
                </a:cxn>
              </a:cxnLst>
              <a:rect l="0" t="0" r="r" b="b"/>
              <a:pathLst>
                <a:path w="2109" h="542">
                  <a:moveTo>
                    <a:pt x="0" y="542"/>
                  </a:moveTo>
                  <a:lnTo>
                    <a:pt x="1567" y="542"/>
                  </a:lnTo>
                  <a:lnTo>
                    <a:pt x="2109" y="8"/>
                  </a:lnTo>
                  <a:lnTo>
                    <a:pt x="525" y="0"/>
                  </a:lnTo>
                  <a:lnTo>
                    <a:pt x="0" y="525"/>
                  </a:lnTo>
                </a:path>
              </a:pathLst>
            </a:custGeom>
            <a:gradFill rotWithShape="1">
              <a:gsLst>
                <a:gs pos="0">
                  <a:schemeClr val="accent1">
                    <a:gamma/>
                    <a:shade val="46275"/>
                    <a:invGamma/>
                  </a:schemeClr>
                </a:gs>
                <a:gs pos="100000">
                  <a:schemeClr val="accent1"/>
                </a:gs>
              </a:gsLst>
              <a:lin ang="5400000" scaled="1"/>
            </a:gradFill>
            <a:ln w="9525">
              <a:solidFill>
                <a:srgbClr val="FF3300"/>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3" name="AutoShape 5"/>
            <p:cNvSpPr>
              <a:spLocks noChangeArrowheads="1"/>
            </p:cNvSpPr>
            <p:nvPr/>
          </p:nvSpPr>
          <p:spPr bwMode="auto">
            <a:xfrm>
              <a:off x="8" y="929"/>
              <a:ext cx="2092" cy="2125"/>
            </a:xfrm>
            <a:prstGeom prst="cube">
              <a:avLst>
                <a:gd name="adj" fmla="val 25000"/>
              </a:avLst>
            </a:prstGeom>
            <a:noFill/>
            <a:ln w="3810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34" name="Freeform 6"/>
            <p:cNvSpPr>
              <a:spLocks/>
            </p:cNvSpPr>
            <p:nvPr/>
          </p:nvSpPr>
          <p:spPr bwMode="auto">
            <a:xfrm>
              <a:off x="1570" y="901"/>
              <a:ext cx="545" cy="2166"/>
            </a:xfrm>
            <a:custGeom>
              <a:avLst/>
              <a:gdLst>
                <a:gd name="T0" fmla="*/ 0 w 525"/>
                <a:gd name="T1" fmla="*/ 528 h 2270"/>
                <a:gd name="T2" fmla="*/ 525 w 525"/>
                <a:gd name="T3" fmla="*/ 0 h 2270"/>
                <a:gd name="T4" fmla="*/ 517 w 525"/>
                <a:gd name="T5" fmla="*/ 1762 h 2270"/>
                <a:gd name="T6" fmla="*/ 0 w 525"/>
                <a:gd name="T7" fmla="*/ 2270 h 2270"/>
                <a:gd name="T8" fmla="*/ 8 w 525"/>
                <a:gd name="T9" fmla="*/ 517 h 2270"/>
              </a:gdLst>
              <a:ahLst/>
              <a:cxnLst>
                <a:cxn ang="0">
                  <a:pos x="T0" y="T1"/>
                </a:cxn>
                <a:cxn ang="0">
                  <a:pos x="T2" y="T3"/>
                </a:cxn>
                <a:cxn ang="0">
                  <a:pos x="T4" y="T5"/>
                </a:cxn>
                <a:cxn ang="0">
                  <a:pos x="T6" y="T7"/>
                </a:cxn>
                <a:cxn ang="0">
                  <a:pos x="T8" y="T9"/>
                </a:cxn>
              </a:cxnLst>
              <a:rect l="0" t="0" r="r" b="b"/>
              <a:pathLst>
                <a:path w="525" h="2270">
                  <a:moveTo>
                    <a:pt x="0" y="528"/>
                  </a:moveTo>
                  <a:lnTo>
                    <a:pt x="525" y="0"/>
                  </a:lnTo>
                  <a:lnTo>
                    <a:pt x="517" y="1762"/>
                  </a:lnTo>
                  <a:lnTo>
                    <a:pt x="0" y="2270"/>
                  </a:lnTo>
                  <a:lnTo>
                    <a:pt x="8" y="517"/>
                  </a:lnTo>
                </a:path>
              </a:pathLst>
            </a:custGeom>
            <a:gradFill rotWithShape="1">
              <a:gsLst>
                <a:gs pos="0">
                  <a:schemeClr val="hlink"/>
                </a:gs>
                <a:gs pos="100000">
                  <a:schemeClr val="hlink">
                    <a:gamma/>
                    <a:shade val="46275"/>
                    <a:invGamma/>
                  </a:schemeClr>
                </a:gs>
              </a:gsLst>
              <a:lin ang="5400000" scaled="1"/>
            </a:gradFill>
            <a:ln w="9525">
              <a:solidFill>
                <a:srgbClr val="FF3300"/>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5" name="Rectangle 7"/>
            <p:cNvSpPr>
              <a:spLocks noChangeArrowheads="1"/>
            </p:cNvSpPr>
            <p:nvPr/>
          </p:nvSpPr>
          <p:spPr bwMode="auto">
            <a:xfrm>
              <a:off x="-12" y="1459"/>
              <a:ext cx="1584" cy="1598"/>
            </a:xfrm>
            <a:prstGeom prst="rect">
              <a:avLst/>
            </a:prstGeom>
            <a:solidFill>
              <a:schemeClr val="folHlink"/>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36" name="Freeform 8"/>
            <p:cNvSpPr>
              <a:spLocks/>
            </p:cNvSpPr>
            <p:nvPr/>
          </p:nvSpPr>
          <p:spPr bwMode="auto">
            <a:xfrm>
              <a:off x="0" y="904"/>
              <a:ext cx="2129" cy="544"/>
            </a:xfrm>
            <a:custGeom>
              <a:avLst/>
              <a:gdLst>
                <a:gd name="T0" fmla="*/ 0 w 2109"/>
                <a:gd name="T1" fmla="*/ 542 h 542"/>
                <a:gd name="T2" fmla="*/ 1567 w 2109"/>
                <a:gd name="T3" fmla="*/ 542 h 542"/>
                <a:gd name="T4" fmla="*/ 2109 w 2109"/>
                <a:gd name="T5" fmla="*/ 8 h 542"/>
                <a:gd name="T6" fmla="*/ 525 w 2109"/>
                <a:gd name="T7" fmla="*/ 0 h 542"/>
                <a:gd name="T8" fmla="*/ 0 w 2109"/>
                <a:gd name="T9" fmla="*/ 525 h 542"/>
              </a:gdLst>
              <a:ahLst/>
              <a:cxnLst>
                <a:cxn ang="0">
                  <a:pos x="T0" y="T1"/>
                </a:cxn>
                <a:cxn ang="0">
                  <a:pos x="T2" y="T3"/>
                </a:cxn>
                <a:cxn ang="0">
                  <a:pos x="T4" y="T5"/>
                </a:cxn>
                <a:cxn ang="0">
                  <a:pos x="T6" y="T7"/>
                </a:cxn>
                <a:cxn ang="0">
                  <a:pos x="T8" y="T9"/>
                </a:cxn>
              </a:cxnLst>
              <a:rect l="0" t="0" r="r" b="b"/>
              <a:pathLst>
                <a:path w="2109" h="542">
                  <a:moveTo>
                    <a:pt x="0" y="542"/>
                  </a:moveTo>
                  <a:lnTo>
                    <a:pt x="1567" y="542"/>
                  </a:lnTo>
                  <a:lnTo>
                    <a:pt x="2109" y="8"/>
                  </a:lnTo>
                  <a:lnTo>
                    <a:pt x="525" y="0"/>
                  </a:lnTo>
                  <a:lnTo>
                    <a:pt x="0" y="525"/>
                  </a:lnTo>
                </a:path>
              </a:pathLst>
            </a:custGeom>
            <a:gradFill rotWithShape="1">
              <a:gsLst>
                <a:gs pos="0">
                  <a:schemeClr val="accent1">
                    <a:gamma/>
                    <a:shade val="46275"/>
                    <a:invGamma/>
                  </a:schemeClr>
                </a:gs>
                <a:gs pos="100000">
                  <a:schemeClr val="accent1"/>
                </a:gs>
              </a:gsLst>
              <a:lin ang="5400000" scaled="1"/>
            </a:gradFill>
            <a:ln w="9525">
              <a:solidFill>
                <a:srgbClr val="FF3300"/>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7" name="Line 9"/>
            <p:cNvSpPr>
              <a:spLocks noChangeShapeType="1"/>
            </p:cNvSpPr>
            <p:nvPr/>
          </p:nvSpPr>
          <p:spPr bwMode="auto">
            <a:xfrm flipV="1">
              <a:off x="-2112" y="3051"/>
              <a:ext cx="2112" cy="2073"/>
            </a:xfrm>
            <a:prstGeom prst="line">
              <a:avLst/>
            </a:prstGeom>
            <a:noFill/>
            <a:ln w="9525">
              <a:solidFill>
                <a:srgbClr val="66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9331"/>
                                        </p:tgtEl>
                                        <p:attrNameLst>
                                          <p:attrName>style.visibility</p:attrName>
                                        </p:attrNameLst>
                                      </p:cBhvr>
                                      <p:to>
                                        <p:strVal val="visible"/>
                                      </p:to>
                                    </p:set>
                                    <p:animEffect transition="in" filter="fade">
                                      <p:cBhvr>
                                        <p:cTn id="7" dur="1000"/>
                                        <p:tgtEl>
                                          <p:spTgt spid="99331"/>
                                        </p:tgtEl>
                                      </p:cBhvr>
                                    </p:animEffect>
                                  </p:childTnLst>
                                </p:cTn>
                              </p:par>
                              <p:par>
                                <p:cTn id="8" presetID="63" presetClass="path" presetSubtype="0" accel="50000" decel="50000" fill="hold" nodeType="withEffect">
                                  <p:stCondLst>
                                    <p:cond delay="0"/>
                                  </p:stCondLst>
                                  <p:childTnLst>
                                    <p:animMotion origin="layout" path="M 0.07118 0.01479 L 0.32118 -0.00209 " pathEditMode="relative" rAng="0" ptsTypes="AA">
                                      <p:cBhvr>
                                        <p:cTn id="9" dur="2000" fill="hold"/>
                                        <p:tgtEl>
                                          <p:spTgt spid="99331"/>
                                        </p:tgtEl>
                                        <p:attrNameLst>
                                          <p:attrName>ppt_x</p:attrName>
                                          <p:attrName>ppt_y</p:attrName>
                                        </p:attrNameLst>
                                      </p:cBhvr>
                                      <p:rCtr x="12500" y="-855"/>
                                    </p:animMotion>
                                  </p:childTnLst>
                                </p:cTn>
                              </p:par>
                              <p:par>
                                <p:cTn id="10" presetID="8" presetClass="emph" presetSubtype="0" fill="hold" nodeType="withEffect">
                                  <p:stCondLst>
                                    <p:cond delay="0"/>
                                  </p:stCondLst>
                                  <p:childTnLst>
                                    <p:animRot by="-5400000">
                                      <p:cBhvr>
                                        <p:cTn id="11" dur="2000" fill="hold"/>
                                        <p:tgtEl>
                                          <p:spTgt spid="993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354"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Clip" r:id="rId2" imgW="3192120" imgH="3749400" progId="MS_ClipArt_Gallery.2">
                  <p:embed/>
                </p:oleObj>
              </mc:Choice>
              <mc:Fallback>
                <p:oleObj name="Clip" r:id="rId2" imgW="3192120" imgH="3749400" progId="MS_ClipArt_Gallery.2">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00355" name="Group 3"/>
          <p:cNvGrpSpPr>
            <a:grpSpLocks/>
          </p:cNvGrpSpPr>
          <p:nvPr/>
        </p:nvGrpSpPr>
        <p:grpSpPr bwMode="auto">
          <a:xfrm rot="5198463">
            <a:off x="2646362" y="1536701"/>
            <a:ext cx="4697413" cy="2874962"/>
            <a:chOff x="-1077" y="992"/>
            <a:chExt cx="3149" cy="2094"/>
          </a:xfrm>
        </p:grpSpPr>
        <p:sp>
          <p:nvSpPr>
            <p:cNvPr id="100356" name="Freeform 4"/>
            <p:cNvSpPr>
              <a:spLocks/>
            </p:cNvSpPr>
            <p:nvPr/>
          </p:nvSpPr>
          <p:spPr bwMode="auto">
            <a:xfrm>
              <a:off x="-1077" y="2560"/>
              <a:ext cx="3133" cy="526"/>
            </a:xfrm>
            <a:custGeom>
              <a:avLst/>
              <a:gdLst>
                <a:gd name="T0" fmla="*/ 0 w 3133"/>
                <a:gd name="T1" fmla="*/ 526 h 526"/>
                <a:gd name="T2" fmla="*/ 2629 w 3133"/>
                <a:gd name="T3" fmla="*/ 520 h 526"/>
                <a:gd name="T4" fmla="*/ 3133 w 3133"/>
                <a:gd name="T5" fmla="*/ 8 h 526"/>
                <a:gd name="T6" fmla="*/ 573 w 3133"/>
                <a:gd name="T7" fmla="*/ 0 h 526"/>
                <a:gd name="T8" fmla="*/ 0 w 3133"/>
                <a:gd name="T9" fmla="*/ 509 h 526"/>
              </a:gdLst>
              <a:ahLst/>
              <a:cxnLst>
                <a:cxn ang="0">
                  <a:pos x="T0" y="T1"/>
                </a:cxn>
                <a:cxn ang="0">
                  <a:pos x="T2" y="T3"/>
                </a:cxn>
                <a:cxn ang="0">
                  <a:pos x="T4" y="T5"/>
                </a:cxn>
                <a:cxn ang="0">
                  <a:pos x="T6" y="T7"/>
                </a:cxn>
                <a:cxn ang="0">
                  <a:pos x="T8" y="T9"/>
                </a:cxn>
              </a:cxnLst>
              <a:rect l="0" t="0" r="r" b="b"/>
              <a:pathLst>
                <a:path w="3133" h="526">
                  <a:moveTo>
                    <a:pt x="0" y="526"/>
                  </a:moveTo>
                  <a:lnTo>
                    <a:pt x="2629" y="520"/>
                  </a:lnTo>
                  <a:lnTo>
                    <a:pt x="3133" y="8"/>
                  </a:lnTo>
                  <a:lnTo>
                    <a:pt x="573" y="0"/>
                  </a:lnTo>
                  <a:lnTo>
                    <a:pt x="0" y="509"/>
                  </a:lnTo>
                </a:path>
              </a:pathLst>
            </a:custGeom>
            <a:gradFill rotWithShape="1">
              <a:gsLst>
                <a:gs pos="0">
                  <a:srgbClr val="CC99FF">
                    <a:gamma/>
                    <a:shade val="46275"/>
                    <a:invGamma/>
                  </a:srgbClr>
                </a:gs>
                <a:gs pos="100000">
                  <a:srgbClr val="CC99FF"/>
                </a:gs>
              </a:gsLst>
              <a:lin ang="5400000" scaled="1"/>
            </a:gradFill>
            <a:ln w="9525">
              <a:solidFill>
                <a:srgbClr val="FF3300"/>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57" name="AutoShape 5"/>
            <p:cNvSpPr>
              <a:spLocks noChangeArrowheads="1"/>
            </p:cNvSpPr>
            <p:nvPr/>
          </p:nvSpPr>
          <p:spPr bwMode="auto">
            <a:xfrm>
              <a:off x="-1064" y="1005"/>
              <a:ext cx="3127" cy="2065"/>
            </a:xfrm>
            <a:prstGeom prst="cube">
              <a:avLst>
                <a:gd name="adj" fmla="val 24213"/>
              </a:avLst>
            </a:prstGeom>
            <a:noFill/>
            <a:ln w="3810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58" name="Freeform 6"/>
            <p:cNvSpPr>
              <a:spLocks/>
            </p:cNvSpPr>
            <p:nvPr/>
          </p:nvSpPr>
          <p:spPr bwMode="auto">
            <a:xfrm>
              <a:off x="1558" y="1000"/>
              <a:ext cx="514" cy="2067"/>
            </a:xfrm>
            <a:custGeom>
              <a:avLst/>
              <a:gdLst>
                <a:gd name="T0" fmla="*/ 0 w 514"/>
                <a:gd name="T1" fmla="*/ 500 h 2067"/>
                <a:gd name="T2" fmla="*/ 506 w 514"/>
                <a:gd name="T3" fmla="*/ 0 h 2067"/>
                <a:gd name="T4" fmla="*/ 514 w 514"/>
                <a:gd name="T5" fmla="*/ 1576 h 2067"/>
                <a:gd name="T6" fmla="*/ 0 w 514"/>
                <a:gd name="T7" fmla="*/ 2067 h 2067"/>
                <a:gd name="T8" fmla="*/ 7 w 514"/>
                <a:gd name="T9" fmla="*/ 490 h 2067"/>
              </a:gdLst>
              <a:ahLst/>
              <a:cxnLst>
                <a:cxn ang="0">
                  <a:pos x="T0" y="T1"/>
                </a:cxn>
                <a:cxn ang="0">
                  <a:pos x="T2" y="T3"/>
                </a:cxn>
                <a:cxn ang="0">
                  <a:pos x="T4" y="T5"/>
                </a:cxn>
                <a:cxn ang="0">
                  <a:pos x="T6" y="T7"/>
                </a:cxn>
                <a:cxn ang="0">
                  <a:pos x="T8" y="T9"/>
                </a:cxn>
              </a:cxnLst>
              <a:rect l="0" t="0" r="r" b="b"/>
              <a:pathLst>
                <a:path w="514" h="2067">
                  <a:moveTo>
                    <a:pt x="0" y="500"/>
                  </a:moveTo>
                  <a:lnTo>
                    <a:pt x="506" y="0"/>
                  </a:lnTo>
                  <a:lnTo>
                    <a:pt x="514" y="1576"/>
                  </a:lnTo>
                  <a:lnTo>
                    <a:pt x="0" y="2067"/>
                  </a:lnTo>
                  <a:lnTo>
                    <a:pt x="7" y="490"/>
                  </a:lnTo>
                </a:path>
              </a:pathLst>
            </a:custGeom>
            <a:gradFill rotWithShape="1">
              <a:gsLst>
                <a:gs pos="0">
                  <a:srgbClr val="FFFF99"/>
                </a:gs>
                <a:gs pos="100000">
                  <a:srgbClr val="FFFF99">
                    <a:gamma/>
                    <a:shade val="46275"/>
                    <a:invGamma/>
                  </a:srgbClr>
                </a:gs>
              </a:gsLst>
              <a:lin ang="5400000" scaled="1"/>
            </a:gradFill>
            <a:ln w="9525">
              <a:solidFill>
                <a:srgbClr val="FF3300"/>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59" name="Rectangle 7"/>
            <p:cNvSpPr>
              <a:spLocks noChangeArrowheads="1"/>
            </p:cNvSpPr>
            <p:nvPr/>
          </p:nvSpPr>
          <p:spPr bwMode="auto">
            <a:xfrm>
              <a:off x="-1054" y="1494"/>
              <a:ext cx="2615" cy="1579"/>
            </a:xfrm>
            <a:prstGeom prst="rect">
              <a:avLst/>
            </a:prstGeom>
            <a:solidFill>
              <a:srgbClr val="FF99CC"/>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0" name="Freeform 8"/>
            <p:cNvSpPr>
              <a:spLocks/>
            </p:cNvSpPr>
            <p:nvPr/>
          </p:nvSpPr>
          <p:spPr bwMode="auto">
            <a:xfrm>
              <a:off x="-1040" y="992"/>
              <a:ext cx="3088" cy="499"/>
            </a:xfrm>
            <a:custGeom>
              <a:avLst/>
              <a:gdLst>
                <a:gd name="T0" fmla="*/ 0 w 3088"/>
                <a:gd name="T1" fmla="*/ 499 h 499"/>
                <a:gd name="T2" fmla="*/ 2624 w 3088"/>
                <a:gd name="T3" fmla="*/ 488 h 499"/>
                <a:gd name="T4" fmla="*/ 3088 w 3088"/>
                <a:gd name="T5" fmla="*/ 0 h 499"/>
                <a:gd name="T6" fmla="*/ 488 w 3088"/>
                <a:gd name="T7" fmla="*/ 0 h 499"/>
                <a:gd name="T8" fmla="*/ 0 w 3088"/>
                <a:gd name="T9" fmla="*/ 482 h 499"/>
              </a:gdLst>
              <a:ahLst/>
              <a:cxnLst>
                <a:cxn ang="0">
                  <a:pos x="T0" y="T1"/>
                </a:cxn>
                <a:cxn ang="0">
                  <a:pos x="T2" y="T3"/>
                </a:cxn>
                <a:cxn ang="0">
                  <a:pos x="T4" y="T5"/>
                </a:cxn>
                <a:cxn ang="0">
                  <a:pos x="T6" y="T7"/>
                </a:cxn>
                <a:cxn ang="0">
                  <a:pos x="T8" y="T9"/>
                </a:cxn>
              </a:cxnLst>
              <a:rect l="0" t="0" r="r" b="b"/>
              <a:pathLst>
                <a:path w="3088" h="499">
                  <a:moveTo>
                    <a:pt x="0" y="499"/>
                  </a:moveTo>
                  <a:lnTo>
                    <a:pt x="2624" y="488"/>
                  </a:lnTo>
                  <a:lnTo>
                    <a:pt x="3088" y="0"/>
                  </a:lnTo>
                  <a:lnTo>
                    <a:pt x="488" y="0"/>
                  </a:lnTo>
                  <a:lnTo>
                    <a:pt x="0" y="482"/>
                  </a:lnTo>
                </a:path>
              </a:pathLst>
            </a:custGeom>
            <a:gradFill rotWithShape="1">
              <a:gsLst>
                <a:gs pos="0">
                  <a:srgbClr val="CC99FF">
                    <a:gamma/>
                    <a:shade val="46275"/>
                    <a:invGamma/>
                  </a:srgbClr>
                </a:gs>
                <a:gs pos="100000">
                  <a:srgbClr val="CC99FF"/>
                </a:gs>
              </a:gsLst>
              <a:lin ang="5400000" scaled="1"/>
            </a:gradFill>
            <a:ln w="9525">
              <a:solidFill>
                <a:srgbClr val="FF3300"/>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00355"/>
                                        </p:tgtEl>
                                        <p:attrNameLst>
                                          <p:attrName>style.visibility</p:attrName>
                                        </p:attrNameLst>
                                      </p:cBhvr>
                                      <p:to>
                                        <p:strVal val="visible"/>
                                      </p:to>
                                    </p:set>
                                    <p:animEffect transition="in" filter="blinds(horizontal)">
                                      <p:cBhvr>
                                        <p:cTn id="7" dur="1000"/>
                                        <p:tgtEl>
                                          <p:spTgt spid="100355"/>
                                        </p:tgtEl>
                                      </p:cBhvr>
                                    </p:animEffect>
                                  </p:childTnLst>
                                </p:cTn>
                              </p:par>
                              <p:par>
                                <p:cTn id="8" presetID="0" presetClass="path" presetSubtype="0" accel="50000" decel="50000" fill="hold" nodeType="withEffect">
                                  <p:stCondLst>
                                    <p:cond delay="0"/>
                                  </p:stCondLst>
                                  <p:childTnLst>
                                    <p:animMotion origin="layout" path="M 0.20625 0.03584 L -0.04792 0.03584 " pathEditMode="relative" rAng="0" ptsTypes="AA">
                                      <p:cBhvr>
                                        <p:cTn id="9" dur="2000" fill="hold"/>
                                        <p:tgtEl>
                                          <p:spTgt spid="100355"/>
                                        </p:tgtEl>
                                        <p:attrNameLst>
                                          <p:attrName>ppt_x</p:attrName>
                                          <p:attrName>ppt_y</p:attrName>
                                        </p:attrNameLst>
                                      </p:cBhvr>
                                      <p:rCtr x="-12708" y="0"/>
                                    </p:animMotion>
                                  </p:childTnLst>
                                </p:cTn>
                              </p:par>
                              <p:par>
                                <p:cTn id="10" presetID="8" presetClass="emph" presetSubtype="0" fill="hold" nodeType="withEffect">
                                  <p:stCondLst>
                                    <p:cond delay="0"/>
                                  </p:stCondLst>
                                  <p:childTnLst>
                                    <p:animRot by="-5400000">
                                      <p:cBhvr>
                                        <p:cTn id="11" dur="2000" fill="hold"/>
                                        <p:tgtEl>
                                          <p:spTgt spid="1003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WordArt 2"/>
          <p:cNvSpPr>
            <a:spLocks noChangeArrowheads="1" noChangeShapeType="1" noTextEdit="1"/>
          </p:cNvSpPr>
          <p:nvPr/>
        </p:nvSpPr>
        <p:spPr bwMode="auto">
          <a:xfrm>
            <a:off x="2185988" y="3060700"/>
            <a:ext cx="4746625" cy="2286000"/>
          </a:xfrm>
          <a:prstGeom prst="rect">
            <a:avLst/>
          </a:prstGeom>
        </p:spPr>
        <p:txBody>
          <a:bodyPr wrap="none" fromWordArt="1">
            <a:prstTxWarp prst="textFadeUp">
              <a:avLst>
                <a:gd name="adj" fmla="val 9991"/>
              </a:avLst>
            </a:prstTxWarp>
          </a:bodyPr>
          <a:lstStyle/>
          <a:p>
            <a:pPr algn="ctr"/>
            <a:r>
              <a:rPr lang="it-IT" sz="3600" b="1" kern="10">
                <a:ln w="12700">
                  <a:solidFill>
                    <a:srgbClr val="0000FF"/>
                  </a:solidFill>
                  <a:round/>
                  <a:headEnd/>
                  <a:tailEnd/>
                </a:ln>
                <a:solidFill>
                  <a:srgbClr val="FF0000"/>
                </a:solidFill>
                <a:effectLst>
                  <a:outerShdw dist="35921" dir="2700000" sy="50000" rotWithShape="0">
                    <a:srgbClr val="875B0D">
                      <a:alpha val="70000"/>
                    </a:srgbClr>
                  </a:outerShdw>
                </a:effectLst>
                <a:latin typeface="Arial" panose="020B0604020202020204" pitchFamily="34" charset="0"/>
                <a:cs typeface="Arial" panose="020B0604020202020204" pitchFamily="34" charset="0"/>
              </a:rPr>
              <a:t>TRÒ CHƠI</a:t>
            </a:r>
          </a:p>
          <a:p>
            <a:pPr algn="ctr"/>
            <a:r>
              <a:rPr lang="it-IT" sz="3600" b="1" kern="10">
                <a:ln w="12700">
                  <a:solidFill>
                    <a:srgbClr val="0000FF"/>
                  </a:solidFill>
                  <a:round/>
                  <a:headEnd/>
                  <a:tailEnd/>
                </a:ln>
                <a:solidFill>
                  <a:srgbClr val="FF0000"/>
                </a:solidFill>
                <a:effectLst>
                  <a:outerShdw dist="35921" dir="2700000" sy="50000" rotWithShape="0">
                    <a:srgbClr val="875B0D">
                      <a:alpha val="70000"/>
                    </a:srgbClr>
                  </a:outerShdw>
                </a:effectLst>
                <a:latin typeface="Arial" panose="020B0604020202020204" pitchFamily="34" charset="0"/>
                <a:cs typeface="Arial" panose="020B0604020202020204" pitchFamily="34" charset="0"/>
              </a:rPr>
              <a:t>AI ĐOÁN GIỎI</a:t>
            </a:r>
            <a:endParaRPr lang="en-US" sz="3600" b="1" kern="10">
              <a:ln w="12700">
                <a:solidFill>
                  <a:srgbClr val="0000FF"/>
                </a:solidFill>
                <a:round/>
                <a:headEnd/>
                <a:tailEnd/>
              </a:ln>
              <a:solidFill>
                <a:srgbClr val="FF0000"/>
              </a:solidFill>
              <a:effectLst>
                <a:outerShdw dist="35921" dir="2700000" sy="50000" rotWithShape="0">
                  <a:srgbClr val="875B0D">
                    <a:alpha val="70000"/>
                  </a:srgbClr>
                </a:outerShdw>
              </a:effectLst>
              <a:latin typeface="Arial" panose="020B0604020202020204" pitchFamily="34" charset="0"/>
              <a:cs typeface="Arial" panose="020B0604020202020204" pitchFamily="34" charset="0"/>
            </a:endParaRPr>
          </a:p>
        </p:txBody>
      </p:sp>
    </p:spTree>
  </p:cSld>
  <p:clrMapOvr>
    <a:masterClrMapping/>
  </p:clrMapOvr>
  <p:transition advTm="7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117762"/>
                                        </p:tgtEl>
                                        <p:attrNameLst>
                                          <p:attrName>style.visibility</p:attrName>
                                        </p:attrNameLst>
                                      </p:cBhvr>
                                      <p:to>
                                        <p:strVal val="visible"/>
                                      </p:to>
                                    </p:set>
                                    <p:anim calcmode="lin" valueType="num">
                                      <p:cBhvr>
                                        <p:cTn id="7" dur="2000" fill="hold"/>
                                        <p:tgtEl>
                                          <p:spTgt spid="117762"/>
                                        </p:tgtEl>
                                        <p:attrNameLst>
                                          <p:attrName>ppt_w</p:attrName>
                                        </p:attrNameLst>
                                      </p:cBhvr>
                                      <p:tavLst>
                                        <p:tav tm="0">
                                          <p:val>
                                            <p:fltVal val="0"/>
                                          </p:val>
                                        </p:tav>
                                        <p:tav tm="100000">
                                          <p:val>
                                            <p:strVal val="#ppt_w"/>
                                          </p:val>
                                        </p:tav>
                                      </p:tavLst>
                                    </p:anim>
                                    <p:anim calcmode="lin" valueType="num">
                                      <p:cBhvr>
                                        <p:cTn id="8" dur="2000" fill="hold"/>
                                        <p:tgtEl>
                                          <p:spTgt spid="117762"/>
                                        </p:tgtEl>
                                        <p:attrNameLst>
                                          <p:attrName>ppt_h</p:attrName>
                                        </p:attrNameLst>
                                      </p:cBhvr>
                                      <p:tavLst>
                                        <p:tav tm="0">
                                          <p:val>
                                            <p:fltVal val="0"/>
                                          </p:val>
                                        </p:tav>
                                        <p:tav tm="100000">
                                          <p:val>
                                            <p:strVal val="#ppt_h"/>
                                          </p:val>
                                        </p:tav>
                                      </p:tavLst>
                                    </p:anim>
                                    <p:anim calcmode="lin" valueType="num">
                                      <p:cBhvr>
                                        <p:cTn id="9" dur="2000" fill="hold"/>
                                        <p:tgtEl>
                                          <p:spTgt spid="117762"/>
                                        </p:tgtEl>
                                        <p:attrNameLst>
                                          <p:attrName>ppt_x</p:attrName>
                                        </p:attrNameLst>
                                      </p:cBhvr>
                                      <p:tavLst>
                                        <p:tav tm="0">
                                          <p:val>
                                            <p:fltVal val="0.5"/>
                                          </p:val>
                                        </p:tav>
                                        <p:tav tm="100000">
                                          <p:val>
                                            <p:strVal val="#ppt_x"/>
                                          </p:val>
                                        </p:tav>
                                      </p:tavLst>
                                    </p:anim>
                                    <p:anim calcmode="lin" valueType="num">
                                      <p:cBhvr>
                                        <p:cTn id="10" dur="2000" fill="hold"/>
                                        <p:tgtEl>
                                          <p:spTgt spid="11776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2000"/>
                            </p:stCondLst>
                            <p:childTnLst>
                              <p:par>
                                <p:cTn id="12" presetID="64" presetClass="path" presetSubtype="0" accel="50000" decel="50000" fill="hold" nodeType="afterEffect">
                                  <p:stCondLst>
                                    <p:cond delay="1000"/>
                                  </p:stCondLst>
                                  <p:childTnLst>
                                    <p:animMotion origin="layout" path="M 0 0  L 0 -0.33333  E" pathEditMode="relative" ptsTypes="">
                                      <p:cBhvr>
                                        <p:cTn id="13" dur="2000" fill="hold"/>
                                        <p:tgtEl>
                                          <p:spTgt spid="11776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810" name="Group 2"/>
          <p:cNvGrpSpPr>
            <a:grpSpLocks/>
          </p:cNvGrpSpPr>
          <p:nvPr/>
        </p:nvGrpSpPr>
        <p:grpSpPr bwMode="auto">
          <a:xfrm>
            <a:off x="4024313" y="555625"/>
            <a:ext cx="1471612" cy="2006600"/>
            <a:chOff x="1893" y="1614"/>
            <a:chExt cx="927" cy="1264"/>
          </a:xfrm>
        </p:grpSpPr>
        <p:grpSp>
          <p:nvGrpSpPr>
            <p:cNvPr id="119811" name="Group 3"/>
            <p:cNvGrpSpPr>
              <a:grpSpLocks/>
            </p:cNvGrpSpPr>
            <p:nvPr/>
          </p:nvGrpSpPr>
          <p:grpSpPr bwMode="auto">
            <a:xfrm>
              <a:off x="1893" y="1614"/>
              <a:ext cx="927" cy="1264"/>
              <a:chOff x="1893" y="1614"/>
              <a:chExt cx="927" cy="1264"/>
            </a:xfrm>
          </p:grpSpPr>
          <p:sp>
            <p:nvSpPr>
              <p:cNvPr id="119812" name="Oval 4"/>
              <p:cNvSpPr>
                <a:spLocks noChangeArrowheads="1"/>
              </p:cNvSpPr>
              <p:nvPr/>
            </p:nvSpPr>
            <p:spPr bwMode="auto">
              <a:xfrm rot="21642543">
                <a:off x="1894" y="2533"/>
                <a:ext cx="906" cy="345"/>
              </a:xfrm>
              <a:prstGeom prst="ellipse">
                <a:avLst/>
              </a:prstGeom>
              <a:gradFill rotWithShape="1">
                <a:gsLst>
                  <a:gs pos="0">
                    <a:schemeClr val="hlink"/>
                  </a:gs>
                  <a:gs pos="100000">
                    <a:schemeClr val="accent1"/>
                  </a:gs>
                </a:gsLst>
                <a:lin ang="0" scaled="1"/>
              </a:gradFill>
              <a:ln>
                <a:noFill/>
              </a:ln>
              <a:effectLst/>
              <a:extLst>
                <a:ext uri="{91240B29-F687-4F45-9708-019B960494DF}">
                  <a14:hiddenLine xmlns:a14="http://schemas.microsoft.com/office/drawing/2010/main" w="22225">
                    <a:solidFill>
                      <a:schemeClr val="fo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13" name="AutoShape 5"/>
              <p:cNvSpPr>
                <a:spLocks noChangeArrowheads="1"/>
              </p:cNvSpPr>
              <p:nvPr/>
            </p:nvSpPr>
            <p:spPr bwMode="auto">
              <a:xfrm rot="21642543">
                <a:off x="1893" y="1801"/>
                <a:ext cx="921" cy="906"/>
              </a:xfrm>
              <a:custGeom>
                <a:avLst/>
                <a:gdLst>
                  <a:gd name="G0" fmla="+- 233 0 0"/>
                  <a:gd name="G1" fmla="+- 21600 0 233"/>
                  <a:gd name="G2" fmla="*/ 233 1 2"/>
                  <a:gd name="G3" fmla="+- 21600 0 G2"/>
                  <a:gd name="G4" fmla="+/ 233 21600 2"/>
                  <a:gd name="G5" fmla="+/ G1 0 2"/>
                  <a:gd name="G6" fmla="*/ 21600 21600 233"/>
                  <a:gd name="G7" fmla="*/ G6 1 2"/>
                  <a:gd name="G8" fmla="+- 21600 0 G7"/>
                  <a:gd name="G9" fmla="*/ 21600 1 2"/>
                  <a:gd name="G10" fmla="+- 233 0 G9"/>
                  <a:gd name="G11" fmla="?: G10 G8 0"/>
                  <a:gd name="G12" fmla="?: G10 G7 21600"/>
                  <a:gd name="T0" fmla="*/ 21483 w 21600"/>
                  <a:gd name="T1" fmla="*/ 10800 h 21600"/>
                  <a:gd name="T2" fmla="*/ 10800 w 21600"/>
                  <a:gd name="T3" fmla="*/ 21600 h 21600"/>
                  <a:gd name="T4" fmla="*/ 117 w 21600"/>
                  <a:gd name="T5" fmla="*/ 10800 h 21600"/>
                  <a:gd name="T6" fmla="*/ 10800 w 21600"/>
                  <a:gd name="T7" fmla="*/ 0 h 21600"/>
                  <a:gd name="T8" fmla="*/ 1917 w 21600"/>
                  <a:gd name="T9" fmla="*/ 1917 h 21600"/>
                  <a:gd name="T10" fmla="*/ 19683 w 21600"/>
                  <a:gd name="T11" fmla="*/ 19683 h 21600"/>
                </a:gdLst>
                <a:ahLst/>
                <a:cxnLst>
                  <a:cxn ang="0">
                    <a:pos x="T0" y="T1"/>
                  </a:cxn>
                  <a:cxn ang="0">
                    <a:pos x="T2" y="T3"/>
                  </a:cxn>
                  <a:cxn ang="0">
                    <a:pos x="T4" y="T5"/>
                  </a:cxn>
                  <a:cxn ang="0">
                    <a:pos x="T6" y="T7"/>
                  </a:cxn>
                </a:cxnLst>
                <a:rect l="T8" t="T9" r="T10" b="T11"/>
                <a:pathLst>
                  <a:path w="21600" h="21600">
                    <a:moveTo>
                      <a:pt x="0" y="0"/>
                    </a:moveTo>
                    <a:lnTo>
                      <a:pt x="233" y="21600"/>
                    </a:lnTo>
                    <a:lnTo>
                      <a:pt x="21367" y="21600"/>
                    </a:lnTo>
                    <a:lnTo>
                      <a:pt x="21600" y="0"/>
                    </a:lnTo>
                    <a:close/>
                  </a:path>
                </a:pathLst>
              </a:custGeom>
              <a:gradFill rotWithShape="1">
                <a:gsLst>
                  <a:gs pos="0">
                    <a:schemeClr val="hlink"/>
                  </a:gs>
                  <a:gs pos="100000">
                    <a:schemeClr val="accent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14" name="Oval 6"/>
              <p:cNvSpPr>
                <a:spLocks noChangeArrowheads="1"/>
              </p:cNvSpPr>
              <p:nvPr/>
            </p:nvSpPr>
            <p:spPr bwMode="auto">
              <a:xfrm rot="21642543">
                <a:off x="1899" y="1614"/>
                <a:ext cx="921" cy="349"/>
              </a:xfrm>
              <a:prstGeom prst="ellipse">
                <a:avLst/>
              </a:prstGeom>
              <a:gradFill rotWithShape="1">
                <a:gsLst>
                  <a:gs pos="0">
                    <a:schemeClr val="accent1">
                      <a:gamma/>
                      <a:shade val="46275"/>
                      <a:invGamma/>
                    </a:schemeClr>
                  </a:gs>
                  <a:gs pos="100000">
                    <a:schemeClr val="accent1">
                      <a:alpha val="97000"/>
                    </a:schemeClr>
                  </a:gs>
                </a:gsLst>
                <a:lin ang="5400000" scaled="1"/>
              </a:gradFill>
              <a:ln>
                <a:noFill/>
              </a:ln>
              <a:effectLst/>
              <a:extLst>
                <a:ext uri="{91240B29-F687-4F45-9708-019B960494DF}">
                  <a14:hiddenLine xmlns:a14="http://schemas.microsoft.com/office/drawing/2010/main" w="22225">
                    <a:solidFill>
                      <a:schemeClr val="fo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15" name="WordArt 7"/>
              <p:cNvSpPr>
                <a:spLocks noChangeArrowheads="1" noChangeShapeType="1" noTextEdit="1"/>
              </p:cNvSpPr>
              <p:nvPr/>
            </p:nvSpPr>
            <p:spPr bwMode="auto">
              <a:xfrm rot="21642543">
                <a:off x="1937" y="2258"/>
                <a:ext cx="832" cy="245"/>
              </a:xfrm>
              <a:prstGeom prst="rect">
                <a:avLst/>
              </a:prstGeom>
              <a:extLst>
                <a:ext uri="{AF507438-7753-43E0-B8FC-AC1667EBCBE1}">
                  <a14:hiddenEffects xmlns:a14="http://schemas.microsoft.com/office/drawing/2010/main">
                    <a:effectLst/>
                  </a14:hiddenEffects>
                </a:ext>
              </a:extLst>
            </p:spPr>
            <p:txBody>
              <a:bodyPr wrap="none" fromWordArt="1">
                <a:prstTxWarp prst="textCanDown">
                  <a:avLst>
                    <a:gd name="adj" fmla="val 33333"/>
                  </a:avLst>
                </a:prstTxWarp>
              </a:bodyPr>
              <a:lstStyle/>
              <a:p>
                <a:pPr algn="ctr"/>
                <a:r>
                  <a:rPr lang="vi-VN" sz="3600" kern="10">
                    <a:ln w="9525">
                      <a:solidFill>
                        <a:srgbClr val="000000"/>
                      </a:solidFill>
                      <a:round/>
                      <a:headEnd/>
                      <a:tailEnd/>
                    </a:ln>
                    <a:solidFill>
                      <a:srgbClr val="3366FF"/>
                    </a:solidFill>
                    <a:cs typeface="Times New Roman" panose="02020603050405020304" pitchFamily="18" charset="0"/>
                  </a:rPr>
                  <a:t>Sữa tươi</a:t>
                </a:r>
                <a:endParaRPr lang="en-US" sz="3600" kern="10">
                  <a:ln w="9525">
                    <a:solidFill>
                      <a:srgbClr val="000000"/>
                    </a:solidFill>
                    <a:round/>
                    <a:headEnd/>
                    <a:tailEnd/>
                  </a:ln>
                  <a:solidFill>
                    <a:srgbClr val="3366FF"/>
                  </a:solidFill>
                  <a:cs typeface="Times New Roman" panose="02020603050405020304" pitchFamily="18" charset="0"/>
                </a:endParaRPr>
              </a:p>
            </p:txBody>
          </p:sp>
          <p:sp>
            <p:nvSpPr>
              <p:cNvPr id="119816" name="WordArt 8"/>
              <p:cNvSpPr>
                <a:spLocks noChangeArrowheads="1" noChangeShapeType="1" noTextEdit="1"/>
              </p:cNvSpPr>
              <p:nvPr/>
            </p:nvSpPr>
            <p:spPr bwMode="auto">
              <a:xfrm rot="21642543">
                <a:off x="1991" y="2494"/>
                <a:ext cx="724" cy="201"/>
              </a:xfrm>
              <a:prstGeom prst="rect">
                <a:avLst/>
              </a:prstGeom>
              <a:extLst>
                <a:ext uri="{AF507438-7753-43E0-B8FC-AC1667EBCBE1}">
                  <a14:hiddenEffects xmlns:a14="http://schemas.microsoft.com/office/drawing/2010/main">
                    <a:effectLst/>
                  </a14:hiddenEffects>
                </a:ext>
              </a:extLst>
            </p:spPr>
            <p:txBody>
              <a:bodyPr wrap="none" fromWordArt="1">
                <a:prstTxWarp prst="textCanDown">
                  <a:avLst>
                    <a:gd name="adj" fmla="val 33333"/>
                  </a:avLst>
                </a:prstTxWarp>
              </a:bodyPr>
              <a:lstStyle/>
              <a:p>
                <a:pPr algn="ctr"/>
                <a:r>
                  <a:rPr lang="en-US" sz="3600" kern="10">
                    <a:ln w="9525">
                      <a:solidFill>
                        <a:srgbClr val="000000"/>
                      </a:solidFill>
                      <a:round/>
                      <a:headEnd/>
                      <a:tailEnd/>
                    </a:ln>
                    <a:solidFill>
                      <a:srgbClr val="FFFF99"/>
                    </a:solidFill>
                    <a:latin typeface="Arial" panose="020B0604020202020204" pitchFamily="34" charset="0"/>
                    <a:cs typeface="Arial" panose="020B0604020202020204" pitchFamily="34" charset="0"/>
                  </a:rPr>
                  <a:t>nguyên kem</a:t>
                </a:r>
              </a:p>
            </p:txBody>
          </p:sp>
          <p:sp>
            <p:nvSpPr>
              <p:cNvPr id="119817" name="AutoShape 9"/>
              <p:cNvSpPr>
                <a:spLocks noChangeArrowheads="1"/>
              </p:cNvSpPr>
              <p:nvPr/>
            </p:nvSpPr>
            <p:spPr bwMode="auto">
              <a:xfrm flipH="1">
                <a:off x="2563" y="1670"/>
                <a:ext cx="226" cy="251"/>
              </a:xfrm>
              <a:prstGeom prst="moon">
                <a:avLst>
                  <a:gd name="adj" fmla="val 4421"/>
                </a:avLst>
              </a:prstGeom>
              <a:solidFill>
                <a:schemeClr val="accent1"/>
              </a:solidFill>
              <a:ln w="0"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18" name="Freeform 10"/>
              <p:cNvSpPr>
                <a:spLocks/>
              </p:cNvSpPr>
              <p:nvPr/>
            </p:nvSpPr>
            <p:spPr bwMode="auto">
              <a:xfrm>
                <a:off x="1925" y="1640"/>
                <a:ext cx="602" cy="307"/>
              </a:xfrm>
              <a:custGeom>
                <a:avLst/>
                <a:gdLst>
                  <a:gd name="T0" fmla="*/ 328 w 602"/>
                  <a:gd name="T1" fmla="*/ 0 h 307"/>
                  <a:gd name="T2" fmla="*/ 259 w 602"/>
                  <a:gd name="T3" fmla="*/ 9 h 307"/>
                  <a:gd name="T4" fmla="*/ 208 w 602"/>
                  <a:gd name="T5" fmla="*/ 16 h 307"/>
                  <a:gd name="T6" fmla="*/ 151 w 602"/>
                  <a:gd name="T7" fmla="*/ 31 h 307"/>
                  <a:gd name="T8" fmla="*/ 97 w 602"/>
                  <a:gd name="T9" fmla="*/ 48 h 307"/>
                  <a:gd name="T10" fmla="*/ 43 w 602"/>
                  <a:gd name="T11" fmla="*/ 79 h 307"/>
                  <a:gd name="T12" fmla="*/ 13 w 602"/>
                  <a:gd name="T13" fmla="*/ 105 h 307"/>
                  <a:gd name="T14" fmla="*/ 3 w 602"/>
                  <a:gd name="T15" fmla="*/ 132 h 307"/>
                  <a:gd name="T16" fmla="*/ 0 w 602"/>
                  <a:gd name="T17" fmla="*/ 147 h 307"/>
                  <a:gd name="T18" fmla="*/ 0 w 602"/>
                  <a:gd name="T19" fmla="*/ 167 h 307"/>
                  <a:gd name="T20" fmla="*/ 12 w 602"/>
                  <a:gd name="T21" fmla="*/ 193 h 307"/>
                  <a:gd name="T22" fmla="*/ 45 w 602"/>
                  <a:gd name="T23" fmla="*/ 220 h 307"/>
                  <a:gd name="T24" fmla="*/ 104 w 602"/>
                  <a:gd name="T25" fmla="*/ 249 h 307"/>
                  <a:gd name="T26" fmla="*/ 155 w 602"/>
                  <a:gd name="T27" fmla="*/ 269 h 307"/>
                  <a:gd name="T28" fmla="*/ 210 w 602"/>
                  <a:gd name="T29" fmla="*/ 282 h 307"/>
                  <a:gd name="T30" fmla="*/ 289 w 602"/>
                  <a:gd name="T31" fmla="*/ 297 h 307"/>
                  <a:gd name="T32" fmla="*/ 364 w 602"/>
                  <a:gd name="T33" fmla="*/ 306 h 307"/>
                  <a:gd name="T34" fmla="*/ 433 w 602"/>
                  <a:gd name="T35" fmla="*/ 307 h 307"/>
                  <a:gd name="T36" fmla="*/ 480 w 602"/>
                  <a:gd name="T37" fmla="*/ 306 h 307"/>
                  <a:gd name="T38" fmla="*/ 530 w 602"/>
                  <a:gd name="T39" fmla="*/ 303 h 307"/>
                  <a:gd name="T40" fmla="*/ 569 w 602"/>
                  <a:gd name="T41" fmla="*/ 299 h 307"/>
                  <a:gd name="T42" fmla="*/ 602 w 602"/>
                  <a:gd name="T43" fmla="*/ 294 h 307"/>
                  <a:gd name="T44" fmla="*/ 328 w 602"/>
                  <a:gd name="T4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2" h="307">
                    <a:moveTo>
                      <a:pt x="328" y="0"/>
                    </a:moveTo>
                    <a:lnTo>
                      <a:pt x="259" y="9"/>
                    </a:lnTo>
                    <a:lnTo>
                      <a:pt x="208" y="16"/>
                    </a:lnTo>
                    <a:lnTo>
                      <a:pt x="151" y="31"/>
                    </a:lnTo>
                    <a:lnTo>
                      <a:pt x="97" y="48"/>
                    </a:lnTo>
                    <a:lnTo>
                      <a:pt x="43" y="79"/>
                    </a:lnTo>
                    <a:lnTo>
                      <a:pt x="13" y="105"/>
                    </a:lnTo>
                    <a:lnTo>
                      <a:pt x="3" y="132"/>
                    </a:lnTo>
                    <a:lnTo>
                      <a:pt x="0" y="147"/>
                    </a:lnTo>
                    <a:lnTo>
                      <a:pt x="0" y="167"/>
                    </a:lnTo>
                    <a:lnTo>
                      <a:pt x="12" y="193"/>
                    </a:lnTo>
                    <a:lnTo>
                      <a:pt x="45" y="220"/>
                    </a:lnTo>
                    <a:lnTo>
                      <a:pt x="104" y="249"/>
                    </a:lnTo>
                    <a:lnTo>
                      <a:pt x="155" y="269"/>
                    </a:lnTo>
                    <a:lnTo>
                      <a:pt x="210" y="282"/>
                    </a:lnTo>
                    <a:lnTo>
                      <a:pt x="289" y="297"/>
                    </a:lnTo>
                    <a:lnTo>
                      <a:pt x="364" y="306"/>
                    </a:lnTo>
                    <a:lnTo>
                      <a:pt x="433" y="307"/>
                    </a:lnTo>
                    <a:lnTo>
                      <a:pt x="480" y="306"/>
                    </a:lnTo>
                    <a:lnTo>
                      <a:pt x="530" y="303"/>
                    </a:lnTo>
                    <a:lnTo>
                      <a:pt x="569" y="299"/>
                    </a:lnTo>
                    <a:lnTo>
                      <a:pt x="602" y="294"/>
                    </a:lnTo>
                    <a:lnTo>
                      <a:pt x="328" y="0"/>
                    </a:lnTo>
                    <a:close/>
                  </a:path>
                </a:pathLst>
              </a:custGeom>
              <a:gradFill rotWithShape="1">
                <a:gsLst>
                  <a:gs pos="0">
                    <a:schemeClr val="accent1"/>
                  </a:gs>
                  <a:gs pos="100000">
                    <a:schemeClr val="bg1"/>
                  </a:gs>
                </a:gsLst>
                <a:lin ang="0" scaled="1"/>
              </a:gradFill>
              <a:ln w="3175" cap="flat" cmpd="sng">
                <a:solidFill>
                  <a:srgbClr val="FFFF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19819" name="Freeform 11"/>
            <p:cNvSpPr>
              <a:spLocks/>
            </p:cNvSpPr>
            <p:nvPr/>
          </p:nvSpPr>
          <p:spPr bwMode="auto">
            <a:xfrm>
              <a:off x="2252" y="1635"/>
              <a:ext cx="537" cy="300"/>
            </a:xfrm>
            <a:custGeom>
              <a:avLst/>
              <a:gdLst>
                <a:gd name="T0" fmla="*/ 280 w 532"/>
                <a:gd name="T1" fmla="*/ 300 h 300"/>
                <a:gd name="T2" fmla="*/ 357 w 532"/>
                <a:gd name="T3" fmla="*/ 287 h 300"/>
                <a:gd name="T4" fmla="*/ 433 w 532"/>
                <a:gd name="T5" fmla="*/ 261 h 300"/>
                <a:gd name="T6" fmla="*/ 481 w 532"/>
                <a:gd name="T7" fmla="*/ 236 h 300"/>
                <a:gd name="T8" fmla="*/ 516 w 532"/>
                <a:gd name="T9" fmla="*/ 204 h 300"/>
                <a:gd name="T10" fmla="*/ 526 w 532"/>
                <a:gd name="T11" fmla="*/ 183 h 300"/>
                <a:gd name="T12" fmla="*/ 529 w 532"/>
                <a:gd name="T13" fmla="*/ 165 h 300"/>
                <a:gd name="T14" fmla="*/ 532 w 532"/>
                <a:gd name="T15" fmla="*/ 149 h 300"/>
                <a:gd name="T16" fmla="*/ 525 w 532"/>
                <a:gd name="T17" fmla="*/ 128 h 300"/>
                <a:gd name="T18" fmla="*/ 517 w 532"/>
                <a:gd name="T19" fmla="*/ 113 h 300"/>
                <a:gd name="T20" fmla="*/ 502 w 532"/>
                <a:gd name="T21" fmla="*/ 99 h 300"/>
                <a:gd name="T22" fmla="*/ 480 w 532"/>
                <a:gd name="T23" fmla="*/ 83 h 300"/>
                <a:gd name="T24" fmla="*/ 456 w 532"/>
                <a:gd name="T25" fmla="*/ 66 h 300"/>
                <a:gd name="T26" fmla="*/ 419 w 532"/>
                <a:gd name="T27" fmla="*/ 47 h 300"/>
                <a:gd name="T28" fmla="*/ 363 w 532"/>
                <a:gd name="T29" fmla="*/ 29 h 300"/>
                <a:gd name="T30" fmla="*/ 292 w 532"/>
                <a:gd name="T31" fmla="*/ 14 h 300"/>
                <a:gd name="T32" fmla="*/ 186 w 532"/>
                <a:gd name="T33" fmla="*/ 2 h 300"/>
                <a:gd name="T34" fmla="*/ 87 w 532"/>
                <a:gd name="T35" fmla="*/ 0 h 300"/>
                <a:gd name="T36" fmla="*/ 0 w 532"/>
                <a:gd name="T37" fmla="*/ 5 h 300"/>
                <a:gd name="T38" fmla="*/ 280 w 532"/>
                <a:gd name="T39"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2" h="300">
                  <a:moveTo>
                    <a:pt x="280" y="300"/>
                  </a:moveTo>
                  <a:lnTo>
                    <a:pt x="357" y="287"/>
                  </a:lnTo>
                  <a:lnTo>
                    <a:pt x="433" y="261"/>
                  </a:lnTo>
                  <a:lnTo>
                    <a:pt x="481" y="236"/>
                  </a:lnTo>
                  <a:lnTo>
                    <a:pt x="516" y="204"/>
                  </a:lnTo>
                  <a:lnTo>
                    <a:pt x="526" y="183"/>
                  </a:lnTo>
                  <a:lnTo>
                    <a:pt x="529" y="165"/>
                  </a:lnTo>
                  <a:lnTo>
                    <a:pt x="532" y="149"/>
                  </a:lnTo>
                  <a:lnTo>
                    <a:pt x="525" y="128"/>
                  </a:lnTo>
                  <a:lnTo>
                    <a:pt x="517" y="113"/>
                  </a:lnTo>
                  <a:lnTo>
                    <a:pt x="502" y="99"/>
                  </a:lnTo>
                  <a:lnTo>
                    <a:pt x="480" y="83"/>
                  </a:lnTo>
                  <a:lnTo>
                    <a:pt x="456" y="66"/>
                  </a:lnTo>
                  <a:lnTo>
                    <a:pt x="419" y="47"/>
                  </a:lnTo>
                  <a:lnTo>
                    <a:pt x="363" y="29"/>
                  </a:lnTo>
                  <a:lnTo>
                    <a:pt x="292" y="14"/>
                  </a:lnTo>
                  <a:lnTo>
                    <a:pt x="186" y="2"/>
                  </a:lnTo>
                  <a:lnTo>
                    <a:pt x="87" y="0"/>
                  </a:lnTo>
                  <a:lnTo>
                    <a:pt x="0" y="5"/>
                  </a:lnTo>
                  <a:lnTo>
                    <a:pt x="280" y="300"/>
                  </a:lnTo>
                  <a:close/>
                </a:path>
              </a:pathLst>
            </a:custGeom>
            <a:gradFill rotWithShape="1">
              <a:gsLst>
                <a:gs pos="0">
                  <a:schemeClr val="accent1"/>
                </a:gs>
                <a:gs pos="100000">
                  <a:schemeClr val="bg1"/>
                </a:gs>
              </a:gsLst>
              <a:lin ang="0" scaled="1"/>
            </a:grad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9820" name="Group 12"/>
          <p:cNvGrpSpPr>
            <a:grpSpLocks/>
          </p:cNvGrpSpPr>
          <p:nvPr/>
        </p:nvGrpSpPr>
        <p:grpSpPr bwMode="auto">
          <a:xfrm rot="6000000">
            <a:off x="4021931" y="554832"/>
            <a:ext cx="1471613" cy="2006600"/>
            <a:chOff x="1893" y="1614"/>
            <a:chExt cx="927" cy="1264"/>
          </a:xfrm>
        </p:grpSpPr>
        <p:sp>
          <p:nvSpPr>
            <p:cNvPr id="119821" name="Oval 13"/>
            <p:cNvSpPr>
              <a:spLocks noChangeArrowheads="1"/>
            </p:cNvSpPr>
            <p:nvPr/>
          </p:nvSpPr>
          <p:spPr bwMode="auto">
            <a:xfrm rot="21642543">
              <a:off x="1894" y="2533"/>
              <a:ext cx="906" cy="345"/>
            </a:xfrm>
            <a:prstGeom prst="ellipse">
              <a:avLst/>
            </a:prstGeom>
            <a:gradFill rotWithShape="1">
              <a:gsLst>
                <a:gs pos="0">
                  <a:schemeClr val="hlink"/>
                </a:gs>
                <a:gs pos="100000">
                  <a:schemeClr val="accent1"/>
                </a:gs>
              </a:gsLst>
              <a:lin ang="0" scaled="1"/>
            </a:gradFill>
            <a:ln>
              <a:noFill/>
            </a:ln>
            <a:effectLst/>
            <a:extLst>
              <a:ext uri="{91240B29-F687-4F45-9708-019B960494DF}">
                <a14:hiddenLine xmlns:a14="http://schemas.microsoft.com/office/drawing/2010/main" w="22225">
                  <a:solidFill>
                    <a:schemeClr val="fo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22" name="AutoShape 14"/>
            <p:cNvSpPr>
              <a:spLocks noChangeArrowheads="1"/>
            </p:cNvSpPr>
            <p:nvPr/>
          </p:nvSpPr>
          <p:spPr bwMode="auto">
            <a:xfrm rot="21642543">
              <a:off x="1893" y="1801"/>
              <a:ext cx="921" cy="906"/>
            </a:xfrm>
            <a:custGeom>
              <a:avLst/>
              <a:gdLst>
                <a:gd name="G0" fmla="+- 233 0 0"/>
                <a:gd name="G1" fmla="+- 21600 0 233"/>
                <a:gd name="G2" fmla="*/ 233 1 2"/>
                <a:gd name="G3" fmla="+- 21600 0 G2"/>
                <a:gd name="G4" fmla="+/ 233 21600 2"/>
                <a:gd name="G5" fmla="+/ G1 0 2"/>
                <a:gd name="G6" fmla="*/ 21600 21600 233"/>
                <a:gd name="G7" fmla="*/ G6 1 2"/>
                <a:gd name="G8" fmla="+- 21600 0 G7"/>
                <a:gd name="G9" fmla="*/ 21600 1 2"/>
                <a:gd name="G10" fmla="+- 233 0 G9"/>
                <a:gd name="G11" fmla="?: G10 G8 0"/>
                <a:gd name="G12" fmla="?: G10 G7 21600"/>
                <a:gd name="T0" fmla="*/ 21483 w 21600"/>
                <a:gd name="T1" fmla="*/ 10800 h 21600"/>
                <a:gd name="T2" fmla="*/ 10800 w 21600"/>
                <a:gd name="T3" fmla="*/ 21600 h 21600"/>
                <a:gd name="T4" fmla="*/ 117 w 21600"/>
                <a:gd name="T5" fmla="*/ 10800 h 21600"/>
                <a:gd name="T6" fmla="*/ 10800 w 21600"/>
                <a:gd name="T7" fmla="*/ 0 h 21600"/>
                <a:gd name="T8" fmla="*/ 1917 w 21600"/>
                <a:gd name="T9" fmla="*/ 1917 h 21600"/>
                <a:gd name="T10" fmla="*/ 19683 w 21600"/>
                <a:gd name="T11" fmla="*/ 19683 h 21600"/>
              </a:gdLst>
              <a:ahLst/>
              <a:cxnLst>
                <a:cxn ang="0">
                  <a:pos x="T0" y="T1"/>
                </a:cxn>
                <a:cxn ang="0">
                  <a:pos x="T2" y="T3"/>
                </a:cxn>
                <a:cxn ang="0">
                  <a:pos x="T4" y="T5"/>
                </a:cxn>
                <a:cxn ang="0">
                  <a:pos x="T6" y="T7"/>
                </a:cxn>
              </a:cxnLst>
              <a:rect l="T8" t="T9" r="T10" b="T11"/>
              <a:pathLst>
                <a:path w="21600" h="21600">
                  <a:moveTo>
                    <a:pt x="0" y="0"/>
                  </a:moveTo>
                  <a:lnTo>
                    <a:pt x="233" y="21600"/>
                  </a:lnTo>
                  <a:lnTo>
                    <a:pt x="21367" y="21600"/>
                  </a:lnTo>
                  <a:lnTo>
                    <a:pt x="21600" y="0"/>
                  </a:lnTo>
                  <a:close/>
                </a:path>
              </a:pathLst>
            </a:custGeom>
            <a:gradFill rotWithShape="1">
              <a:gsLst>
                <a:gs pos="0">
                  <a:schemeClr val="hlink"/>
                </a:gs>
                <a:gs pos="100000">
                  <a:schemeClr val="accent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23" name="Oval 15"/>
            <p:cNvSpPr>
              <a:spLocks noChangeArrowheads="1"/>
            </p:cNvSpPr>
            <p:nvPr/>
          </p:nvSpPr>
          <p:spPr bwMode="auto">
            <a:xfrm rot="21642543">
              <a:off x="1899" y="1614"/>
              <a:ext cx="921" cy="349"/>
            </a:xfrm>
            <a:prstGeom prst="ellipse">
              <a:avLst/>
            </a:prstGeom>
            <a:gradFill rotWithShape="1">
              <a:gsLst>
                <a:gs pos="0">
                  <a:schemeClr val="accent1">
                    <a:gamma/>
                    <a:shade val="46275"/>
                    <a:invGamma/>
                  </a:schemeClr>
                </a:gs>
                <a:gs pos="100000">
                  <a:schemeClr val="accent1">
                    <a:alpha val="97000"/>
                  </a:schemeClr>
                </a:gs>
              </a:gsLst>
              <a:lin ang="5400000" scaled="1"/>
            </a:gradFill>
            <a:ln>
              <a:noFill/>
            </a:ln>
            <a:effectLst/>
            <a:extLst>
              <a:ext uri="{91240B29-F687-4F45-9708-019B960494DF}">
                <a14:hiddenLine xmlns:a14="http://schemas.microsoft.com/office/drawing/2010/main" w="22225">
                  <a:solidFill>
                    <a:schemeClr val="fo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24" name="WordArt 16"/>
            <p:cNvSpPr>
              <a:spLocks noChangeArrowheads="1" noChangeShapeType="1" noTextEdit="1"/>
            </p:cNvSpPr>
            <p:nvPr/>
          </p:nvSpPr>
          <p:spPr bwMode="auto">
            <a:xfrm rot="21642543">
              <a:off x="1937" y="2258"/>
              <a:ext cx="832" cy="245"/>
            </a:xfrm>
            <a:prstGeom prst="rect">
              <a:avLst/>
            </a:prstGeom>
            <a:extLst>
              <a:ext uri="{AF507438-7753-43E0-B8FC-AC1667EBCBE1}">
                <a14:hiddenEffects xmlns:a14="http://schemas.microsoft.com/office/drawing/2010/main">
                  <a:effectLst/>
                </a14:hiddenEffects>
              </a:ext>
            </a:extLst>
          </p:spPr>
          <p:txBody>
            <a:bodyPr wrap="none" fromWordArt="1">
              <a:prstTxWarp prst="textCanDown">
                <a:avLst>
                  <a:gd name="adj" fmla="val 33333"/>
                </a:avLst>
              </a:prstTxWarp>
            </a:bodyPr>
            <a:lstStyle/>
            <a:p>
              <a:pPr algn="ctr"/>
              <a:r>
                <a:rPr lang="vi-VN" sz="3600" kern="10">
                  <a:ln w="9525">
                    <a:solidFill>
                      <a:srgbClr val="000000"/>
                    </a:solidFill>
                    <a:round/>
                    <a:headEnd/>
                    <a:tailEnd/>
                  </a:ln>
                  <a:solidFill>
                    <a:srgbClr val="3366FF"/>
                  </a:solidFill>
                  <a:cs typeface="Times New Roman" panose="02020603050405020304" pitchFamily="18" charset="0"/>
                </a:rPr>
                <a:t>Sữa tươi</a:t>
              </a:r>
              <a:endParaRPr lang="en-US" sz="3600" kern="10">
                <a:ln w="9525">
                  <a:solidFill>
                    <a:srgbClr val="000000"/>
                  </a:solidFill>
                  <a:round/>
                  <a:headEnd/>
                  <a:tailEnd/>
                </a:ln>
                <a:solidFill>
                  <a:srgbClr val="3366FF"/>
                </a:solidFill>
                <a:cs typeface="Times New Roman" panose="02020603050405020304" pitchFamily="18" charset="0"/>
              </a:endParaRPr>
            </a:p>
          </p:txBody>
        </p:sp>
        <p:sp>
          <p:nvSpPr>
            <p:cNvPr id="119825" name="WordArt 17"/>
            <p:cNvSpPr>
              <a:spLocks noChangeArrowheads="1" noChangeShapeType="1" noTextEdit="1"/>
            </p:cNvSpPr>
            <p:nvPr/>
          </p:nvSpPr>
          <p:spPr bwMode="auto">
            <a:xfrm rot="21642543">
              <a:off x="1991" y="2494"/>
              <a:ext cx="724" cy="201"/>
            </a:xfrm>
            <a:prstGeom prst="rect">
              <a:avLst/>
            </a:prstGeom>
            <a:extLst>
              <a:ext uri="{AF507438-7753-43E0-B8FC-AC1667EBCBE1}">
                <a14:hiddenEffects xmlns:a14="http://schemas.microsoft.com/office/drawing/2010/main">
                  <a:effectLst/>
                </a14:hiddenEffects>
              </a:ext>
            </a:extLst>
          </p:spPr>
          <p:txBody>
            <a:bodyPr wrap="none" fromWordArt="1">
              <a:prstTxWarp prst="textCanDown">
                <a:avLst>
                  <a:gd name="adj" fmla="val 33333"/>
                </a:avLst>
              </a:prstTxWarp>
            </a:bodyPr>
            <a:lstStyle/>
            <a:p>
              <a:pPr algn="ctr"/>
              <a:r>
                <a:rPr lang="en-US" sz="3600" kern="10">
                  <a:ln w="9525">
                    <a:solidFill>
                      <a:srgbClr val="000000"/>
                    </a:solidFill>
                    <a:round/>
                    <a:headEnd/>
                    <a:tailEnd/>
                  </a:ln>
                  <a:solidFill>
                    <a:srgbClr val="FFFF99"/>
                  </a:solidFill>
                  <a:latin typeface="Arial" panose="020B0604020202020204" pitchFamily="34" charset="0"/>
                  <a:cs typeface="Arial" panose="020B0604020202020204" pitchFamily="34" charset="0"/>
                </a:rPr>
                <a:t>nguyên kem</a:t>
              </a:r>
            </a:p>
          </p:txBody>
        </p:sp>
        <p:sp>
          <p:nvSpPr>
            <p:cNvPr id="119826" name="AutoShape 18"/>
            <p:cNvSpPr>
              <a:spLocks noChangeArrowheads="1"/>
            </p:cNvSpPr>
            <p:nvPr/>
          </p:nvSpPr>
          <p:spPr bwMode="auto">
            <a:xfrm flipH="1">
              <a:off x="2563" y="1670"/>
              <a:ext cx="226" cy="251"/>
            </a:xfrm>
            <a:prstGeom prst="moon">
              <a:avLst>
                <a:gd name="adj" fmla="val 4421"/>
              </a:avLst>
            </a:prstGeom>
            <a:solidFill>
              <a:schemeClr val="accent1"/>
            </a:solidFill>
            <a:ln w="0"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27" name="Freeform 19"/>
            <p:cNvSpPr>
              <a:spLocks/>
            </p:cNvSpPr>
            <p:nvPr/>
          </p:nvSpPr>
          <p:spPr bwMode="auto">
            <a:xfrm>
              <a:off x="1925" y="1640"/>
              <a:ext cx="602" cy="307"/>
            </a:xfrm>
            <a:custGeom>
              <a:avLst/>
              <a:gdLst>
                <a:gd name="T0" fmla="*/ 328 w 602"/>
                <a:gd name="T1" fmla="*/ 0 h 307"/>
                <a:gd name="T2" fmla="*/ 259 w 602"/>
                <a:gd name="T3" fmla="*/ 9 h 307"/>
                <a:gd name="T4" fmla="*/ 208 w 602"/>
                <a:gd name="T5" fmla="*/ 16 h 307"/>
                <a:gd name="T6" fmla="*/ 151 w 602"/>
                <a:gd name="T7" fmla="*/ 31 h 307"/>
                <a:gd name="T8" fmla="*/ 97 w 602"/>
                <a:gd name="T9" fmla="*/ 48 h 307"/>
                <a:gd name="T10" fmla="*/ 43 w 602"/>
                <a:gd name="T11" fmla="*/ 79 h 307"/>
                <a:gd name="T12" fmla="*/ 13 w 602"/>
                <a:gd name="T13" fmla="*/ 105 h 307"/>
                <a:gd name="T14" fmla="*/ 3 w 602"/>
                <a:gd name="T15" fmla="*/ 132 h 307"/>
                <a:gd name="T16" fmla="*/ 0 w 602"/>
                <a:gd name="T17" fmla="*/ 147 h 307"/>
                <a:gd name="T18" fmla="*/ 0 w 602"/>
                <a:gd name="T19" fmla="*/ 167 h 307"/>
                <a:gd name="T20" fmla="*/ 12 w 602"/>
                <a:gd name="T21" fmla="*/ 193 h 307"/>
                <a:gd name="T22" fmla="*/ 45 w 602"/>
                <a:gd name="T23" fmla="*/ 220 h 307"/>
                <a:gd name="T24" fmla="*/ 104 w 602"/>
                <a:gd name="T25" fmla="*/ 249 h 307"/>
                <a:gd name="T26" fmla="*/ 155 w 602"/>
                <a:gd name="T27" fmla="*/ 269 h 307"/>
                <a:gd name="T28" fmla="*/ 210 w 602"/>
                <a:gd name="T29" fmla="*/ 282 h 307"/>
                <a:gd name="T30" fmla="*/ 289 w 602"/>
                <a:gd name="T31" fmla="*/ 297 h 307"/>
                <a:gd name="T32" fmla="*/ 364 w 602"/>
                <a:gd name="T33" fmla="*/ 306 h 307"/>
                <a:gd name="T34" fmla="*/ 433 w 602"/>
                <a:gd name="T35" fmla="*/ 307 h 307"/>
                <a:gd name="T36" fmla="*/ 480 w 602"/>
                <a:gd name="T37" fmla="*/ 306 h 307"/>
                <a:gd name="T38" fmla="*/ 530 w 602"/>
                <a:gd name="T39" fmla="*/ 303 h 307"/>
                <a:gd name="T40" fmla="*/ 569 w 602"/>
                <a:gd name="T41" fmla="*/ 299 h 307"/>
                <a:gd name="T42" fmla="*/ 602 w 602"/>
                <a:gd name="T43" fmla="*/ 294 h 307"/>
                <a:gd name="T44" fmla="*/ 328 w 602"/>
                <a:gd name="T4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2" h="307">
                  <a:moveTo>
                    <a:pt x="328" y="0"/>
                  </a:moveTo>
                  <a:lnTo>
                    <a:pt x="259" y="9"/>
                  </a:lnTo>
                  <a:lnTo>
                    <a:pt x="208" y="16"/>
                  </a:lnTo>
                  <a:lnTo>
                    <a:pt x="151" y="31"/>
                  </a:lnTo>
                  <a:lnTo>
                    <a:pt x="97" y="48"/>
                  </a:lnTo>
                  <a:lnTo>
                    <a:pt x="43" y="79"/>
                  </a:lnTo>
                  <a:lnTo>
                    <a:pt x="13" y="105"/>
                  </a:lnTo>
                  <a:lnTo>
                    <a:pt x="3" y="132"/>
                  </a:lnTo>
                  <a:lnTo>
                    <a:pt x="0" y="147"/>
                  </a:lnTo>
                  <a:lnTo>
                    <a:pt x="0" y="167"/>
                  </a:lnTo>
                  <a:lnTo>
                    <a:pt x="12" y="193"/>
                  </a:lnTo>
                  <a:lnTo>
                    <a:pt x="45" y="220"/>
                  </a:lnTo>
                  <a:lnTo>
                    <a:pt x="104" y="249"/>
                  </a:lnTo>
                  <a:lnTo>
                    <a:pt x="155" y="269"/>
                  </a:lnTo>
                  <a:lnTo>
                    <a:pt x="210" y="282"/>
                  </a:lnTo>
                  <a:lnTo>
                    <a:pt x="289" y="297"/>
                  </a:lnTo>
                  <a:lnTo>
                    <a:pt x="364" y="306"/>
                  </a:lnTo>
                  <a:lnTo>
                    <a:pt x="433" y="307"/>
                  </a:lnTo>
                  <a:lnTo>
                    <a:pt x="480" y="306"/>
                  </a:lnTo>
                  <a:lnTo>
                    <a:pt x="530" y="303"/>
                  </a:lnTo>
                  <a:lnTo>
                    <a:pt x="569" y="299"/>
                  </a:lnTo>
                  <a:lnTo>
                    <a:pt x="602" y="294"/>
                  </a:lnTo>
                  <a:lnTo>
                    <a:pt x="328" y="0"/>
                  </a:lnTo>
                  <a:close/>
                </a:path>
              </a:pathLst>
            </a:custGeom>
            <a:gradFill rotWithShape="1">
              <a:gsLst>
                <a:gs pos="0">
                  <a:schemeClr val="accent1"/>
                </a:gs>
                <a:gs pos="100000">
                  <a:schemeClr val="bg1"/>
                </a:gs>
              </a:gsLst>
              <a:lin ang="0" scaled="1"/>
            </a:gradFill>
            <a:ln w="3175" cap="flat" cmpd="sng">
              <a:solidFill>
                <a:srgbClr val="FFFF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9828" name="Group 20"/>
          <p:cNvGrpSpPr>
            <a:grpSpLocks/>
          </p:cNvGrpSpPr>
          <p:nvPr/>
        </p:nvGrpSpPr>
        <p:grpSpPr bwMode="auto">
          <a:xfrm>
            <a:off x="3803650" y="2987675"/>
            <a:ext cx="1600200" cy="1612900"/>
            <a:chOff x="2496" y="496"/>
            <a:chExt cx="1008" cy="1016"/>
          </a:xfrm>
        </p:grpSpPr>
        <p:sp>
          <p:nvSpPr>
            <p:cNvPr id="119829" name="AutoShape 21"/>
            <p:cNvSpPr>
              <a:spLocks noChangeArrowheads="1"/>
            </p:cNvSpPr>
            <p:nvPr/>
          </p:nvSpPr>
          <p:spPr bwMode="auto">
            <a:xfrm>
              <a:off x="2496" y="496"/>
              <a:ext cx="1008" cy="1016"/>
            </a:xfrm>
            <a:prstGeom prst="cube">
              <a:avLst>
                <a:gd name="adj" fmla="val 21032"/>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30" name="Rectangle 22"/>
            <p:cNvSpPr>
              <a:spLocks noChangeArrowheads="1"/>
            </p:cNvSpPr>
            <p:nvPr/>
          </p:nvSpPr>
          <p:spPr bwMode="auto">
            <a:xfrm>
              <a:off x="3032" y="718"/>
              <a:ext cx="254" cy="254"/>
            </a:xfrm>
            <a:prstGeom prst="rect">
              <a:avLst/>
            </a:prstGeom>
            <a:solidFill>
              <a:srgbClr val="CCFF66"/>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31" name="Rectangle 23"/>
            <p:cNvSpPr>
              <a:spLocks noChangeArrowheads="1"/>
            </p:cNvSpPr>
            <p:nvPr/>
          </p:nvSpPr>
          <p:spPr bwMode="auto">
            <a:xfrm>
              <a:off x="2766" y="718"/>
              <a:ext cx="254" cy="254"/>
            </a:xfrm>
            <a:prstGeom prst="rect">
              <a:avLst/>
            </a:prstGeom>
            <a:solidFill>
              <a:srgbClr val="CCFF66"/>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32" name="Rectangle 24"/>
            <p:cNvSpPr>
              <a:spLocks noChangeArrowheads="1"/>
            </p:cNvSpPr>
            <p:nvPr/>
          </p:nvSpPr>
          <p:spPr bwMode="auto">
            <a:xfrm>
              <a:off x="2500" y="718"/>
              <a:ext cx="254" cy="254"/>
            </a:xfrm>
            <a:prstGeom prst="rect">
              <a:avLst/>
            </a:prstGeom>
            <a:solidFill>
              <a:srgbClr val="CCFF66"/>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33" name="Rectangle 25"/>
            <p:cNvSpPr>
              <a:spLocks noChangeArrowheads="1"/>
            </p:cNvSpPr>
            <p:nvPr/>
          </p:nvSpPr>
          <p:spPr bwMode="auto">
            <a:xfrm>
              <a:off x="3032" y="984"/>
              <a:ext cx="254" cy="254"/>
            </a:xfrm>
            <a:prstGeom prst="rect">
              <a:avLst/>
            </a:prstGeom>
            <a:solidFill>
              <a:srgbClr val="CCFF66"/>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34" name="Rectangle 26"/>
            <p:cNvSpPr>
              <a:spLocks noChangeArrowheads="1"/>
            </p:cNvSpPr>
            <p:nvPr/>
          </p:nvSpPr>
          <p:spPr bwMode="auto">
            <a:xfrm>
              <a:off x="2766" y="984"/>
              <a:ext cx="254" cy="254"/>
            </a:xfrm>
            <a:prstGeom prst="rect">
              <a:avLst/>
            </a:prstGeom>
            <a:solidFill>
              <a:srgbClr val="CCFF66"/>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35" name="Rectangle 27"/>
            <p:cNvSpPr>
              <a:spLocks noChangeArrowheads="1"/>
            </p:cNvSpPr>
            <p:nvPr/>
          </p:nvSpPr>
          <p:spPr bwMode="auto">
            <a:xfrm>
              <a:off x="2500" y="984"/>
              <a:ext cx="254" cy="254"/>
            </a:xfrm>
            <a:prstGeom prst="rect">
              <a:avLst/>
            </a:prstGeom>
            <a:solidFill>
              <a:srgbClr val="CCFF66"/>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36" name="Rectangle 28"/>
            <p:cNvSpPr>
              <a:spLocks noChangeArrowheads="1"/>
            </p:cNvSpPr>
            <p:nvPr/>
          </p:nvSpPr>
          <p:spPr bwMode="auto">
            <a:xfrm>
              <a:off x="3030" y="1250"/>
              <a:ext cx="254" cy="254"/>
            </a:xfrm>
            <a:prstGeom prst="rect">
              <a:avLst/>
            </a:prstGeom>
            <a:solidFill>
              <a:srgbClr val="CCFF66"/>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37" name="Rectangle 29"/>
            <p:cNvSpPr>
              <a:spLocks noChangeArrowheads="1"/>
            </p:cNvSpPr>
            <p:nvPr/>
          </p:nvSpPr>
          <p:spPr bwMode="auto">
            <a:xfrm>
              <a:off x="2764" y="1250"/>
              <a:ext cx="254" cy="254"/>
            </a:xfrm>
            <a:prstGeom prst="rect">
              <a:avLst/>
            </a:prstGeom>
            <a:solidFill>
              <a:srgbClr val="CCFF66"/>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38" name="Rectangle 30"/>
            <p:cNvSpPr>
              <a:spLocks noChangeArrowheads="1"/>
            </p:cNvSpPr>
            <p:nvPr/>
          </p:nvSpPr>
          <p:spPr bwMode="auto">
            <a:xfrm>
              <a:off x="2498" y="1250"/>
              <a:ext cx="254" cy="254"/>
            </a:xfrm>
            <a:prstGeom prst="rect">
              <a:avLst/>
            </a:prstGeom>
            <a:solidFill>
              <a:srgbClr val="CCFF66"/>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39" name="AutoShape 31"/>
            <p:cNvSpPr>
              <a:spLocks noChangeArrowheads="1"/>
            </p:cNvSpPr>
            <p:nvPr/>
          </p:nvSpPr>
          <p:spPr bwMode="auto">
            <a:xfrm>
              <a:off x="2506" y="624"/>
              <a:ext cx="342" cy="80"/>
            </a:xfrm>
            <a:prstGeom prst="parallelogram">
              <a:avLst>
                <a:gd name="adj" fmla="val 104995"/>
              </a:avLst>
            </a:prstGeom>
            <a:solidFill>
              <a:srgbClr val="0000FF"/>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40" name="AutoShape 32"/>
            <p:cNvSpPr>
              <a:spLocks noChangeArrowheads="1"/>
            </p:cNvSpPr>
            <p:nvPr/>
          </p:nvSpPr>
          <p:spPr bwMode="auto">
            <a:xfrm>
              <a:off x="2776" y="624"/>
              <a:ext cx="342" cy="80"/>
            </a:xfrm>
            <a:prstGeom prst="parallelogram">
              <a:avLst>
                <a:gd name="adj" fmla="val 108755"/>
              </a:avLst>
            </a:prstGeom>
            <a:solidFill>
              <a:srgbClr val="0000FF"/>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41" name="AutoShape 33"/>
            <p:cNvSpPr>
              <a:spLocks noChangeArrowheads="1"/>
            </p:cNvSpPr>
            <p:nvPr/>
          </p:nvSpPr>
          <p:spPr bwMode="auto">
            <a:xfrm>
              <a:off x="3046" y="624"/>
              <a:ext cx="322" cy="80"/>
            </a:xfrm>
            <a:prstGeom prst="parallelogram">
              <a:avLst>
                <a:gd name="adj" fmla="val 102395"/>
              </a:avLst>
            </a:prstGeom>
            <a:solidFill>
              <a:srgbClr val="0000FF"/>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42" name="AutoShape 34"/>
            <p:cNvSpPr>
              <a:spLocks noChangeArrowheads="1"/>
            </p:cNvSpPr>
            <p:nvPr/>
          </p:nvSpPr>
          <p:spPr bwMode="auto">
            <a:xfrm>
              <a:off x="2596" y="560"/>
              <a:ext cx="322" cy="54"/>
            </a:xfrm>
            <a:prstGeom prst="parallelogram">
              <a:avLst>
                <a:gd name="adj" fmla="val 103717"/>
              </a:avLst>
            </a:prstGeom>
            <a:solidFill>
              <a:srgbClr val="0000FF"/>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43" name="AutoShape 35"/>
            <p:cNvSpPr>
              <a:spLocks noChangeArrowheads="1"/>
            </p:cNvSpPr>
            <p:nvPr/>
          </p:nvSpPr>
          <p:spPr bwMode="auto">
            <a:xfrm>
              <a:off x="2870" y="560"/>
              <a:ext cx="314" cy="54"/>
            </a:xfrm>
            <a:prstGeom prst="parallelogram">
              <a:avLst>
                <a:gd name="adj" fmla="val 105555"/>
              </a:avLst>
            </a:prstGeom>
            <a:solidFill>
              <a:srgbClr val="0000FF"/>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44" name="AutoShape 36"/>
            <p:cNvSpPr>
              <a:spLocks noChangeArrowheads="1"/>
            </p:cNvSpPr>
            <p:nvPr/>
          </p:nvSpPr>
          <p:spPr bwMode="auto">
            <a:xfrm>
              <a:off x="3134" y="560"/>
              <a:ext cx="300" cy="54"/>
            </a:xfrm>
            <a:prstGeom prst="parallelogram">
              <a:avLst>
                <a:gd name="adj" fmla="val 111111"/>
              </a:avLst>
            </a:prstGeom>
            <a:solidFill>
              <a:srgbClr val="0000FF"/>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19845" name="Group 37"/>
            <p:cNvGrpSpPr>
              <a:grpSpLocks/>
            </p:cNvGrpSpPr>
            <p:nvPr/>
          </p:nvGrpSpPr>
          <p:grpSpPr bwMode="auto">
            <a:xfrm>
              <a:off x="3299" y="1057"/>
              <a:ext cx="199" cy="439"/>
              <a:chOff x="3301" y="1055"/>
              <a:chExt cx="199" cy="439"/>
            </a:xfrm>
          </p:grpSpPr>
          <p:sp>
            <p:nvSpPr>
              <p:cNvPr id="119846" name="Line 38"/>
              <p:cNvSpPr>
                <a:spLocks noChangeShapeType="1"/>
              </p:cNvSpPr>
              <p:nvPr/>
            </p:nvSpPr>
            <p:spPr bwMode="auto">
              <a:xfrm>
                <a:off x="3304" y="1248"/>
                <a:ext cx="0" cy="246"/>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47" name="Line 39"/>
              <p:cNvSpPr>
                <a:spLocks noChangeShapeType="1"/>
              </p:cNvSpPr>
              <p:nvPr/>
            </p:nvSpPr>
            <p:spPr bwMode="auto">
              <a:xfrm>
                <a:off x="3387" y="1169"/>
                <a:ext cx="0" cy="24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48" name="Line 40"/>
              <p:cNvSpPr>
                <a:spLocks noChangeShapeType="1"/>
              </p:cNvSpPr>
              <p:nvPr/>
            </p:nvSpPr>
            <p:spPr bwMode="auto">
              <a:xfrm>
                <a:off x="3454" y="1099"/>
                <a:ext cx="0" cy="237"/>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49" name="Line 41"/>
              <p:cNvSpPr>
                <a:spLocks noChangeShapeType="1"/>
              </p:cNvSpPr>
              <p:nvPr/>
            </p:nvSpPr>
            <p:spPr bwMode="auto">
              <a:xfrm flipH="1">
                <a:off x="3301" y="1291"/>
                <a:ext cx="197" cy="198"/>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50" name="Line 42"/>
              <p:cNvSpPr>
                <a:spLocks noChangeShapeType="1"/>
              </p:cNvSpPr>
              <p:nvPr/>
            </p:nvSpPr>
            <p:spPr bwMode="auto">
              <a:xfrm flipH="1">
                <a:off x="3303" y="1055"/>
                <a:ext cx="197" cy="198"/>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51" name="Line 43"/>
              <p:cNvSpPr>
                <a:spLocks noChangeShapeType="1"/>
              </p:cNvSpPr>
              <p:nvPr/>
            </p:nvSpPr>
            <p:spPr bwMode="auto">
              <a:xfrm>
                <a:off x="3495" y="1057"/>
                <a:ext cx="0" cy="235"/>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19852" name="Line 44"/>
            <p:cNvSpPr>
              <a:spLocks noChangeShapeType="1"/>
            </p:cNvSpPr>
            <p:nvPr/>
          </p:nvSpPr>
          <p:spPr bwMode="auto">
            <a:xfrm>
              <a:off x="3302" y="988"/>
              <a:ext cx="0" cy="256"/>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53" name="Line 45"/>
            <p:cNvSpPr>
              <a:spLocks noChangeShapeType="1"/>
            </p:cNvSpPr>
            <p:nvPr/>
          </p:nvSpPr>
          <p:spPr bwMode="auto">
            <a:xfrm>
              <a:off x="3386" y="905"/>
              <a:ext cx="0" cy="25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54" name="Line 46"/>
            <p:cNvSpPr>
              <a:spLocks noChangeShapeType="1"/>
            </p:cNvSpPr>
            <p:nvPr/>
          </p:nvSpPr>
          <p:spPr bwMode="auto">
            <a:xfrm>
              <a:off x="3454" y="835"/>
              <a:ext cx="0" cy="247"/>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55" name="Line 47"/>
            <p:cNvSpPr>
              <a:spLocks noChangeShapeType="1"/>
            </p:cNvSpPr>
            <p:nvPr/>
          </p:nvSpPr>
          <p:spPr bwMode="auto">
            <a:xfrm flipH="1">
              <a:off x="3299" y="1036"/>
              <a:ext cx="200" cy="203"/>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56" name="Line 48"/>
            <p:cNvSpPr>
              <a:spLocks noChangeShapeType="1"/>
            </p:cNvSpPr>
            <p:nvPr/>
          </p:nvSpPr>
          <p:spPr bwMode="auto">
            <a:xfrm flipH="1">
              <a:off x="3301" y="785"/>
              <a:ext cx="200" cy="203"/>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57" name="Line 49"/>
            <p:cNvSpPr>
              <a:spLocks noChangeShapeType="1"/>
            </p:cNvSpPr>
            <p:nvPr/>
          </p:nvSpPr>
          <p:spPr bwMode="auto">
            <a:xfrm>
              <a:off x="3496" y="797"/>
              <a:ext cx="0" cy="24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58" name="Line 50"/>
            <p:cNvSpPr>
              <a:spLocks noChangeShapeType="1"/>
            </p:cNvSpPr>
            <p:nvPr/>
          </p:nvSpPr>
          <p:spPr bwMode="auto">
            <a:xfrm>
              <a:off x="3302" y="709"/>
              <a:ext cx="0" cy="263"/>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59" name="Line 51"/>
            <p:cNvSpPr>
              <a:spLocks noChangeShapeType="1"/>
            </p:cNvSpPr>
            <p:nvPr/>
          </p:nvSpPr>
          <p:spPr bwMode="auto">
            <a:xfrm>
              <a:off x="3385" y="630"/>
              <a:ext cx="0" cy="254"/>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60" name="Line 52"/>
            <p:cNvSpPr>
              <a:spLocks noChangeShapeType="1"/>
            </p:cNvSpPr>
            <p:nvPr/>
          </p:nvSpPr>
          <p:spPr bwMode="auto">
            <a:xfrm>
              <a:off x="3452" y="560"/>
              <a:ext cx="0" cy="25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61" name="Line 53"/>
            <p:cNvSpPr>
              <a:spLocks noChangeShapeType="1"/>
            </p:cNvSpPr>
            <p:nvPr/>
          </p:nvSpPr>
          <p:spPr bwMode="auto">
            <a:xfrm flipH="1">
              <a:off x="3299" y="774"/>
              <a:ext cx="197" cy="198"/>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62" name="Line 54"/>
            <p:cNvSpPr>
              <a:spLocks noChangeShapeType="1"/>
            </p:cNvSpPr>
            <p:nvPr/>
          </p:nvSpPr>
          <p:spPr bwMode="auto">
            <a:xfrm flipH="1">
              <a:off x="3301" y="516"/>
              <a:ext cx="197" cy="198"/>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63" name="Line 55"/>
            <p:cNvSpPr>
              <a:spLocks noChangeShapeType="1"/>
            </p:cNvSpPr>
            <p:nvPr/>
          </p:nvSpPr>
          <p:spPr bwMode="auto">
            <a:xfrm>
              <a:off x="3493" y="518"/>
              <a:ext cx="0" cy="258"/>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64" name="AutoShape 56"/>
            <p:cNvSpPr>
              <a:spLocks noChangeArrowheads="1"/>
            </p:cNvSpPr>
            <p:nvPr/>
          </p:nvSpPr>
          <p:spPr bwMode="auto">
            <a:xfrm>
              <a:off x="2663" y="503"/>
              <a:ext cx="318" cy="48"/>
            </a:xfrm>
            <a:prstGeom prst="parallelogram">
              <a:avLst>
                <a:gd name="adj" fmla="val 93762"/>
              </a:avLst>
            </a:prstGeom>
            <a:solidFill>
              <a:srgbClr val="0000FF"/>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65" name="AutoShape 57"/>
            <p:cNvSpPr>
              <a:spLocks noChangeArrowheads="1"/>
            </p:cNvSpPr>
            <p:nvPr/>
          </p:nvSpPr>
          <p:spPr bwMode="auto">
            <a:xfrm>
              <a:off x="2935" y="503"/>
              <a:ext cx="314" cy="48"/>
            </a:xfrm>
            <a:prstGeom prst="parallelogram">
              <a:avLst>
                <a:gd name="adj" fmla="val 104152"/>
              </a:avLst>
            </a:prstGeom>
            <a:solidFill>
              <a:srgbClr val="0000FF"/>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66" name="AutoShape 58"/>
            <p:cNvSpPr>
              <a:spLocks noChangeArrowheads="1"/>
            </p:cNvSpPr>
            <p:nvPr/>
          </p:nvSpPr>
          <p:spPr bwMode="auto">
            <a:xfrm>
              <a:off x="3201" y="503"/>
              <a:ext cx="287" cy="48"/>
            </a:xfrm>
            <a:prstGeom prst="parallelogram">
              <a:avLst>
                <a:gd name="adj" fmla="val 99653"/>
              </a:avLst>
            </a:prstGeom>
            <a:solidFill>
              <a:srgbClr val="0000FF"/>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19867" name="Group 59"/>
          <p:cNvGrpSpPr>
            <a:grpSpLocks/>
          </p:cNvGrpSpPr>
          <p:nvPr/>
        </p:nvGrpSpPr>
        <p:grpSpPr bwMode="auto">
          <a:xfrm>
            <a:off x="-1319213" y="3441700"/>
            <a:ext cx="887413" cy="887413"/>
            <a:chOff x="1337" y="3347"/>
            <a:chExt cx="559" cy="559"/>
          </a:xfrm>
        </p:grpSpPr>
        <p:sp>
          <p:nvSpPr>
            <p:cNvPr id="119868" name="Oval 60"/>
            <p:cNvSpPr>
              <a:spLocks noChangeAspect="1" noChangeArrowheads="1"/>
            </p:cNvSpPr>
            <p:nvPr/>
          </p:nvSpPr>
          <p:spPr bwMode="auto">
            <a:xfrm>
              <a:off x="1340" y="3350"/>
              <a:ext cx="554" cy="554"/>
            </a:xfrm>
            <a:prstGeom prst="ellipse">
              <a:avLst/>
            </a:prstGeom>
            <a:gradFill rotWithShape="1">
              <a:gsLst>
                <a:gs pos="0">
                  <a:schemeClr val="bg1">
                    <a:alpha val="41000"/>
                  </a:schemeClr>
                </a:gs>
                <a:gs pos="100000">
                  <a:srgbClr val="0066FF">
                    <a:alpha val="73000"/>
                  </a:srgbClr>
                </a:gs>
              </a:gsLst>
              <a:path path="rect">
                <a:fillToRect l="100000" b="100000"/>
              </a:path>
            </a:gradFill>
            <a:ln>
              <a:noFill/>
            </a:ln>
            <a:effectLst/>
            <a:extLst>
              <a:ext uri="{91240B29-F687-4F45-9708-019B960494DF}">
                <a14:hiddenLine xmlns:a14="http://schemas.microsoft.com/office/drawing/2010/main" w="25400">
                  <a:solidFill>
                    <a:srgbClr val="FF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69" name="AutoShape 61"/>
            <p:cNvSpPr>
              <a:spLocks noChangeArrowheads="1"/>
            </p:cNvSpPr>
            <p:nvPr/>
          </p:nvSpPr>
          <p:spPr bwMode="auto">
            <a:xfrm rot="16200000">
              <a:off x="1594" y="3747"/>
              <a:ext cx="48" cy="259"/>
            </a:xfrm>
            <a:prstGeom prst="moon">
              <a:avLst>
                <a:gd name="adj" fmla="val 49995"/>
              </a:avLst>
            </a:prstGeom>
            <a:gradFill rotWithShape="1">
              <a:gsLst>
                <a:gs pos="0">
                  <a:schemeClr val="accent1">
                    <a:gamma/>
                    <a:shade val="46275"/>
                    <a:invGamma/>
                  </a:schemeClr>
                </a:gs>
                <a:gs pos="100000">
                  <a:schemeClr val="accent1">
                    <a:alpha val="0"/>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70" name="Oval 62"/>
            <p:cNvSpPr>
              <a:spLocks noChangeAspect="1" noChangeArrowheads="1"/>
            </p:cNvSpPr>
            <p:nvPr/>
          </p:nvSpPr>
          <p:spPr bwMode="auto">
            <a:xfrm>
              <a:off x="1337" y="3347"/>
              <a:ext cx="559" cy="559"/>
            </a:xfrm>
            <a:prstGeom prst="ellipse">
              <a:avLst/>
            </a:prstGeom>
            <a:noFill/>
            <a:ln w="13335">
              <a:solidFill>
                <a:srgbClr val="CC9900"/>
              </a:solidFill>
              <a:round/>
              <a:headEnd/>
              <a:tailEnd/>
            </a:ln>
            <a:effectLst/>
            <a:extLst>
              <a:ext uri="{909E8E84-426E-40DD-AFC4-6F175D3DCCD1}">
                <a14:hiddenFill xmlns:a14="http://schemas.microsoft.com/office/drawing/2010/main">
                  <a:solidFill>
                    <a:srgbClr val="3399FF">
                      <a:alpha val="73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71" name="Freeform 63"/>
            <p:cNvSpPr>
              <a:spLocks/>
            </p:cNvSpPr>
            <p:nvPr/>
          </p:nvSpPr>
          <p:spPr bwMode="auto">
            <a:xfrm>
              <a:off x="1499" y="3359"/>
              <a:ext cx="388" cy="521"/>
            </a:xfrm>
            <a:custGeom>
              <a:avLst/>
              <a:gdLst>
                <a:gd name="T0" fmla="*/ 68 w 795"/>
                <a:gd name="T1" fmla="*/ 108 h 1067"/>
                <a:gd name="T2" fmla="*/ 168 w 795"/>
                <a:gd name="T3" fmla="*/ 96 h 1067"/>
                <a:gd name="T4" fmla="*/ 272 w 795"/>
                <a:gd name="T5" fmla="*/ 118 h 1067"/>
                <a:gd name="T6" fmla="*/ 350 w 795"/>
                <a:gd name="T7" fmla="*/ 146 h 1067"/>
                <a:gd name="T8" fmla="*/ 476 w 795"/>
                <a:gd name="T9" fmla="*/ 202 h 1067"/>
                <a:gd name="T10" fmla="*/ 512 w 795"/>
                <a:gd name="T11" fmla="*/ 240 h 1067"/>
                <a:gd name="T12" fmla="*/ 603 w 795"/>
                <a:gd name="T13" fmla="*/ 384 h 1067"/>
                <a:gd name="T14" fmla="*/ 665 w 795"/>
                <a:gd name="T15" fmla="*/ 484 h 1067"/>
                <a:gd name="T16" fmla="*/ 686 w 795"/>
                <a:gd name="T17" fmla="*/ 536 h 1067"/>
                <a:gd name="T18" fmla="*/ 699 w 795"/>
                <a:gd name="T19" fmla="*/ 668 h 1067"/>
                <a:gd name="T20" fmla="*/ 682 w 795"/>
                <a:gd name="T21" fmla="*/ 752 h 1067"/>
                <a:gd name="T22" fmla="*/ 562 w 795"/>
                <a:gd name="T23" fmla="*/ 924 h 1067"/>
                <a:gd name="T24" fmla="*/ 478 w 795"/>
                <a:gd name="T25" fmla="*/ 988 h 1067"/>
                <a:gd name="T26" fmla="*/ 458 w 795"/>
                <a:gd name="T27" fmla="*/ 1002 h 1067"/>
                <a:gd name="T28" fmla="*/ 420 w 795"/>
                <a:gd name="T29" fmla="*/ 1022 h 1067"/>
                <a:gd name="T30" fmla="*/ 364 w 795"/>
                <a:gd name="T31" fmla="*/ 1044 h 1067"/>
                <a:gd name="T32" fmla="*/ 408 w 795"/>
                <a:gd name="T33" fmla="*/ 1044 h 1067"/>
                <a:gd name="T34" fmla="*/ 476 w 795"/>
                <a:gd name="T35" fmla="*/ 1032 h 1067"/>
                <a:gd name="T36" fmla="*/ 548 w 795"/>
                <a:gd name="T37" fmla="*/ 998 h 1067"/>
                <a:gd name="T38" fmla="*/ 562 w 795"/>
                <a:gd name="T39" fmla="*/ 978 h 1067"/>
                <a:gd name="T40" fmla="*/ 596 w 795"/>
                <a:gd name="T41" fmla="*/ 960 h 1067"/>
                <a:gd name="T42" fmla="*/ 672 w 795"/>
                <a:gd name="T43" fmla="*/ 886 h 1067"/>
                <a:gd name="T44" fmla="*/ 700 w 795"/>
                <a:gd name="T45" fmla="*/ 858 h 1067"/>
                <a:gd name="T46" fmla="*/ 757 w 795"/>
                <a:gd name="T47" fmla="*/ 740 h 1067"/>
                <a:gd name="T48" fmla="*/ 774 w 795"/>
                <a:gd name="T49" fmla="*/ 664 h 1067"/>
                <a:gd name="T50" fmla="*/ 794 w 795"/>
                <a:gd name="T51" fmla="*/ 516 h 1067"/>
                <a:gd name="T52" fmla="*/ 790 w 795"/>
                <a:gd name="T53" fmla="*/ 446 h 1067"/>
                <a:gd name="T54" fmla="*/ 774 w 795"/>
                <a:gd name="T55" fmla="*/ 390 h 1067"/>
                <a:gd name="T56" fmla="*/ 758 w 795"/>
                <a:gd name="T57" fmla="*/ 368 h 1067"/>
                <a:gd name="T58" fmla="*/ 734 w 795"/>
                <a:gd name="T59" fmla="*/ 300 h 1067"/>
                <a:gd name="T60" fmla="*/ 614 w 795"/>
                <a:gd name="T61" fmla="*/ 148 h 1067"/>
                <a:gd name="T62" fmla="*/ 510 w 795"/>
                <a:gd name="T63" fmla="*/ 64 h 1067"/>
                <a:gd name="T64" fmla="*/ 452 w 795"/>
                <a:gd name="T65" fmla="*/ 34 h 1067"/>
                <a:gd name="T66" fmla="*/ 368 w 795"/>
                <a:gd name="T67" fmla="*/ 16 h 1067"/>
                <a:gd name="T68" fmla="*/ 296 w 795"/>
                <a:gd name="T69" fmla="*/ 6 h 1067"/>
                <a:gd name="T70" fmla="*/ 90 w 795"/>
                <a:gd name="T71" fmla="*/ 58 h 1067"/>
                <a:gd name="T72" fmla="*/ 28 w 795"/>
                <a:gd name="T73" fmla="*/ 110 h 1067"/>
                <a:gd name="T74" fmla="*/ 43 w 795"/>
                <a:gd name="T75" fmla="*/ 120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95" h="1067">
                  <a:moveTo>
                    <a:pt x="14" y="124"/>
                  </a:moveTo>
                  <a:cubicBezTo>
                    <a:pt x="36" y="131"/>
                    <a:pt x="46" y="112"/>
                    <a:pt x="68" y="108"/>
                  </a:cubicBezTo>
                  <a:cubicBezTo>
                    <a:pt x="93" y="104"/>
                    <a:pt x="118" y="103"/>
                    <a:pt x="143" y="100"/>
                  </a:cubicBezTo>
                  <a:cubicBezTo>
                    <a:pt x="180" y="112"/>
                    <a:pt x="129" y="99"/>
                    <a:pt x="168" y="96"/>
                  </a:cubicBezTo>
                  <a:cubicBezTo>
                    <a:pt x="180" y="95"/>
                    <a:pt x="192" y="99"/>
                    <a:pt x="205" y="100"/>
                  </a:cubicBezTo>
                  <a:cubicBezTo>
                    <a:pt x="229" y="106"/>
                    <a:pt x="249" y="110"/>
                    <a:pt x="272" y="118"/>
                  </a:cubicBezTo>
                  <a:cubicBezTo>
                    <a:pt x="287" y="123"/>
                    <a:pt x="321" y="136"/>
                    <a:pt x="321" y="136"/>
                  </a:cubicBezTo>
                  <a:cubicBezTo>
                    <a:pt x="333" y="138"/>
                    <a:pt x="331" y="139"/>
                    <a:pt x="350" y="146"/>
                  </a:cubicBezTo>
                  <a:cubicBezTo>
                    <a:pt x="369" y="153"/>
                    <a:pt x="415" y="171"/>
                    <a:pt x="436" y="180"/>
                  </a:cubicBezTo>
                  <a:cubicBezTo>
                    <a:pt x="446" y="194"/>
                    <a:pt x="462" y="193"/>
                    <a:pt x="476" y="202"/>
                  </a:cubicBezTo>
                  <a:cubicBezTo>
                    <a:pt x="486" y="206"/>
                    <a:pt x="486" y="208"/>
                    <a:pt x="492" y="214"/>
                  </a:cubicBezTo>
                  <a:cubicBezTo>
                    <a:pt x="498" y="220"/>
                    <a:pt x="501" y="226"/>
                    <a:pt x="512" y="240"/>
                  </a:cubicBezTo>
                  <a:cubicBezTo>
                    <a:pt x="525" y="267"/>
                    <a:pt x="537" y="274"/>
                    <a:pt x="560" y="296"/>
                  </a:cubicBezTo>
                  <a:cubicBezTo>
                    <a:pt x="572" y="325"/>
                    <a:pt x="583" y="359"/>
                    <a:pt x="603" y="384"/>
                  </a:cubicBezTo>
                  <a:cubicBezTo>
                    <a:pt x="612" y="410"/>
                    <a:pt x="625" y="421"/>
                    <a:pt x="640" y="444"/>
                  </a:cubicBezTo>
                  <a:cubicBezTo>
                    <a:pt x="650" y="457"/>
                    <a:pt x="665" y="484"/>
                    <a:pt x="665" y="484"/>
                  </a:cubicBezTo>
                  <a:cubicBezTo>
                    <a:pt x="677" y="526"/>
                    <a:pt x="661" y="476"/>
                    <a:pt x="678" y="512"/>
                  </a:cubicBezTo>
                  <a:cubicBezTo>
                    <a:pt x="681" y="520"/>
                    <a:pt x="686" y="536"/>
                    <a:pt x="686" y="536"/>
                  </a:cubicBezTo>
                  <a:cubicBezTo>
                    <a:pt x="687" y="547"/>
                    <a:pt x="694" y="552"/>
                    <a:pt x="696" y="574"/>
                  </a:cubicBezTo>
                  <a:cubicBezTo>
                    <a:pt x="698" y="596"/>
                    <a:pt x="701" y="642"/>
                    <a:pt x="699" y="668"/>
                  </a:cubicBezTo>
                  <a:cubicBezTo>
                    <a:pt x="693" y="689"/>
                    <a:pt x="696" y="713"/>
                    <a:pt x="686" y="728"/>
                  </a:cubicBezTo>
                  <a:cubicBezTo>
                    <a:pt x="694" y="751"/>
                    <a:pt x="690" y="729"/>
                    <a:pt x="682" y="752"/>
                  </a:cubicBezTo>
                  <a:cubicBezTo>
                    <a:pt x="670" y="789"/>
                    <a:pt x="648" y="869"/>
                    <a:pt x="603" y="880"/>
                  </a:cubicBezTo>
                  <a:cubicBezTo>
                    <a:pt x="594" y="898"/>
                    <a:pt x="581" y="918"/>
                    <a:pt x="562" y="924"/>
                  </a:cubicBezTo>
                  <a:cubicBezTo>
                    <a:pt x="542" y="953"/>
                    <a:pt x="554" y="944"/>
                    <a:pt x="528" y="956"/>
                  </a:cubicBezTo>
                  <a:cubicBezTo>
                    <a:pt x="521" y="977"/>
                    <a:pt x="500" y="980"/>
                    <a:pt x="478" y="988"/>
                  </a:cubicBezTo>
                  <a:cubicBezTo>
                    <a:pt x="470" y="991"/>
                    <a:pt x="475" y="997"/>
                    <a:pt x="466" y="1000"/>
                  </a:cubicBezTo>
                  <a:cubicBezTo>
                    <a:pt x="462" y="1001"/>
                    <a:pt x="458" y="1002"/>
                    <a:pt x="458" y="1002"/>
                  </a:cubicBezTo>
                  <a:cubicBezTo>
                    <a:pt x="453" y="999"/>
                    <a:pt x="443" y="1004"/>
                    <a:pt x="437" y="1004"/>
                  </a:cubicBezTo>
                  <a:cubicBezTo>
                    <a:pt x="432" y="1005"/>
                    <a:pt x="422" y="1021"/>
                    <a:pt x="420" y="1022"/>
                  </a:cubicBezTo>
                  <a:cubicBezTo>
                    <a:pt x="418" y="1023"/>
                    <a:pt x="434" y="1008"/>
                    <a:pt x="425" y="1012"/>
                  </a:cubicBezTo>
                  <a:cubicBezTo>
                    <a:pt x="406" y="1020"/>
                    <a:pt x="383" y="1042"/>
                    <a:pt x="364" y="1044"/>
                  </a:cubicBezTo>
                  <a:cubicBezTo>
                    <a:pt x="372" y="1065"/>
                    <a:pt x="352" y="1067"/>
                    <a:pt x="376" y="1052"/>
                  </a:cubicBezTo>
                  <a:cubicBezTo>
                    <a:pt x="387" y="1053"/>
                    <a:pt x="397" y="1045"/>
                    <a:pt x="408" y="1044"/>
                  </a:cubicBezTo>
                  <a:cubicBezTo>
                    <a:pt x="460" y="1041"/>
                    <a:pt x="420" y="1030"/>
                    <a:pt x="450" y="1040"/>
                  </a:cubicBezTo>
                  <a:cubicBezTo>
                    <a:pt x="461" y="1036"/>
                    <a:pt x="466" y="1036"/>
                    <a:pt x="476" y="1032"/>
                  </a:cubicBezTo>
                  <a:cubicBezTo>
                    <a:pt x="486" y="1028"/>
                    <a:pt x="500" y="1022"/>
                    <a:pt x="512" y="1016"/>
                  </a:cubicBezTo>
                  <a:cubicBezTo>
                    <a:pt x="527" y="1008"/>
                    <a:pt x="542" y="1004"/>
                    <a:pt x="548" y="998"/>
                  </a:cubicBezTo>
                  <a:cubicBezTo>
                    <a:pt x="554" y="992"/>
                    <a:pt x="547" y="983"/>
                    <a:pt x="549" y="980"/>
                  </a:cubicBezTo>
                  <a:cubicBezTo>
                    <a:pt x="558" y="972"/>
                    <a:pt x="556" y="981"/>
                    <a:pt x="562" y="978"/>
                  </a:cubicBezTo>
                  <a:cubicBezTo>
                    <a:pt x="568" y="975"/>
                    <a:pt x="581" y="967"/>
                    <a:pt x="587" y="964"/>
                  </a:cubicBezTo>
                  <a:cubicBezTo>
                    <a:pt x="596" y="958"/>
                    <a:pt x="588" y="965"/>
                    <a:pt x="596" y="960"/>
                  </a:cubicBezTo>
                  <a:cubicBezTo>
                    <a:pt x="604" y="955"/>
                    <a:pt x="623" y="948"/>
                    <a:pt x="636" y="936"/>
                  </a:cubicBezTo>
                  <a:cubicBezTo>
                    <a:pt x="649" y="920"/>
                    <a:pt x="664" y="901"/>
                    <a:pt x="672" y="886"/>
                  </a:cubicBezTo>
                  <a:cubicBezTo>
                    <a:pt x="680" y="876"/>
                    <a:pt x="677" y="879"/>
                    <a:pt x="682" y="874"/>
                  </a:cubicBezTo>
                  <a:cubicBezTo>
                    <a:pt x="685" y="867"/>
                    <a:pt x="694" y="867"/>
                    <a:pt x="700" y="858"/>
                  </a:cubicBezTo>
                  <a:cubicBezTo>
                    <a:pt x="706" y="849"/>
                    <a:pt x="711" y="840"/>
                    <a:pt x="720" y="820"/>
                  </a:cubicBezTo>
                  <a:cubicBezTo>
                    <a:pt x="729" y="800"/>
                    <a:pt x="749" y="759"/>
                    <a:pt x="757" y="740"/>
                  </a:cubicBezTo>
                  <a:cubicBezTo>
                    <a:pt x="768" y="694"/>
                    <a:pt x="745" y="741"/>
                    <a:pt x="768" y="708"/>
                  </a:cubicBezTo>
                  <a:cubicBezTo>
                    <a:pt x="771" y="695"/>
                    <a:pt x="770" y="685"/>
                    <a:pt x="774" y="664"/>
                  </a:cubicBezTo>
                  <a:cubicBezTo>
                    <a:pt x="778" y="643"/>
                    <a:pt x="787" y="605"/>
                    <a:pt x="790" y="580"/>
                  </a:cubicBezTo>
                  <a:cubicBezTo>
                    <a:pt x="791" y="555"/>
                    <a:pt x="795" y="541"/>
                    <a:pt x="794" y="516"/>
                  </a:cubicBezTo>
                  <a:cubicBezTo>
                    <a:pt x="793" y="497"/>
                    <a:pt x="795" y="478"/>
                    <a:pt x="794" y="466"/>
                  </a:cubicBezTo>
                  <a:cubicBezTo>
                    <a:pt x="793" y="454"/>
                    <a:pt x="793" y="454"/>
                    <a:pt x="790" y="446"/>
                  </a:cubicBezTo>
                  <a:cubicBezTo>
                    <a:pt x="785" y="434"/>
                    <a:pt x="782" y="419"/>
                    <a:pt x="776" y="418"/>
                  </a:cubicBezTo>
                  <a:cubicBezTo>
                    <a:pt x="773" y="409"/>
                    <a:pt x="776" y="395"/>
                    <a:pt x="774" y="390"/>
                  </a:cubicBezTo>
                  <a:cubicBezTo>
                    <a:pt x="769" y="390"/>
                    <a:pt x="777" y="396"/>
                    <a:pt x="764" y="386"/>
                  </a:cubicBezTo>
                  <a:cubicBezTo>
                    <a:pt x="766" y="376"/>
                    <a:pt x="758" y="368"/>
                    <a:pt x="758" y="368"/>
                  </a:cubicBezTo>
                  <a:cubicBezTo>
                    <a:pt x="753" y="364"/>
                    <a:pt x="755" y="337"/>
                    <a:pt x="746" y="334"/>
                  </a:cubicBezTo>
                  <a:cubicBezTo>
                    <a:pt x="742" y="323"/>
                    <a:pt x="747" y="322"/>
                    <a:pt x="734" y="300"/>
                  </a:cubicBezTo>
                  <a:cubicBezTo>
                    <a:pt x="707" y="265"/>
                    <a:pt x="702" y="230"/>
                    <a:pt x="666" y="204"/>
                  </a:cubicBezTo>
                  <a:cubicBezTo>
                    <a:pt x="655" y="182"/>
                    <a:pt x="636" y="159"/>
                    <a:pt x="614" y="148"/>
                  </a:cubicBezTo>
                  <a:cubicBezTo>
                    <a:pt x="603" y="129"/>
                    <a:pt x="576" y="108"/>
                    <a:pt x="558" y="96"/>
                  </a:cubicBezTo>
                  <a:cubicBezTo>
                    <a:pt x="545" y="78"/>
                    <a:pt x="529" y="76"/>
                    <a:pt x="510" y="64"/>
                  </a:cubicBezTo>
                  <a:cubicBezTo>
                    <a:pt x="493" y="60"/>
                    <a:pt x="478" y="45"/>
                    <a:pt x="468" y="40"/>
                  </a:cubicBezTo>
                  <a:cubicBezTo>
                    <a:pt x="458" y="35"/>
                    <a:pt x="461" y="36"/>
                    <a:pt x="452" y="34"/>
                  </a:cubicBezTo>
                  <a:cubicBezTo>
                    <a:pt x="442" y="27"/>
                    <a:pt x="412" y="28"/>
                    <a:pt x="412" y="28"/>
                  </a:cubicBezTo>
                  <a:cubicBezTo>
                    <a:pt x="396" y="29"/>
                    <a:pt x="385" y="17"/>
                    <a:pt x="368" y="16"/>
                  </a:cubicBezTo>
                  <a:cubicBezTo>
                    <a:pt x="358" y="14"/>
                    <a:pt x="368" y="12"/>
                    <a:pt x="356" y="10"/>
                  </a:cubicBezTo>
                  <a:cubicBezTo>
                    <a:pt x="344" y="8"/>
                    <a:pt x="327" y="5"/>
                    <a:pt x="296" y="6"/>
                  </a:cubicBezTo>
                  <a:cubicBezTo>
                    <a:pt x="234" y="0"/>
                    <a:pt x="228" y="7"/>
                    <a:pt x="170" y="14"/>
                  </a:cubicBezTo>
                  <a:cubicBezTo>
                    <a:pt x="145" y="22"/>
                    <a:pt x="115" y="50"/>
                    <a:pt x="90" y="58"/>
                  </a:cubicBezTo>
                  <a:cubicBezTo>
                    <a:pt x="75" y="63"/>
                    <a:pt x="50" y="84"/>
                    <a:pt x="50" y="84"/>
                  </a:cubicBezTo>
                  <a:cubicBezTo>
                    <a:pt x="24" y="109"/>
                    <a:pt x="48" y="71"/>
                    <a:pt x="28" y="110"/>
                  </a:cubicBezTo>
                  <a:cubicBezTo>
                    <a:pt x="23" y="119"/>
                    <a:pt x="0" y="146"/>
                    <a:pt x="2" y="148"/>
                  </a:cubicBezTo>
                  <a:lnTo>
                    <a:pt x="43" y="120"/>
                  </a:lnTo>
                </a:path>
              </a:pathLst>
            </a:custGeom>
            <a:gradFill rotWithShape="1">
              <a:gsLst>
                <a:gs pos="0">
                  <a:srgbClr val="66FFFF"/>
                </a:gs>
                <a:gs pos="100000">
                  <a:schemeClr val="bg1">
                    <a:alpha val="28000"/>
                  </a:schemeClr>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72" name="AutoShape 64"/>
            <p:cNvSpPr>
              <a:spLocks noChangeArrowheads="1"/>
            </p:cNvSpPr>
            <p:nvPr/>
          </p:nvSpPr>
          <p:spPr bwMode="auto">
            <a:xfrm rot="1136519">
              <a:off x="1565" y="3577"/>
              <a:ext cx="118" cy="110"/>
            </a:xfrm>
            <a:prstGeom prst="star4">
              <a:avLst>
                <a:gd name="adj" fmla="val 5106"/>
              </a:avLst>
            </a:prstGeom>
            <a:solidFill>
              <a:schemeClr val="bg1"/>
            </a:solidFill>
            <a:ln w="9525" algn="ctr">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73" name="AutoShape 65"/>
            <p:cNvSpPr>
              <a:spLocks noChangeArrowheads="1"/>
            </p:cNvSpPr>
            <p:nvPr/>
          </p:nvSpPr>
          <p:spPr bwMode="auto">
            <a:xfrm rot="-1174821">
              <a:off x="1563" y="3577"/>
              <a:ext cx="118" cy="110"/>
            </a:xfrm>
            <a:prstGeom prst="star4">
              <a:avLst>
                <a:gd name="adj" fmla="val 4384"/>
              </a:avLst>
            </a:prstGeom>
            <a:solidFill>
              <a:schemeClr val="bg1"/>
            </a:solidFill>
            <a:ln w="254" algn="ctr">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19874" name="AutoShape 66">
            <a:hlinkClick r:id="" action="ppaction://noaction" highlightClick="1"/>
          </p:cNvPr>
          <p:cNvSpPr>
            <a:spLocks noChangeArrowheads="1"/>
          </p:cNvSpPr>
          <p:nvPr/>
        </p:nvSpPr>
        <p:spPr bwMode="auto">
          <a:xfrm>
            <a:off x="1473200" y="5715000"/>
            <a:ext cx="1022350" cy="533400"/>
          </a:xfrm>
          <a:prstGeom prst="actionButtonBlank">
            <a:avLst/>
          </a:prstGeom>
          <a:gradFill rotWithShape="1">
            <a:gsLst>
              <a:gs pos="0">
                <a:schemeClr val="accent1"/>
              </a:gs>
              <a:gs pos="100000">
                <a:schemeClr val="accent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bg1"/>
                </a:solidFill>
                <a:latin typeface="Arial" panose="020B0604020202020204" pitchFamily="34" charset="0"/>
              </a:rPr>
              <a:t>x</a:t>
            </a:r>
          </a:p>
        </p:txBody>
      </p:sp>
      <p:sp>
        <p:nvSpPr>
          <p:cNvPr id="119875" name="AutoShape 67">
            <a:hlinkClick r:id="" action="ppaction://noaction" highlightClick="1"/>
          </p:cNvPr>
          <p:cNvSpPr>
            <a:spLocks noChangeArrowheads="1"/>
          </p:cNvSpPr>
          <p:nvPr/>
        </p:nvSpPr>
        <p:spPr bwMode="auto">
          <a:xfrm>
            <a:off x="2647950" y="5715000"/>
            <a:ext cx="1028700" cy="533400"/>
          </a:xfrm>
          <a:prstGeom prst="actionButtonBlank">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bg1"/>
                </a:solidFill>
                <a:latin typeface="Arial" panose="020B0604020202020204" pitchFamily="34" charset="0"/>
              </a:rPr>
              <a:t>b</a:t>
            </a:r>
          </a:p>
        </p:txBody>
      </p:sp>
      <p:sp>
        <p:nvSpPr>
          <p:cNvPr id="119876" name="AutoShape 68">
            <a:hlinkClick r:id="" action="ppaction://noaction" highlightClick="1"/>
          </p:cNvPr>
          <p:cNvSpPr>
            <a:spLocks noChangeArrowheads="1"/>
          </p:cNvSpPr>
          <p:nvPr/>
        </p:nvSpPr>
        <p:spPr bwMode="auto">
          <a:xfrm>
            <a:off x="3867150" y="5715000"/>
            <a:ext cx="1028700" cy="533400"/>
          </a:xfrm>
          <a:prstGeom prst="actionButtonBlank">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bg1"/>
                </a:solidFill>
                <a:latin typeface="Arial" panose="020B0604020202020204" pitchFamily="34" charset="0"/>
              </a:rPr>
              <a:t>c</a:t>
            </a:r>
          </a:p>
        </p:txBody>
      </p:sp>
      <p:sp>
        <p:nvSpPr>
          <p:cNvPr id="119877" name="AutoShape 69">
            <a:hlinkClick r:id="" action="ppaction://noaction" highlightClick="1"/>
          </p:cNvPr>
          <p:cNvSpPr>
            <a:spLocks noChangeArrowheads="1"/>
          </p:cNvSpPr>
          <p:nvPr/>
        </p:nvSpPr>
        <p:spPr bwMode="auto">
          <a:xfrm>
            <a:off x="5048250" y="5727700"/>
            <a:ext cx="1028700" cy="533400"/>
          </a:xfrm>
          <a:prstGeom prst="actionButtonBlank">
            <a:avLst/>
          </a:prstGeom>
          <a:gradFill rotWithShape="1">
            <a:gsLst>
              <a:gs pos="0">
                <a:schemeClr val="accent1"/>
              </a:gs>
              <a:gs pos="100000">
                <a:schemeClr val="accent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bg1"/>
                </a:solidFill>
                <a:latin typeface="Arial" panose="020B0604020202020204" pitchFamily="34" charset="0"/>
              </a:rPr>
              <a:t>r</a:t>
            </a:r>
          </a:p>
        </p:txBody>
      </p:sp>
      <p:sp>
        <p:nvSpPr>
          <p:cNvPr id="119878" name="AutoShape 70">
            <a:hlinkClick r:id="" action="ppaction://noaction" highlightClick="1"/>
          </p:cNvPr>
          <p:cNvSpPr>
            <a:spLocks noChangeArrowheads="1"/>
          </p:cNvSpPr>
          <p:nvPr/>
        </p:nvSpPr>
        <p:spPr bwMode="auto">
          <a:xfrm>
            <a:off x="6235700" y="5715000"/>
            <a:ext cx="1022350" cy="533400"/>
          </a:xfrm>
          <a:prstGeom prst="actionButtonBlank">
            <a:avLst/>
          </a:prstGeom>
          <a:gradFill rotWithShape="1">
            <a:gsLst>
              <a:gs pos="0">
                <a:schemeClr val="accent1"/>
              </a:gs>
              <a:gs pos="100000">
                <a:schemeClr val="accent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bg1"/>
                </a:solidFill>
                <a:latin typeface="Arial" panose="020B0604020202020204" pitchFamily="34" charset="0"/>
              </a:rPr>
              <a:t>f</a:t>
            </a:r>
          </a:p>
        </p:txBody>
      </p:sp>
      <p:sp>
        <p:nvSpPr>
          <p:cNvPr id="119879" name="AutoShape 71">
            <a:hlinkClick r:id="" action="ppaction://noaction" highlightClick="1"/>
          </p:cNvPr>
          <p:cNvSpPr>
            <a:spLocks noChangeArrowheads="1"/>
          </p:cNvSpPr>
          <p:nvPr/>
        </p:nvSpPr>
        <p:spPr bwMode="auto">
          <a:xfrm>
            <a:off x="7448550" y="5715000"/>
            <a:ext cx="1028700" cy="533400"/>
          </a:xfrm>
          <a:prstGeom prst="actionButtonBlank">
            <a:avLst/>
          </a:prstGeom>
          <a:gradFill rotWithShape="1">
            <a:gsLst>
              <a:gs pos="0">
                <a:schemeClr val="accent1"/>
              </a:gs>
              <a:gs pos="100000">
                <a:schemeClr val="accent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bg1"/>
                </a:solidFill>
                <a:latin typeface="Arial" panose="020B0604020202020204" pitchFamily="34" charset="0"/>
              </a:rPr>
              <a:t>s</a:t>
            </a:r>
          </a:p>
        </p:txBody>
      </p:sp>
      <p:grpSp>
        <p:nvGrpSpPr>
          <p:cNvPr id="119880" name="Group 72"/>
          <p:cNvGrpSpPr>
            <a:grpSpLocks/>
          </p:cNvGrpSpPr>
          <p:nvPr/>
        </p:nvGrpSpPr>
        <p:grpSpPr bwMode="auto">
          <a:xfrm>
            <a:off x="6616700" y="2895600"/>
            <a:ext cx="1774825" cy="1774825"/>
            <a:chOff x="3032" y="3010"/>
            <a:chExt cx="1118" cy="1118"/>
          </a:xfrm>
        </p:grpSpPr>
        <p:sp>
          <p:nvSpPr>
            <p:cNvPr id="119881" name="Oval 73"/>
            <p:cNvSpPr>
              <a:spLocks noChangeArrowheads="1"/>
            </p:cNvSpPr>
            <p:nvPr/>
          </p:nvSpPr>
          <p:spPr bwMode="auto">
            <a:xfrm>
              <a:off x="3032" y="3010"/>
              <a:ext cx="1118" cy="1118"/>
            </a:xfrm>
            <a:prstGeom prst="ellipse">
              <a:avLst/>
            </a:prstGeom>
            <a:gradFill rotWithShape="1">
              <a:gsLst>
                <a:gs pos="0">
                  <a:schemeClr val="hlink"/>
                </a:gs>
                <a:gs pos="100000">
                  <a:schemeClr val="bg1"/>
                </a:gs>
              </a:gsLst>
              <a:lin ang="189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82" name="Line 74"/>
            <p:cNvSpPr>
              <a:spLocks noChangeShapeType="1"/>
            </p:cNvSpPr>
            <p:nvPr/>
          </p:nvSpPr>
          <p:spPr bwMode="auto">
            <a:xfrm flipV="1">
              <a:off x="3868" y="3371"/>
              <a:ext cx="136" cy="153"/>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83" name="Line 75"/>
            <p:cNvSpPr>
              <a:spLocks noChangeShapeType="1"/>
            </p:cNvSpPr>
            <p:nvPr/>
          </p:nvSpPr>
          <p:spPr bwMode="auto">
            <a:xfrm flipH="1" flipV="1">
              <a:off x="3879" y="3177"/>
              <a:ext cx="125" cy="198"/>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84" name="Line 76"/>
            <p:cNvSpPr>
              <a:spLocks noChangeShapeType="1"/>
            </p:cNvSpPr>
            <p:nvPr/>
          </p:nvSpPr>
          <p:spPr bwMode="auto">
            <a:xfrm>
              <a:off x="3653" y="3137"/>
              <a:ext cx="230" cy="41"/>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85" name="Line 77"/>
            <p:cNvSpPr>
              <a:spLocks noChangeShapeType="1"/>
            </p:cNvSpPr>
            <p:nvPr/>
          </p:nvSpPr>
          <p:spPr bwMode="auto">
            <a:xfrm flipV="1">
              <a:off x="3238" y="3118"/>
              <a:ext cx="67" cy="17"/>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86" name="Line 78"/>
            <p:cNvSpPr>
              <a:spLocks noChangeShapeType="1"/>
            </p:cNvSpPr>
            <p:nvPr/>
          </p:nvSpPr>
          <p:spPr bwMode="auto">
            <a:xfrm>
              <a:off x="3242" y="3694"/>
              <a:ext cx="256" cy="2"/>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87" name="Line 79"/>
            <p:cNvSpPr>
              <a:spLocks noChangeShapeType="1"/>
            </p:cNvSpPr>
            <p:nvPr/>
          </p:nvSpPr>
          <p:spPr bwMode="auto">
            <a:xfrm flipV="1">
              <a:off x="3180" y="3302"/>
              <a:ext cx="126" cy="168"/>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88" name="Line 80"/>
            <p:cNvSpPr>
              <a:spLocks noChangeShapeType="1"/>
            </p:cNvSpPr>
            <p:nvPr/>
          </p:nvSpPr>
          <p:spPr bwMode="auto">
            <a:xfrm flipH="1" flipV="1">
              <a:off x="3180" y="3471"/>
              <a:ext cx="63" cy="218"/>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89" name="Line 81"/>
            <p:cNvSpPr>
              <a:spLocks noChangeShapeType="1"/>
            </p:cNvSpPr>
            <p:nvPr/>
          </p:nvSpPr>
          <p:spPr bwMode="auto">
            <a:xfrm>
              <a:off x="4002" y="3371"/>
              <a:ext cx="129" cy="78"/>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90" name="Line 82"/>
            <p:cNvSpPr>
              <a:spLocks noChangeShapeType="1"/>
            </p:cNvSpPr>
            <p:nvPr/>
          </p:nvSpPr>
          <p:spPr bwMode="auto">
            <a:xfrm>
              <a:off x="3894" y="3769"/>
              <a:ext cx="134" cy="73"/>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91" name="Line 83"/>
            <p:cNvSpPr>
              <a:spLocks noChangeShapeType="1"/>
            </p:cNvSpPr>
            <p:nvPr/>
          </p:nvSpPr>
          <p:spPr bwMode="auto">
            <a:xfrm flipV="1">
              <a:off x="4032" y="3810"/>
              <a:ext cx="62" cy="30"/>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92" name="Line 84"/>
            <p:cNvSpPr>
              <a:spLocks noChangeShapeType="1"/>
            </p:cNvSpPr>
            <p:nvPr/>
          </p:nvSpPr>
          <p:spPr bwMode="auto">
            <a:xfrm flipV="1">
              <a:off x="4021" y="3836"/>
              <a:ext cx="9" cy="83"/>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93" name="Line 85"/>
            <p:cNvSpPr>
              <a:spLocks noChangeShapeType="1"/>
            </p:cNvSpPr>
            <p:nvPr/>
          </p:nvSpPr>
          <p:spPr bwMode="auto">
            <a:xfrm flipV="1">
              <a:off x="3623" y="3876"/>
              <a:ext cx="43" cy="183"/>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94" name="Line 86"/>
            <p:cNvSpPr>
              <a:spLocks noChangeShapeType="1"/>
            </p:cNvSpPr>
            <p:nvPr/>
          </p:nvSpPr>
          <p:spPr bwMode="auto">
            <a:xfrm>
              <a:off x="3626" y="4060"/>
              <a:ext cx="103" cy="45"/>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95" name="Line 87"/>
            <p:cNvSpPr>
              <a:spLocks noChangeShapeType="1"/>
            </p:cNvSpPr>
            <p:nvPr/>
          </p:nvSpPr>
          <p:spPr bwMode="auto">
            <a:xfrm flipV="1">
              <a:off x="3344" y="4059"/>
              <a:ext cx="280" cy="9"/>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96" name="Line 88"/>
            <p:cNvSpPr>
              <a:spLocks noChangeShapeType="1"/>
            </p:cNvSpPr>
            <p:nvPr/>
          </p:nvSpPr>
          <p:spPr bwMode="auto">
            <a:xfrm flipV="1">
              <a:off x="3198" y="3692"/>
              <a:ext cx="45" cy="208"/>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97" name="Line 89"/>
            <p:cNvSpPr>
              <a:spLocks noChangeShapeType="1"/>
            </p:cNvSpPr>
            <p:nvPr/>
          </p:nvSpPr>
          <p:spPr bwMode="auto">
            <a:xfrm>
              <a:off x="3198" y="3896"/>
              <a:ext cx="152" cy="176"/>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98" name="Line 90"/>
            <p:cNvSpPr>
              <a:spLocks noChangeShapeType="1"/>
            </p:cNvSpPr>
            <p:nvPr/>
          </p:nvSpPr>
          <p:spPr bwMode="auto">
            <a:xfrm flipV="1">
              <a:off x="3038" y="3471"/>
              <a:ext cx="137" cy="7"/>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99" name="Line 91"/>
            <p:cNvSpPr>
              <a:spLocks noChangeShapeType="1"/>
            </p:cNvSpPr>
            <p:nvPr/>
          </p:nvSpPr>
          <p:spPr bwMode="auto">
            <a:xfrm flipV="1">
              <a:off x="3882" y="3124"/>
              <a:ext cx="38" cy="54"/>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900" name="Line 92"/>
            <p:cNvSpPr>
              <a:spLocks noChangeShapeType="1"/>
            </p:cNvSpPr>
            <p:nvPr/>
          </p:nvSpPr>
          <p:spPr bwMode="auto">
            <a:xfrm>
              <a:off x="3112" y="3851"/>
              <a:ext cx="86" cy="45"/>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901" name="AutoShape 93"/>
            <p:cNvSpPr>
              <a:spLocks noChangeArrowheads="1"/>
            </p:cNvSpPr>
            <p:nvPr/>
          </p:nvSpPr>
          <p:spPr bwMode="auto">
            <a:xfrm rot="20100000">
              <a:off x="3499" y="3466"/>
              <a:ext cx="403" cy="371"/>
            </a:xfrm>
            <a:prstGeom prst="pentagon">
              <a:avLst/>
            </a:prstGeom>
            <a:gradFill rotWithShape="1">
              <a:gsLst>
                <a:gs pos="0">
                  <a:schemeClr val="hlink"/>
                </a:gs>
                <a:gs pos="100000">
                  <a:schemeClr val="bg1"/>
                </a:gs>
              </a:gsLst>
              <a:lin ang="189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902" name="Line 94"/>
            <p:cNvSpPr>
              <a:spLocks noChangeShapeType="1"/>
            </p:cNvSpPr>
            <p:nvPr/>
          </p:nvSpPr>
          <p:spPr bwMode="auto">
            <a:xfrm flipH="1" flipV="1">
              <a:off x="3527" y="3315"/>
              <a:ext cx="92" cy="166"/>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903" name="AutoShape 95"/>
            <p:cNvSpPr>
              <a:spLocks noChangeArrowheads="1"/>
            </p:cNvSpPr>
            <p:nvPr/>
          </p:nvSpPr>
          <p:spPr bwMode="auto">
            <a:xfrm rot="30901992">
              <a:off x="3278" y="3057"/>
              <a:ext cx="376" cy="265"/>
            </a:xfrm>
            <a:prstGeom prst="pentagon">
              <a:avLst/>
            </a:prstGeom>
            <a:gradFill rotWithShape="1">
              <a:gsLst>
                <a:gs pos="0">
                  <a:schemeClr val="bg1"/>
                </a:gs>
                <a:gs pos="100000">
                  <a:schemeClr val="hlink"/>
                </a:gs>
              </a:gsLst>
              <a:lin ang="189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19904" name="AutoShape 96">
            <a:hlinkClick r:id="" action="ppaction://noaction" highlightClick="1"/>
          </p:cNvPr>
          <p:cNvSpPr>
            <a:spLocks noChangeArrowheads="1"/>
          </p:cNvSpPr>
          <p:nvPr/>
        </p:nvSpPr>
        <p:spPr bwMode="auto">
          <a:xfrm>
            <a:off x="1485900" y="6261100"/>
            <a:ext cx="1022350" cy="533400"/>
          </a:xfrm>
          <a:prstGeom prst="actionButtonBlank">
            <a:avLst/>
          </a:prstGeom>
          <a:gradFill rotWithShape="1">
            <a:gsLst>
              <a:gs pos="0">
                <a:schemeClr val="accent1"/>
              </a:gs>
              <a:gs pos="100000">
                <a:schemeClr val="accent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bg1"/>
                </a:solidFill>
                <a:latin typeface="Arial" panose="020B0604020202020204" pitchFamily="34" charset="0"/>
              </a:rPr>
              <a:t>xx</a:t>
            </a:r>
          </a:p>
        </p:txBody>
      </p:sp>
      <p:sp>
        <p:nvSpPr>
          <p:cNvPr id="119905" name="AutoShape 97">
            <a:hlinkClick r:id="" action="ppaction://noaction" highlightClick="1"/>
          </p:cNvPr>
          <p:cNvSpPr>
            <a:spLocks noChangeArrowheads="1"/>
          </p:cNvSpPr>
          <p:nvPr/>
        </p:nvSpPr>
        <p:spPr bwMode="auto">
          <a:xfrm>
            <a:off x="2660650" y="6261100"/>
            <a:ext cx="1028700" cy="533400"/>
          </a:xfrm>
          <a:prstGeom prst="actionButtonBlank">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bg1"/>
                </a:solidFill>
                <a:latin typeface="Arial" panose="020B0604020202020204" pitchFamily="34" charset="0"/>
              </a:rPr>
              <a:t>bb</a:t>
            </a:r>
          </a:p>
        </p:txBody>
      </p:sp>
      <p:sp>
        <p:nvSpPr>
          <p:cNvPr id="119906" name="AutoShape 98">
            <a:hlinkClick r:id="" action="ppaction://noaction" highlightClick="1"/>
          </p:cNvPr>
          <p:cNvSpPr>
            <a:spLocks noChangeArrowheads="1"/>
          </p:cNvSpPr>
          <p:nvPr/>
        </p:nvSpPr>
        <p:spPr bwMode="auto">
          <a:xfrm>
            <a:off x="3879850" y="6261100"/>
            <a:ext cx="1028700" cy="533400"/>
          </a:xfrm>
          <a:prstGeom prst="actionButtonBlank">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bg1"/>
                </a:solidFill>
                <a:latin typeface="Arial" panose="020B0604020202020204" pitchFamily="34" charset="0"/>
              </a:rPr>
              <a:t>cc</a:t>
            </a:r>
          </a:p>
        </p:txBody>
      </p:sp>
      <p:sp>
        <p:nvSpPr>
          <p:cNvPr id="119907" name="AutoShape 99">
            <a:hlinkClick r:id="" action="ppaction://noaction" highlightClick="1"/>
          </p:cNvPr>
          <p:cNvSpPr>
            <a:spLocks noChangeArrowheads="1"/>
          </p:cNvSpPr>
          <p:nvPr/>
        </p:nvSpPr>
        <p:spPr bwMode="auto">
          <a:xfrm>
            <a:off x="5060950" y="6273800"/>
            <a:ext cx="1028700" cy="533400"/>
          </a:xfrm>
          <a:prstGeom prst="actionButtonBlank">
            <a:avLst/>
          </a:prstGeom>
          <a:gradFill rotWithShape="1">
            <a:gsLst>
              <a:gs pos="0">
                <a:schemeClr val="accent1"/>
              </a:gs>
              <a:gs pos="100000">
                <a:schemeClr val="accent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bg1"/>
                </a:solidFill>
                <a:latin typeface="Arial" panose="020B0604020202020204" pitchFamily="34" charset="0"/>
              </a:rPr>
              <a:t>rr</a:t>
            </a:r>
          </a:p>
        </p:txBody>
      </p:sp>
      <p:sp>
        <p:nvSpPr>
          <p:cNvPr id="119908" name="AutoShape 100">
            <a:hlinkClick r:id="" action="ppaction://noaction" highlightClick="1"/>
          </p:cNvPr>
          <p:cNvSpPr>
            <a:spLocks noChangeArrowheads="1"/>
          </p:cNvSpPr>
          <p:nvPr/>
        </p:nvSpPr>
        <p:spPr bwMode="auto">
          <a:xfrm>
            <a:off x="6248400" y="6261100"/>
            <a:ext cx="1022350" cy="533400"/>
          </a:xfrm>
          <a:prstGeom prst="actionButtonBlank">
            <a:avLst/>
          </a:prstGeom>
          <a:gradFill rotWithShape="1">
            <a:gsLst>
              <a:gs pos="0">
                <a:schemeClr val="accent1"/>
              </a:gs>
              <a:gs pos="100000">
                <a:schemeClr val="accent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bg1"/>
                </a:solidFill>
                <a:latin typeface="Arial" panose="020B0604020202020204" pitchFamily="34" charset="0"/>
              </a:rPr>
              <a:t>ff</a:t>
            </a:r>
          </a:p>
        </p:txBody>
      </p:sp>
      <p:sp>
        <p:nvSpPr>
          <p:cNvPr id="119909" name="AutoShape 101">
            <a:hlinkClick r:id="" action="ppaction://noaction" highlightClick="1"/>
          </p:cNvPr>
          <p:cNvSpPr>
            <a:spLocks noChangeArrowheads="1"/>
          </p:cNvSpPr>
          <p:nvPr/>
        </p:nvSpPr>
        <p:spPr bwMode="auto">
          <a:xfrm>
            <a:off x="7461250" y="6261100"/>
            <a:ext cx="1028700" cy="533400"/>
          </a:xfrm>
          <a:prstGeom prst="actionButtonBlank">
            <a:avLst/>
          </a:prstGeom>
          <a:gradFill rotWithShape="1">
            <a:gsLst>
              <a:gs pos="0">
                <a:schemeClr val="accent1"/>
              </a:gs>
              <a:gs pos="100000">
                <a:schemeClr val="accent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bg1"/>
                </a:solidFill>
                <a:latin typeface="Arial" panose="020B0604020202020204" pitchFamily="34" charset="0"/>
              </a:rPr>
              <a:t>ss</a:t>
            </a:r>
          </a:p>
        </p:txBody>
      </p:sp>
      <p:grpSp>
        <p:nvGrpSpPr>
          <p:cNvPr id="119910" name="Group 102"/>
          <p:cNvGrpSpPr>
            <a:grpSpLocks/>
          </p:cNvGrpSpPr>
          <p:nvPr/>
        </p:nvGrpSpPr>
        <p:grpSpPr bwMode="auto">
          <a:xfrm rot="16200000">
            <a:off x="3727451" y="3098800"/>
            <a:ext cx="3219450" cy="3063875"/>
            <a:chOff x="42" y="614"/>
            <a:chExt cx="2028" cy="1930"/>
          </a:xfrm>
        </p:grpSpPr>
        <p:grpSp>
          <p:nvGrpSpPr>
            <p:cNvPr id="119911" name="Group 103"/>
            <p:cNvGrpSpPr>
              <a:grpSpLocks/>
            </p:cNvGrpSpPr>
            <p:nvPr/>
          </p:nvGrpSpPr>
          <p:grpSpPr bwMode="auto">
            <a:xfrm>
              <a:off x="1057" y="614"/>
              <a:ext cx="1013" cy="961"/>
              <a:chOff x="595" y="1100"/>
              <a:chExt cx="1013" cy="961"/>
            </a:xfrm>
          </p:grpSpPr>
          <p:sp>
            <p:nvSpPr>
              <p:cNvPr id="119912" name="AutoShape 104"/>
              <p:cNvSpPr>
                <a:spLocks noChangeArrowheads="1"/>
              </p:cNvSpPr>
              <p:nvPr/>
            </p:nvSpPr>
            <p:spPr bwMode="auto">
              <a:xfrm>
                <a:off x="595" y="1347"/>
                <a:ext cx="759" cy="714"/>
              </a:xfrm>
              <a:prstGeom prst="roundRect">
                <a:avLst>
                  <a:gd name="adj" fmla="val 16667"/>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913" name="Freeform 105"/>
              <p:cNvSpPr>
                <a:spLocks/>
              </p:cNvSpPr>
              <p:nvPr/>
            </p:nvSpPr>
            <p:spPr bwMode="auto">
              <a:xfrm>
                <a:off x="642" y="1100"/>
                <a:ext cx="929" cy="237"/>
              </a:xfrm>
              <a:custGeom>
                <a:avLst/>
                <a:gdLst>
                  <a:gd name="T0" fmla="*/ 166 w 929"/>
                  <a:gd name="T1" fmla="*/ 30 h 237"/>
                  <a:gd name="T2" fmla="*/ 207 w 929"/>
                  <a:gd name="T3" fmla="*/ 9 h 237"/>
                  <a:gd name="T4" fmla="*/ 231 w 929"/>
                  <a:gd name="T5" fmla="*/ 3 h 237"/>
                  <a:gd name="T6" fmla="*/ 263 w 929"/>
                  <a:gd name="T7" fmla="*/ 0 h 237"/>
                  <a:gd name="T8" fmla="*/ 890 w 929"/>
                  <a:gd name="T9" fmla="*/ 0 h 237"/>
                  <a:gd name="T10" fmla="*/ 906 w 929"/>
                  <a:gd name="T11" fmla="*/ 3 h 237"/>
                  <a:gd name="T12" fmla="*/ 915 w 929"/>
                  <a:gd name="T13" fmla="*/ 10 h 237"/>
                  <a:gd name="T14" fmla="*/ 926 w 929"/>
                  <a:gd name="T15" fmla="*/ 22 h 237"/>
                  <a:gd name="T16" fmla="*/ 929 w 929"/>
                  <a:gd name="T17" fmla="*/ 34 h 237"/>
                  <a:gd name="T18" fmla="*/ 755 w 929"/>
                  <a:gd name="T19" fmla="*/ 203 h 237"/>
                  <a:gd name="T20" fmla="*/ 729 w 929"/>
                  <a:gd name="T21" fmla="*/ 222 h 237"/>
                  <a:gd name="T22" fmla="*/ 708 w 929"/>
                  <a:gd name="T23" fmla="*/ 228 h 237"/>
                  <a:gd name="T24" fmla="*/ 677 w 929"/>
                  <a:gd name="T25" fmla="*/ 235 h 237"/>
                  <a:gd name="T26" fmla="*/ 555 w 929"/>
                  <a:gd name="T27" fmla="*/ 237 h 237"/>
                  <a:gd name="T28" fmla="*/ 57 w 929"/>
                  <a:gd name="T29" fmla="*/ 237 h 237"/>
                  <a:gd name="T30" fmla="*/ 15 w 929"/>
                  <a:gd name="T31" fmla="*/ 228 h 237"/>
                  <a:gd name="T32" fmla="*/ 2 w 929"/>
                  <a:gd name="T33" fmla="*/ 210 h 237"/>
                  <a:gd name="T34" fmla="*/ 5 w 929"/>
                  <a:gd name="T35" fmla="*/ 192 h 237"/>
                  <a:gd name="T36" fmla="*/ 14 w 929"/>
                  <a:gd name="T37" fmla="*/ 177 h 237"/>
                  <a:gd name="T38" fmla="*/ 24 w 929"/>
                  <a:gd name="T39" fmla="*/ 166 h 237"/>
                  <a:gd name="T40" fmla="*/ 166 w 929"/>
                  <a:gd name="T41" fmla="*/ 3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9" h="237">
                    <a:moveTo>
                      <a:pt x="166" y="30"/>
                    </a:moveTo>
                    <a:lnTo>
                      <a:pt x="207" y="9"/>
                    </a:lnTo>
                    <a:lnTo>
                      <a:pt x="231" y="3"/>
                    </a:lnTo>
                    <a:lnTo>
                      <a:pt x="263" y="0"/>
                    </a:lnTo>
                    <a:lnTo>
                      <a:pt x="890" y="0"/>
                    </a:lnTo>
                    <a:lnTo>
                      <a:pt x="906" y="3"/>
                    </a:lnTo>
                    <a:lnTo>
                      <a:pt x="915" y="10"/>
                    </a:lnTo>
                    <a:lnTo>
                      <a:pt x="926" y="22"/>
                    </a:lnTo>
                    <a:lnTo>
                      <a:pt x="929" y="34"/>
                    </a:lnTo>
                    <a:lnTo>
                      <a:pt x="755" y="203"/>
                    </a:lnTo>
                    <a:lnTo>
                      <a:pt x="729" y="222"/>
                    </a:lnTo>
                    <a:lnTo>
                      <a:pt x="708" y="228"/>
                    </a:lnTo>
                    <a:lnTo>
                      <a:pt x="677" y="235"/>
                    </a:lnTo>
                    <a:lnTo>
                      <a:pt x="555" y="237"/>
                    </a:lnTo>
                    <a:lnTo>
                      <a:pt x="57" y="237"/>
                    </a:lnTo>
                    <a:lnTo>
                      <a:pt x="15" y="228"/>
                    </a:lnTo>
                    <a:lnTo>
                      <a:pt x="2" y="210"/>
                    </a:lnTo>
                    <a:cubicBezTo>
                      <a:pt x="0" y="204"/>
                      <a:pt x="3" y="197"/>
                      <a:pt x="5" y="192"/>
                    </a:cubicBezTo>
                    <a:cubicBezTo>
                      <a:pt x="7" y="187"/>
                      <a:pt x="11" y="181"/>
                      <a:pt x="14" y="177"/>
                    </a:cubicBezTo>
                    <a:lnTo>
                      <a:pt x="24" y="166"/>
                    </a:lnTo>
                    <a:lnTo>
                      <a:pt x="166" y="30"/>
                    </a:lnTo>
                    <a:close/>
                  </a:path>
                </a:pathLst>
              </a:custGeom>
              <a:solidFill>
                <a:schemeClr val="bg1"/>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914" name="Freeform 106"/>
              <p:cNvSpPr>
                <a:spLocks/>
              </p:cNvSpPr>
              <p:nvPr/>
            </p:nvSpPr>
            <p:spPr bwMode="auto">
              <a:xfrm>
                <a:off x="1369" y="1139"/>
                <a:ext cx="239" cy="883"/>
              </a:xfrm>
              <a:custGeom>
                <a:avLst/>
                <a:gdLst>
                  <a:gd name="T0" fmla="*/ 0 w 239"/>
                  <a:gd name="T1" fmla="*/ 309 h 883"/>
                  <a:gd name="T2" fmla="*/ 3 w 239"/>
                  <a:gd name="T3" fmla="*/ 267 h 883"/>
                  <a:gd name="T4" fmla="*/ 12 w 239"/>
                  <a:gd name="T5" fmla="*/ 220 h 883"/>
                  <a:gd name="T6" fmla="*/ 30 w 239"/>
                  <a:gd name="T7" fmla="*/ 183 h 883"/>
                  <a:gd name="T8" fmla="*/ 42 w 239"/>
                  <a:gd name="T9" fmla="*/ 172 h 883"/>
                  <a:gd name="T10" fmla="*/ 203 w 239"/>
                  <a:gd name="T11" fmla="*/ 9 h 883"/>
                  <a:gd name="T12" fmla="*/ 212 w 239"/>
                  <a:gd name="T13" fmla="*/ 1 h 883"/>
                  <a:gd name="T14" fmla="*/ 221 w 239"/>
                  <a:gd name="T15" fmla="*/ 0 h 883"/>
                  <a:gd name="T16" fmla="*/ 230 w 239"/>
                  <a:gd name="T17" fmla="*/ 4 h 883"/>
                  <a:gd name="T18" fmla="*/ 239 w 239"/>
                  <a:gd name="T19" fmla="*/ 15 h 883"/>
                  <a:gd name="T20" fmla="*/ 238 w 239"/>
                  <a:gd name="T21" fmla="*/ 654 h 883"/>
                  <a:gd name="T22" fmla="*/ 233 w 239"/>
                  <a:gd name="T23" fmla="*/ 675 h 883"/>
                  <a:gd name="T24" fmla="*/ 224 w 239"/>
                  <a:gd name="T25" fmla="*/ 697 h 883"/>
                  <a:gd name="T26" fmla="*/ 50 w 239"/>
                  <a:gd name="T27" fmla="*/ 877 h 883"/>
                  <a:gd name="T28" fmla="*/ 37 w 239"/>
                  <a:gd name="T29" fmla="*/ 883 h 883"/>
                  <a:gd name="T30" fmla="*/ 24 w 239"/>
                  <a:gd name="T31" fmla="*/ 880 h 883"/>
                  <a:gd name="T32" fmla="*/ 8 w 239"/>
                  <a:gd name="T33" fmla="*/ 870 h 883"/>
                  <a:gd name="T34" fmla="*/ 0 w 239"/>
                  <a:gd name="T35" fmla="*/ 846 h 883"/>
                  <a:gd name="T36" fmla="*/ 0 w 239"/>
                  <a:gd name="T37" fmla="*/ 309 h 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9" h="883">
                    <a:moveTo>
                      <a:pt x="0" y="309"/>
                    </a:moveTo>
                    <a:lnTo>
                      <a:pt x="3" y="267"/>
                    </a:lnTo>
                    <a:lnTo>
                      <a:pt x="12" y="220"/>
                    </a:lnTo>
                    <a:lnTo>
                      <a:pt x="30" y="183"/>
                    </a:lnTo>
                    <a:lnTo>
                      <a:pt x="42" y="172"/>
                    </a:lnTo>
                    <a:lnTo>
                      <a:pt x="203" y="9"/>
                    </a:lnTo>
                    <a:lnTo>
                      <a:pt x="212" y="1"/>
                    </a:lnTo>
                    <a:lnTo>
                      <a:pt x="221" y="0"/>
                    </a:lnTo>
                    <a:lnTo>
                      <a:pt x="230" y="4"/>
                    </a:lnTo>
                    <a:lnTo>
                      <a:pt x="239" y="15"/>
                    </a:lnTo>
                    <a:lnTo>
                      <a:pt x="238" y="654"/>
                    </a:lnTo>
                    <a:lnTo>
                      <a:pt x="233" y="675"/>
                    </a:lnTo>
                    <a:lnTo>
                      <a:pt x="224" y="697"/>
                    </a:lnTo>
                    <a:lnTo>
                      <a:pt x="50" y="877"/>
                    </a:lnTo>
                    <a:lnTo>
                      <a:pt x="37" y="883"/>
                    </a:lnTo>
                    <a:lnTo>
                      <a:pt x="24" y="880"/>
                    </a:lnTo>
                    <a:lnTo>
                      <a:pt x="8" y="870"/>
                    </a:lnTo>
                    <a:lnTo>
                      <a:pt x="0" y="846"/>
                    </a:lnTo>
                    <a:lnTo>
                      <a:pt x="0" y="309"/>
                    </a:lnTo>
                    <a:close/>
                  </a:path>
                </a:pathLst>
              </a:custGeom>
              <a:solidFill>
                <a:schemeClr val="accent1"/>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19915" name="Group 107"/>
              <p:cNvGrpSpPr>
                <a:grpSpLocks/>
              </p:cNvGrpSpPr>
              <p:nvPr/>
            </p:nvGrpSpPr>
            <p:grpSpPr bwMode="auto">
              <a:xfrm>
                <a:off x="1158" y="1894"/>
                <a:ext cx="84" cy="84"/>
                <a:chOff x="440" y="1062"/>
                <a:chExt cx="84" cy="84"/>
              </a:xfrm>
            </p:grpSpPr>
            <p:sp>
              <p:nvSpPr>
                <p:cNvPr id="119916" name="Oval 108"/>
                <p:cNvSpPr>
                  <a:spLocks noChangeArrowheads="1"/>
                </p:cNvSpPr>
                <p:nvPr/>
              </p:nvSpPr>
              <p:spPr bwMode="auto">
                <a:xfrm>
                  <a:off x="440" y="1062"/>
                  <a:ext cx="84" cy="84"/>
                </a:xfrm>
                <a:prstGeom prst="ellipse">
                  <a:avLst/>
                </a:prstGeom>
                <a:solidFill>
                  <a:schemeClr val="accent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917" name="Oval 109"/>
                <p:cNvSpPr>
                  <a:spLocks noChangeArrowheads="1"/>
                </p:cNvSpPr>
                <p:nvPr/>
              </p:nvSpPr>
              <p:spPr bwMode="auto">
                <a:xfrm>
                  <a:off x="452" y="1074"/>
                  <a:ext cx="62" cy="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19918" name="Group 110"/>
              <p:cNvGrpSpPr>
                <a:grpSpLocks/>
              </p:cNvGrpSpPr>
              <p:nvPr/>
            </p:nvGrpSpPr>
            <p:grpSpPr bwMode="auto">
              <a:xfrm>
                <a:off x="1158" y="1426"/>
                <a:ext cx="84" cy="84"/>
                <a:chOff x="440" y="1062"/>
                <a:chExt cx="84" cy="84"/>
              </a:xfrm>
            </p:grpSpPr>
            <p:sp>
              <p:nvSpPr>
                <p:cNvPr id="119919" name="Oval 111"/>
                <p:cNvSpPr>
                  <a:spLocks noChangeArrowheads="1"/>
                </p:cNvSpPr>
                <p:nvPr/>
              </p:nvSpPr>
              <p:spPr bwMode="auto">
                <a:xfrm>
                  <a:off x="440" y="1062"/>
                  <a:ext cx="84" cy="84"/>
                </a:xfrm>
                <a:prstGeom prst="ellipse">
                  <a:avLst/>
                </a:prstGeom>
                <a:solidFill>
                  <a:schemeClr val="accent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920" name="Oval 112"/>
                <p:cNvSpPr>
                  <a:spLocks noChangeArrowheads="1"/>
                </p:cNvSpPr>
                <p:nvPr/>
              </p:nvSpPr>
              <p:spPr bwMode="auto">
                <a:xfrm>
                  <a:off x="452" y="1074"/>
                  <a:ext cx="62" cy="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19921" name="Group 113"/>
              <p:cNvGrpSpPr>
                <a:grpSpLocks/>
              </p:cNvGrpSpPr>
              <p:nvPr/>
            </p:nvGrpSpPr>
            <p:grpSpPr bwMode="auto">
              <a:xfrm>
                <a:off x="1158" y="1660"/>
                <a:ext cx="84" cy="84"/>
                <a:chOff x="440" y="1062"/>
                <a:chExt cx="84" cy="84"/>
              </a:xfrm>
            </p:grpSpPr>
            <p:sp>
              <p:nvSpPr>
                <p:cNvPr id="119922" name="Oval 114"/>
                <p:cNvSpPr>
                  <a:spLocks noChangeArrowheads="1"/>
                </p:cNvSpPr>
                <p:nvPr/>
              </p:nvSpPr>
              <p:spPr bwMode="auto">
                <a:xfrm>
                  <a:off x="440" y="1062"/>
                  <a:ext cx="84" cy="84"/>
                </a:xfrm>
                <a:prstGeom prst="ellipse">
                  <a:avLst/>
                </a:prstGeom>
                <a:solidFill>
                  <a:schemeClr val="accent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923" name="Oval 115"/>
                <p:cNvSpPr>
                  <a:spLocks noChangeArrowheads="1"/>
                </p:cNvSpPr>
                <p:nvPr/>
              </p:nvSpPr>
              <p:spPr bwMode="auto">
                <a:xfrm>
                  <a:off x="452" y="1074"/>
                  <a:ext cx="62" cy="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19924" name="Group 116"/>
              <p:cNvGrpSpPr>
                <a:grpSpLocks/>
              </p:cNvGrpSpPr>
              <p:nvPr/>
            </p:nvGrpSpPr>
            <p:grpSpPr bwMode="auto">
              <a:xfrm>
                <a:off x="688" y="1424"/>
                <a:ext cx="84" cy="84"/>
                <a:chOff x="440" y="1062"/>
                <a:chExt cx="84" cy="84"/>
              </a:xfrm>
            </p:grpSpPr>
            <p:sp>
              <p:nvSpPr>
                <p:cNvPr id="119925" name="Oval 117"/>
                <p:cNvSpPr>
                  <a:spLocks noChangeArrowheads="1"/>
                </p:cNvSpPr>
                <p:nvPr/>
              </p:nvSpPr>
              <p:spPr bwMode="auto">
                <a:xfrm>
                  <a:off x="440" y="1062"/>
                  <a:ext cx="84" cy="84"/>
                </a:xfrm>
                <a:prstGeom prst="ellipse">
                  <a:avLst/>
                </a:prstGeom>
                <a:solidFill>
                  <a:schemeClr val="accent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926" name="Oval 118"/>
                <p:cNvSpPr>
                  <a:spLocks noChangeArrowheads="1"/>
                </p:cNvSpPr>
                <p:nvPr/>
              </p:nvSpPr>
              <p:spPr bwMode="auto">
                <a:xfrm>
                  <a:off x="452" y="1074"/>
                  <a:ext cx="62" cy="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19927" name="Group 119"/>
              <p:cNvGrpSpPr>
                <a:grpSpLocks/>
              </p:cNvGrpSpPr>
              <p:nvPr/>
            </p:nvGrpSpPr>
            <p:grpSpPr bwMode="auto">
              <a:xfrm>
                <a:off x="688" y="1660"/>
                <a:ext cx="84" cy="84"/>
                <a:chOff x="440" y="1062"/>
                <a:chExt cx="84" cy="84"/>
              </a:xfrm>
            </p:grpSpPr>
            <p:sp>
              <p:nvSpPr>
                <p:cNvPr id="119928" name="Oval 120"/>
                <p:cNvSpPr>
                  <a:spLocks noChangeArrowheads="1"/>
                </p:cNvSpPr>
                <p:nvPr/>
              </p:nvSpPr>
              <p:spPr bwMode="auto">
                <a:xfrm>
                  <a:off x="440" y="1062"/>
                  <a:ext cx="84" cy="84"/>
                </a:xfrm>
                <a:prstGeom prst="ellipse">
                  <a:avLst/>
                </a:prstGeom>
                <a:solidFill>
                  <a:schemeClr val="accent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929" name="Oval 121"/>
                <p:cNvSpPr>
                  <a:spLocks noChangeArrowheads="1"/>
                </p:cNvSpPr>
                <p:nvPr/>
              </p:nvSpPr>
              <p:spPr bwMode="auto">
                <a:xfrm>
                  <a:off x="452" y="1074"/>
                  <a:ext cx="62" cy="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19930" name="Group 122"/>
              <p:cNvGrpSpPr>
                <a:grpSpLocks/>
              </p:cNvGrpSpPr>
              <p:nvPr/>
            </p:nvGrpSpPr>
            <p:grpSpPr bwMode="auto">
              <a:xfrm>
                <a:off x="688" y="1894"/>
                <a:ext cx="84" cy="84"/>
                <a:chOff x="440" y="1062"/>
                <a:chExt cx="84" cy="84"/>
              </a:xfrm>
            </p:grpSpPr>
            <p:sp>
              <p:nvSpPr>
                <p:cNvPr id="119931" name="Oval 123"/>
                <p:cNvSpPr>
                  <a:spLocks noChangeArrowheads="1"/>
                </p:cNvSpPr>
                <p:nvPr/>
              </p:nvSpPr>
              <p:spPr bwMode="auto">
                <a:xfrm>
                  <a:off x="440" y="1062"/>
                  <a:ext cx="84" cy="84"/>
                </a:xfrm>
                <a:prstGeom prst="ellipse">
                  <a:avLst/>
                </a:prstGeom>
                <a:solidFill>
                  <a:schemeClr val="accent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932" name="Oval 124"/>
                <p:cNvSpPr>
                  <a:spLocks noChangeArrowheads="1"/>
                </p:cNvSpPr>
                <p:nvPr/>
              </p:nvSpPr>
              <p:spPr bwMode="auto">
                <a:xfrm>
                  <a:off x="452" y="1074"/>
                  <a:ext cx="62" cy="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19933" name="Group 125"/>
              <p:cNvGrpSpPr>
                <a:grpSpLocks/>
              </p:cNvGrpSpPr>
              <p:nvPr/>
            </p:nvGrpSpPr>
            <p:grpSpPr bwMode="auto">
              <a:xfrm>
                <a:off x="768" y="1246"/>
                <a:ext cx="84" cy="52"/>
                <a:chOff x="440" y="1062"/>
                <a:chExt cx="84" cy="84"/>
              </a:xfrm>
            </p:grpSpPr>
            <p:sp>
              <p:nvSpPr>
                <p:cNvPr id="119934" name="Oval 126"/>
                <p:cNvSpPr>
                  <a:spLocks noChangeArrowheads="1"/>
                </p:cNvSpPr>
                <p:nvPr/>
              </p:nvSpPr>
              <p:spPr bwMode="auto">
                <a:xfrm>
                  <a:off x="440" y="1062"/>
                  <a:ext cx="84" cy="84"/>
                </a:xfrm>
                <a:prstGeom prst="ellipse">
                  <a:avLst/>
                </a:prstGeom>
                <a:solidFill>
                  <a:schemeClr val="accent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935" name="Oval 127"/>
                <p:cNvSpPr>
                  <a:spLocks noChangeArrowheads="1"/>
                </p:cNvSpPr>
                <p:nvPr/>
              </p:nvSpPr>
              <p:spPr bwMode="auto">
                <a:xfrm>
                  <a:off x="452" y="1074"/>
                  <a:ext cx="62" cy="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19936" name="Group 128"/>
              <p:cNvGrpSpPr>
                <a:grpSpLocks/>
              </p:cNvGrpSpPr>
              <p:nvPr/>
            </p:nvGrpSpPr>
            <p:grpSpPr bwMode="auto">
              <a:xfrm>
                <a:off x="1200" y="1246"/>
                <a:ext cx="84" cy="52"/>
                <a:chOff x="440" y="1062"/>
                <a:chExt cx="84" cy="84"/>
              </a:xfrm>
            </p:grpSpPr>
            <p:sp>
              <p:nvSpPr>
                <p:cNvPr id="119937" name="Oval 129"/>
                <p:cNvSpPr>
                  <a:spLocks noChangeArrowheads="1"/>
                </p:cNvSpPr>
                <p:nvPr/>
              </p:nvSpPr>
              <p:spPr bwMode="auto">
                <a:xfrm>
                  <a:off x="440" y="1062"/>
                  <a:ext cx="84" cy="84"/>
                </a:xfrm>
                <a:prstGeom prst="ellipse">
                  <a:avLst/>
                </a:prstGeom>
                <a:solidFill>
                  <a:schemeClr val="accent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938" name="Oval 130"/>
                <p:cNvSpPr>
                  <a:spLocks noChangeArrowheads="1"/>
                </p:cNvSpPr>
                <p:nvPr/>
              </p:nvSpPr>
              <p:spPr bwMode="auto">
                <a:xfrm>
                  <a:off x="452" y="1074"/>
                  <a:ext cx="62" cy="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19939" name="Group 131"/>
              <p:cNvGrpSpPr>
                <a:grpSpLocks/>
              </p:cNvGrpSpPr>
              <p:nvPr/>
            </p:nvGrpSpPr>
            <p:grpSpPr bwMode="auto">
              <a:xfrm>
                <a:off x="864" y="1140"/>
                <a:ext cx="84" cy="52"/>
                <a:chOff x="440" y="1062"/>
                <a:chExt cx="84" cy="84"/>
              </a:xfrm>
            </p:grpSpPr>
            <p:sp>
              <p:nvSpPr>
                <p:cNvPr id="119940" name="Oval 132"/>
                <p:cNvSpPr>
                  <a:spLocks noChangeArrowheads="1"/>
                </p:cNvSpPr>
                <p:nvPr/>
              </p:nvSpPr>
              <p:spPr bwMode="auto">
                <a:xfrm>
                  <a:off x="440" y="1062"/>
                  <a:ext cx="84" cy="84"/>
                </a:xfrm>
                <a:prstGeom prst="ellipse">
                  <a:avLst/>
                </a:prstGeom>
                <a:solidFill>
                  <a:schemeClr val="accent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941" name="Oval 133"/>
                <p:cNvSpPr>
                  <a:spLocks noChangeArrowheads="1"/>
                </p:cNvSpPr>
                <p:nvPr/>
              </p:nvSpPr>
              <p:spPr bwMode="auto">
                <a:xfrm>
                  <a:off x="452" y="1074"/>
                  <a:ext cx="62" cy="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19942" name="Group 134"/>
              <p:cNvGrpSpPr>
                <a:grpSpLocks/>
              </p:cNvGrpSpPr>
              <p:nvPr/>
            </p:nvGrpSpPr>
            <p:grpSpPr bwMode="auto">
              <a:xfrm>
                <a:off x="1320" y="1142"/>
                <a:ext cx="84" cy="52"/>
                <a:chOff x="440" y="1062"/>
                <a:chExt cx="84" cy="84"/>
              </a:xfrm>
            </p:grpSpPr>
            <p:sp>
              <p:nvSpPr>
                <p:cNvPr id="119943" name="Oval 135"/>
                <p:cNvSpPr>
                  <a:spLocks noChangeArrowheads="1"/>
                </p:cNvSpPr>
                <p:nvPr/>
              </p:nvSpPr>
              <p:spPr bwMode="auto">
                <a:xfrm>
                  <a:off x="440" y="1062"/>
                  <a:ext cx="84" cy="84"/>
                </a:xfrm>
                <a:prstGeom prst="ellipse">
                  <a:avLst/>
                </a:prstGeom>
                <a:solidFill>
                  <a:schemeClr val="accent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944" name="Oval 136"/>
                <p:cNvSpPr>
                  <a:spLocks noChangeArrowheads="1"/>
                </p:cNvSpPr>
                <p:nvPr/>
              </p:nvSpPr>
              <p:spPr bwMode="auto">
                <a:xfrm>
                  <a:off x="452" y="1074"/>
                  <a:ext cx="62" cy="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19945" name="Group 137"/>
              <p:cNvGrpSpPr>
                <a:grpSpLocks/>
              </p:cNvGrpSpPr>
              <p:nvPr/>
            </p:nvGrpSpPr>
            <p:grpSpPr bwMode="auto">
              <a:xfrm>
                <a:off x="1406" y="1398"/>
                <a:ext cx="60" cy="84"/>
                <a:chOff x="440" y="1062"/>
                <a:chExt cx="84" cy="84"/>
              </a:xfrm>
            </p:grpSpPr>
            <p:sp>
              <p:nvSpPr>
                <p:cNvPr id="119946" name="Oval 138"/>
                <p:cNvSpPr>
                  <a:spLocks noChangeArrowheads="1"/>
                </p:cNvSpPr>
                <p:nvPr/>
              </p:nvSpPr>
              <p:spPr bwMode="auto">
                <a:xfrm>
                  <a:off x="440" y="1062"/>
                  <a:ext cx="84" cy="84"/>
                </a:xfrm>
                <a:prstGeom prst="ellipse">
                  <a:avLst/>
                </a:prstGeom>
                <a:solidFill>
                  <a:schemeClr val="accent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947" name="Oval 139"/>
                <p:cNvSpPr>
                  <a:spLocks noChangeArrowheads="1"/>
                </p:cNvSpPr>
                <p:nvPr/>
              </p:nvSpPr>
              <p:spPr bwMode="auto">
                <a:xfrm>
                  <a:off x="452" y="1074"/>
                  <a:ext cx="62" cy="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19948" name="Group 140"/>
              <p:cNvGrpSpPr>
                <a:grpSpLocks/>
              </p:cNvGrpSpPr>
              <p:nvPr/>
            </p:nvGrpSpPr>
            <p:grpSpPr bwMode="auto">
              <a:xfrm>
                <a:off x="1510" y="1728"/>
                <a:ext cx="60" cy="84"/>
                <a:chOff x="440" y="1062"/>
                <a:chExt cx="84" cy="84"/>
              </a:xfrm>
            </p:grpSpPr>
            <p:sp>
              <p:nvSpPr>
                <p:cNvPr id="119949" name="Oval 141"/>
                <p:cNvSpPr>
                  <a:spLocks noChangeArrowheads="1"/>
                </p:cNvSpPr>
                <p:nvPr/>
              </p:nvSpPr>
              <p:spPr bwMode="auto">
                <a:xfrm>
                  <a:off x="440" y="1062"/>
                  <a:ext cx="84" cy="84"/>
                </a:xfrm>
                <a:prstGeom prst="ellipse">
                  <a:avLst/>
                </a:prstGeom>
                <a:solidFill>
                  <a:schemeClr val="accent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950" name="Oval 142"/>
                <p:cNvSpPr>
                  <a:spLocks noChangeArrowheads="1"/>
                </p:cNvSpPr>
                <p:nvPr/>
              </p:nvSpPr>
              <p:spPr bwMode="auto">
                <a:xfrm>
                  <a:off x="452" y="1074"/>
                  <a:ext cx="62" cy="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19951" name="Group 143"/>
              <p:cNvGrpSpPr>
                <a:grpSpLocks/>
              </p:cNvGrpSpPr>
              <p:nvPr/>
            </p:nvGrpSpPr>
            <p:grpSpPr bwMode="auto">
              <a:xfrm>
                <a:off x="1464" y="1576"/>
                <a:ext cx="60" cy="84"/>
                <a:chOff x="440" y="1062"/>
                <a:chExt cx="84" cy="84"/>
              </a:xfrm>
            </p:grpSpPr>
            <p:sp>
              <p:nvSpPr>
                <p:cNvPr id="119952" name="Oval 144"/>
                <p:cNvSpPr>
                  <a:spLocks noChangeArrowheads="1"/>
                </p:cNvSpPr>
                <p:nvPr/>
              </p:nvSpPr>
              <p:spPr bwMode="auto">
                <a:xfrm>
                  <a:off x="440" y="1062"/>
                  <a:ext cx="84" cy="84"/>
                </a:xfrm>
                <a:prstGeom prst="ellipse">
                  <a:avLst/>
                </a:prstGeom>
                <a:solidFill>
                  <a:schemeClr val="accent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953" name="Oval 145"/>
                <p:cNvSpPr>
                  <a:spLocks noChangeArrowheads="1"/>
                </p:cNvSpPr>
                <p:nvPr/>
              </p:nvSpPr>
              <p:spPr bwMode="auto">
                <a:xfrm>
                  <a:off x="452" y="1074"/>
                  <a:ext cx="62" cy="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19954" name="Line 146"/>
              <p:cNvSpPr>
                <a:spLocks noChangeShapeType="1"/>
              </p:cNvSpPr>
              <p:nvPr/>
            </p:nvSpPr>
            <p:spPr bwMode="auto">
              <a:xfrm flipH="1">
                <a:off x="602" y="1307"/>
                <a:ext cx="40" cy="1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955" name="Line 147"/>
              <p:cNvSpPr>
                <a:spLocks noChangeShapeType="1"/>
              </p:cNvSpPr>
              <p:nvPr/>
            </p:nvSpPr>
            <p:spPr bwMode="auto">
              <a:xfrm flipH="1">
                <a:off x="1263" y="2019"/>
                <a:ext cx="150" cy="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956" name="Line 148"/>
              <p:cNvSpPr>
                <a:spLocks noChangeShapeType="1"/>
              </p:cNvSpPr>
              <p:nvPr/>
            </p:nvSpPr>
            <p:spPr bwMode="auto">
              <a:xfrm>
                <a:off x="1549" y="1102"/>
                <a:ext cx="53"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19957" name="Line 149"/>
            <p:cNvSpPr>
              <a:spLocks noChangeShapeType="1"/>
            </p:cNvSpPr>
            <p:nvPr/>
          </p:nvSpPr>
          <p:spPr bwMode="auto">
            <a:xfrm flipV="1">
              <a:off x="42" y="1578"/>
              <a:ext cx="1014" cy="966"/>
            </a:xfrm>
            <a:prstGeom prst="line">
              <a:avLst/>
            </a:prstGeom>
            <a:noFill/>
            <a:ln w="9525">
              <a:solidFill>
                <a:srgbClr val="00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19958" name="Freeform 150"/>
          <p:cNvSpPr>
            <a:spLocks/>
          </p:cNvSpPr>
          <p:nvPr/>
        </p:nvSpPr>
        <p:spPr bwMode="auto">
          <a:xfrm>
            <a:off x="5200650" y="1558925"/>
            <a:ext cx="631825" cy="636588"/>
          </a:xfrm>
          <a:custGeom>
            <a:avLst/>
            <a:gdLst>
              <a:gd name="T0" fmla="*/ 343 w 398"/>
              <a:gd name="T1" fmla="*/ 330 h 401"/>
              <a:gd name="T2" fmla="*/ 312 w 398"/>
              <a:gd name="T3" fmla="*/ 355 h 401"/>
              <a:gd name="T4" fmla="*/ 300 w 398"/>
              <a:gd name="T5" fmla="*/ 364 h 401"/>
              <a:gd name="T6" fmla="*/ 290 w 398"/>
              <a:gd name="T7" fmla="*/ 372 h 401"/>
              <a:gd name="T8" fmla="*/ 278 w 398"/>
              <a:gd name="T9" fmla="*/ 378 h 401"/>
              <a:gd name="T10" fmla="*/ 251 w 398"/>
              <a:gd name="T11" fmla="*/ 391 h 401"/>
              <a:gd name="T12" fmla="*/ 219 w 398"/>
              <a:gd name="T13" fmla="*/ 399 h 401"/>
              <a:gd name="T14" fmla="*/ 191 w 398"/>
              <a:gd name="T15" fmla="*/ 401 h 401"/>
              <a:gd name="T16" fmla="*/ 162 w 398"/>
              <a:gd name="T17" fmla="*/ 396 h 401"/>
              <a:gd name="T18" fmla="*/ 121 w 398"/>
              <a:gd name="T19" fmla="*/ 388 h 401"/>
              <a:gd name="T20" fmla="*/ 82 w 398"/>
              <a:gd name="T21" fmla="*/ 376 h 401"/>
              <a:gd name="T22" fmla="*/ 54 w 398"/>
              <a:gd name="T23" fmla="*/ 364 h 401"/>
              <a:gd name="T24" fmla="*/ 30 w 398"/>
              <a:gd name="T25" fmla="*/ 347 h 401"/>
              <a:gd name="T26" fmla="*/ 19 w 398"/>
              <a:gd name="T27" fmla="*/ 334 h 401"/>
              <a:gd name="T28" fmla="*/ 12 w 398"/>
              <a:gd name="T29" fmla="*/ 321 h 401"/>
              <a:gd name="T30" fmla="*/ 6 w 398"/>
              <a:gd name="T31" fmla="*/ 295 h 401"/>
              <a:gd name="T32" fmla="*/ 2 w 398"/>
              <a:gd name="T33" fmla="*/ 263 h 401"/>
              <a:gd name="T34" fmla="*/ 0 w 398"/>
              <a:gd name="T35" fmla="*/ 238 h 401"/>
              <a:gd name="T36" fmla="*/ 9 w 398"/>
              <a:gd name="T37" fmla="*/ 211 h 401"/>
              <a:gd name="T38" fmla="*/ 36 w 398"/>
              <a:gd name="T39" fmla="*/ 198 h 401"/>
              <a:gd name="T40" fmla="*/ 343 w 398"/>
              <a:gd name="T41" fmla="*/ 0 h 401"/>
              <a:gd name="T42" fmla="*/ 338 w 398"/>
              <a:gd name="T43" fmla="*/ 29 h 401"/>
              <a:gd name="T44" fmla="*/ 338 w 398"/>
              <a:gd name="T45" fmla="*/ 71 h 401"/>
              <a:gd name="T46" fmla="*/ 353 w 398"/>
              <a:gd name="T47" fmla="*/ 108 h 401"/>
              <a:gd name="T48" fmla="*/ 381 w 398"/>
              <a:gd name="T49" fmla="*/ 148 h 401"/>
              <a:gd name="T50" fmla="*/ 398 w 398"/>
              <a:gd name="T51" fmla="*/ 201 h 401"/>
              <a:gd name="T52" fmla="*/ 392 w 398"/>
              <a:gd name="T53" fmla="*/ 255 h 401"/>
              <a:gd name="T54" fmla="*/ 373 w 398"/>
              <a:gd name="T55" fmla="*/ 299 h 401"/>
              <a:gd name="T56" fmla="*/ 343 w 398"/>
              <a:gd name="T57" fmla="*/ 33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98" h="401">
                <a:moveTo>
                  <a:pt x="343" y="330"/>
                </a:moveTo>
                <a:lnTo>
                  <a:pt x="312" y="355"/>
                </a:lnTo>
                <a:lnTo>
                  <a:pt x="300" y="364"/>
                </a:lnTo>
                <a:lnTo>
                  <a:pt x="290" y="372"/>
                </a:lnTo>
                <a:lnTo>
                  <a:pt x="278" y="378"/>
                </a:lnTo>
                <a:lnTo>
                  <a:pt x="251" y="391"/>
                </a:lnTo>
                <a:lnTo>
                  <a:pt x="219" y="399"/>
                </a:lnTo>
                <a:lnTo>
                  <a:pt x="191" y="401"/>
                </a:lnTo>
                <a:lnTo>
                  <a:pt x="162" y="396"/>
                </a:lnTo>
                <a:lnTo>
                  <a:pt x="121" y="388"/>
                </a:lnTo>
                <a:lnTo>
                  <a:pt x="82" y="376"/>
                </a:lnTo>
                <a:lnTo>
                  <a:pt x="54" y="364"/>
                </a:lnTo>
                <a:lnTo>
                  <a:pt x="30" y="347"/>
                </a:lnTo>
                <a:lnTo>
                  <a:pt x="19" y="334"/>
                </a:lnTo>
                <a:lnTo>
                  <a:pt x="12" y="321"/>
                </a:lnTo>
                <a:lnTo>
                  <a:pt x="6" y="295"/>
                </a:lnTo>
                <a:lnTo>
                  <a:pt x="2" y="263"/>
                </a:lnTo>
                <a:lnTo>
                  <a:pt x="0" y="238"/>
                </a:lnTo>
                <a:lnTo>
                  <a:pt x="9" y="211"/>
                </a:lnTo>
                <a:lnTo>
                  <a:pt x="36" y="198"/>
                </a:lnTo>
                <a:lnTo>
                  <a:pt x="343" y="0"/>
                </a:lnTo>
                <a:lnTo>
                  <a:pt x="338" y="29"/>
                </a:lnTo>
                <a:lnTo>
                  <a:pt x="338" y="71"/>
                </a:lnTo>
                <a:lnTo>
                  <a:pt x="353" y="108"/>
                </a:lnTo>
                <a:lnTo>
                  <a:pt x="381" y="148"/>
                </a:lnTo>
                <a:lnTo>
                  <a:pt x="398" y="201"/>
                </a:lnTo>
                <a:lnTo>
                  <a:pt x="392" y="255"/>
                </a:lnTo>
                <a:lnTo>
                  <a:pt x="373" y="299"/>
                </a:lnTo>
                <a:lnTo>
                  <a:pt x="343" y="330"/>
                </a:lnTo>
                <a:close/>
              </a:path>
            </a:pathLst>
          </a:custGeom>
          <a:gradFill rotWithShape="1">
            <a:gsLst>
              <a:gs pos="0">
                <a:schemeClr val="accent1"/>
              </a:gs>
              <a:gs pos="100000">
                <a:schemeClr val="bg1"/>
              </a:gs>
            </a:gsLst>
            <a:lin ang="0" scaled="1"/>
          </a:grad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19959" name="Group 151"/>
          <p:cNvGrpSpPr>
            <a:grpSpLocks/>
          </p:cNvGrpSpPr>
          <p:nvPr/>
        </p:nvGrpSpPr>
        <p:grpSpPr bwMode="auto">
          <a:xfrm>
            <a:off x="5267325" y="2563813"/>
            <a:ext cx="930275" cy="1166812"/>
            <a:chOff x="552" y="1991"/>
            <a:chExt cx="586" cy="735"/>
          </a:xfrm>
        </p:grpSpPr>
        <p:sp>
          <p:nvSpPr>
            <p:cNvPr id="119960" name="AutoShape 152"/>
            <p:cNvSpPr>
              <a:spLocks noChangeArrowheads="1"/>
            </p:cNvSpPr>
            <p:nvPr/>
          </p:nvSpPr>
          <p:spPr bwMode="auto">
            <a:xfrm>
              <a:off x="555" y="2100"/>
              <a:ext cx="580" cy="527"/>
            </a:xfrm>
            <a:custGeom>
              <a:avLst/>
              <a:gdLst>
                <a:gd name="G0" fmla="+- 1676 0 0"/>
                <a:gd name="G1" fmla="+- 21600 0 1676"/>
                <a:gd name="G2" fmla="*/ 1676 1 2"/>
                <a:gd name="G3" fmla="+- 21600 0 G2"/>
                <a:gd name="G4" fmla="+/ 1676 21600 2"/>
                <a:gd name="G5" fmla="+/ G1 0 2"/>
                <a:gd name="G6" fmla="*/ 21600 21600 1676"/>
                <a:gd name="G7" fmla="*/ G6 1 2"/>
                <a:gd name="G8" fmla="+- 21600 0 G7"/>
                <a:gd name="G9" fmla="*/ 21600 1 2"/>
                <a:gd name="G10" fmla="+- 1676 0 G9"/>
                <a:gd name="G11" fmla="?: G10 G8 0"/>
                <a:gd name="G12" fmla="?: G10 G7 21600"/>
                <a:gd name="T0" fmla="*/ 20762 w 21600"/>
                <a:gd name="T1" fmla="*/ 10800 h 21600"/>
                <a:gd name="T2" fmla="*/ 10800 w 21600"/>
                <a:gd name="T3" fmla="*/ 21600 h 21600"/>
                <a:gd name="T4" fmla="*/ 838 w 21600"/>
                <a:gd name="T5" fmla="*/ 10800 h 21600"/>
                <a:gd name="T6" fmla="*/ 10800 w 21600"/>
                <a:gd name="T7" fmla="*/ 0 h 21600"/>
                <a:gd name="T8" fmla="*/ 2638 w 21600"/>
                <a:gd name="T9" fmla="*/ 2638 h 21600"/>
                <a:gd name="T10" fmla="*/ 18962 w 21600"/>
                <a:gd name="T11" fmla="*/ 18962 h 21600"/>
              </a:gdLst>
              <a:ahLst/>
              <a:cxnLst>
                <a:cxn ang="0">
                  <a:pos x="T0" y="T1"/>
                </a:cxn>
                <a:cxn ang="0">
                  <a:pos x="T2" y="T3"/>
                </a:cxn>
                <a:cxn ang="0">
                  <a:pos x="T4" y="T5"/>
                </a:cxn>
                <a:cxn ang="0">
                  <a:pos x="T6" y="T7"/>
                </a:cxn>
              </a:cxnLst>
              <a:rect l="T8" t="T9" r="T10" b="T11"/>
              <a:pathLst>
                <a:path w="21600" h="21600">
                  <a:moveTo>
                    <a:pt x="0" y="0"/>
                  </a:moveTo>
                  <a:lnTo>
                    <a:pt x="1676" y="21600"/>
                  </a:lnTo>
                  <a:lnTo>
                    <a:pt x="19924" y="21600"/>
                  </a:lnTo>
                  <a:lnTo>
                    <a:pt x="21600" y="0"/>
                  </a:lnTo>
                  <a:close/>
                </a:path>
              </a:pathLst>
            </a:custGeom>
            <a:gradFill rotWithShape="1">
              <a:gsLst>
                <a:gs pos="0">
                  <a:schemeClr val="accent1"/>
                </a:gs>
                <a:gs pos="100000">
                  <a:schemeClr val="bg1">
                    <a:alpha val="75000"/>
                  </a:schemeClr>
                </a:gs>
              </a:gsLst>
              <a:lin ang="0" scaled="1"/>
            </a:gra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961" name="Oval 153"/>
            <p:cNvSpPr>
              <a:spLocks noChangeArrowheads="1"/>
            </p:cNvSpPr>
            <p:nvPr/>
          </p:nvSpPr>
          <p:spPr bwMode="auto">
            <a:xfrm rot="21642543">
              <a:off x="600" y="2522"/>
              <a:ext cx="488" cy="204"/>
            </a:xfrm>
            <a:prstGeom prst="ellipse">
              <a:avLst/>
            </a:prstGeom>
            <a:solidFill>
              <a:schemeClr val="bg1">
                <a:alpha val="50000"/>
              </a:schemeClr>
            </a:solidFill>
            <a:ln w="222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962" name="Oval 154"/>
            <p:cNvSpPr>
              <a:spLocks noChangeArrowheads="1"/>
            </p:cNvSpPr>
            <p:nvPr/>
          </p:nvSpPr>
          <p:spPr bwMode="auto">
            <a:xfrm rot="21642543">
              <a:off x="610" y="2526"/>
              <a:ext cx="467" cy="183"/>
            </a:xfrm>
            <a:prstGeom prst="ellipse">
              <a:avLst/>
            </a:prstGeom>
            <a:gradFill rotWithShape="1">
              <a:gsLst>
                <a:gs pos="0">
                  <a:schemeClr val="hlink"/>
                </a:gs>
                <a:gs pos="100000">
                  <a:schemeClr val="accent1"/>
                </a:gs>
              </a:gsLst>
              <a:lin ang="0" scaled="1"/>
            </a:gradFill>
            <a:ln>
              <a:noFill/>
            </a:ln>
            <a:effectLst/>
            <a:extLst>
              <a:ext uri="{91240B29-F687-4F45-9708-019B960494DF}">
                <a14:hiddenLine xmlns:a14="http://schemas.microsoft.com/office/drawing/2010/main" w="22225">
                  <a:solidFill>
                    <a:schemeClr val="fo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963" name="Oval 155"/>
            <p:cNvSpPr>
              <a:spLocks noChangeArrowheads="1"/>
            </p:cNvSpPr>
            <p:nvPr/>
          </p:nvSpPr>
          <p:spPr bwMode="auto">
            <a:xfrm rot="21642543">
              <a:off x="552" y="1991"/>
              <a:ext cx="586" cy="228"/>
            </a:xfrm>
            <a:prstGeom prst="ellipse">
              <a:avLst/>
            </a:prstGeom>
            <a:gradFill rotWithShape="1">
              <a:gsLst>
                <a:gs pos="0">
                  <a:schemeClr val="hlink"/>
                </a:gs>
                <a:gs pos="100000">
                  <a:schemeClr val="accent1"/>
                </a:gs>
              </a:gsLst>
              <a:lin ang="0" scaled="1"/>
            </a:gradFill>
            <a:ln>
              <a:noFill/>
            </a:ln>
            <a:effectLst/>
            <a:extLst>
              <a:ext uri="{91240B29-F687-4F45-9708-019B960494DF}">
                <a14:hiddenLine xmlns:a14="http://schemas.microsoft.com/office/drawing/2010/main" w="22225">
                  <a:solidFill>
                    <a:schemeClr val="fo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964" name="Oval 156"/>
            <p:cNvSpPr>
              <a:spLocks noChangeArrowheads="1"/>
            </p:cNvSpPr>
            <p:nvPr/>
          </p:nvSpPr>
          <p:spPr bwMode="auto">
            <a:xfrm rot="21642543">
              <a:off x="569" y="2001"/>
              <a:ext cx="547" cy="208"/>
            </a:xfrm>
            <a:prstGeom prst="ellipse">
              <a:avLst/>
            </a:prstGeom>
            <a:gradFill rotWithShape="1">
              <a:gsLst>
                <a:gs pos="0">
                  <a:schemeClr val="bg1">
                    <a:alpha val="99001"/>
                  </a:schemeClr>
                </a:gs>
                <a:gs pos="100000">
                  <a:schemeClr val="accent1"/>
                </a:gs>
              </a:gsLst>
              <a:lin ang="5400000" scaled="1"/>
            </a:gradFill>
            <a:ln>
              <a:noFill/>
            </a:ln>
            <a:effectLst/>
            <a:extLst>
              <a:ext uri="{91240B29-F687-4F45-9708-019B960494DF}">
                <a14:hiddenLine xmlns:a14="http://schemas.microsoft.com/office/drawing/2010/main" w="22225">
                  <a:solidFill>
                    <a:schemeClr val="fo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965" name="Oval 157"/>
            <p:cNvSpPr>
              <a:spLocks noChangeArrowheads="1"/>
            </p:cNvSpPr>
            <p:nvPr/>
          </p:nvSpPr>
          <p:spPr bwMode="auto">
            <a:xfrm rot="21642543">
              <a:off x="767" y="2593"/>
              <a:ext cx="149" cy="57"/>
            </a:xfrm>
            <a:prstGeom prst="ellipse">
              <a:avLst/>
            </a:prstGeom>
            <a:gradFill rotWithShape="1">
              <a:gsLst>
                <a:gs pos="0">
                  <a:schemeClr val="bg1">
                    <a:alpha val="99001"/>
                  </a:schemeClr>
                </a:gs>
                <a:gs pos="100000">
                  <a:schemeClr val="accent1"/>
                </a:gs>
              </a:gsLst>
              <a:lin ang="5400000" scaled="1"/>
            </a:gradFill>
            <a:ln>
              <a:noFill/>
            </a:ln>
            <a:effectLst/>
            <a:extLst>
              <a:ext uri="{91240B29-F687-4F45-9708-019B960494DF}">
                <a14:hiddenLine xmlns:a14="http://schemas.microsoft.com/office/drawing/2010/main" w="22225">
                  <a:solidFill>
                    <a:schemeClr val="fo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966" name="Line 158"/>
            <p:cNvSpPr>
              <a:spLocks noChangeShapeType="1"/>
            </p:cNvSpPr>
            <p:nvPr/>
          </p:nvSpPr>
          <p:spPr bwMode="auto">
            <a:xfrm>
              <a:off x="572" y="2146"/>
              <a:ext cx="39" cy="447"/>
            </a:xfrm>
            <a:prstGeom prst="line">
              <a:avLst/>
            </a:prstGeom>
            <a:noFill/>
            <a:ln w="3175" cap="rnd">
              <a:solidFill>
                <a:schemeClr val="hlink"/>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19967" name="Freeform 159"/>
          <p:cNvSpPr>
            <a:spLocks/>
          </p:cNvSpPr>
          <p:nvPr/>
        </p:nvSpPr>
        <p:spPr bwMode="auto">
          <a:xfrm>
            <a:off x="5200650" y="2046288"/>
            <a:ext cx="395288" cy="863600"/>
          </a:xfrm>
          <a:custGeom>
            <a:avLst/>
            <a:gdLst>
              <a:gd name="T0" fmla="*/ 110 w 249"/>
              <a:gd name="T1" fmla="*/ 186 h 544"/>
              <a:gd name="T2" fmla="*/ 149 w 249"/>
              <a:gd name="T3" fmla="*/ 192 h 544"/>
              <a:gd name="T4" fmla="*/ 164 w 249"/>
              <a:gd name="T5" fmla="*/ 207 h 544"/>
              <a:gd name="T6" fmla="*/ 174 w 249"/>
              <a:gd name="T7" fmla="*/ 225 h 544"/>
              <a:gd name="T8" fmla="*/ 189 w 249"/>
              <a:gd name="T9" fmla="*/ 289 h 544"/>
              <a:gd name="T10" fmla="*/ 198 w 249"/>
              <a:gd name="T11" fmla="*/ 360 h 544"/>
              <a:gd name="T12" fmla="*/ 204 w 249"/>
              <a:gd name="T13" fmla="*/ 478 h 544"/>
              <a:gd name="T14" fmla="*/ 207 w 249"/>
              <a:gd name="T15" fmla="*/ 540 h 544"/>
              <a:gd name="T16" fmla="*/ 248 w 249"/>
              <a:gd name="T17" fmla="*/ 544 h 544"/>
              <a:gd name="T18" fmla="*/ 249 w 249"/>
              <a:gd name="T19" fmla="*/ 517 h 544"/>
              <a:gd name="T20" fmla="*/ 249 w 249"/>
              <a:gd name="T21" fmla="*/ 436 h 544"/>
              <a:gd name="T22" fmla="*/ 246 w 249"/>
              <a:gd name="T23" fmla="*/ 337 h 544"/>
              <a:gd name="T24" fmla="*/ 234 w 249"/>
              <a:gd name="T25" fmla="*/ 259 h 544"/>
              <a:gd name="T26" fmla="*/ 219 w 249"/>
              <a:gd name="T27" fmla="*/ 198 h 544"/>
              <a:gd name="T28" fmla="*/ 188 w 249"/>
              <a:gd name="T29" fmla="*/ 156 h 544"/>
              <a:gd name="T30" fmla="*/ 156 w 249"/>
              <a:gd name="T31" fmla="*/ 133 h 544"/>
              <a:gd name="T32" fmla="*/ 131 w 249"/>
              <a:gd name="T33" fmla="*/ 123 h 544"/>
              <a:gd name="T34" fmla="*/ 104 w 249"/>
              <a:gd name="T35" fmla="*/ 109 h 544"/>
              <a:gd name="T36" fmla="*/ 86 w 249"/>
              <a:gd name="T37" fmla="*/ 93 h 544"/>
              <a:gd name="T38" fmla="*/ 75 w 249"/>
              <a:gd name="T39" fmla="*/ 79 h 544"/>
              <a:gd name="T40" fmla="*/ 44 w 249"/>
              <a:gd name="T41" fmla="*/ 58 h 544"/>
              <a:gd name="T42" fmla="*/ 26 w 249"/>
              <a:gd name="T43" fmla="*/ 39 h 544"/>
              <a:gd name="T44" fmla="*/ 9 w 249"/>
              <a:gd name="T45" fmla="*/ 3 h 544"/>
              <a:gd name="T46" fmla="*/ 0 w 249"/>
              <a:gd name="T47" fmla="*/ 0 h 544"/>
              <a:gd name="T48" fmla="*/ 3 w 249"/>
              <a:gd name="T49" fmla="*/ 40 h 544"/>
              <a:gd name="T50" fmla="*/ 6 w 249"/>
              <a:gd name="T51" fmla="*/ 64 h 544"/>
              <a:gd name="T52" fmla="*/ 9 w 249"/>
              <a:gd name="T53" fmla="*/ 93 h 544"/>
              <a:gd name="T54" fmla="*/ 23 w 249"/>
              <a:gd name="T55" fmla="*/ 126 h 544"/>
              <a:gd name="T56" fmla="*/ 38 w 249"/>
              <a:gd name="T57" fmla="*/ 150 h 544"/>
              <a:gd name="T58" fmla="*/ 51 w 249"/>
              <a:gd name="T59" fmla="*/ 165 h 544"/>
              <a:gd name="T60" fmla="*/ 63 w 249"/>
              <a:gd name="T61" fmla="*/ 172 h 544"/>
              <a:gd name="T62" fmla="*/ 75 w 249"/>
              <a:gd name="T63" fmla="*/ 181 h 544"/>
              <a:gd name="T64" fmla="*/ 110 w 249"/>
              <a:gd name="T65" fmla="*/ 186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9" h="544">
                <a:moveTo>
                  <a:pt x="110" y="186"/>
                </a:moveTo>
                <a:lnTo>
                  <a:pt x="149" y="192"/>
                </a:lnTo>
                <a:lnTo>
                  <a:pt x="164" y="207"/>
                </a:lnTo>
                <a:lnTo>
                  <a:pt x="174" y="225"/>
                </a:lnTo>
                <a:lnTo>
                  <a:pt x="189" y="289"/>
                </a:lnTo>
                <a:lnTo>
                  <a:pt x="198" y="360"/>
                </a:lnTo>
                <a:lnTo>
                  <a:pt x="204" y="478"/>
                </a:lnTo>
                <a:lnTo>
                  <a:pt x="207" y="540"/>
                </a:lnTo>
                <a:lnTo>
                  <a:pt x="248" y="544"/>
                </a:lnTo>
                <a:lnTo>
                  <a:pt x="249" y="517"/>
                </a:lnTo>
                <a:lnTo>
                  <a:pt x="249" y="436"/>
                </a:lnTo>
                <a:lnTo>
                  <a:pt x="246" y="337"/>
                </a:lnTo>
                <a:lnTo>
                  <a:pt x="234" y="259"/>
                </a:lnTo>
                <a:lnTo>
                  <a:pt x="219" y="198"/>
                </a:lnTo>
                <a:lnTo>
                  <a:pt x="188" y="156"/>
                </a:lnTo>
                <a:lnTo>
                  <a:pt x="156" y="133"/>
                </a:lnTo>
                <a:lnTo>
                  <a:pt x="131" y="123"/>
                </a:lnTo>
                <a:lnTo>
                  <a:pt x="104" y="109"/>
                </a:lnTo>
                <a:lnTo>
                  <a:pt x="86" y="93"/>
                </a:lnTo>
                <a:lnTo>
                  <a:pt x="75" y="79"/>
                </a:lnTo>
                <a:lnTo>
                  <a:pt x="44" y="58"/>
                </a:lnTo>
                <a:lnTo>
                  <a:pt x="26" y="39"/>
                </a:lnTo>
                <a:lnTo>
                  <a:pt x="9" y="3"/>
                </a:lnTo>
                <a:lnTo>
                  <a:pt x="0" y="0"/>
                </a:lnTo>
                <a:lnTo>
                  <a:pt x="3" y="40"/>
                </a:lnTo>
                <a:lnTo>
                  <a:pt x="6" y="64"/>
                </a:lnTo>
                <a:lnTo>
                  <a:pt x="9" y="93"/>
                </a:lnTo>
                <a:lnTo>
                  <a:pt x="23" y="126"/>
                </a:lnTo>
                <a:lnTo>
                  <a:pt x="38" y="150"/>
                </a:lnTo>
                <a:lnTo>
                  <a:pt x="51" y="165"/>
                </a:lnTo>
                <a:lnTo>
                  <a:pt x="63" y="172"/>
                </a:lnTo>
                <a:lnTo>
                  <a:pt x="75" y="181"/>
                </a:lnTo>
                <a:lnTo>
                  <a:pt x="110" y="186"/>
                </a:lnTo>
                <a:close/>
              </a:path>
            </a:pathLst>
          </a:custGeom>
          <a:solidFill>
            <a:schemeClr val="bg1"/>
          </a:solidFill>
          <a:ln>
            <a:noFill/>
          </a:ln>
          <a:effectLst/>
          <a:extLst>
            <a:ext uri="{91240B29-F687-4F45-9708-019B960494DF}">
              <a14:hiddenLine xmlns:a14="http://schemas.microsoft.com/office/drawing/2010/main" w="317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19968" name="Group 160"/>
          <p:cNvGrpSpPr>
            <a:grpSpLocks/>
          </p:cNvGrpSpPr>
          <p:nvPr/>
        </p:nvGrpSpPr>
        <p:grpSpPr bwMode="auto">
          <a:xfrm>
            <a:off x="3517900" y="3106738"/>
            <a:ext cx="1701800" cy="1227137"/>
            <a:chOff x="1288" y="1941"/>
            <a:chExt cx="921" cy="664"/>
          </a:xfrm>
        </p:grpSpPr>
        <p:sp>
          <p:nvSpPr>
            <p:cNvPr id="119969" name="Oval 161"/>
            <p:cNvSpPr>
              <a:spLocks noChangeArrowheads="1"/>
            </p:cNvSpPr>
            <p:nvPr/>
          </p:nvSpPr>
          <p:spPr bwMode="auto">
            <a:xfrm rot="10800000">
              <a:off x="1299" y="2437"/>
              <a:ext cx="901" cy="168"/>
            </a:xfrm>
            <a:prstGeom prst="ellipse">
              <a:avLst/>
            </a:prstGeom>
            <a:noFill/>
            <a:ln w="47625">
              <a:solidFill>
                <a:srgbClr val="000080"/>
              </a:solidFill>
              <a:round/>
              <a:headEnd/>
              <a:tailEnd/>
            </a:ln>
            <a:effectLst/>
            <a:extLst>
              <a:ext uri="{909E8E84-426E-40DD-AFC4-6F175D3DCCD1}">
                <a14:hiddenFill xmlns:a14="http://schemas.microsoft.com/office/drawing/2010/main">
                  <a:solidFill>
                    <a:schemeClr val="hlink">
                      <a:alpha val="9700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19970" name="Group 162"/>
            <p:cNvGrpSpPr>
              <a:grpSpLocks/>
            </p:cNvGrpSpPr>
            <p:nvPr/>
          </p:nvGrpSpPr>
          <p:grpSpPr bwMode="auto">
            <a:xfrm>
              <a:off x="1288" y="1941"/>
              <a:ext cx="921" cy="659"/>
              <a:chOff x="1288" y="1941"/>
              <a:chExt cx="921" cy="659"/>
            </a:xfrm>
          </p:grpSpPr>
          <p:grpSp>
            <p:nvGrpSpPr>
              <p:cNvPr id="119971" name="Group 163"/>
              <p:cNvGrpSpPr>
                <a:grpSpLocks/>
              </p:cNvGrpSpPr>
              <p:nvPr/>
            </p:nvGrpSpPr>
            <p:grpSpPr bwMode="auto">
              <a:xfrm>
                <a:off x="1288" y="2041"/>
                <a:ext cx="921" cy="559"/>
                <a:chOff x="-384" y="936"/>
                <a:chExt cx="2050" cy="2400"/>
              </a:xfrm>
            </p:grpSpPr>
            <p:sp>
              <p:nvSpPr>
                <p:cNvPr id="119972" name="Oval 164"/>
                <p:cNvSpPr>
                  <a:spLocks noChangeArrowheads="1"/>
                </p:cNvSpPr>
                <p:nvPr/>
              </p:nvSpPr>
              <p:spPr bwMode="auto">
                <a:xfrm>
                  <a:off x="-368" y="2568"/>
                  <a:ext cx="2016" cy="768"/>
                </a:xfrm>
                <a:prstGeom prst="ellipse">
                  <a:avLst/>
                </a:prstGeom>
                <a:pattFill prst="openDmnd">
                  <a:fgClr>
                    <a:srgbClr val="CCFF66"/>
                  </a:fgClr>
                  <a:bgClr>
                    <a:schemeClr val="accent1"/>
                  </a:bgClr>
                </a:pattFill>
                <a:ln>
                  <a:noFill/>
                </a:ln>
                <a:effectLst/>
                <a:extLst>
                  <a:ext uri="{91240B29-F687-4F45-9708-019B960494DF}">
                    <a14:hiddenLine xmlns:a14="http://schemas.microsoft.com/office/drawing/2010/main" w="22225">
                      <a:solidFill>
                        <a:schemeClr val="fo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973" name="AutoShape 165"/>
                <p:cNvSpPr>
                  <a:spLocks noChangeArrowheads="1"/>
                </p:cNvSpPr>
                <p:nvPr/>
              </p:nvSpPr>
              <p:spPr bwMode="auto">
                <a:xfrm>
                  <a:off x="-384" y="936"/>
                  <a:ext cx="2050" cy="2016"/>
                </a:xfrm>
                <a:custGeom>
                  <a:avLst/>
                  <a:gdLst>
                    <a:gd name="G0" fmla="+- 233 0 0"/>
                    <a:gd name="G1" fmla="+- 21600 0 233"/>
                    <a:gd name="G2" fmla="*/ 233 1 2"/>
                    <a:gd name="G3" fmla="+- 21600 0 G2"/>
                    <a:gd name="G4" fmla="+/ 233 21600 2"/>
                    <a:gd name="G5" fmla="+/ G1 0 2"/>
                    <a:gd name="G6" fmla="*/ 21600 21600 233"/>
                    <a:gd name="G7" fmla="*/ G6 1 2"/>
                    <a:gd name="G8" fmla="+- 21600 0 G7"/>
                    <a:gd name="G9" fmla="*/ 21600 1 2"/>
                    <a:gd name="G10" fmla="+- 233 0 G9"/>
                    <a:gd name="G11" fmla="?: G10 G8 0"/>
                    <a:gd name="G12" fmla="?: G10 G7 21600"/>
                    <a:gd name="T0" fmla="*/ 21483 w 21600"/>
                    <a:gd name="T1" fmla="*/ 10800 h 21600"/>
                    <a:gd name="T2" fmla="*/ 10800 w 21600"/>
                    <a:gd name="T3" fmla="*/ 21600 h 21600"/>
                    <a:gd name="T4" fmla="*/ 117 w 21600"/>
                    <a:gd name="T5" fmla="*/ 10800 h 21600"/>
                    <a:gd name="T6" fmla="*/ 10800 w 21600"/>
                    <a:gd name="T7" fmla="*/ 0 h 21600"/>
                    <a:gd name="T8" fmla="*/ 1917 w 21600"/>
                    <a:gd name="T9" fmla="*/ 1917 h 21600"/>
                    <a:gd name="T10" fmla="*/ 19683 w 21600"/>
                    <a:gd name="T11" fmla="*/ 19683 h 21600"/>
                  </a:gdLst>
                  <a:ahLst/>
                  <a:cxnLst>
                    <a:cxn ang="0">
                      <a:pos x="T0" y="T1"/>
                    </a:cxn>
                    <a:cxn ang="0">
                      <a:pos x="T2" y="T3"/>
                    </a:cxn>
                    <a:cxn ang="0">
                      <a:pos x="T4" y="T5"/>
                    </a:cxn>
                    <a:cxn ang="0">
                      <a:pos x="T6" y="T7"/>
                    </a:cxn>
                  </a:cxnLst>
                  <a:rect l="T8" t="T9" r="T10" b="T11"/>
                  <a:pathLst>
                    <a:path w="21600" h="21600">
                      <a:moveTo>
                        <a:pt x="0" y="0"/>
                      </a:moveTo>
                      <a:lnTo>
                        <a:pt x="233" y="21600"/>
                      </a:lnTo>
                      <a:lnTo>
                        <a:pt x="21367" y="21600"/>
                      </a:lnTo>
                      <a:lnTo>
                        <a:pt x="21600" y="0"/>
                      </a:lnTo>
                      <a:close/>
                    </a:path>
                  </a:pathLst>
                </a:custGeom>
                <a:pattFill prst="openDmnd">
                  <a:fgClr>
                    <a:srgbClr val="CCFF66"/>
                  </a:fgClr>
                  <a:bgClr>
                    <a:schemeClr val="accent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19974" name="Oval 166"/>
              <p:cNvSpPr>
                <a:spLocks noChangeArrowheads="1"/>
              </p:cNvSpPr>
              <p:nvPr/>
            </p:nvSpPr>
            <p:spPr bwMode="auto">
              <a:xfrm>
                <a:off x="1288" y="1941"/>
                <a:ext cx="921" cy="181"/>
              </a:xfrm>
              <a:prstGeom prst="ellipse">
                <a:avLst/>
              </a:prstGeom>
              <a:pattFill prst="openDmnd">
                <a:fgClr>
                  <a:srgbClr val="CCFF66">
                    <a:alpha val="97000"/>
                  </a:srgbClr>
                </a:fgClr>
                <a:bgClr>
                  <a:schemeClr val="accent1"/>
                </a:bgClr>
              </a:pattFill>
              <a:ln>
                <a:noFill/>
              </a:ln>
              <a:effectLst/>
              <a:extLst>
                <a:ext uri="{91240B29-F687-4F45-9708-019B960494DF}">
                  <a14:hiddenLine xmlns:a14="http://schemas.microsoft.com/office/drawing/2010/main" w="22225">
                    <a:solidFill>
                      <a:schemeClr val="fo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19975" name="Oval 167"/>
            <p:cNvSpPr>
              <a:spLocks noChangeArrowheads="1"/>
            </p:cNvSpPr>
            <p:nvPr/>
          </p:nvSpPr>
          <p:spPr bwMode="auto">
            <a:xfrm rot="10800000">
              <a:off x="1295" y="1964"/>
              <a:ext cx="887" cy="162"/>
            </a:xfrm>
            <a:prstGeom prst="ellipse">
              <a:avLst/>
            </a:prstGeom>
            <a:gradFill rotWithShape="1">
              <a:gsLst>
                <a:gs pos="0">
                  <a:schemeClr val="accent1">
                    <a:gamma/>
                    <a:shade val="46275"/>
                    <a:invGamma/>
                  </a:schemeClr>
                </a:gs>
                <a:gs pos="100000">
                  <a:schemeClr val="accent1">
                    <a:alpha val="97000"/>
                  </a:schemeClr>
                </a:gs>
              </a:gsLst>
              <a:lin ang="5400000" scaled="1"/>
            </a:gradFill>
            <a:ln>
              <a:noFill/>
            </a:ln>
            <a:effectLst/>
            <a:extLst>
              <a:ext uri="{91240B29-F687-4F45-9708-019B960494DF}">
                <a14:hiddenLine xmlns:a14="http://schemas.microsoft.com/office/drawing/2010/main" w="22225">
                  <a:solidFill>
                    <a:schemeClr val="fo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976" name="Oval 168"/>
            <p:cNvSpPr>
              <a:spLocks noChangeArrowheads="1"/>
            </p:cNvSpPr>
            <p:nvPr/>
          </p:nvSpPr>
          <p:spPr bwMode="auto">
            <a:xfrm rot="10800000">
              <a:off x="1288" y="1948"/>
              <a:ext cx="921" cy="182"/>
            </a:xfrm>
            <a:prstGeom prst="ellipse">
              <a:avLst/>
            </a:prstGeom>
            <a:noFill/>
            <a:ln w="57150" cmpd="thickThin">
              <a:solidFill>
                <a:srgbClr val="000080"/>
              </a:solidFill>
              <a:round/>
              <a:headEnd/>
              <a:tailEnd/>
            </a:ln>
            <a:effectLst/>
            <a:extLst>
              <a:ext uri="{909E8E84-426E-40DD-AFC4-6F175D3DCCD1}">
                <a14:hiddenFill xmlns:a14="http://schemas.microsoft.com/office/drawing/2010/main">
                  <a:solidFill>
                    <a:schemeClr val="hlink">
                      <a:alpha val="9700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19977" name="Group 169"/>
          <p:cNvGrpSpPr>
            <a:grpSpLocks/>
          </p:cNvGrpSpPr>
          <p:nvPr/>
        </p:nvGrpSpPr>
        <p:grpSpPr bwMode="auto">
          <a:xfrm>
            <a:off x="3937000" y="1009650"/>
            <a:ext cx="1612900" cy="1536700"/>
            <a:chOff x="3064" y="1820"/>
            <a:chExt cx="2304" cy="2304"/>
          </a:xfrm>
        </p:grpSpPr>
        <p:sp>
          <p:nvSpPr>
            <p:cNvPr id="119978" name="AutoShape 170"/>
            <p:cNvSpPr>
              <a:spLocks noChangeArrowheads="1"/>
            </p:cNvSpPr>
            <p:nvPr/>
          </p:nvSpPr>
          <p:spPr bwMode="auto">
            <a:xfrm rot="16200000" flipH="1">
              <a:off x="3941" y="2697"/>
              <a:ext cx="2304" cy="550"/>
            </a:xfrm>
            <a:prstGeom prst="parallelogram">
              <a:avLst>
                <a:gd name="adj" fmla="val 104902"/>
              </a:avLst>
            </a:prstGeom>
            <a:gradFill rotWithShape="1">
              <a:gsLst>
                <a:gs pos="0">
                  <a:schemeClr val="accent1"/>
                </a:gs>
                <a:gs pos="100000">
                  <a:schemeClr val="accent1">
                    <a:gamma/>
                    <a:shade val="6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979" name="AutoShape 171"/>
            <p:cNvSpPr>
              <a:spLocks noChangeArrowheads="1"/>
            </p:cNvSpPr>
            <p:nvPr/>
          </p:nvSpPr>
          <p:spPr bwMode="auto">
            <a:xfrm>
              <a:off x="3064" y="1832"/>
              <a:ext cx="2304" cy="576"/>
            </a:xfrm>
            <a:prstGeom prst="parallelogram">
              <a:avLst>
                <a:gd name="adj" fmla="val 97926"/>
              </a:avLst>
            </a:prstGeom>
            <a:gradFill rotWithShape="1">
              <a:gsLst>
                <a:gs pos="0">
                  <a:schemeClr val="accent1"/>
                </a:gs>
                <a:gs pos="100000">
                  <a:schemeClr val="accent1">
                    <a:gamma/>
                    <a:shade val="6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980" name="Rectangle 172"/>
            <p:cNvSpPr>
              <a:spLocks noChangeArrowheads="1"/>
            </p:cNvSpPr>
            <p:nvPr/>
          </p:nvSpPr>
          <p:spPr bwMode="auto">
            <a:xfrm>
              <a:off x="3070" y="2419"/>
              <a:ext cx="1739" cy="1701"/>
            </a:xfrm>
            <a:prstGeom prst="rect">
              <a:avLst/>
            </a:prstGeom>
            <a:solidFill>
              <a:schemeClr val="folHlink"/>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19981" name="Group 173"/>
          <p:cNvGrpSpPr>
            <a:grpSpLocks/>
          </p:cNvGrpSpPr>
          <p:nvPr/>
        </p:nvGrpSpPr>
        <p:grpSpPr bwMode="auto">
          <a:xfrm>
            <a:off x="1641475" y="2387600"/>
            <a:ext cx="1355725" cy="2044700"/>
            <a:chOff x="1872" y="480"/>
            <a:chExt cx="2016" cy="2880"/>
          </a:xfrm>
        </p:grpSpPr>
        <p:sp>
          <p:nvSpPr>
            <p:cNvPr id="119982" name="Oval 174"/>
            <p:cNvSpPr>
              <a:spLocks noChangeArrowheads="1"/>
            </p:cNvSpPr>
            <p:nvPr/>
          </p:nvSpPr>
          <p:spPr bwMode="auto">
            <a:xfrm>
              <a:off x="1872" y="480"/>
              <a:ext cx="2016" cy="768"/>
            </a:xfrm>
            <a:prstGeom prst="ellipse">
              <a:avLst/>
            </a:prstGeom>
            <a:gradFill rotWithShape="1">
              <a:gsLst>
                <a:gs pos="0">
                  <a:schemeClr val="accent1">
                    <a:alpha val="97000"/>
                  </a:schemeClr>
                </a:gs>
                <a:gs pos="100000">
                  <a:schemeClr val="accent1">
                    <a:gamma/>
                    <a:shade val="46275"/>
                    <a:invGamma/>
                  </a:schemeClr>
                </a:gs>
              </a:gsLst>
              <a:lin ang="5400000" scaled="1"/>
            </a:gradFill>
            <a:ln w="222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983" name="Line 175"/>
            <p:cNvSpPr>
              <a:spLocks noChangeShapeType="1"/>
            </p:cNvSpPr>
            <p:nvPr/>
          </p:nvSpPr>
          <p:spPr bwMode="auto">
            <a:xfrm>
              <a:off x="1872" y="864"/>
              <a:ext cx="0" cy="2112"/>
            </a:xfrm>
            <a:prstGeom prst="line">
              <a:avLst/>
            </a:prstGeom>
            <a:noFill/>
            <a:ln w="222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984" name="Line 176"/>
            <p:cNvSpPr>
              <a:spLocks noChangeShapeType="1"/>
            </p:cNvSpPr>
            <p:nvPr/>
          </p:nvSpPr>
          <p:spPr bwMode="auto">
            <a:xfrm>
              <a:off x="3888" y="864"/>
              <a:ext cx="0" cy="2112"/>
            </a:xfrm>
            <a:prstGeom prst="line">
              <a:avLst/>
            </a:prstGeom>
            <a:noFill/>
            <a:ln w="222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985" name="Oval 177"/>
            <p:cNvSpPr>
              <a:spLocks noChangeArrowheads="1"/>
            </p:cNvSpPr>
            <p:nvPr/>
          </p:nvSpPr>
          <p:spPr bwMode="auto">
            <a:xfrm>
              <a:off x="1872" y="2592"/>
              <a:ext cx="2016" cy="768"/>
            </a:xfrm>
            <a:prstGeom prst="ellipse">
              <a:avLst/>
            </a:prstGeom>
            <a:gradFill rotWithShape="1">
              <a:gsLst>
                <a:gs pos="0">
                  <a:schemeClr val="accent1">
                    <a:alpha val="97000"/>
                  </a:schemeClr>
                </a:gs>
                <a:gs pos="100000">
                  <a:schemeClr val="accent1">
                    <a:gamma/>
                    <a:shade val="46275"/>
                    <a:invGamma/>
                  </a:schemeClr>
                </a:gs>
              </a:gsLst>
              <a:lin ang="5400000" scaled="1"/>
            </a:gradFill>
            <a:ln w="22225">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9986" name="Picture 178" descr="khoi tr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9" y="897"/>
              <a:ext cx="2004" cy="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9987" name="Group 179"/>
          <p:cNvGrpSpPr>
            <a:grpSpLocks/>
          </p:cNvGrpSpPr>
          <p:nvPr/>
        </p:nvGrpSpPr>
        <p:grpSpPr bwMode="auto">
          <a:xfrm rot="4621480">
            <a:off x="4979988" y="2116138"/>
            <a:ext cx="133350" cy="1416050"/>
            <a:chOff x="742" y="1629"/>
            <a:chExt cx="84" cy="892"/>
          </a:xfrm>
        </p:grpSpPr>
        <p:sp>
          <p:nvSpPr>
            <p:cNvPr id="119988" name="Oval 180"/>
            <p:cNvSpPr>
              <a:spLocks noChangeArrowheads="1"/>
            </p:cNvSpPr>
            <p:nvPr/>
          </p:nvSpPr>
          <p:spPr bwMode="auto">
            <a:xfrm>
              <a:off x="742" y="2437"/>
              <a:ext cx="84" cy="84"/>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989" name="AutoShape 181"/>
            <p:cNvSpPr>
              <a:spLocks noChangeArrowheads="1"/>
            </p:cNvSpPr>
            <p:nvPr/>
          </p:nvSpPr>
          <p:spPr bwMode="auto">
            <a:xfrm>
              <a:off x="774" y="1629"/>
              <a:ext cx="23" cy="808"/>
            </a:xfrm>
            <a:prstGeom prst="roundRect">
              <a:avLst>
                <a:gd name="adj" fmla="val 16667"/>
              </a:avLst>
            </a:prstGeom>
            <a:solidFill>
              <a:schemeClr val="accent1"/>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19990" name="Group 182"/>
          <p:cNvGrpSpPr>
            <a:grpSpLocks/>
          </p:cNvGrpSpPr>
          <p:nvPr/>
        </p:nvGrpSpPr>
        <p:grpSpPr bwMode="auto">
          <a:xfrm rot="3776902">
            <a:off x="4711700" y="2212975"/>
            <a:ext cx="133350" cy="1416050"/>
            <a:chOff x="742" y="1629"/>
            <a:chExt cx="84" cy="892"/>
          </a:xfrm>
        </p:grpSpPr>
        <p:sp>
          <p:nvSpPr>
            <p:cNvPr id="119991" name="Oval 183"/>
            <p:cNvSpPr>
              <a:spLocks noChangeArrowheads="1"/>
            </p:cNvSpPr>
            <p:nvPr/>
          </p:nvSpPr>
          <p:spPr bwMode="auto">
            <a:xfrm>
              <a:off x="742" y="2437"/>
              <a:ext cx="84" cy="84"/>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992" name="AutoShape 184"/>
            <p:cNvSpPr>
              <a:spLocks noChangeArrowheads="1"/>
            </p:cNvSpPr>
            <p:nvPr/>
          </p:nvSpPr>
          <p:spPr bwMode="auto">
            <a:xfrm>
              <a:off x="774" y="1629"/>
              <a:ext cx="23" cy="808"/>
            </a:xfrm>
            <a:prstGeom prst="roundRect">
              <a:avLst>
                <a:gd name="adj" fmla="val 16667"/>
              </a:avLst>
            </a:prstGeom>
            <a:solidFill>
              <a:schemeClr val="accent1"/>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19993" name="Group 185"/>
          <p:cNvGrpSpPr>
            <a:grpSpLocks/>
          </p:cNvGrpSpPr>
          <p:nvPr/>
        </p:nvGrpSpPr>
        <p:grpSpPr bwMode="auto">
          <a:xfrm>
            <a:off x="3484563" y="2849563"/>
            <a:ext cx="1855787" cy="1898650"/>
            <a:chOff x="1979" y="1715"/>
            <a:chExt cx="1849" cy="1892"/>
          </a:xfrm>
        </p:grpSpPr>
        <p:grpSp>
          <p:nvGrpSpPr>
            <p:cNvPr id="119994" name="Group 186"/>
            <p:cNvGrpSpPr>
              <a:grpSpLocks/>
            </p:cNvGrpSpPr>
            <p:nvPr/>
          </p:nvGrpSpPr>
          <p:grpSpPr bwMode="auto">
            <a:xfrm>
              <a:off x="1979" y="1715"/>
              <a:ext cx="1849" cy="1889"/>
              <a:chOff x="1955" y="1731"/>
              <a:chExt cx="1849" cy="1889"/>
            </a:xfrm>
          </p:grpSpPr>
          <p:sp>
            <p:nvSpPr>
              <p:cNvPr id="119995" name="AutoShape 187"/>
              <p:cNvSpPr>
                <a:spLocks noChangeArrowheads="1"/>
              </p:cNvSpPr>
              <p:nvPr/>
            </p:nvSpPr>
            <p:spPr bwMode="auto">
              <a:xfrm rot="16200000">
                <a:off x="2803" y="3093"/>
                <a:ext cx="160" cy="857"/>
              </a:xfrm>
              <a:prstGeom prst="moon">
                <a:avLst>
                  <a:gd name="adj" fmla="val 49995"/>
                </a:avLst>
              </a:prstGeom>
              <a:gradFill rotWithShape="1">
                <a:gsLst>
                  <a:gs pos="0">
                    <a:schemeClr val="accent1">
                      <a:gamma/>
                      <a:shade val="46275"/>
                      <a:invGamma/>
                    </a:schemeClr>
                  </a:gs>
                  <a:gs pos="100000">
                    <a:schemeClr val="accent1">
                      <a:alpha val="0"/>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19996" name="Group 188"/>
              <p:cNvGrpSpPr>
                <a:grpSpLocks/>
              </p:cNvGrpSpPr>
              <p:nvPr/>
            </p:nvGrpSpPr>
            <p:grpSpPr bwMode="auto">
              <a:xfrm>
                <a:off x="1955" y="1731"/>
                <a:ext cx="1849" cy="1889"/>
                <a:chOff x="1955" y="1731"/>
                <a:chExt cx="1849" cy="1889"/>
              </a:xfrm>
            </p:grpSpPr>
            <p:sp>
              <p:nvSpPr>
                <p:cNvPr id="119997" name="Oval 189"/>
                <p:cNvSpPr>
                  <a:spLocks noChangeAspect="1" noChangeArrowheads="1"/>
                </p:cNvSpPr>
                <p:nvPr/>
              </p:nvSpPr>
              <p:spPr bwMode="auto">
                <a:xfrm>
                  <a:off x="1965" y="1741"/>
                  <a:ext cx="1831" cy="1871"/>
                </a:xfrm>
                <a:prstGeom prst="ellipse">
                  <a:avLst/>
                </a:prstGeom>
                <a:gradFill rotWithShape="1">
                  <a:gsLst>
                    <a:gs pos="0">
                      <a:srgbClr val="3399FF">
                        <a:gamma/>
                        <a:shade val="46275"/>
                        <a:invGamma/>
                        <a:alpha val="73000"/>
                      </a:srgbClr>
                    </a:gs>
                    <a:gs pos="100000">
                      <a:srgbClr val="3399FF">
                        <a:alpha val="73000"/>
                      </a:srgbClr>
                    </a:gs>
                  </a:gsLst>
                  <a:lin ang="0" scaled="1"/>
                </a:gradFill>
                <a:ln>
                  <a:noFill/>
                </a:ln>
                <a:effectLst/>
                <a:extLst>
                  <a:ext uri="{91240B29-F687-4F45-9708-019B960494DF}">
                    <a14:hiddenLine xmlns:a14="http://schemas.microsoft.com/office/drawing/2010/main" w="25400">
                      <a:solidFill>
                        <a:srgbClr val="FF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998" name="Oval 190"/>
                <p:cNvSpPr>
                  <a:spLocks noChangeAspect="1" noChangeArrowheads="1"/>
                </p:cNvSpPr>
                <p:nvPr/>
              </p:nvSpPr>
              <p:spPr bwMode="auto">
                <a:xfrm>
                  <a:off x="1955" y="1731"/>
                  <a:ext cx="1849" cy="1889"/>
                </a:xfrm>
                <a:prstGeom prst="ellipse">
                  <a:avLst/>
                </a:prstGeom>
                <a:noFill/>
                <a:ln w="28575">
                  <a:solidFill>
                    <a:srgbClr val="CC9900"/>
                  </a:solidFill>
                  <a:round/>
                  <a:headEnd/>
                  <a:tailEnd/>
                </a:ln>
                <a:effectLst/>
                <a:extLst>
                  <a:ext uri="{909E8E84-426E-40DD-AFC4-6F175D3DCCD1}">
                    <a14:hiddenFill xmlns:a14="http://schemas.microsoft.com/office/drawing/2010/main">
                      <a:solidFill>
                        <a:srgbClr val="3399FF">
                          <a:alpha val="73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999" name="AutoShape 191"/>
                <p:cNvSpPr>
                  <a:spLocks noChangeArrowheads="1"/>
                </p:cNvSpPr>
                <p:nvPr/>
              </p:nvSpPr>
              <p:spPr bwMode="auto">
                <a:xfrm rot="16200000">
                  <a:off x="2696" y="1864"/>
                  <a:ext cx="355" cy="1812"/>
                </a:xfrm>
                <a:prstGeom prst="moon">
                  <a:avLst>
                    <a:gd name="adj" fmla="val 17046"/>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20000" name="Group 192"/>
            <p:cNvGrpSpPr>
              <a:grpSpLocks/>
            </p:cNvGrpSpPr>
            <p:nvPr/>
          </p:nvGrpSpPr>
          <p:grpSpPr bwMode="auto">
            <a:xfrm>
              <a:off x="2213" y="1738"/>
              <a:ext cx="1405" cy="1869"/>
              <a:chOff x="2213" y="1738"/>
              <a:chExt cx="1405" cy="1869"/>
            </a:xfrm>
          </p:grpSpPr>
          <p:sp>
            <p:nvSpPr>
              <p:cNvPr id="120001" name="AutoShape 193"/>
              <p:cNvSpPr>
                <a:spLocks noChangeArrowheads="1"/>
              </p:cNvSpPr>
              <p:nvPr/>
            </p:nvSpPr>
            <p:spPr bwMode="auto">
              <a:xfrm>
                <a:off x="2213" y="1741"/>
                <a:ext cx="684" cy="1866"/>
              </a:xfrm>
              <a:prstGeom prst="moon">
                <a:avLst>
                  <a:gd name="adj" fmla="val 5593"/>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002" name="AutoShape 194"/>
              <p:cNvSpPr>
                <a:spLocks noChangeArrowheads="1"/>
              </p:cNvSpPr>
              <p:nvPr/>
            </p:nvSpPr>
            <p:spPr bwMode="auto">
              <a:xfrm flipH="1">
                <a:off x="2906" y="1741"/>
                <a:ext cx="712" cy="1866"/>
              </a:xfrm>
              <a:prstGeom prst="moon">
                <a:avLst>
                  <a:gd name="adj" fmla="val 6009"/>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003" name="AutoShape 195"/>
              <p:cNvSpPr>
                <a:spLocks noChangeArrowheads="1"/>
              </p:cNvSpPr>
              <p:nvPr/>
            </p:nvSpPr>
            <p:spPr bwMode="auto">
              <a:xfrm>
                <a:off x="2573" y="1741"/>
                <a:ext cx="355" cy="1866"/>
              </a:xfrm>
              <a:prstGeom prst="moon">
                <a:avLst>
                  <a:gd name="adj" fmla="val 17046"/>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004" name="AutoShape 196"/>
              <p:cNvSpPr>
                <a:spLocks noChangeArrowheads="1"/>
              </p:cNvSpPr>
              <p:nvPr/>
            </p:nvSpPr>
            <p:spPr bwMode="auto">
              <a:xfrm flipH="1">
                <a:off x="2922" y="1738"/>
                <a:ext cx="252" cy="1866"/>
              </a:xfrm>
              <a:prstGeom prst="moon">
                <a:avLst>
                  <a:gd name="adj" fmla="val 22917"/>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Tree>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119877"/>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9828"/>
                                        </p:tgtEl>
                                        <p:attrNameLst>
                                          <p:attrName>style.visibility</p:attrName>
                                        </p:attrNameLst>
                                      </p:cBhvr>
                                      <p:to>
                                        <p:strVal val="visible"/>
                                      </p:to>
                                    </p:set>
                                    <p:anim calcmode="lin" valueType="num">
                                      <p:cBhvr additive="base">
                                        <p:cTn id="7" dur="500" fill="hold"/>
                                        <p:tgtEl>
                                          <p:spTgt spid="119828"/>
                                        </p:tgtEl>
                                        <p:attrNameLst>
                                          <p:attrName>ppt_x</p:attrName>
                                        </p:attrNameLst>
                                      </p:cBhvr>
                                      <p:tavLst>
                                        <p:tav tm="0">
                                          <p:val>
                                            <p:strVal val="#ppt_x"/>
                                          </p:val>
                                        </p:tav>
                                        <p:tav tm="100000">
                                          <p:val>
                                            <p:strVal val="#ppt_x"/>
                                          </p:val>
                                        </p:tav>
                                      </p:tavLst>
                                    </p:anim>
                                    <p:anim calcmode="lin" valueType="num">
                                      <p:cBhvr additive="base">
                                        <p:cTn id="8" dur="500" fill="hold"/>
                                        <p:tgtEl>
                                          <p:spTgt spid="11982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8" presetClass="emph" presetSubtype="0" repeatCount="2000" accel="50000" decel="50000" autoRev="1" fill="hold" nodeType="afterEffect">
                                  <p:stCondLst>
                                    <p:cond delay="500"/>
                                  </p:stCondLst>
                                  <p:childTnLst>
                                    <p:animRot by="-5400000">
                                      <p:cBhvr>
                                        <p:cTn id="11" dur="2000" fill="hold"/>
                                        <p:tgtEl>
                                          <p:spTgt spid="119828"/>
                                        </p:tgtEl>
                                        <p:attrNameLst>
                                          <p:attrName>r</p:attrName>
                                        </p:attrNameLst>
                                      </p:cBhvr>
                                    </p:animRot>
                                  </p:childTnLst>
                                </p:cTn>
                              </p:par>
                            </p:childTnLst>
                          </p:cTn>
                        </p:par>
                      </p:childTnLst>
                    </p:cTn>
                  </p:par>
                </p:childTnLst>
              </p:cTn>
              <p:nextCondLst>
                <p:cond evt="onClick" delay="0">
                  <p:tgtEl>
                    <p:spTgt spid="119877"/>
                  </p:tgtEl>
                </p:cond>
              </p:nextCondLst>
            </p:seq>
            <p:seq concurrent="1" nextAc="seek">
              <p:cTn id="12" restart="whenNotActive" fill="hold" evtFilter="cancelBubble" nodeType="interactiveSeq">
                <p:stCondLst>
                  <p:cond evt="onClick" delay="0">
                    <p:tgtEl>
                      <p:spTgt spid="119876"/>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63" presetClass="path" presetSubtype="0" accel="50000" decel="50000" fill="hold" nodeType="clickEffect">
                                  <p:stCondLst>
                                    <p:cond delay="0"/>
                                  </p:stCondLst>
                                  <p:childTnLst>
                                    <p:animMotion origin="layout" path="M -2.77778E-6 1.11111E-6 L 0.25 1.11111E-6 " pathEditMode="relative" rAng="0" ptsTypes="AA">
                                      <p:cBhvr>
                                        <p:cTn id="16" dur="2000" fill="hold"/>
                                        <p:tgtEl>
                                          <p:spTgt spid="119867"/>
                                        </p:tgtEl>
                                        <p:attrNameLst>
                                          <p:attrName>ppt_x</p:attrName>
                                          <p:attrName>ppt_y</p:attrName>
                                        </p:attrNameLst>
                                      </p:cBhvr>
                                      <p:rCtr x="12500" y="0"/>
                                    </p:animMotion>
                                  </p:childTnLst>
                                </p:cTn>
                              </p:par>
                              <p:par>
                                <p:cTn id="17" presetID="8" presetClass="emph" presetSubtype="0" fill="hold" nodeType="withEffect">
                                  <p:stCondLst>
                                    <p:cond delay="0"/>
                                  </p:stCondLst>
                                  <p:childTnLst>
                                    <p:animRot by="21600000">
                                      <p:cBhvr>
                                        <p:cTn id="18" dur="2000" fill="hold"/>
                                        <p:tgtEl>
                                          <p:spTgt spid="119867"/>
                                        </p:tgtEl>
                                        <p:attrNameLst>
                                          <p:attrName>r</p:attrName>
                                        </p:attrNameLst>
                                      </p:cBhvr>
                                    </p:animRot>
                                  </p:childTnLst>
                                </p:cTn>
                              </p:par>
                            </p:childTnLst>
                          </p:cTn>
                        </p:par>
                        <p:par>
                          <p:cTn id="19" fill="hold" nodeType="afterGroup">
                            <p:stCondLst>
                              <p:cond delay="2000"/>
                            </p:stCondLst>
                            <p:childTnLst>
                              <p:par>
                                <p:cTn id="20" presetID="8" presetClass="emph" presetSubtype="0" decel="50000" autoRev="1" fill="hold" nodeType="afterEffect">
                                  <p:stCondLst>
                                    <p:cond delay="0"/>
                                  </p:stCondLst>
                                  <p:childTnLst>
                                    <p:animRot by="21600000">
                                      <p:cBhvr>
                                        <p:cTn id="21" dur="2000" fill="hold"/>
                                        <p:tgtEl>
                                          <p:spTgt spid="119867"/>
                                        </p:tgtEl>
                                        <p:attrNameLst>
                                          <p:attrName>r</p:attrName>
                                        </p:attrNameLst>
                                      </p:cBhvr>
                                    </p:animRot>
                                  </p:childTnLst>
                                </p:cTn>
                              </p:par>
                              <p:par>
                                <p:cTn id="22" presetID="63" presetClass="path" presetSubtype="0" decel="50000" autoRev="1" fill="hold" nodeType="withEffect">
                                  <p:stCondLst>
                                    <p:cond delay="0"/>
                                  </p:stCondLst>
                                  <p:childTnLst>
                                    <p:animMotion origin="layout" path="M 0.25 4.81481E-6 L 0.95417 4.81481E-6 " pathEditMode="relative" rAng="0" ptsTypes="AA">
                                      <p:cBhvr>
                                        <p:cTn id="23" dur="2000" fill="hold"/>
                                        <p:tgtEl>
                                          <p:spTgt spid="119867"/>
                                        </p:tgtEl>
                                        <p:attrNameLst>
                                          <p:attrName>ppt_x</p:attrName>
                                          <p:attrName>ppt_y</p:attrName>
                                        </p:attrNameLst>
                                      </p:cBhvr>
                                      <p:rCtr x="35208" y="0"/>
                                    </p:animMotion>
                                  </p:childTnLst>
                                </p:cTn>
                              </p:par>
                            </p:childTnLst>
                          </p:cTn>
                        </p:par>
                      </p:childTnLst>
                    </p:cTn>
                  </p:par>
                </p:childTnLst>
              </p:cTn>
              <p:nextCondLst>
                <p:cond evt="onClick" delay="0">
                  <p:tgtEl>
                    <p:spTgt spid="119876"/>
                  </p:tgtEl>
                </p:cond>
              </p:nextCondLst>
            </p:seq>
            <p:seq concurrent="1" nextAc="seek">
              <p:cTn id="24" restart="whenNotActive" fill="hold" evtFilter="cancelBubble" nodeType="interactiveSeq">
                <p:stCondLst>
                  <p:cond evt="onClick" delay="0">
                    <p:tgtEl>
                      <p:spTgt spid="119875"/>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5" presetClass="entr" presetSubtype="0" fill="hold" nodeType="clickEffect">
                                  <p:stCondLst>
                                    <p:cond delay="0"/>
                                  </p:stCondLst>
                                  <p:childTnLst>
                                    <p:set>
                                      <p:cBhvr>
                                        <p:cTn id="28" dur="1" fill="hold">
                                          <p:stCondLst>
                                            <p:cond delay="0"/>
                                          </p:stCondLst>
                                        </p:cTn>
                                        <p:tgtEl>
                                          <p:spTgt spid="119968"/>
                                        </p:tgtEl>
                                        <p:attrNameLst>
                                          <p:attrName>style.visibility</p:attrName>
                                        </p:attrNameLst>
                                      </p:cBhvr>
                                      <p:to>
                                        <p:strVal val="visible"/>
                                      </p:to>
                                    </p:set>
                                    <p:anim calcmode="lin" valueType="num">
                                      <p:cBhvr>
                                        <p:cTn id="29" dur="1000" fill="hold"/>
                                        <p:tgtEl>
                                          <p:spTgt spid="119968"/>
                                        </p:tgtEl>
                                        <p:attrNameLst>
                                          <p:attrName>ppt_w</p:attrName>
                                        </p:attrNameLst>
                                      </p:cBhvr>
                                      <p:tavLst>
                                        <p:tav tm="0">
                                          <p:val>
                                            <p:fltVal val="0"/>
                                          </p:val>
                                        </p:tav>
                                        <p:tav tm="100000">
                                          <p:val>
                                            <p:strVal val="#ppt_w"/>
                                          </p:val>
                                        </p:tav>
                                      </p:tavLst>
                                    </p:anim>
                                    <p:anim calcmode="lin" valueType="num">
                                      <p:cBhvr>
                                        <p:cTn id="30" dur="1000" fill="hold"/>
                                        <p:tgtEl>
                                          <p:spTgt spid="119968"/>
                                        </p:tgtEl>
                                        <p:attrNameLst>
                                          <p:attrName>ppt_h</p:attrName>
                                        </p:attrNameLst>
                                      </p:cBhvr>
                                      <p:tavLst>
                                        <p:tav tm="0">
                                          <p:val>
                                            <p:fltVal val="0"/>
                                          </p:val>
                                        </p:tav>
                                        <p:tav tm="100000">
                                          <p:val>
                                            <p:strVal val="#ppt_h"/>
                                          </p:val>
                                        </p:tav>
                                      </p:tavLst>
                                    </p:anim>
                                    <p:anim calcmode="lin" valueType="num">
                                      <p:cBhvr>
                                        <p:cTn id="31" dur="1000" fill="hold"/>
                                        <p:tgtEl>
                                          <p:spTgt spid="11996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119968"/>
                                        </p:tgtEl>
                                        <p:attrNameLst>
                                          <p:attrName>ppt_y</p:attrName>
                                        </p:attrNameLst>
                                      </p:cBhvr>
                                      <p:tavLst>
                                        <p:tav tm="0" fmla="#ppt_y+(sin(-2*pi*(1-$))*-#ppt_x+cos(-2*pi*(1-$))*(1-#ppt_y))*(1-$)">
                                          <p:val>
                                            <p:fltVal val="0"/>
                                          </p:val>
                                        </p:tav>
                                        <p:tav tm="100000">
                                          <p:val>
                                            <p:fltVal val="1"/>
                                          </p:val>
                                        </p:tav>
                                      </p:tavLst>
                                    </p:anim>
                                  </p:childTnLst>
                                </p:cTn>
                              </p:par>
                            </p:childTnLst>
                          </p:cTn>
                        </p:par>
                        <p:par>
                          <p:cTn id="33" fill="hold" nodeType="afterGroup">
                            <p:stCondLst>
                              <p:cond delay="1000"/>
                            </p:stCondLst>
                            <p:childTnLst>
                              <p:par>
                                <p:cTn id="34" presetID="15" presetClass="entr" presetSubtype="0" fill="hold" nodeType="afterEffect">
                                  <p:stCondLst>
                                    <p:cond delay="0"/>
                                  </p:stCondLst>
                                  <p:childTnLst>
                                    <p:set>
                                      <p:cBhvr>
                                        <p:cTn id="35" dur="1" fill="hold">
                                          <p:stCondLst>
                                            <p:cond delay="0"/>
                                          </p:stCondLst>
                                        </p:cTn>
                                        <p:tgtEl>
                                          <p:spTgt spid="119987"/>
                                        </p:tgtEl>
                                        <p:attrNameLst>
                                          <p:attrName>style.visibility</p:attrName>
                                        </p:attrNameLst>
                                      </p:cBhvr>
                                      <p:to>
                                        <p:strVal val="visible"/>
                                      </p:to>
                                    </p:set>
                                    <p:anim calcmode="lin" valueType="num">
                                      <p:cBhvr>
                                        <p:cTn id="36" dur="1000" fill="hold"/>
                                        <p:tgtEl>
                                          <p:spTgt spid="119987"/>
                                        </p:tgtEl>
                                        <p:attrNameLst>
                                          <p:attrName>ppt_w</p:attrName>
                                        </p:attrNameLst>
                                      </p:cBhvr>
                                      <p:tavLst>
                                        <p:tav tm="0">
                                          <p:val>
                                            <p:fltVal val="0"/>
                                          </p:val>
                                        </p:tav>
                                        <p:tav tm="100000">
                                          <p:val>
                                            <p:strVal val="#ppt_w"/>
                                          </p:val>
                                        </p:tav>
                                      </p:tavLst>
                                    </p:anim>
                                    <p:anim calcmode="lin" valueType="num">
                                      <p:cBhvr>
                                        <p:cTn id="37" dur="1000" fill="hold"/>
                                        <p:tgtEl>
                                          <p:spTgt spid="119987"/>
                                        </p:tgtEl>
                                        <p:attrNameLst>
                                          <p:attrName>ppt_h</p:attrName>
                                        </p:attrNameLst>
                                      </p:cBhvr>
                                      <p:tavLst>
                                        <p:tav tm="0">
                                          <p:val>
                                            <p:fltVal val="0"/>
                                          </p:val>
                                        </p:tav>
                                        <p:tav tm="100000">
                                          <p:val>
                                            <p:strVal val="#ppt_h"/>
                                          </p:val>
                                        </p:tav>
                                      </p:tavLst>
                                    </p:anim>
                                    <p:anim calcmode="lin" valueType="num">
                                      <p:cBhvr>
                                        <p:cTn id="38" dur="1000" fill="hold"/>
                                        <p:tgtEl>
                                          <p:spTgt spid="119987"/>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119987"/>
                                        </p:tgtEl>
                                        <p:attrNameLst>
                                          <p:attrName>ppt_y</p:attrName>
                                        </p:attrNameLst>
                                      </p:cBhvr>
                                      <p:tavLst>
                                        <p:tav tm="0" fmla="#ppt_y+(sin(-2*pi*(1-$))*-#ppt_x+cos(-2*pi*(1-$))*(1-#ppt_y))*(1-$)">
                                          <p:val>
                                            <p:fltVal val="0"/>
                                          </p:val>
                                        </p:tav>
                                        <p:tav tm="100000">
                                          <p:val>
                                            <p:fltVal val="1"/>
                                          </p:val>
                                        </p:tav>
                                      </p:tavLst>
                                    </p:anim>
                                  </p:childTnLst>
                                </p:cTn>
                              </p:par>
                            </p:childTnLst>
                          </p:cTn>
                        </p:par>
                        <p:par>
                          <p:cTn id="40" fill="hold" nodeType="afterGroup">
                            <p:stCondLst>
                              <p:cond delay="2000"/>
                            </p:stCondLst>
                            <p:childTnLst>
                              <p:par>
                                <p:cTn id="41" presetID="15" presetClass="entr" presetSubtype="0" fill="hold" nodeType="afterEffect">
                                  <p:stCondLst>
                                    <p:cond delay="0"/>
                                  </p:stCondLst>
                                  <p:childTnLst>
                                    <p:set>
                                      <p:cBhvr>
                                        <p:cTn id="42" dur="1" fill="hold">
                                          <p:stCondLst>
                                            <p:cond delay="0"/>
                                          </p:stCondLst>
                                        </p:cTn>
                                        <p:tgtEl>
                                          <p:spTgt spid="119990"/>
                                        </p:tgtEl>
                                        <p:attrNameLst>
                                          <p:attrName>style.visibility</p:attrName>
                                        </p:attrNameLst>
                                      </p:cBhvr>
                                      <p:to>
                                        <p:strVal val="visible"/>
                                      </p:to>
                                    </p:set>
                                    <p:anim calcmode="lin" valueType="num">
                                      <p:cBhvr>
                                        <p:cTn id="43" dur="1000" fill="hold"/>
                                        <p:tgtEl>
                                          <p:spTgt spid="119990"/>
                                        </p:tgtEl>
                                        <p:attrNameLst>
                                          <p:attrName>ppt_w</p:attrName>
                                        </p:attrNameLst>
                                      </p:cBhvr>
                                      <p:tavLst>
                                        <p:tav tm="0">
                                          <p:val>
                                            <p:fltVal val="0"/>
                                          </p:val>
                                        </p:tav>
                                        <p:tav tm="100000">
                                          <p:val>
                                            <p:strVal val="#ppt_w"/>
                                          </p:val>
                                        </p:tav>
                                      </p:tavLst>
                                    </p:anim>
                                    <p:anim calcmode="lin" valueType="num">
                                      <p:cBhvr>
                                        <p:cTn id="44" dur="1000" fill="hold"/>
                                        <p:tgtEl>
                                          <p:spTgt spid="119990"/>
                                        </p:tgtEl>
                                        <p:attrNameLst>
                                          <p:attrName>ppt_h</p:attrName>
                                        </p:attrNameLst>
                                      </p:cBhvr>
                                      <p:tavLst>
                                        <p:tav tm="0">
                                          <p:val>
                                            <p:fltVal val="0"/>
                                          </p:val>
                                        </p:tav>
                                        <p:tav tm="100000">
                                          <p:val>
                                            <p:strVal val="#ppt_h"/>
                                          </p:val>
                                        </p:tav>
                                      </p:tavLst>
                                    </p:anim>
                                    <p:anim calcmode="lin" valueType="num">
                                      <p:cBhvr>
                                        <p:cTn id="45" dur="1000" fill="hold"/>
                                        <p:tgtEl>
                                          <p:spTgt spid="119990"/>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119990"/>
                                        </p:tgtEl>
                                        <p:attrNameLst>
                                          <p:attrName>ppt_y</p:attrName>
                                        </p:attrNameLst>
                                      </p:cBhvr>
                                      <p:tavLst>
                                        <p:tav tm="0" fmla="#ppt_y+(sin(-2*pi*(1-$))*-#ppt_x+cos(-2*pi*(1-$))*(1-#ppt_y))*(1-$)">
                                          <p:val>
                                            <p:fltVal val="0"/>
                                          </p:val>
                                        </p:tav>
                                        <p:tav tm="100000">
                                          <p:val>
                                            <p:fltVal val="1"/>
                                          </p:val>
                                        </p:tav>
                                      </p:tavLst>
                                    </p:anim>
                                  </p:childTnLst>
                                </p:cTn>
                              </p:par>
                            </p:childTnLst>
                          </p:cTn>
                        </p:par>
                        <p:par>
                          <p:cTn id="47" fill="hold" nodeType="afterGroup">
                            <p:stCondLst>
                              <p:cond delay="3000"/>
                            </p:stCondLst>
                            <p:childTnLst>
                              <p:par>
                                <p:cTn id="48" presetID="64" presetClass="path" presetSubtype="0" repeatCount="10000" accel="50000" autoRev="1" fill="hold" nodeType="afterEffect">
                                  <p:stCondLst>
                                    <p:cond delay="0"/>
                                  </p:stCondLst>
                                  <p:childTnLst>
                                    <p:animMotion origin="layout" path="M -5.55556E-7 0.00185 L -5.55556E-7 -0.02963 " pathEditMode="relative" rAng="0" ptsTypes="AA">
                                      <p:cBhvr>
                                        <p:cTn id="49" dur="200" fill="hold"/>
                                        <p:tgtEl>
                                          <p:spTgt spid="119990"/>
                                        </p:tgtEl>
                                        <p:attrNameLst>
                                          <p:attrName>ppt_x</p:attrName>
                                          <p:attrName>ppt_y</p:attrName>
                                        </p:attrNameLst>
                                      </p:cBhvr>
                                      <p:rCtr x="0" y="-1574"/>
                                    </p:animMotion>
                                  </p:childTnLst>
                                </p:cTn>
                              </p:par>
                              <p:par>
                                <p:cTn id="50" presetID="8" presetClass="emph" presetSubtype="0" repeatCount="10000" accel="50000" autoRev="1" fill="hold" nodeType="withEffect">
                                  <p:stCondLst>
                                    <p:cond delay="0"/>
                                  </p:stCondLst>
                                  <p:childTnLst>
                                    <p:animRot by="1800000">
                                      <p:cBhvr>
                                        <p:cTn id="51" dur="200" fill="hold"/>
                                        <p:tgtEl>
                                          <p:spTgt spid="119990"/>
                                        </p:tgtEl>
                                        <p:attrNameLst>
                                          <p:attrName>r</p:attrName>
                                        </p:attrNameLst>
                                      </p:cBhvr>
                                    </p:animRot>
                                  </p:childTnLst>
                                </p:cTn>
                              </p:par>
                              <p:par>
                                <p:cTn id="52" presetID="42" presetClass="path" presetSubtype="0" repeatCount="10000" accel="50000" decel="50000" autoRev="1" fill="hold" nodeType="withEffect">
                                  <p:stCondLst>
                                    <p:cond delay="0"/>
                                  </p:stCondLst>
                                  <p:childTnLst>
                                    <p:animMotion origin="layout" path="M -0.00018 0.00116 L -0.00018 0.01227 " pathEditMode="relative" rAng="0" ptsTypes="AA">
                                      <p:cBhvr>
                                        <p:cTn id="53" dur="200" fill="hold"/>
                                        <p:tgtEl>
                                          <p:spTgt spid="119987"/>
                                        </p:tgtEl>
                                        <p:attrNameLst>
                                          <p:attrName>ppt_x</p:attrName>
                                          <p:attrName>ppt_y</p:attrName>
                                        </p:attrNameLst>
                                      </p:cBhvr>
                                      <p:rCtr x="0" y="556"/>
                                    </p:animMotion>
                                  </p:childTnLst>
                                </p:cTn>
                              </p:par>
                              <p:par>
                                <p:cTn id="54" presetID="8" presetClass="emph" presetSubtype="0" repeatCount="10000" autoRev="1" fill="hold" nodeType="withEffect">
                                  <p:stCondLst>
                                    <p:cond delay="0"/>
                                  </p:stCondLst>
                                  <p:childTnLst>
                                    <p:animRot by="-1200000">
                                      <p:cBhvr>
                                        <p:cTn id="55" dur="200" fill="hold"/>
                                        <p:tgtEl>
                                          <p:spTgt spid="119987"/>
                                        </p:tgtEl>
                                        <p:attrNameLst>
                                          <p:attrName>r</p:attrName>
                                        </p:attrNameLst>
                                      </p:cBhvr>
                                    </p:animRot>
                                  </p:childTnLst>
                                </p:cTn>
                              </p:par>
                            </p:childTnLst>
                          </p:cTn>
                        </p:par>
                        <p:par>
                          <p:cTn id="56" fill="hold" nodeType="afterGroup">
                            <p:stCondLst>
                              <p:cond delay="7000"/>
                            </p:stCondLst>
                            <p:childTnLst>
                              <p:par>
                                <p:cTn id="57" presetID="2" presetClass="exit" presetSubtype="4" fill="hold" nodeType="afterEffect">
                                  <p:stCondLst>
                                    <p:cond delay="500"/>
                                  </p:stCondLst>
                                  <p:childTnLst>
                                    <p:anim calcmode="lin" valueType="num">
                                      <p:cBhvr additive="base">
                                        <p:cTn id="58" dur="500"/>
                                        <p:tgtEl>
                                          <p:spTgt spid="119990"/>
                                        </p:tgtEl>
                                        <p:attrNameLst>
                                          <p:attrName>ppt_x</p:attrName>
                                        </p:attrNameLst>
                                      </p:cBhvr>
                                      <p:tavLst>
                                        <p:tav tm="0">
                                          <p:val>
                                            <p:strVal val="ppt_x"/>
                                          </p:val>
                                        </p:tav>
                                        <p:tav tm="100000">
                                          <p:val>
                                            <p:strVal val="ppt_x"/>
                                          </p:val>
                                        </p:tav>
                                      </p:tavLst>
                                    </p:anim>
                                    <p:anim calcmode="lin" valueType="num">
                                      <p:cBhvr additive="base">
                                        <p:cTn id="59" dur="500"/>
                                        <p:tgtEl>
                                          <p:spTgt spid="119990"/>
                                        </p:tgtEl>
                                        <p:attrNameLst>
                                          <p:attrName>ppt_y</p:attrName>
                                        </p:attrNameLst>
                                      </p:cBhvr>
                                      <p:tavLst>
                                        <p:tav tm="0">
                                          <p:val>
                                            <p:strVal val="ppt_y"/>
                                          </p:val>
                                        </p:tav>
                                        <p:tav tm="100000">
                                          <p:val>
                                            <p:strVal val="1+ppt_h/2"/>
                                          </p:val>
                                        </p:tav>
                                      </p:tavLst>
                                    </p:anim>
                                    <p:set>
                                      <p:cBhvr>
                                        <p:cTn id="60" dur="1" fill="hold">
                                          <p:stCondLst>
                                            <p:cond delay="499"/>
                                          </p:stCondLst>
                                        </p:cTn>
                                        <p:tgtEl>
                                          <p:spTgt spid="119990"/>
                                        </p:tgtEl>
                                        <p:attrNameLst>
                                          <p:attrName>style.visibility</p:attrName>
                                        </p:attrNameLst>
                                      </p:cBhvr>
                                      <p:to>
                                        <p:strVal val="hidden"/>
                                      </p:to>
                                    </p:set>
                                  </p:childTnLst>
                                </p:cTn>
                              </p:par>
                              <p:par>
                                <p:cTn id="61" presetID="2" presetClass="exit" presetSubtype="4" fill="hold" nodeType="withEffect">
                                  <p:stCondLst>
                                    <p:cond delay="0"/>
                                  </p:stCondLst>
                                  <p:childTnLst>
                                    <p:anim calcmode="lin" valueType="num">
                                      <p:cBhvr additive="base">
                                        <p:cTn id="62" dur="500"/>
                                        <p:tgtEl>
                                          <p:spTgt spid="119987"/>
                                        </p:tgtEl>
                                        <p:attrNameLst>
                                          <p:attrName>ppt_x</p:attrName>
                                        </p:attrNameLst>
                                      </p:cBhvr>
                                      <p:tavLst>
                                        <p:tav tm="0">
                                          <p:val>
                                            <p:strVal val="ppt_x"/>
                                          </p:val>
                                        </p:tav>
                                        <p:tav tm="100000">
                                          <p:val>
                                            <p:strVal val="ppt_x"/>
                                          </p:val>
                                        </p:tav>
                                      </p:tavLst>
                                    </p:anim>
                                    <p:anim calcmode="lin" valueType="num">
                                      <p:cBhvr additive="base">
                                        <p:cTn id="63" dur="500"/>
                                        <p:tgtEl>
                                          <p:spTgt spid="119987"/>
                                        </p:tgtEl>
                                        <p:attrNameLst>
                                          <p:attrName>ppt_y</p:attrName>
                                        </p:attrNameLst>
                                      </p:cBhvr>
                                      <p:tavLst>
                                        <p:tav tm="0">
                                          <p:val>
                                            <p:strVal val="ppt_y"/>
                                          </p:val>
                                        </p:tav>
                                        <p:tav tm="100000">
                                          <p:val>
                                            <p:strVal val="1+ppt_h/2"/>
                                          </p:val>
                                        </p:tav>
                                      </p:tavLst>
                                    </p:anim>
                                    <p:set>
                                      <p:cBhvr>
                                        <p:cTn id="64" dur="1" fill="hold">
                                          <p:stCondLst>
                                            <p:cond delay="499"/>
                                          </p:stCondLst>
                                        </p:cTn>
                                        <p:tgtEl>
                                          <p:spTgt spid="119987"/>
                                        </p:tgtEl>
                                        <p:attrNameLst>
                                          <p:attrName>style.visibility</p:attrName>
                                        </p:attrNameLst>
                                      </p:cBhvr>
                                      <p:to>
                                        <p:strVal val="hidden"/>
                                      </p:to>
                                    </p:set>
                                  </p:childTnLst>
                                </p:cTn>
                              </p:par>
                            </p:childTnLst>
                          </p:cTn>
                        </p:par>
                      </p:childTnLst>
                    </p:cTn>
                  </p:par>
                </p:childTnLst>
              </p:cTn>
              <p:nextCondLst>
                <p:cond evt="onClick" delay="0">
                  <p:tgtEl>
                    <p:spTgt spid="119875"/>
                  </p:tgtEl>
                </p:cond>
              </p:nextCondLst>
            </p:seq>
            <p:seq concurrent="1" nextAc="seek">
              <p:cTn id="65" restart="whenNotActive" fill="hold" evtFilter="cancelBubble" nodeType="interactiveSeq">
                <p:stCondLst>
                  <p:cond evt="onClick" delay="0">
                    <p:tgtEl>
                      <p:spTgt spid="119878"/>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23" presetClass="entr" presetSubtype="32" fill="hold" nodeType="clickEffect">
                                  <p:stCondLst>
                                    <p:cond delay="0"/>
                                  </p:stCondLst>
                                  <p:childTnLst>
                                    <p:set>
                                      <p:cBhvr>
                                        <p:cTn id="69" dur="1" fill="hold">
                                          <p:stCondLst>
                                            <p:cond delay="0"/>
                                          </p:stCondLst>
                                        </p:cTn>
                                        <p:tgtEl>
                                          <p:spTgt spid="119880"/>
                                        </p:tgtEl>
                                        <p:attrNameLst>
                                          <p:attrName>style.visibility</p:attrName>
                                        </p:attrNameLst>
                                      </p:cBhvr>
                                      <p:to>
                                        <p:strVal val="visible"/>
                                      </p:to>
                                    </p:set>
                                    <p:anim calcmode="lin" valueType="num">
                                      <p:cBhvr>
                                        <p:cTn id="70" dur="500" fill="hold"/>
                                        <p:tgtEl>
                                          <p:spTgt spid="119880"/>
                                        </p:tgtEl>
                                        <p:attrNameLst>
                                          <p:attrName>ppt_w</p:attrName>
                                        </p:attrNameLst>
                                      </p:cBhvr>
                                      <p:tavLst>
                                        <p:tav tm="0">
                                          <p:val>
                                            <p:strVal val="4*#ppt_w"/>
                                          </p:val>
                                        </p:tav>
                                        <p:tav tm="100000">
                                          <p:val>
                                            <p:strVal val="#ppt_w"/>
                                          </p:val>
                                        </p:tav>
                                      </p:tavLst>
                                    </p:anim>
                                    <p:anim calcmode="lin" valueType="num">
                                      <p:cBhvr>
                                        <p:cTn id="71" dur="500" fill="hold"/>
                                        <p:tgtEl>
                                          <p:spTgt spid="119880"/>
                                        </p:tgtEl>
                                        <p:attrNameLst>
                                          <p:attrName>ppt_h</p:attrName>
                                        </p:attrNameLst>
                                      </p:cBhvr>
                                      <p:tavLst>
                                        <p:tav tm="0">
                                          <p:val>
                                            <p:strVal val="4*#ppt_h"/>
                                          </p:val>
                                        </p:tav>
                                        <p:tav tm="100000">
                                          <p:val>
                                            <p:strVal val="#ppt_h"/>
                                          </p:val>
                                        </p:tav>
                                      </p:tavLst>
                                    </p:anim>
                                  </p:childTnLst>
                                </p:cTn>
                              </p:par>
                            </p:childTnLst>
                          </p:cTn>
                        </p:par>
                        <p:par>
                          <p:cTn id="72" fill="hold" nodeType="afterGroup">
                            <p:stCondLst>
                              <p:cond delay="500"/>
                            </p:stCondLst>
                            <p:childTnLst>
                              <p:par>
                                <p:cTn id="73" presetID="8" presetClass="emph" presetSubtype="0" repeatCount="3000" fill="hold" nodeType="afterEffect">
                                  <p:stCondLst>
                                    <p:cond delay="0"/>
                                  </p:stCondLst>
                                  <p:childTnLst>
                                    <p:animRot by="-21600000">
                                      <p:cBhvr>
                                        <p:cTn id="74" dur="1000" fill="hold"/>
                                        <p:tgtEl>
                                          <p:spTgt spid="119880"/>
                                        </p:tgtEl>
                                        <p:attrNameLst>
                                          <p:attrName>r</p:attrName>
                                        </p:attrNameLst>
                                      </p:cBhvr>
                                    </p:animRot>
                                  </p:childTnLst>
                                </p:cTn>
                              </p:par>
                              <p:par>
                                <p:cTn id="75" presetID="0" presetClass="path" presetSubtype="0" accel="50000" decel="50000" fill="hold" nodeType="withEffect">
                                  <p:stCondLst>
                                    <p:cond delay="0"/>
                                  </p:stCondLst>
                                  <p:childTnLst>
                                    <p:animMotion origin="layout" path="M 2.77778E-7 -3.7037E-7 C -0.00417 -0.01574 -0.00885 -0.04815 -0.02066 -0.0794 C -0.03247 -0.11065 -0.05174 -0.15648 -0.07083 -0.18704 C -0.08993 -0.21759 -0.11319 -0.24259 -0.1349 -0.26296 C -0.15625 -0.28333 -0.17847 -0.29606 -0.20017 -0.30926 C -0.22188 -0.32245 -0.24253 -0.33426 -0.26528 -0.34259 C -0.28819 -0.35093 -0.31372 -0.35764 -0.3375 -0.35926 C -0.36128 -0.36088 -0.38142 -0.35949 -0.40833 -0.35185 C -0.43524 -0.34421 -0.46944 -0.33264 -0.49861 -0.31296 C -0.52778 -0.29329 -0.5592 -0.26505 -0.58333 -0.23333 C -0.60747 -0.20162 -0.6309 -0.15671 -0.64306 -0.12222 C -0.65521 -0.08773 -0.65521 -0.05532 -0.65608 -0.02662 C -0.65694 0.00208 -0.65521 0.0213 -0.64861 0.05 C -0.64201 0.0787 -0.63056 0.11852 -0.61667 0.1463 C -0.60278 0.17407 -0.58767 0.19444 -0.56545 0.21644 C -0.54323 0.23843 -0.52049 0.26528 -0.48333 0.27778 C -0.44618 0.29028 -0.3842 0.29074 -0.34253 0.29144 C -0.30087 0.29213 -0.26406 0.28634 -0.23333 0.28148 C -0.2026 0.27662 -0.17361 0.2669 -0.15816 0.26227 C -0.14271 0.25764 -0.15104 0.25995 -0.14045 0.25394 C -0.12986 0.24792 -0.11441 0.24375 -0.09444 0.22593 C -0.07448 0.2081 -0.03628 0.17431 -0.02083 0.1463 C -0.00538 0.11829 -0.00556 0.0794 -0.00139 0.05741 C 0.00278 0.03542 0.00347 0.025 0.00417 0.01482 C 0.00486 0.00463 0.00486 0.01482 2.77778E-7 -3.7037E-7 Z " pathEditMode="relative" rAng="0" ptsTypes="aaaaaaaaaaaaaaaaaaaaaaaaa">
                                      <p:cBhvr>
                                        <p:cTn id="76" dur="3000" fill="hold"/>
                                        <p:tgtEl>
                                          <p:spTgt spid="119880"/>
                                        </p:tgtEl>
                                        <p:attrNameLst>
                                          <p:attrName>ppt_x</p:attrName>
                                          <p:attrName>ppt_y</p:attrName>
                                        </p:attrNameLst>
                                      </p:cBhvr>
                                      <p:rCtr x="-32604" y="-3449"/>
                                    </p:animMotion>
                                  </p:childTnLst>
                                </p:cTn>
                              </p:par>
                              <p:par>
                                <p:cTn id="77" presetID="6" presetClass="emph" presetSubtype="0" autoRev="1" fill="hold" nodeType="withEffect">
                                  <p:stCondLst>
                                    <p:cond delay="0"/>
                                  </p:stCondLst>
                                  <p:childTnLst>
                                    <p:animScale>
                                      <p:cBhvr>
                                        <p:cTn id="78" dur="1500" fill="hold"/>
                                        <p:tgtEl>
                                          <p:spTgt spid="119880"/>
                                        </p:tgtEl>
                                      </p:cBhvr>
                                      <p:by x="50000" y="50000"/>
                                    </p:animScale>
                                  </p:childTnLst>
                                </p:cTn>
                              </p:par>
                            </p:childTnLst>
                          </p:cTn>
                        </p:par>
                      </p:childTnLst>
                    </p:cTn>
                  </p:par>
                </p:childTnLst>
              </p:cTn>
              <p:nextCondLst>
                <p:cond evt="onClick" delay="0">
                  <p:tgtEl>
                    <p:spTgt spid="119878"/>
                  </p:tgtEl>
                </p:cond>
              </p:nextCondLst>
            </p:seq>
            <p:seq concurrent="1" nextAc="seek">
              <p:cTn id="79" restart="whenNotActive" fill="hold" evtFilter="cancelBubble" nodeType="interactiveSeq">
                <p:stCondLst>
                  <p:cond evt="onClick" delay="0">
                    <p:tgtEl>
                      <p:spTgt spid="119874"/>
                    </p:tgtEl>
                  </p:cond>
                </p:stCondLst>
                <p:endSync evt="end" delay="0">
                  <p:rtn val="all"/>
                </p:endSync>
                <p:childTnLst>
                  <p:par>
                    <p:cTn id="80" fill="hold" nodeType="clickPar">
                      <p:stCondLst>
                        <p:cond delay="0"/>
                      </p:stCondLst>
                      <p:childTnLst>
                        <p:par>
                          <p:cTn id="81" fill="hold" nodeType="withGroup">
                            <p:stCondLst>
                              <p:cond delay="0"/>
                            </p:stCondLst>
                            <p:childTnLst>
                              <p:par>
                                <p:cTn id="82" presetID="31" presetClass="entr" presetSubtype="0" fill="hold" nodeType="clickEffect">
                                  <p:stCondLst>
                                    <p:cond delay="0"/>
                                  </p:stCondLst>
                                  <p:iterate type="lt">
                                    <p:tmPct val="5000"/>
                                  </p:iterate>
                                  <p:childTnLst>
                                    <p:set>
                                      <p:cBhvr>
                                        <p:cTn id="83" dur="1" fill="hold">
                                          <p:stCondLst>
                                            <p:cond delay="0"/>
                                          </p:stCondLst>
                                        </p:cTn>
                                        <p:tgtEl>
                                          <p:spTgt spid="119910"/>
                                        </p:tgtEl>
                                        <p:attrNameLst>
                                          <p:attrName>style.visibility</p:attrName>
                                        </p:attrNameLst>
                                      </p:cBhvr>
                                      <p:to>
                                        <p:strVal val="visible"/>
                                      </p:to>
                                    </p:set>
                                    <p:anim calcmode="lin" valueType="num">
                                      <p:cBhvr>
                                        <p:cTn id="84" dur="1000" fill="hold"/>
                                        <p:tgtEl>
                                          <p:spTgt spid="119910"/>
                                        </p:tgtEl>
                                        <p:attrNameLst>
                                          <p:attrName>ppt_w</p:attrName>
                                        </p:attrNameLst>
                                      </p:cBhvr>
                                      <p:tavLst>
                                        <p:tav tm="0">
                                          <p:val>
                                            <p:fltVal val="0"/>
                                          </p:val>
                                        </p:tav>
                                        <p:tav tm="100000">
                                          <p:val>
                                            <p:strVal val="#ppt_w"/>
                                          </p:val>
                                        </p:tav>
                                      </p:tavLst>
                                    </p:anim>
                                    <p:anim calcmode="lin" valueType="num">
                                      <p:cBhvr>
                                        <p:cTn id="85" dur="1000" fill="hold"/>
                                        <p:tgtEl>
                                          <p:spTgt spid="119910"/>
                                        </p:tgtEl>
                                        <p:attrNameLst>
                                          <p:attrName>ppt_h</p:attrName>
                                        </p:attrNameLst>
                                      </p:cBhvr>
                                      <p:tavLst>
                                        <p:tav tm="0">
                                          <p:val>
                                            <p:fltVal val="0"/>
                                          </p:val>
                                        </p:tav>
                                        <p:tav tm="100000">
                                          <p:val>
                                            <p:strVal val="#ppt_h"/>
                                          </p:val>
                                        </p:tav>
                                      </p:tavLst>
                                    </p:anim>
                                    <p:anim calcmode="lin" valueType="num">
                                      <p:cBhvr>
                                        <p:cTn id="86" dur="1000" fill="hold"/>
                                        <p:tgtEl>
                                          <p:spTgt spid="119910"/>
                                        </p:tgtEl>
                                        <p:attrNameLst>
                                          <p:attrName>style.rotation</p:attrName>
                                        </p:attrNameLst>
                                      </p:cBhvr>
                                      <p:tavLst>
                                        <p:tav tm="0">
                                          <p:val>
                                            <p:fltVal val="90"/>
                                          </p:val>
                                        </p:tav>
                                        <p:tav tm="100000">
                                          <p:val>
                                            <p:fltVal val="0"/>
                                          </p:val>
                                        </p:tav>
                                      </p:tavLst>
                                    </p:anim>
                                    <p:animEffect transition="in" filter="fade">
                                      <p:cBhvr>
                                        <p:cTn id="87" dur="1000"/>
                                        <p:tgtEl>
                                          <p:spTgt spid="119910"/>
                                        </p:tgtEl>
                                      </p:cBhvr>
                                    </p:animEffect>
                                  </p:childTnLst>
                                </p:cTn>
                              </p:par>
                            </p:childTnLst>
                          </p:cTn>
                        </p:par>
                        <p:par>
                          <p:cTn id="88" fill="hold" nodeType="afterGroup">
                            <p:stCondLst>
                              <p:cond delay="1000"/>
                            </p:stCondLst>
                            <p:childTnLst>
                              <p:par>
                                <p:cTn id="89" presetID="8" presetClass="emph" presetSubtype="0" fill="hold" nodeType="afterEffect">
                                  <p:stCondLst>
                                    <p:cond delay="500"/>
                                  </p:stCondLst>
                                  <p:iterate type="lt">
                                    <p:tmPct val="0"/>
                                  </p:iterate>
                                  <p:childTnLst>
                                    <p:animRot by="5400000">
                                      <p:cBhvr>
                                        <p:cTn id="90" dur="2000" fill="hold"/>
                                        <p:tgtEl>
                                          <p:spTgt spid="119910"/>
                                        </p:tgtEl>
                                        <p:attrNameLst>
                                          <p:attrName>r</p:attrName>
                                        </p:attrNameLst>
                                      </p:cBhvr>
                                    </p:animRot>
                                  </p:childTnLst>
                                </p:cTn>
                              </p:par>
                            </p:childTnLst>
                          </p:cTn>
                        </p:par>
                        <p:par>
                          <p:cTn id="91" fill="hold" nodeType="afterGroup">
                            <p:stCondLst>
                              <p:cond delay="3500"/>
                            </p:stCondLst>
                            <p:childTnLst>
                              <p:par>
                                <p:cTn id="92" presetID="63" presetClass="path" presetSubtype="0" accel="50000" decel="50000" autoRev="1" fill="hold" nodeType="afterEffect">
                                  <p:stCondLst>
                                    <p:cond delay="0"/>
                                  </p:stCondLst>
                                  <p:iterate type="lt">
                                    <p:tmPct val="0"/>
                                  </p:iterate>
                                  <p:childTnLst>
                                    <p:animMotion origin="layout" path="M 0 0  L 0.25 0  E" pathEditMode="relative" ptsTypes="">
                                      <p:cBhvr>
                                        <p:cTn id="93" dur="2000" fill="hold"/>
                                        <p:tgtEl>
                                          <p:spTgt spid="119910"/>
                                        </p:tgtEl>
                                        <p:attrNameLst>
                                          <p:attrName>ppt_x</p:attrName>
                                          <p:attrName>ppt_y</p:attrName>
                                        </p:attrNameLst>
                                      </p:cBhvr>
                                    </p:animMotion>
                                  </p:childTnLst>
                                </p:cTn>
                              </p:par>
                            </p:childTnLst>
                          </p:cTn>
                        </p:par>
                        <p:par>
                          <p:cTn id="94" fill="hold" nodeType="afterGroup">
                            <p:stCondLst>
                              <p:cond delay="7500"/>
                            </p:stCondLst>
                            <p:childTnLst>
                              <p:par>
                                <p:cTn id="95" presetID="8" presetClass="emph" presetSubtype="0" fill="hold" nodeType="afterEffect">
                                  <p:stCondLst>
                                    <p:cond delay="0"/>
                                  </p:stCondLst>
                                  <p:iterate type="lt">
                                    <p:tmPct val="0"/>
                                  </p:iterate>
                                  <p:childTnLst>
                                    <p:animRot by="-5400000">
                                      <p:cBhvr>
                                        <p:cTn id="96" dur="1000" fill="hold"/>
                                        <p:tgtEl>
                                          <p:spTgt spid="119910"/>
                                        </p:tgtEl>
                                        <p:attrNameLst>
                                          <p:attrName>r</p:attrName>
                                        </p:attrNameLst>
                                      </p:cBhvr>
                                    </p:animRot>
                                  </p:childTnLst>
                                </p:cTn>
                              </p:par>
                            </p:childTnLst>
                          </p:cTn>
                        </p:par>
                      </p:childTnLst>
                    </p:cTn>
                  </p:par>
                </p:childTnLst>
              </p:cTn>
              <p:nextCondLst>
                <p:cond evt="onClick" delay="0">
                  <p:tgtEl>
                    <p:spTgt spid="119874"/>
                  </p:tgtEl>
                </p:cond>
              </p:nextCondLst>
            </p:seq>
            <p:seq concurrent="1" nextAc="seek">
              <p:cTn id="97" restart="whenNotActive" fill="hold" evtFilter="cancelBubble" nodeType="interactiveSeq">
                <p:stCondLst>
                  <p:cond evt="onClick" delay="0">
                    <p:tgtEl>
                      <p:spTgt spid="119879"/>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10" presetClass="entr" presetSubtype="0" fill="hold" nodeType="clickEffect">
                                  <p:stCondLst>
                                    <p:cond delay="0"/>
                                  </p:stCondLst>
                                  <p:childTnLst>
                                    <p:set>
                                      <p:cBhvr>
                                        <p:cTn id="101" dur="1" fill="hold">
                                          <p:stCondLst>
                                            <p:cond delay="0"/>
                                          </p:stCondLst>
                                        </p:cTn>
                                        <p:tgtEl>
                                          <p:spTgt spid="119810"/>
                                        </p:tgtEl>
                                        <p:attrNameLst>
                                          <p:attrName>style.visibility</p:attrName>
                                        </p:attrNameLst>
                                      </p:cBhvr>
                                      <p:to>
                                        <p:strVal val="visible"/>
                                      </p:to>
                                    </p:set>
                                    <p:animEffect transition="in" filter="fade">
                                      <p:cBhvr>
                                        <p:cTn id="102" dur="1000"/>
                                        <p:tgtEl>
                                          <p:spTgt spid="119810"/>
                                        </p:tgtEl>
                                      </p:cBhvr>
                                    </p:animEffect>
                                  </p:childTnLst>
                                </p:cTn>
                              </p:par>
                            </p:childTnLst>
                          </p:cTn>
                        </p:par>
                        <p:par>
                          <p:cTn id="103" fill="hold" nodeType="afterGroup">
                            <p:stCondLst>
                              <p:cond delay="1000"/>
                            </p:stCondLst>
                            <p:childTnLst>
                              <p:par>
                                <p:cTn id="104" presetID="8" presetClass="emph" presetSubtype="0" fill="hold" nodeType="afterEffect">
                                  <p:stCondLst>
                                    <p:cond delay="0"/>
                                  </p:stCondLst>
                                  <p:childTnLst>
                                    <p:animRot by="6000000">
                                      <p:cBhvr>
                                        <p:cTn id="105" dur="2000" fill="hold"/>
                                        <p:tgtEl>
                                          <p:spTgt spid="119810"/>
                                        </p:tgtEl>
                                        <p:attrNameLst>
                                          <p:attrName>r</p:attrName>
                                        </p:attrNameLst>
                                      </p:cBhvr>
                                    </p:animRot>
                                  </p:childTnLst>
                                </p:cTn>
                              </p:par>
                            </p:childTnLst>
                          </p:cTn>
                        </p:par>
                        <p:par>
                          <p:cTn id="106" fill="hold" nodeType="afterGroup">
                            <p:stCondLst>
                              <p:cond delay="3000"/>
                            </p:stCondLst>
                            <p:childTnLst>
                              <p:par>
                                <p:cTn id="107" presetID="10" presetClass="entr" presetSubtype="0" fill="hold" nodeType="afterEffect">
                                  <p:stCondLst>
                                    <p:cond delay="0"/>
                                  </p:stCondLst>
                                  <p:childTnLst>
                                    <p:set>
                                      <p:cBhvr>
                                        <p:cTn id="108" dur="1" fill="hold">
                                          <p:stCondLst>
                                            <p:cond delay="0"/>
                                          </p:stCondLst>
                                        </p:cTn>
                                        <p:tgtEl>
                                          <p:spTgt spid="119820"/>
                                        </p:tgtEl>
                                        <p:attrNameLst>
                                          <p:attrName>style.visibility</p:attrName>
                                        </p:attrNameLst>
                                      </p:cBhvr>
                                      <p:to>
                                        <p:strVal val="visible"/>
                                      </p:to>
                                    </p:set>
                                    <p:animEffect transition="in" filter="fade">
                                      <p:cBhvr>
                                        <p:cTn id="109" dur="500"/>
                                        <p:tgtEl>
                                          <p:spTgt spid="119820"/>
                                        </p:tgtEl>
                                      </p:cBhvr>
                                    </p:animEffect>
                                  </p:childTnLst>
                                </p:cTn>
                              </p:par>
                              <p:par>
                                <p:cTn id="110" presetID="10" presetClass="entr" presetSubtype="0" fill="hold" nodeType="withEffect">
                                  <p:stCondLst>
                                    <p:cond delay="0"/>
                                  </p:stCondLst>
                                  <p:childTnLst>
                                    <p:set>
                                      <p:cBhvr>
                                        <p:cTn id="111" dur="1" fill="hold">
                                          <p:stCondLst>
                                            <p:cond delay="0"/>
                                          </p:stCondLst>
                                        </p:cTn>
                                        <p:tgtEl>
                                          <p:spTgt spid="119958"/>
                                        </p:tgtEl>
                                        <p:attrNameLst>
                                          <p:attrName>style.visibility</p:attrName>
                                        </p:attrNameLst>
                                      </p:cBhvr>
                                      <p:to>
                                        <p:strVal val="visible"/>
                                      </p:to>
                                    </p:set>
                                    <p:animEffect transition="in" filter="fade">
                                      <p:cBhvr>
                                        <p:cTn id="112" dur="1000"/>
                                        <p:tgtEl>
                                          <p:spTgt spid="119958"/>
                                        </p:tgtEl>
                                      </p:cBhvr>
                                    </p:animEffect>
                                  </p:childTnLst>
                                </p:cTn>
                              </p:par>
                            </p:childTnLst>
                          </p:cTn>
                        </p:par>
                        <p:par>
                          <p:cTn id="113" fill="hold" nodeType="afterGroup">
                            <p:stCondLst>
                              <p:cond delay="4000"/>
                            </p:stCondLst>
                            <p:childTnLst>
                              <p:par>
                                <p:cTn id="114" presetID="22" presetClass="exit" presetSubtype="1" fill="hold" nodeType="afterEffect">
                                  <p:stCondLst>
                                    <p:cond delay="0"/>
                                  </p:stCondLst>
                                  <p:childTnLst>
                                    <p:animEffect transition="out" filter="wipe(up)">
                                      <p:cBhvr>
                                        <p:cTn id="115" dur="1500"/>
                                        <p:tgtEl>
                                          <p:spTgt spid="119810"/>
                                        </p:tgtEl>
                                      </p:cBhvr>
                                    </p:animEffect>
                                    <p:set>
                                      <p:cBhvr>
                                        <p:cTn id="116" dur="1" fill="hold">
                                          <p:stCondLst>
                                            <p:cond delay="1499"/>
                                          </p:stCondLst>
                                        </p:cTn>
                                        <p:tgtEl>
                                          <p:spTgt spid="119810"/>
                                        </p:tgtEl>
                                        <p:attrNameLst>
                                          <p:attrName>style.visibility</p:attrName>
                                        </p:attrNameLst>
                                      </p:cBhvr>
                                      <p:to>
                                        <p:strVal val="hidden"/>
                                      </p:to>
                                    </p:set>
                                  </p:childTnLst>
                                </p:cTn>
                              </p:par>
                            </p:childTnLst>
                          </p:cTn>
                        </p:par>
                        <p:par>
                          <p:cTn id="117" fill="hold" nodeType="afterGroup">
                            <p:stCondLst>
                              <p:cond delay="5500"/>
                            </p:stCondLst>
                            <p:childTnLst>
                              <p:par>
                                <p:cTn id="118" presetID="15" presetClass="entr" presetSubtype="0" fill="hold" nodeType="afterEffect">
                                  <p:stCondLst>
                                    <p:cond delay="0"/>
                                  </p:stCondLst>
                                  <p:iterate type="lt">
                                    <p:tmPct val="0"/>
                                  </p:iterate>
                                  <p:childTnLst>
                                    <p:set>
                                      <p:cBhvr>
                                        <p:cTn id="119" dur="1" fill="hold">
                                          <p:stCondLst>
                                            <p:cond delay="0"/>
                                          </p:stCondLst>
                                        </p:cTn>
                                        <p:tgtEl>
                                          <p:spTgt spid="119959"/>
                                        </p:tgtEl>
                                        <p:attrNameLst>
                                          <p:attrName>style.visibility</p:attrName>
                                        </p:attrNameLst>
                                      </p:cBhvr>
                                      <p:to>
                                        <p:strVal val="visible"/>
                                      </p:to>
                                    </p:set>
                                    <p:anim calcmode="lin" valueType="num">
                                      <p:cBhvr>
                                        <p:cTn id="120" dur="1000" fill="hold"/>
                                        <p:tgtEl>
                                          <p:spTgt spid="119959"/>
                                        </p:tgtEl>
                                        <p:attrNameLst>
                                          <p:attrName>ppt_w</p:attrName>
                                        </p:attrNameLst>
                                      </p:cBhvr>
                                      <p:tavLst>
                                        <p:tav tm="0">
                                          <p:val>
                                            <p:fltVal val="0"/>
                                          </p:val>
                                        </p:tav>
                                        <p:tav tm="100000">
                                          <p:val>
                                            <p:strVal val="#ppt_w"/>
                                          </p:val>
                                        </p:tav>
                                      </p:tavLst>
                                    </p:anim>
                                    <p:anim calcmode="lin" valueType="num">
                                      <p:cBhvr>
                                        <p:cTn id="121" dur="1000" fill="hold"/>
                                        <p:tgtEl>
                                          <p:spTgt spid="119959"/>
                                        </p:tgtEl>
                                        <p:attrNameLst>
                                          <p:attrName>ppt_h</p:attrName>
                                        </p:attrNameLst>
                                      </p:cBhvr>
                                      <p:tavLst>
                                        <p:tav tm="0">
                                          <p:val>
                                            <p:fltVal val="0"/>
                                          </p:val>
                                        </p:tav>
                                        <p:tav tm="100000">
                                          <p:val>
                                            <p:strVal val="#ppt_h"/>
                                          </p:val>
                                        </p:tav>
                                      </p:tavLst>
                                    </p:anim>
                                    <p:anim calcmode="lin" valueType="num">
                                      <p:cBhvr>
                                        <p:cTn id="122" dur="1000" fill="hold"/>
                                        <p:tgtEl>
                                          <p:spTgt spid="119959"/>
                                        </p:tgtEl>
                                        <p:attrNameLst>
                                          <p:attrName>ppt_x</p:attrName>
                                        </p:attrNameLst>
                                      </p:cBhvr>
                                      <p:tavLst>
                                        <p:tav tm="0" fmla="#ppt_x+(cos(-2*pi*(1-$))*-#ppt_x-sin(-2*pi*(1-$))*(1-#ppt_y))*(1-$)">
                                          <p:val>
                                            <p:fltVal val="0"/>
                                          </p:val>
                                        </p:tav>
                                        <p:tav tm="100000">
                                          <p:val>
                                            <p:fltVal val="1"/>
                                          </p:val>
                                        </p:tav>
                                      </p:tavLst>
                                    </p:anim>
                                    <p:anim calcmode="lin" valueType="num">
                                      <p:cBhvr>
                                        <p:cTn id="123" dur="1000" fill="hold"/>
                                        <p:tgtEl>
                                          <p:spTgt spid="119959"/>
                                        </p:tgtEl>
                                        <p:attrNameLst>
                                          <p:attrName>ppt_y</p:attrName>
                                        </p:attrNameLst>
                                      </p:cBhvr>
                                      <p:tavLst>
                                        <p:tav tm="0" fmla="#ppt_y+(sin(-2*pi*(1-$))*-#ppt_x+cos(-2*pi*(1-$))*(1-#ppt_y))*(1-$)">
                                          <p:val>
                                            <p:fltVal val="0"/>
                                          </p:val>
                                        </p:tav>
                                        <p:tav tm="100000">
                                          <p:val>
                                            <p:fltVal val="1"/>
                                          </p:val>
                                        </p:tav>
                                      </p:tavLst>
                                    </p:anim>
                                  </p:childTnLst>
                                </p:cTn>
                              </p:par>
                            </p:childTnLst>
                          </p:cTn>
                        </p:par>
                        <p:par>
                          <p:cTn id="124" fill="hold" nodeType="afterGroup">
                            <p:stCondLst>
                              <p:cond delay="6500"/>
                            </p:stCondLst>
                            <p:childTnLst>
                              <p:par>
                                <p:cTn id="125" presetID="22" presetClass="entr" presetSubtype="1" fill="hold" nodeType="afterEffect">
                                  <p:stCondLst>
                                    <p:cond delay="0"/>
                                  </p:stCondLst>
                                  <p:childTnLst>
                                    <p:set>
                                      <p:cBhvr>
                                        <p:cTn id="126" dur="1" fill="hold">
                                          <p:stCondLst>
                                            <p:cond delay="0"/>
                                          </p:stCondLst>
                                        </p:cTn>
                                        <p:tgtEl>
                                          <p:spTgt spid="119967"/>
                                        </p:tgtEl>
                                        <p:attrNameLst>
                                          <p:attrName>style.visibility</p:attrName>
                                        </p:attrNameLst>
                                      </p:cBhvr>
                                      <p:to>
                                        <p:strVal val="visible"/>
                                      </p:to>
                                    </p:set>
                                    <p:animEffect transition="in" filter="wipe(up)">
                                      <p:cBhvr>
                                        <p:cTn id="127" dur="1000"/>
                                        <p:tgtEl>
                                          <p:spTgt spid="119967"/>
                                        </p:tgtEl>
                                      </p:cBhvr>
                                    </p:animEffect>
                                  </p:childTnLst>
                                </p:cTn>
                              </p:par>
                            </p:childTnLst>
                          </p:cTn>
                        </p:par>
                        <p:par>
                          <p:cTn id="128" fill="hold" nodeType="afterGroup">
                            <p:stCondLst>
                              <p:cond delay="7500"/>
                            </p:stCondLst>
                            <p:childTnLst>
                              <p:par>
                                <p:cTn id="129" presetID="22" presetClass="exit" presetSubtype="1" fill="hold" nodeType="afterEffect">
                                  <p:stCondLst>
                                    <p:cond delay="500"/>
                                  </p:stCondLst>
                                  <p:childTnLst>
                                    <p:animEffect transition="out" filter="wipe(up)">
                                      <p:cBhvr>
                                        <p:cTn id="130" dur="500"/>
                                        <p:tgtEl>
                                          <p:spTgt spid="119967"/>
                                        </p:tgtEl>
                                      </p:cBhvr>
                                    </p:animEffect>
                                    <p:set>
                                      <p:cBhvr>
                                        <p:cTn id="131" dur="1" fill="hold">
                                          <p:stCondLst>
                                            <p:cond delay="499"/>
                                          </p:stCondLst>
                                        </p:cTn>
                                        <p:tgtEl>
                                          <p:spTgt spid="119967"/>
                                        </p:tgtEl>
                                        <p:attrNameLst>
                                          <p:attrName>style.visibility</p:attrName>
                                        </p:attrNameLst>
                                      </p:cBhvr>
                                      <p:to>
                                        <p:strVal val="hidden"/>
                                      </p:to>
                                    </p:set>
                                  </p:childTnLst>
                                </p:cTn>
                              </p:par>
                            </p:childTnLst>
                          </p:cTn>
                        </p:par>
                        <p:par>
                          <p:cTn id="132" fill="hold" nodeType="afterGroup">
                            <p:stCondLst>
                              <p:cond delay="8500"/>
                            </p:stCondLst>
                            <p:childTnLst>
                              <p:par>
                                <p:cTn id="133" presetID="37" presetClass="exit" presetSubtype="0" fill="hold" nodeType="afterEffect">
                                  <p:stCondLst>
                                    <p:cond delay="0"/>
                                  </p:stCondLst>
                                  <p:iterate type="lt">
                                    <p:tmPct val="0"/>
                                  </p:iterate>
                                  <p:childTnLst>
                                    <p:animEffect transition="out" filter="fade">
                                      <p:cBhvr>
                                        <p:cTn id="134" dur="1000"/>
                                        <p:tgtEl>
                                          <p:spTgt spid="119959"/>
                                        </p:tgtEl>
                                      </p:cBhvr>
                                    </p:animEffect>
                                    <p:anim calcmode="lin" valueType="num">
                                      <p:cBhvr>
                                        <p:cTn id="135" dur="1000"/>
                                        <p:tgtEl>
                                          <p:spTgt spid="119959"/>
                                        </p:tgtEl>
                                        <p:attrNameLst>
                                          <p:attrName>ppt_x</p:attrName>
                                        </p:attrNameLst>
                                      </p:cBhvr>
                                      <p:tavLst>
                                        <p:tav tm="0">
                                          <p:val>
                                            <p:strVal val="ppt_x"/>
                                          </p:val>
                                        </p:tav>
                                        <p:tav tm="100000">
                                          <p:val>
                                            <p:strVal val="ppt_x"/>
                                          </p:val>
                                        </p:tav>
                                      </p:tavLst>
                                    </p:anim>
                                    <p:anim calcmode="lin" valueType="num">
                                      <p:cBhvr>
                                        <p:cTn id="136" dur="100" decel="100000"/>
                                        <p:tgtEl>
                                          <p:spTgt spid="119959"/>
                                        </p:tgtEl>
                                        <p:attrNameLst>
                                          <p:attrName>ppt_y</p:attrName>
                                        </p:attrNameLst>
                                      </p:cBhvr>
                                      <p:tavLst>
                                        <p:tav tm="0">
                                          <p:val>
                                            <p:strVal val="ppt_y"/>
                                          </p:val>
                                        </p:tav>
                                        <p:tav tm="100000">
                                          <p:val>
                                            <p:strVal val="ppt_y-.03"/>
                                          </p:val>
                                        </p:tav>
                                      </p:tavLst>
                                    </p:anim>
                                    <p:anim calcmode="lin" valueType="num">
                                      <p:cBhvr>
                                        <p:cTn id="137" dur="900" accel="100000">
                                          <p:stCondLst>
                                            <p:cond delay="100"/>
                                          </p:stCondLst>
                                        </p:cTn>
                                        <p:tgtEl>
                                          <p:spTgt spid="119959"/>
                                        </p:tgtEl>
                                        <p:attrNameLst>
                                          <p:attrName>ppt_y</p:attrName>
                                        </p:attrNameLst>
                                      </p:cBhvr>
                                      <p:tavLst>
                                        <p:tav tm="0">
                                          <p:val>
                                            <p:strVal val="ppt_y"/>
                                          </p:val>
                                        </p:tav>
                                        <p:tav tm="100000">
                                          <p:val>
                                            <p:strVal val="ppt_y+1"/>
                                          </p:val>
                                        </p:tav>
                                      </p:tavLst>
                                    </p:anim>
                                    <p:set>
                                      <p:cBhvr>
                                        <p:cTn id="138" dur="1" fill="hold">
                                          <p:stCondLst>
                                            <p:cond delay="999"/>
                                          </p:stCondLst>
                                        </p:cTn>
                                        <p:tgtEl>
                                          <p:spTgt spid="119959"/>
                                        </p:tgtEl>
                                        <p:attrNameLst>
                                          <p:attrName>style.visibility</p:attrName>
                                        </p:attrNameLst>
                                      </p:cBhvr>
                                      <p:to>
                                        <p:strVal val="hidden"/>
                                      </p:to>
                                    </p:set>
                                  </p:childTnLst>
                                </p:cTn>
                              </p:par>
                            </p:childTnLst>
                          </p:cTn>
                        </p:par>
                        <p:par>
                          <p:cTn id="139" fill="hold" nodeType="afterGroup">
                            <p:stCondLst>
                              <p:cond delay="9500"/>
                            </p:stCondLst>
                            <p:childTnLst>
                              <p:par>
                                <p:cTn id="140" presetID="10" presetClass="entr" presetSubtype="0" fill="hold" nodeType="afterEffect">
                                  <p:stCondLst>
                                    <p:cond delay="0"/>
                                  </p:stCondLst>
                                  <p:childTnLst>
                                    <p:set>
                                      <p:cBhvr>
                                        <p:cTn id="141" dur="1" fill="hold">
                                          <p:stCondLst>
                                            <p:cond delay="0"/>
                                          </p:stCondLst>
                                        </p:cTn>
                                        <p:tgtEl>
                                          <p:spTgt spid="119810"/>
                                        </p:tgtEl>
                                        <p:attrNameLst>
                                          <p:attrName>style.visibility</p:attrName>
                                        </p:attrNameLst>
                                      </p:cBhvr>
                                      <p:to>
                                        <p:strVal val="visible"/>
                                      </p:to>
                                    </p:set>
                                    <p:animEffect transition="in" filter="fade">
                                      <p:cBhvr>
                                        <p:cTn id="142" dur="1000"/>
                                        <p:tgtEl>
                                          <p:spTgt spid="119810"/>
                                        </p:tgtEl>
                                      </p:cBhvr>
                                    </p:animEffect>
                                  </p:childTnLst>
                                </p:cTn>
                              </p:par>
                            </p:childTnLst>
                          </p:cTn>
                        </p:par>
                        <p:par>
                          <p:cTn id="143" fill="hold" nodeType="afterGroup">
                            <p:stCondLst>
                              <p:cond delay="10500"/>
                            </p:stCondLst>
                            <p:childTnLst>
                              <p:par>
                                <p:cTn id="144" presetID="10" presetClass="exit" presetSubtype="0" fill="hold" nodeType="afterEffect">
                                  <p:stCondLst>
                                    <p:cond delay="0"/>
                                  </p:stCondLst>
                                  <p:childTnLst>
                                    <p:animEffect transition="out" filter="fade">
                                      <p:cBhvr>
                                        <p:cTn id="145" dur="500"/>
                                        <p:tgtEl>
                                          <p:spTgt spid="119820"/>
                                        </p:tgtEl>
                                      </p:cBhvr>
                                    </p:animEffect>
                                    <p:set>
                                      <p:cBhvr>
                                        <p:cTn id="146" dur="1" fill="hold">
                                          <p:stCondLst>
                                            <p:cond delay="499"/>
                                          </p:stCondLst>
                                        </p:cTn>
                                        <p:tgtEl>
                                          <p:spTgt spid="119820"/>
                                        </p:tgtEl>
                                        <p:attrNameLst>
                                          <p:attrName>style.visibility</p:attrName>
                                        </p:attrNameLst>
                                      </p:cBhvr>
                                      <p:to>
                                        <p:strVal val="hidden"/>
                                      </p:to>
                                    </p:set>
                                  </p:childTnLst>
                                </p:cTn>
                              </p:par>
                              <p:par>
                                <p:cTn id="147" presetID="10" presetClass="exit" presetSubtype="0" fill="hold" nodeType="withEffect">
                                  <p:stCondLst>
                                    <p:cond delay="0"/>
                                  </p:stCondLst>
                                  <p:childTnLst>
                                    <p:animEffect transition="out" filter="fade">
                                      <p:cBhvr>
                                        <p:cTn id="148" dur="1000"/>
                                        <p:tgtEl>
                                          <p:spTgt spid="119958"/>
                                        </p:tgtEl>
                                      </p:cBhvr>
                                    </p:animEffect>
                                    <p:set>
                                      <p:cBhvr>
                                        <p:cTn id="149" dur="1" fill="hold">
                                          <p:stCondLst>
                                            <p:cond delay="999"/>
                                          </p:stCondLst>
                                        </p:cTn>
                                        <p:tgtEl>
                                          <p:spTgt spid="119958"/>
                                        </p:tgtEl>
                                        <p:attrNameLst>
                                          <p:attrName>style.visibility</p:attrName>
                                        </p:attrNameLst>
                                      </p:cBhvr>
                                      <p:to>
                                        <p:strVal val="hidden"/>
                                      </p:to>
                                    </p:set>
                                  </p:childTnLst>
                                </p:cTn>
                              </p:par>
                            </p:childTnLst>
                          </p:cTn>
                        </p:par>
                        <p:par>
                          <p:cTn id="150" fill="hold" nodeType="afterGroup">
                            <p:stCondLst>
                              <p:cond delay="11500"/>
                            </p:stCondLst>
                            <p:childTnLst>
                              <p:par>
                                <p:cTn id="151" presetID="8" presetClass="emph" presetSubtype="0" fill="hold" nodeType="afterEffect">
                                  <p:stCondLst>
                                    <p:cond delay="0"/>
                                  </p:stCondLst>
                                  <p:childTnLst>
                                    <p:animRot by="-6000000">
                                      <p:cBhvr>
                                        <p:cTn id="152" dur="1000" fill="hold"/>
                                        <p:tgtEl>
                                          <p:spTgt spid="119810"/>
                                        </p:tgtEl>
                                        <p:attrNameLst>
                                          <p:attrName>r</p:attrName>
                                        </p:attrNameLst>
                                      </p:cBhvr>
                                    </p:animRot>
                                  </p:childTnLst>
                                </p:cTn>
                              </p:par>
                            </p:childTnLst>
                          </p:cTn>
                        </p:par>
                      </p:childTnLst>
                    </p:cTn>
                  </p:par>
                </p:childTnLst>
              </p:cTn>
              <p:nextCondLst>
                <p:cond evt="onClick" delay="0">
                  <p:tgtEl>
                    <p:spTgt spid="119879"/>
                  </p:tgtEl>
                </p:cond>
              </p:nextCondLst>
            </p:seq>
            <p:seq concurrent="1" nextAc="seek">
              <p:cTn id="153" restart="whenNotActive" fill="hold" evtFilter="cancelBubble" nodeType="interactiveSeq">
                <p:stCondLst>
                  <p:cond evt="onClick" delay="0">
                    <p:tgtEl>
                      <p:spTgt spid="119904"/>
                    </p:tgtEl>
                  </p:cond>
                </p:stCondLst>
                <p:endSync evt="end" delay="0">
                  <p:rtn val="all"/>
                </p:endSync>
                <p:childTnLst>
                  <p:par>
                    <p:cTn id="154" fill="hold" nodeType="clickPar">
                      <p:stCondLst>
                        <p:cond delay="0"/>
                      </p:stCondLst>
                      <p:childTnLst>
                        <p:par>
                          <p:cTn id="155" fill="hold" nodeType="withGroup">
                            <p:stCondLst>
                              <p:cond delay="0"/>
                            </p:stCondLst>
                            <p:childTnLst>
                              <p:par>
                                <p:cTn id="156" presetID="10" presetClass="entr" presetSubtype="0" fill="hold" nodeType="clickEffect">
                                  <p:stCondLst>
                                    <p:cond delay="0"/>
                                  </p:stCondLst>
                                  <p:childTnLst>
                                    <p:set>
                                      <p:cBhvr>
                                        <p:cTn id="157" dur="1" fill="hold">
                                          <p:stCondLst>
                                            <p:cond delay="0"/>
                                          </p:stCondLst>
                                        </p:cTn>
                                        <p:tgtEl>
                                          <p:spTgt spid="119977"/>
                                        </p:tgtEl>
                                        <p:attrNameLst>
                                          <p:attrName>style.visibility</p:attrName>
                                        </p:attrNameLst>
                                      </p:cBhvr>
                                      <p:to>
                                        <p:strVal val="visible"/>
                                      </p:to>
                                    </p:set>
                                    <p:animEffect transition="in" filter="fade">
                                      <p:cBhvr>
                                        <p:cTn id="158" dur="2000"/>
                                        <p:tgtEl>
                                          <p:spTgt spid="119977"/>
                                        </p:tgtEl>
                                      </p:cBhvr>
                                    </p:animEffect>
                                  </p:childTnLst>
                                </p:cTn>
                              </p:par>
                            </p:childTnLst>
                          </p:cTn>
                        </p:par>
                        <p:par>
                          <p:cTn id="159" fill="hold" nodeType="afterGroup">
                            <p:stCondLst>
                              <p:cond delay="2000"/>
                            </p:stCondLst>
                            <p:childTnLst>
                              <p:par>
                                <p:cTn id="160" presetID="10" presetClass="exit" presetSubtype="0" fill="hold" nodeType="afterEffect">
                                  <p:stCondLst>
                                    <p:cond delay="1000"/>
                                  </p:stCondLst>
                                  <p:iterate type="lt">
                                    <p:tmPct val="0"/>
                                  </p:iterate>
                                  <p:childTnLst>
                                    <p:animEffect transition="out" filter="fade">
                                      <p:cBhvr>
                                        <p:cTn id="161" dur="2000"/>
                                        <p:tgtEl>
                                          <p:spTgt spid="119910"/>
                                        </p:tgtEl>
                                      </p:cBhvr>
                                    </p:animEffect>
                                    <p:set>
                                      <p:cBhvr>
                                        <p:cTn id="162" dur="1" fill="hold">
                                          <p:stCondLst>
                                            <p:cond delay="1999"/>
                                          </p:stCondLst>
                                        </p:cTn>
                                        <p:tgtEl>
                                          <p:spTgt spid="119910"/>
                                        </p:tgtEl>
                                        <p:attrNameLst>
                                          <p:attrName>style.visibility</p:attrName>
                                        </p:attrNameLst>
                                      </p:cBhvr>
                                      <p:to>
                                        <p:strVal val="hidden"/>
                                      </p:to>
                                    </p:set>
                                  </p:childTnLst>
                                </p:cTn>
                              </p:par>
                              <p:par>
                                <p:cTn id="163" presetID="10" presetClass="exit" presetSubtype="0" fill="hold" nodeType="withEffect">
                                  <p:stCondLst>
                                    <p:cond delay="0"/>
                                  </p:stCondLst>
                                  <p:childTnLst>
                                    <p:animEffect transition="out" filter="fade">
                                      <p:cBhvr>
                                        <p:cTn id="164" dur="2000"/>
                                        <p:tgtEl>
                                          <p:spTgt spid="119977"/>
                                        </p:tgtEl>
                                      </p:cBhvr>
                                    </p:animEffect>
                                    <p:set>
                                      <p:cBhvr>
                                        <p:cTn id="165" dur="1" fill="hold">
                                          <p:stCondLst>
                                            <p:cond delay="1999"/>
                                          </p:stCondLst>
                                        </p:cTn>
                                        <p:tgtEl>
                                          <p:spTgt spid="119977"/>
                                        </p:tgtEl>
                                        <p:attrNameLst>
                                          <p:attrName>style.visibility</p:attrName>
                                        </p:attrNameLst>
                                      </p:cBhvr>
                                      <p:to>
                                        <p:strVal val="hidden"/>
                                      </p:to>
                                    </p:set>
                                  </p:childTnLst>
                                </p:cTn>
                              </p:par>
                            </p:childTnLst>
                          </p:cTn>
                        </p:par>
                        <p:par>
                          <p:cTn id="166" fill="hold" nodeType="afterGroup">
                            <p:stCondLst>
                              <p:cond delay="5000"/>
                            </p:stCondLst>
                            <p:childTnLst>
                              <p:par>
                                <p:cTn id="167" presetID="2" presetClass="exit" presetSubtype="4" fill="hold" grpId="0" nodeType="afterEffect">
                                  <p:stCondLst>
                                    <p:cond delay="0"/>
                                  </p:stCondLst>
                                  <p:childTnLst>
                                    <p:anim calcmode="lin" valueType="num">
                                      <p:cBhvr additive="base">
                                        <p:cTn id="168" dur="500"/>
                                        <p:tgtEl>
                                          <p:spTgt spid="119874"/>
                                        </p:tgtEl>
                                        <p:attrNameLst>
                                          <p:attrName>ppt_x</p:attrName>
                                        </p:attrNameLst>
                                      </p:cBhvr>
                                      <p:tavLst>
                                        <p:tav tm="0">
                                          <p:val>
                                            <p:strVal val="ppt_x"/>
                                          </p:val>
                                        </p:tav>
                                        <p:tav tm="100000">
                                          <p:val>
                                            <p:strVal val="ppt_x"/>
                                          </p:val>
                                        </p:tav>
                                      </p:tavLst>
                                    </p:anim>
                                    <p:anim calcmode="lin" valueType="num">
                                      <p:cBhvr additive="base">
                                        <p:cTn id="169" dur="500"/>
                                        <p:tgtEl>
                                          <p:spTgt spid="119874"/>
                                        </p:tgtEl>
                                        <p:attrNameLst>
                                          <p:attrName>ppt_y</p:attrName>
                                        </p:attrNameLst>
                                      </p:cBhvr>
                                      <p:tavLst>
                                        <p:tav tm="0">
                                          <p:val>
                                            <p:strVal val="ppt_y"/>
                                          </p:val>
                                        </p:tav>
                                        <p:tav tm="100000">
                                          <p:val>
                                            <p:strVal val="1+ppt_h/2"/>
                                          </p:val>
                                        </p:tav>
                                      </p:tavLst>
                                    </p:anim>
                                    <p:set>
                                      <p:cBhvr>
                                        <p:cTn id="170" dur="1" fill="hold">
                                          <p:stCondLst>
                                            <p:cond delay="499"/>
                                          </p:stCondLst>
                                        </p:cTn>
                                        <p:tgtEl>
                                          <p:spTgt spid="119874"/>
                                        </p:tgtEl>
                                        <p:attrNameLst>
                                          <p:attrName>style.visibility</p:attrName>
                                        </p:attrNameLst>
                                      </p:cBhvr>
                                      <p:to>
                                        <p:strVal val="hidden"/>
                                      </p:to>
                                    </p:set>
                                  </p:childTnLst>
                                </p:cTn>
                              </p:par>
                              <p:par>
                                <p:cTn id="171" presetID="2" presetClass="exit" presetSubtype="4" fill="hold" nodeType="withEffect">
                                  <p:stCondLst>
                                    <p:cond delay="0"/>
                                  </p:stCondLst>
                                  <p:childTnLst>
                                    <p:anim calcmode="lin" valueType="num">
                                      <p:cBhvr additive="base">
                                        <p:cTn id="172" dur="500"/>
                                        <p:tgtEl>
                                          <p:spTgt spid="119904"/>
                                        </p:tgtEl>
                                        <p:attrNameLst>
                                          <p:attrName>ppt_x</p:attrName>
                                        </p:attrNameLst>
                                      </p:cBhvr>
                                      <p:tavLst>
                                        <p:tav tm="0">
                                          <p:val>
                                            <p:strVal val="ppt_x"/>
                                          </p:val>
                                        </p:tav>
                                        <p:tav tm="100000">
                                          <p:val>
                                            <p:strVal val="ppt_x"/>
                                          </p:val>
                                        </p:tav>
                                      </p:tavLst>
                                    </p:anim>
                                    <p:anim calcmode="lin" valueType="num">
                                      <p:cBhvr additive="base">
                                        <p:cTn id="173" dur="500"/>
                                        <p:tgtEl>
                                          <p:spTgt spid="119904"/>
                                        </p:tgtEl>
                                        <p:attrNameLst>
                                          <p:attrName>ppt_y</p:attrName>
                                        </p:attrNameLst>
                                      </p:cBhvr>
                                      <p:tavLst>
                                        <p:tav tm="0">
                                          <p:val>
                                            <p:strVal val="ppt_y"/>
                                          </p:val>
                                        </p:tav>
                                        <p:tav tm="100000">
                                          <p:val>
                                            <p:strVal val="1+ppt_h/2"/>
                                          </p:val>
                                        </p:tav>
                                      </p:tavLst>
                                    </p:anim>
                                    <p:set>
                                      <p:cBhvr>
                                        <p:cTn id="174" dur="1" fill="hold">
                                          <p:stCondLst>
                                            <p:cond delay="499"/>
                                          </p:stCondLst>
                                        </p:cTn>
                                        <p:tgtEl>
                                          <p:spTgt spid="119904"/>
                                        </p:tgtEl>
                                        <p:attrNameLst>
                                          <p:attrName>style.visibility</p:attrName>
                                        </p:attrNameLst>
                                      </p:cBhvr>
                                      <p:to>
                                        <p:strVal val="hidden"/>
                                      </p:to>
                                    </p:set>
                                  </p:childTnLst>
                                </p:cTn>
                              </p:par>
                            </p:childTnLst>
                          </p:cTn>
                        </p:par>
                      </p:childTnLst>
                    </p:cTn>
                  </p:par>
                </p:childTnLst>
              </p:cTn>
              <p:nextCondLst>
                <p:cond evt="onClick" delay="0">
                  <p:tgtEl>
                    <p:spTgt spid="119904"/>
                  </p:tgtEl>
                </p:cond>
              </p:nextCondLst>
            </p:seq>
            <p:seq concurrent="1" nextAc="seek">
              <p:cTn id="175" restart="whenNotActive" fill="hold" evtFilter="cancelBubble" nodeType="interactiveSeq">
                <p:stCondLst>
                  <p:cond evt="onClick" delay="0">
                    <p:tgtEl>
                      <p:spTgt spid="119907"/>
                    </p:tgtEl>
                  </p:cond>
                </p:stCondLst>
                <p:endSync evt="end" delay="0">
                  <p:rtn val="all"/>
                </p:endSync>
                <p:childTnLst>
                  <p:par>
                    <p:cTn id="176" fill="hold" nodeType="clickPar">
                      <p:stCondLst>
                        <p:cond delay="0"/>
                      </p:stCondLst>
                      <p:childTnLst>
                        <p:par>
                          <p:cTn id="177" fill="hold" nodeType="withGroup">
                            <p:stCondLst>
                              <p:cond delay="0"/>
                            </p:stCondLst>
                            <p:childTnLst>
                              <p:par>
                                <p:cTn id="178" presetID="10" presetClass="entr" presetSubtype="0" fill="hold" nodeType="clickEffect">
                                  <p:stCondLst>
                                    <p:cond delay="0"/>
                                  </p:stCondLst>
                                  <p:childTnLst>
                                    <p:set>
                                      <p:cBhvr>
                                        <p:cTn id="179" dur="1" fill="hold">
                                          <p:stCondLst>
                                            <p:cond delay="0"/>
                                          </p:stCondLst>
                                        </p:cTn>
                                        <p:tgtEl>
                                          <p:spTgt spid="119977"/>
                                        </p:tgtEl>
                                        <p:attrNameLst>
                                          <p:attrName>style.visibility</p:attrName>
                                        </p:attrNameLst>
                                      </p:cBhvr>
                                      <p:to>
                                        <p:strVal val="visible"/>
                                      </p:to>
                                    </p:set>
                                    <p:animEffect transition="in" filter="fade">
                                      <p:cBhvr>
                                        <p:cTn id="180" dur="2000"/>
                                        <p:tgtEl>
                                          <p:spTgt spid="119977"/>
                                        </p:tgtEl>
                                      </p:cBhvr>
                                    </p:animEffect>
                                  </p:childTnLst>
                                </p:cTn>
                              </p:par>
                            </p:childTnLst>
                          </p:cTn>
                        </p:par>
                        <p:par>
                          <p:cTn id="181" fill="hold" nodeType="afterGroup">
                            <p:stCondLst>
                              <p:cond delay="2000"/>
                            </p:stCondLst>
                            <p:childTnLst>
                              <p:par>
                                <p:cTn id="182" presetID="10" presetClass="exit" presetSubtype="0" fill="hold" nodeType="afterEffect">
                                  <p:stCondLst>
                                    <p:cond delay="1000"/>
                                  </p:stCondLst>
                                  <p:childTnLst>
                                    <p:animEffect transition="out" filter="fade">
                                      <p:cBhvr>
                                        <p:cTn id="183" dur="2000"/>
                                        <p:tgtEl>
                                          <p:spTgt spid="119828"/>
                                        </p:tgtEl>
                                      </p:cBhvr>
                                    </p:animEffect>
                                    <p:set>
                                      <p:cBhvr>
                                        <p:cTn id="184" dur="1" fill="hold">
                                          <p:stCondLst>
                                            <p:cond delay="1999"/>
                                          </p:stCondLst>
                                        </p:cTn>
                                        <p:tgtEl>
                                          <p:spTgt spid="119828"/>
                                        </p:tgtEl>
                                        <p:attrNameLst>
                                          <p:attrName>style.visibility</p:attrName>
                                        </p:attrNameLst>
                                      </p:cBhvr>
                                      <p:to>
                                        <p:strVal val="hidden"/>
                                      </p:to>
                                    </p:set>
                                  </p:childTnLst>
                                </p:cTn>
                              </p:par>
                              <p:par>
                                <p:cTn id="185" presetID="10" presetClass="exit" presetSubtype="0" fill="hold" nodeType="withEffect">
                                  <p:stCondLst>
                                    <p:cond delay="0"/>
                                  </p:stCondLst>
                                  <p:childTnLst>
                                    <p:animEffect transition="out" filter="fade">
                                      <p:cBhvr>
                                        <p:cTn id="186" dur="2000"/>
                                        <p:tgtEl>
                                          <p:spTgt spid="119977"/>
                                        </p:tgtEl>
                                      </p:cBhvr>
                                    </p:animEffect>
                                    <p:set>
                                      <p:cBhvr>
                                        <p:cTn id="187" dur="1" fill="hold">
                                          <p:stCondLst>
                                            <p:cond delay="1999"/>
                                          </p:stCondLst>
                                        </p:cTn>
                                        <p:tgtEl>
                                          <p:spTgt spid="119977"/>
                                        </p:tgtEl>
                                        <p:attrNameLst>
                                          <p:attrName>style.visibility</p:attrName>
                                        </p:attrNameLst>
                                      </p:cBhvr>
                                      <p:to>
                                        <p:strVal val="hidden"/>
                                      </p:to>
                                    </p:set>
                                  </p:childTnLst>
                                </p:cTn>
                              </p:par>
                            </p:childTnLst>
                          </p:cTn>
                        </p:par>
                        <p:par>
                          <p:cTn id="188" fill="hold" nodeType="afterGroup">
                            <p:stCondLst>
                              <p:cond delay="5000"/>
                            </p:stCondLst>
                            <p:childTnLst>
                              <p:par>
                                <p:cTn id="189" presetID="2" presetClass="exit" presetSubtype="4" fill="hold" grpId="0" nodeType="afterEffect">
                                  <p:stCondLst>
                                    <p:cond delay="0"/>
                                  </p:stCondLst>
                                  <p:childTnLst>
                                    <p:anim calcmode="lin" valueType="num">
                                      <p:cBhvr additive="base">
                                        <p:cTn id="190" dur="500"/>
                                        <p:tgtEl>
                                          <p:spTgt spid="119877"/>
                                        </p:tgtEl>
                                        <p:attrNameLst>
                                          <p:attrName>ppt_x</p:attrName>
                                        </p:attrNameLst>
                                      </p:cBhvr>
                                      <p:tavLst>
                                        <p:tav tm="0">
                                          <p:val>
                                            <p:strVal val="ppt_x"/>
                                          </p:val>
                                        </p:tav>
                                        <p:tav tm="100000">
                                          <p:val>
                                            <p:strVal val="ppt_x"/>
                                          </p:val>
                                        </p:tav>
                                      </p:tavLst>
                                    </p:anim>
                                    <p:anim calcmode="lin" valueType="num">
                                      <p:cBhvr additive="base">
                                        <p:cTn id="191" dur="500"/>
                                        <p:tgtEl>
                                          <p:spTgt spid="119877"/>
                                        </p:tgtEl>
                                        <p:attrNameLst>
                                          <p:attrName>ppt_y</p:attrName>
                                        </p:attrNameLst>
                                      </p:cBhvr>
                                      <p:tavLst>
                                        <p:tav tm="0">
                                          <p:val>
                                            <p:strVal val="ppt_y"/>
                                          </p:val>
                                        </p:tav>
                                        <p:tav tm="100000">
                                          <p:val>
                                            <p:strVal val="1+ppt_h/2"/>
                                          </p:val>
                                        </p:tav>
                                      </p:tavLst>
                                    </p:anim>
                                    <p:set>
                                      <p:cBhvr>
                                        <p:cTn id="192" dur="1" fill="hold">
                                          <p:stCondLst>
                                            <p:cond delay="499"/>
                                          </p:stCondLst>
                                        </p:cTn>
                                        <p:tgtEl>
                                          <p:spTgt spid="119877"/>
                                        </p:tgtEl>
                                        <p:attrNameLst>
                                          <p:attrName>style.visibility</p:attrName>
                                        </p:attrNameLst>
                                      </p:cBhvr>
                                      <p:to>
                                        <p:strVal val="hidden"/>
                                      </p:to>
                                    </p:set>
                                  </p:childTnLst>
                                </p:cTn>
                              </p:par>
                              <p:par>
                                <p:cTn id="193" presetID="2" presetClass="exit" presetSubtype="4" fill="hold" grpId="0" nodeType="withEffect">
                                  <p:stCondLst>
                                    <p:cond delay="0"/>
                                  </p:stCondLst>
                                  <p:childTnLst>
                                    <p:anim calcmode="lin" valueType="num">
                                      <p:cBhvr additive="base">
                                        <p:cTn id="194" dur="500"/>
                                        <p:tgtEl>
                                          <p:spTgt spid="119907"/>
                                        </p:tgtEl>
                                        <p:attrNameLst>
                                          <p:attrName>ppt_x</p:attrName>
                                        </p:attrNameLst>
                                      </p:cBhvr>
                                      <p:tavLst>
                                        <p:tav tm="0">
                                          <p:val>
                                            <p:strVal val="ppt_x"/>
                                          </p:val>
                                        </p:tav>
                                        <p:tav tm="100000">
                                          <p:val>
                                            <p:strVal val="ppt_x"/>
                                          </p:val>
                                        </p:tav>
                                      </p:tavLst>
                                    </p:anim>
                                    <p:anim calcmode="lin" valueType="num">
                                      <p:cBhvr additive="base">
                                        <p:cTn id="195" dur="500"/>
                                        <p:tgtEl>
                                          <p:spTgt spid="119907"/>
                                        </p:tgtEl>
                                        <p:attrNameLst>
                                          <p:attrName>ppt_y</p:attrName>
                                        </p:attrNameLst>
                                      </p:cBhvr>
                                      <p:tavLst>
                                        <p:tav tm="0">
                                          <p:val>
                                            <p:strVal val="ppt_y"/>
                                          </p:val>
                                        </p:tav>
                                        <p:tav tm="100000">
                                          <p:val>
                                            <p:strVal val="1+ppt_h/2"/>
                                          </p:val>
                                        </p:tav>
                                      </p:tavLst>
                                    </p:anim>
                                    <p:set>
                                      <p:cBhvr>
                                        <p:cTn id="196" dur="1" fill="hold">
                                          <p:stCondLst>
                                            <p:cond delay="499"/>
                                          </p:stCondLst>
                                        </p:cTn>
                                        <p:tgtEl>
                                          <p:spTgt spid="119907"/>
                                        </p:tgtEl>
                                        <p:attrNameLst>
                                          <p:attrName>style.visibility</p:attrName>
                                        </p:attrNameLst>
                                      </p:cBhvr>
                                      <p:to>
                                        <p:strVal val="hidden"/>
                                      </p:to>
                                    </p:set>
                                  </p:childTnLst>
                                </p:cTn>
                              </p:par>
                            </p:childTnLst>
                          </p:cTn>
                        </p:par>
                      </p:childTnLst>
                    </p:cTn>
                  </p:par>
                </p:childTnLst>
              </p:cTn>
              <p:nextCondLst>
                <p:cond evt="onClick" delay="0">
                  <p:tgtEl>
                    <p:spTgt spid="119907"/>
                  </p:tgtEl>
                </p:cond>
              </p:nextCondLst>
            </p:seq>
            <p:seq concurrent="1" nextAc="seek">
              <p:cTn id="197" restart="whenNotActive" fill="hold" evtFilter="cancelBubble" nodeType="interactiveSeq">
                <p:stCondLst>
                  <p:cond evt="onClick" delay="0">
                    <p:tgtEl>
                      <p:spTgt spid="119905"/>
                    </p:tgtEl>
                  </p:cond>
                </p:stCondLst>
                <p:endSync evt="end" delay="0">
                  <p:rtn val="all"/>
                </p:endSync>
                <p:childTnLst>
                  <p:par>
                    <p:cTn id="198" fill="hold" nodeType="clickPar">
                      <p:stCondLst>
                        <p:cond delay="0"/>
                      </p:stCondLst>
                      <p:childTnLst>
                        <p:par>
                          <p:cTn id="199" fill="hold" nodeType="withGroup">
                            <p:stCondLst>
                              <p:cond delay="0"/>
                            </p:stCondLst>
                            <p:childTnLst>
                              <p:par>
                                <p:cTn id="200" presetID="10" presetClass="entr" presetSubtype="0" fill="hold" nodeType="clickEffect">
                                  <p:stCondLst>
                                    <p:cond delay="0"/>
                                  </p:stCondLst>
                                  <p:childTnLst>
                                    <p:set>
                                      <p:cBhvr>
                                        <p:cTn id="201" dur="1" fill="hold">
                                          <p:stCondLst>
                                            <p:cond delay="0"/>
                                          </p:stCondLst>
                                        </p:cTn>
                                        <p:tgtEl>
                                          <p:spTgt spid="119981"/>
                                        </p:tgtEl>
                                        <p:attrNameLst>
                                          <p:attrName>style.visibility</p:attrName>
                                        </p:attrNameLst>
                                      </p:cBhvr>
                                      <p:to>
                                        <p:strVal val="visible"/>
                                      </p:to>
                                    </p:set>
                                    <p:animEffect transition="in" filter="fade">
                                      <p:cBhvr>
                                        <p:cTn id="202" dur="2000"/>
                                        <p:tgtEl>
                                          <p:spTgt spid="119981"/>
                                        </p:tgtEl>
                                      </p:cBhvr>
                                    </p:animEffect>
                                  </p:childTnLst>
                                </p:cTn>
                              </p:par>
                            </p:childTnLst>
                          </p:cTn>
                        </p:par>
                        <p:par>
                          <p:cTn id="203" fill="hold" nodeType="afterGroup">
                            <p:stCondLst>
                              <p:cond delay="2000"/>
                            </p:stCondLst>
                            <p:childTnLst>
                              <p:par>
                                <p:cTn id="204" presetID="10" presetClass="exit" presetSubtype="0" fill="hold" nodeType="afterEffect">
                                  <p:stCondLst>
                                    <p:cond delay="1000"/>
                                  </p:stCondLst>
                                  <p:childTnLst>
                                    <p:animEffect transition="out" filter="fade">
                                      <p:cBhvr>
                                        <p:cTn id="205" dur="2000"/>
                                        <p:tgtEl>
                                          <p:spTgt spid="119968"/>
                                        </p:tgtEl>
                                      </p:cBhvr>
                                    </p:animEffect>
                                    <p:set>
                                      <p:cBhvr>
                                        <p:cTn id="206" dur="1" fill="hold">
                                          <p:stCondLst>
                                            <p:cond delay="1999"/>
                                          </p:stCondLst>
                                        </p:cTn>
                                        <p:tgtEl>
                                          <p:spTgt spid="119968"/>
                                        </p:tgtEl>
                                        <p:attrNameLst>
                                          <p:attrName>style.visibility</p:attrName>
                                        </p:attrNameLst>
                                      </p:cBhvr>
                                      <p:to>
                                        <p:strVal val="hidden"/>
                                      </p:to>
                                    </p:set>
                                  </p:childTnLst>
                                </p:cTn>
                              </p:par>
                              <p:par>
                                <p:cTn id="207" presetID="10" presetClass="exit" presetSubtype="0" fill="hold" nodeType="withEffect">
                                  <p:stCondLst>
                                    <p:cond delay="0"/>
                                  </p:stCondLst>
                                  <p:childTnLst>
                                    <p:animEffect transition="out" filter="fade">
                                      <p:cBhvr>
                                        <p:cTn id="208" dur="2000"/>
                                        <p:tgtEl>
                                          <p:spTgt spid="119981"/>
                                        </p:tgtEl>
                                      </p:cBhvr>
                                    </p:animEffect>
                                    <p:set>
                                      <p:cBhvr>
                                        <p:cTn id="209" dur="1" fill="hold">
                                          <p:stCondLst>
                                            <p:cond delay="1999"/>
                                          </p:stCondLst>
                                        </p:cTn>
                                        <p:tgtEl>
                                          <p:spTgt spid="119981"/>
                                        </p:tgtEl>
                                        <p:attrNameLst>
                                          <p:attrName>style.visibility</p:attrName>
                                        </p:attrNameLst>
                                      </p:cBhvr>
                                      <p:to>
                                        <p:strVal val="hidden"/>
                                      </p:to>
                                    </p:set>
                                  </p:childTnLst>
                                </p:cTn>
                              </p:par>
                            </p:childTnLst>
                          </p:cTn>
                        </p:par>
                        <p:par>
                          <p:cTn id="210" fill="hold" nodeType="afterGroup">
                            <p:stCondLst>
                              <p:cond delay="5000"/>
                            </p:stCondLst>
                            <p:childTnLst>
                              <p:par>
                                <p:cTn id="211" presetID="2" presetClass="exit" presetSubtype="4" fill="hold" grpId="0" nodeType="afterEffect">
                                  <p:stCondLst>
                                    <p:cond delay="0"/>
                                  </p:stCondLst>
                                  <p:childTnLst>
                                    <p:anim calcmode="lin" valueType="num">
                                      <p:cBhvr additive="base">
                                        <p:cTn id="212" dur="500"/>
                                        <p:tgtEl>
                                          <p:spTgt spid="119875"/>
                                        </p:tgtEl>
                                        <p:attrNameLst>
                                          <p:attrName>ppt_x</p:attrName>
                                        </p:attrNameLst>
                                      </p:cBhvr>
                                      <p:tavLst>
                                        <p:tav tm="0">
                                          <p:val>
                                            <p:strVal val="ppt_x"/>
                                          </p:val>
                                        </p:tav>
                                        <p:tav tm="100000">
                                          <p:val>
                                            <p:strVal val="ppt_x"/>
                                          </p:val>
                                        </p:tav>
                                      </p:tavLst>
                                    </p:anim>
                                    <p:anim calcmode="lin" valueType="num">
                                      <p:cBhvr additive="base">
                                        <p:cTn id="213" dur="500"/>
                                        <p:tgtEl>
                                          <p:spTgt spid="119875"/>
                                        </p:tgtEl>
                                        <p:attrNameLst>
                                          <p:attrName>ppt_y</p:attrName>
                                        </p:attrNameLst>
                                      </p:cBhvr>
                                      <p:tavLst>
                                        <p:tav tm="0">
                                          <p:val>
                                            <p:strVal val="ppt_y"/>
                                          </p:val>
                                        </p:tav>
                                        <p:tav tm="100000">
                                          <p:val>
                                            <p:strVal val="1+ppt_h/2"/>
                                          </p:val>
                                        </p:tav>
                                      </p:tavLst>
                                    </p:anim>
                                    <p:set>
                                      <p:cBhvr>
                                        <p:cTn id="214" dur="1" fill="hold">
                                          <p:stCondLst>
                                            <p:cond delay="499"/>
                                          </p:stCondLst>
                                        </p:cTn>
                                        <p:tgtEl>
                                          <p:spTgt spid="119875"/>
                                        </p:tgtEl>
                                        <p:attrNameLst>
                                          <p:attrName>style.visibility</p:attrName>
                                        </p:attrNameLst>
                                      </p:cBhvr>
                                      <p:to>
                                        <p:strVal val="hidden"/>
                                      </p:to>
                                    </p:set>
                                  </p:childTnLst>
                                </p:cTn>
                              </p:par>
                              <p:par>
                                <p:cTn id="215" presetID="2" presetClass="exit" presetSubtype="4" fill="hold" grpId="0" nodeType="withEffect">
                                  <p:stCondLst>
                                    <p:cond delay="0"/>
                                  </p:stCondLst>
                                  <p:childTnLst>
                                    <p:anim calcmode="lin" valueType="num">
                                      <p:cBhvr additive="base">
                                        <p:cTn id="216" dur="500"/>
                                        <p:tgtEl>
                                          <p:spTgt spid="119905"/>
                                        </p:tgtEl>
                                        <p:attrNameLst>
                                          <p:attrName>ppt_x</p:attrName>
                                        </p:attrNameLst>
                                      </p:cBhvr>
                                      <p:tavLst>
                                        <p:tav tm="0">
                                          <p:val>
                                            <p:strVal val="ppt_x"/>
                                          </p:val>
                                        </p:tav>
                                        <p:tav tm="100000">
                                          <p:val>
                                            <p:strVal val="ppt_x"/>
                                          </p:val>
                                        </p:tav>
                                      </p:tavLst>
                                    </p:anim>
                                    <p:anim calcmode="lin" valueType="num">
                                      <p:cBhvr additive="base">
                                        <p:cTn id="217" dur="500"/>
                                        <p:tgtEl>
                                          <p:spTgt spid="119905"/>
                                        </p:tgtEl>
                                        <p:attrNameLst>
                                          <p:attrName>ppt_y</p:attrName>
                                        </p:attrNameLst>
                                      </p:cBhvr>
                                      <p:tavLst>
                                        <p:tav tm="0">
                                          <p:val>
                                            <p:strVal val="ppt_y"/>
                                          </p:val>
                                        </p:tav>
                                        <p:tav tm="100000">
                                          <p:val>
                                            <p:strVal val="1+ppt_h/2"/>
                                          </p:val>
                                        </p:tav>
                                      </p:tavLst>
                                    </p:anim>
                                    <p:set>
                                      <p:cBhvr>
                                        <p:cTn id="218" dur="1" fill="hold">
                                          <p:stCondLst>
                                            <p:cond delay="499"/>
                                          </p:stCondLst>
                                        </p:cTn>
                                        <p:tgtEl>
                                          <p:spTgt spid="119905"/>
                                        </p:tgtEl>
                                        <p:attrNameLst>
                                          <p:attrName>style.visibility</p:attrName>
                                        </p:attrNameLst>
                                      </p:cBhvr>
                                      <p:to>
                                        <p:strVal val="hidden"/>
                                      </p:to>
                                    </p:set>
                                  </p:childTnLst>
                                </p:cTn>
                              </p:par>
                            </p:childTnLst>
                          </p:cTn>
                        </p:par>
                      </p:childTnLst>
                    </p:cTn>
                  </p:par>
                </p:childTnLst>
              </p:cTn>
              <p:nextCondLst>
                <p:cond evt="onClick" delay="0">
                  <p:tgtEl>
                    <p:spTgt spid="119905"/>
                  </p:tgtEl>
                </p:cond>
              </p:nextCondLst>
            </p:seq>
            <p:seq concurrent="1" nextAc="seek">
              <p:cTn id="219" restart="whenNotActive" fill="hold" evtFilter="cancelBubble" nodeType="interactiveSeq">
                <p:stCondLst>
                  <p:cond evt="onClick" delay="0">
                    <p:tgtEl>
                      <p:spTgt spid="119909"/>
                    </p:tgtEl>
                  </p:cond>
                </p:stCondLst>
                <p:endSync evt="end" delay="0">
                  <p:rtn val="all"/>
                </p:endSync>
                <p:childTnLst>
                  <p:par>
                    <p:cTn id="220" fill="hold" nodeType="clickPar">
                      <p:stCondLst>
                        <p:cond delay="0"/>
                      </p:stCondLst>
                      <p:childTnLst>
                        <p:par>
                          <p:cTn id="221" fill="hold" nodeType="withGroup">
                            <p:stCondLst>
                              <p:cond delay="0"/>
                            </p:stCondLst>
                            <p:childTnLst>
                              <p:par>
                                <p:cTn id="222" presetID="10" presetClass="entr" presetSubtype="0" fill="hold" nodeType="clickEffect">
                                  <p:stCondLst>
                                    <p:cond delay="0"/>
                                  </p:stCondLst>
                                  <p:childTnLst>
                                    <p:set>
                                      <p:cBhvr>
                                        <p:cTn id="223" dur="1" fill="hold">
                                          <p:stCondLst>
                                            <p:cond delay="0"/>
                                          </p:stCondLst>
                                        </p:cTn>
                                        <p:tgtEl>
                                          <p:spTgt spid="119981"/>
                                        </p:tgtEl>
                                        <p:attrNameLst>
                                          <p:attrName>style.visibility</p:attrName>
                                        </p:attrNameLst>
                                      </p:cBhvr>
                                      <p:to>
                                        <p:strVal val="visible"/>
                                      </p:to>
                                    </p:set>
                                    <p:animEffect transition="in" filter="fade">
                                      <p:cBhvr>
                                        <p:cTn id="224" dur="2000"/>
                                        <p:tgtEl>
                                          <p:spTgt spid="119981"/>
                                        </p:tgtEl>
                                      </p:cBhvr>
                                    </p:animEffect>
                                  </p:childTnLst>
                                </p:cTn>
                              </p:par>
                            </p:childTnLst>
                          </p:cTn>
                        </p:par>
                        <p:par>
                          <p:cTn id="225" fill="hold" nodeType="afterGroup">
                            <p:stCondLst>
                              <p:cond delay="2000"/>
                            </p:stCondLst>
                            <p:childTnLst>
                              <p:par>
                                <p:cTn id="226" presetID="10" presetClass="exit" presetSubtype="0" fill="hold" nodeType="afterEffect">
                                  <p:stCondLst>
                                    <p:cond delay="1000"/>
                                  </p:stCondLst>
                                  <p:childTnLst>
                                    <p:animEffect transition="out" filter="fade">
                                      <p:cBhvr>
                                        <p:cTn id="227" dur="2000"/>
                                        <p:tgtEl>
                                          <p:spTgt spid="119810"/>
                                        </p:tgtEl>
                                      </p:cBhvr>
                                    </p:animEffect>
                                    <p:set>
                                      <p:cBhvr>
                                        <p:cTn id="228" dur="1" fill="hold">
                                          <p:stCondLst>
                                            <p:cond delay="1999"/>
                                          </p:stCondLst>
                                        </p:cTn>
                                        <p:tgtEl>
                                          <p:spTgt spid="119810"/>
                                        </p:tgtEl>
                                        <p:attrNameLst>
                                          <p:attrName>style.visibility</p:attrName>
                                        </p:attrNameLst>
                                      </p:cBhvr>
                                      <p:to>
                                        <p:strVal val="hidden"/>
                                      </p:to>
                                    </p:set>
                                  </p:childTnLst>
                                </p:cTn>
                              </p:par>
                              <p:par>
                                <p:cTn id="229" presetID="10" presetClass="exit" presetSubtype="0" fill="hold" nodeType="withEffect">
                                  <p:stCondLst>
                                    <p:cond delay="0"/>
                                  </p:stCondLst>
                                  <p:childTnLst>
                                    <p:animEffect transition="out" filter="fade">
                                      <p:cBhvr>
                                        <p:cTn id="230" dur="2000"/>
                                        <p:tgtEl>
                                          <p:spTgt spid="119981"/>
                                        </p:tgtEl>
                                      </p:cBhvr>
                                    </p:animEffect>
                                    <p:set>
                                      <p:cBhvr>
                                        <p:cTn id="231" dur="1" fill="hold">
                                          <p:stCondLst>
                                            <p:cond delay="1999"/>
                                          </p:stCondLst>
                                        </p:cTn>
                                        <p:tgtEl>
                                          <p:spTgt spid="119981"/>
                                        </p:tgtEl>
                                        <p:attrNameLst>
                                          <p:attrName>style.visibility</p:attrName>
                                        </p:attrNameLst>
                                      </p:cBhvr>
                                      <p:to>
                                        <p:strVal val="hidden"/>
                                      </p:to>
                                    </p:set>
                                  </p:childTnLst>
                                </p:cTn>
                              </p:par>
                            </p:childTnLst>
                          </p:cTn>
                        </p:par>
                        <p:par>
                          <p:cTn id="232" fill="hold" nodeType="afterGroup">
                            <p:stCondLst>
                              <p:cond delay="5000"/>
                            </p:stCondLst>
                            <p:childTnLst>
                              <p:par>
                                <p:cTn id="233" presetID="2" presetClass="exit" presetSubtype="4" fill="hold" grpId="0" nodeType="afterEffect">
                                  <p:stCondLst>
                                    <p:cond delay="0"/>
                                  </p:stCondLst>
                                  <p:childTnLst>
                                    <p:anim calcmode="lin" valueType="num">
                                      <p:cBhvr additive="base">
                                        <p:cTn id="234" dur="500"/>
                                        <p:tgtEl>
                                          <p:spTgt spid="119879"/>
                                        </p:tgtEl>
                                        <p:attrNameLst>
                                          <p:attrName>ppt_x</p:attrName>
                                        </p:attrNameLst>
                                      </p:cBhvr>
                                      <p:tavLst>
                                        <p:tav tm="0">
                                          <p:val>
                                            <p:strVal val="ppt_x"/>
                                          </p:val>
                                        </p:tav>
                                        <p:tav tm="100000">
                                          <p:val>
                                            <p:strVal val="ppt_x"/>
                                          </p:val>
                                        </p:tav>
                                      </p:tavLst>
                                    </p:anim>
                                    <p:anim calcmode="lin" valueType="num">
                                      <p:cBhvr additive="base">
                                        <p:cTn id="235" dur="500"/>
                                        <p:tgtEl>
                                          <p:spTgt spid="119879"/>
                                        </p:tgtEl>
                                        <p:attrNameLst>
                                          <p:attrName>ppt_y</p:attrName>
                                        </p:attrNameLst>
                                      </p:cBhvr>
                                      <p:tavLst>
                                        <p:tav tm="0">
                                          <p:val>
                                            <p:strVal val="ppt_y"/>
                                          </p:val>
                                        </p:tav>
                                        <p:tav tm="100000">
                                          <p:val>
                                            <p:strVal val="1+ppt_h/2"/>
                                          </p:val>
                                        </p:tav>
                                      </p:tavLst>
                                    </p:anim>
                                    <p:set>
                                      <p:cBhvr>
                                        <p:cTn id="236" dur="1" fill="hold">
                                          <p:stCondLst>
                                            <p:cond delay="499"/>
                                          </p:stCondLst>
                                        </p:cTn>
                                        <p:tgtEl>
                                          <p:spTgt spid="119879"/>
                                        </p:tgtEl>
                                        <p:attrNameLst>
                                          <p:attrName>style.visibility</p:attrName>
                                        </p:attrNameLst>
                                      </p:cBhvr>
                                      <p:to>
                                        <p:strVal val="hidden"/>
                                      </p:to>
                                    </p:set>
                                  </p:childTnLst>
                                </p:cTn>
                              </p:par>
                              <p:par>
                                <p:cTn id="237" presetID="2" presetClass="exit" presetSubtype="4" fill="hold" grpId="0" nodeType="withEffect">
                                  <p:stCondLst>
                                    <p:cond delay="0"/>
                                  </p:stCondLst>
                                  <p:childTnLst>
                                    <p:anim calcmode="lin" valueType="num">
                                      <p:cBhvr additive="base">
                                        <p:cTn id="238" dur="500"/>
                                        <p:tgtEl>
                                          <p:spTgt spid="119909"/>
                                        </p:tgtEl>
                                        <p:attrNameLst>
                                          <p:attrName>ppt_x</p:attrName>
                                        </p:attrNameLst>
                                      </p:cBhvr>
                                      <p:tavLst>
                                        <p:tav tm="0">
                                          <p:val>
                                            <p:strVal val="ppt_x"/>
                                          </p:val>
                                        </p:tav>
                                        <p:tav tm="100000">
                                          <p:val>
                                            <p:strVal val="ppt_x"/>
                                          </p:val>
                                        </p:tav>
                                      </p:tavLst>
                                    </p:anim>
                                    <p:anim calcmode="lin" valueType="num">
                                      <p:cBhvr additive="base">
                                        <p:cTn id="239" dur="500"/>
                                        <p:tgtEl>
                                          <p:spTgt spid="119909"/>
                                        </p:tgtEl>
                                        <p:attrNameLst>
                                          <p:attrName>ppt_y</p:attrName>
                                        </p:attrNameLst>
                                      </p:cBhvr>
                                      <p:tavLst>
                                        <p:tav tm="0">
                                          <p:val>
                                            <p:strVal val="ppt_y"/>
                                          </p:val>
                                        </p:tav>
                                        <p:tav tm="100000">
                                          <p:val>
                                            <p:strVal val="1+ppt_h/2"/>
                                          </p:val>
                                        </p:tav>
                                      </p:tavLst>
                                    </p:anim>
                                    <p:set>
                                      <p:cBhvr>
                                        <p:cTn id="240" dur="1" fill="hold">
                                          <p:stCondLst>
                                            <p:cond delay="499"/>
                                          </p:stCondLst>
                                        </p:cTn>
                                        <p:tgtEl>
                                          <p:spTgt spid="119909"/>
                                        </p:tgtEl>
                                        <p:attrNameLst>
                                          <p:attrName>style.visibility</p:attrName>
                                        </p:attrNameLst>
                                      </p:cBhvr>
                                      <p:to>
                                        <p:strVal val="hidden"/>
                                      </p:to>
                                    </p:set>
                                  </p:childTnLst>
                                </p:cTn>
                              </p:par>
                            </p:childTnLst>
                          </p:cTn>
                        </p:par>
                      </p:childTnLst>
                    </p:cTn>
                  </p:par>
                </p:childTnLst>
              </p:cTn>
              <p:nextCondLst>
                <p:cond evt="onClick" delay="0">
                  <p:tgtEl>
                    <p:spTgt spid="119909"/>
                  </p:tgtEl>
                </p:cond>
              </p:nextCondLst>
            </p:seq>
            <p:seq concurrent="1" nextAc="seek">
              <p:cTn id="241" restart="whenNotActive" fill="hold" evtFilter="cancelBubble" nodeType="interactiveSeq">
                <p:stCondLst>
                  <p:cond evt="onClick" delay="0">
                    <p:tgtEl>
                      <p:spTgt spid="119908"/>
                    </p:tgtEl>
                  </p:cond>
                </p:stCondLst>
                <p:endSync evt="end" delay="0">
                  <p:rtn val="all"/>
                </p:endSync>
                <p:childTnLst>
                  <p:par>
                    <p:cTn id="242" fill="hold" nodeType="clickPar">
                      <p:stCondLst>
                        <p:cond delay="0"/>
                      </p:stCondLst>
                      <p:childTnLst>
                        <p:par>
                          <p:cTn id="243" fill="hold" nodeType="withGroup">
                            <p:stCondLst>
                              <p:cond delay="0"/>
                            </p:stCondLst>
                            <p:childTnLst>
                              <p:par>
                                <p:cTn id="244" presetID="10" presetClass="entr" presetSubtype="0" fill="hold" nodeType="clickEffect">
                                  <p:stCondLst>
                                    <p:cond delay="0"/>
                                  </p:stCondLst>
                                  <p:childTnLst>
                                    <p:set>
                                      <p:cBhvr>
                                        <p:cTn id="245" dur="1" fill="hold">
                                          <p:stCondLst>
                                            <p:cond delay="0"/>
                                          </p:stCondLst>
                                        </p:cTn>
                                        <p:tgtEl>
                                          <p:spTgt spid="119993"/>
                                        </p:tgtEl>
                                        <p:attrNameLst>
                                          <p:attrName>style.visibility</p:attrName>
                                        </p:attrNameLst>
                                      </p:cBhvr>
                                      <p:to>
                                        <p:strVal val="visible"/>
                                      </p:to>
                                    </p:set>
                                    <p:animEffect transition="in" filter="fade">
                                      <p:cBhvr>
                                        <p:cTn id="246" dur="2000"/>
                                        <p:tgtEl>
                                          <p:spTgt spid="119993"/>
                                        </p:tgtEl>
                                      </p:cBhvr>
                                    </p:animEffect>
                                  </p:childTnLst>
                                </p:cTn>
                              </p:par>
                            </p:childTnLst>
                          </p:cTn>
                        </p:par>
                        <p:par>
                          <p:cTn id="247" fill="hold" nodeType="afterGroup">
                            <p:stCondLst>
                              <p:cond delay="2000"/>
                            </p:stCondLst>
                            <p:childTnLst>
                              <p:par>
                                <p:cTn id="248" presetID="10" presetClass="exit" presetSubtype="0" fill="hold" nodeType="afterEffect">
                                  <p:stCondLst>
                                    <p:cond delay="1000"/>
                                  </p:stCondLst>
                                  <p:childTnLst>
                                    <p:animEffect transition="out" filter="fade">
                                      <p:cBhvr>
                                        <p:cTn id="249" dur="2000"/>
                                        <p:tgtEl>
                                          <p:spTgt spid="119880"/>
                                        </p:tgtEl>
                                      </p:cBhvr>
                                    </p:animEffect>
                                    <p:set>
                                      <p:cBhvr>
                                        <p:cTn id="250" dur="1" fill="hold">
                                          <p:stCondLst>
                                            <p:cond delay="1999"/>
                                          </p:stCondLst>
                                        </p:cTn>
                                        <p:tgtEl>
                                          <p:spTgt spid="119880"/>
                                        </p:tgtEl>
                                        <p:attrNameLst>
                                          <p:attrName>style.visibility</p:attrName>
                                        </p:attrNameLst>
                                      </p:cBhvr>
                                      <p:to>
                                        <p:strVal val="hidden"/>
                                      </p:to>
                                    </p:set>
                                  </p:childTnLst>
                                </p:cTn>
                              </p:par>
                              <p:par>
                                <p:cTn id="251" presetID="10" presetClass="exit" presetSubtype="0" fill="hold" nodeType="withEffect">
                                  <p:stCondLst>
                                    <p:cond delay="1000"/>
                                  </p:stCondLst>
                                  <p:childTnLst>
                                    <p:animEffect transition="out" filter="fade">
                                      <p:cBhvr>
                                        <p:cTn id="252" dur="2000"/>
                                        <p:tgtEl>
                                          <p:spTgt spid="119993"/>
                                        </p:tgtEl>
                                      </p:cBhvr>
                                    </p:animEffect>
                                    <p:set>
                                      <p:cBhvr>
                                        <p:cTn id="253" dur="1" fill="hold">
                                          <p:stCondLst>
                                            <p:cond delay="1999"/>
                                          </p:stCondLst>
                                        </p:cTn>
                                        <p:tgtEl>
                                          <p:spTgt spid="119993"/>
                                        </p:tgtEl>
                                        <p:attrNameLst>
                                          <p:attrName>style.visibility</p:attrName>
                                        </p:attrNameLst>
                                      </p:cBhvr>
                                      <p:to>
                                        <p:strVal val="hidden"/>
                                      </p:to>
                                    </p:set>
                                  </p:childTnLst>
                                </p:cTn>
                              </p:par>
                            </p:childTnLst>
                          </p:cTn>
                        </p:par>
                        <p:par>
                          <p:cTn id="254" fill="hold" nodeType="afterGroup">
                            <p:stCondLst>
                              <p:cond delay="5000"/>
                            </p:stCondLst>
                            <p:childTnLst>
                              <p:par>
                                <p:cTn id="255" presetID="2" presetClass="exit" presetSubtype="4" fill="hold" grpId="0" nodeType="afterEffect">
                                  <p:stCondLst>
                                    <p:cond delay="0"/>
                                  </p:stCondLst>
                                  <p:childTnLst>
                                    <p:anim calcmode="lin" valueType="num">
                                      <p:cBhvr additive="base">
                                        <p:cTn id="256" dur="500"/>
                                        <p:tgtEl>
                                          <p:spTgt spid="119878"/>
                                        </p:tgtEl>
                                        <p:attrNameLst>
                                          <p:attrName>ppt_x</p:attrName>
                                        </p:attrNameLst>
                                      </p:cBhvr>
                                      <p:tavLst>
                                        <p:tav tm="0">
                                          <p:val>
                                            <p:strVal val="ppt_x"/>
                                          </p:val>
                                        </p:tav>
                                        <p:tav tm="100000">
                                          <p:val>
                                            <p:strVal val="ppt_x"/>
                                          </p:val>
                                        </p:tav>
                                      </p:tavLst>
                                    </p:anim>
                                    <p:anim calcmode="lin" valueType="num">
                                      <p:cBhvr additive="base">
                                        <p:cTn id="257" dur="500"/>
                                        <p:tgtEl>
                                          <p:spTgt spid="119878"/>
                                        </p:tgtEl>
                                        <p:attrNameLst>
                                          <p:attrName>ppt_y</p:attrName>
                                        </p:attrNameLst>
                                      </p:cBhvr>
                                      <p:tavLst>
                                        <p:tav tm="0">
                                          <p:val>
                                            <p:strVal val="ppt_y"/>
                                          </p:val>
                                        </p:tav>
                                        <p:tav tm="100000">
                                          <p:val>
                                            <p:strVal val="1+ppt_h/2"/>
                                          </p:val>
                                        </p:tav>
                                      </p:tavLst>
                                    </p:anim>
                                    <p:set>
                                      <p:cBhvr>
                                        <p:cTn id="258" dur="1" fill="hold">
                                          <p:stCondLst>
                                            <p:cond delay="499"/>
                                          </p:stCondLst>
                                        </p:cTn>
                                        <p:tgtEl>
                                          <p:spTgt spid="119878"/>
                                        </p:tgtEl>
                                        <p:attrNameLst>
                                          <p:attrName>style.visibility</p:attrName>
                                        </p:attrNameLst>
                                      </p:cBhvr>
                                      <p:to>
                                        <p:strVal val="hidden"/>
                                      </p:to>
                                    </p:set>
                                  </p:childTnLst>
                                </p:cTn>
                              </p:par>
                              <p:par>
                                <p:cTn id="259" presetID="2" presetClass="exit" presetSubtype="4" fill="hold" grpId="0" nodeType="withEffect">
                                  <p:stCondLst>
                                    <p:cond delay="0"/>
                                  </p:stCondLst>
                                  <p:childTnLst>
                                    <p:anim calcmode="lin" valueType="num">
                                      <p:cBhvr additive="base">
                                        <p:cTn id="260" dur="500"/>
                                        <p:tgtEl>
                                          <p:spTgt spid="119908"/>
                                        </p:tgtEl>
                                        <p:attrNameLst>
                                          <p:attrName>ppt_x</p:attrName>
                                        </p:attrNameLst>
                                      </p:cBhvr>
                                      <p:tavLst>
                                        <p:tav tm="0">
                                          <p:val>
                                            <p:strVal val="ppt_x"/>
                                          </p:val>
                                        </p:tav>
                                        <p:tav tm="100000">
                                          <p:val>
                                            <p:strVal val="ppt_x"/>
                                          </p:val>
                                        </p:tav>
                                      </p:tavLst>
                                    </p:anim>
                                    <p:anim calcmode="lin" valueType="num">
                                      <p:cBhvr additive="base">
                                        <p:cTn id="261" dur="500"/>
                                        <p:tgtEl>
                                          <p:spTgt spid="119908"/>
                                        </p:tgtEl>
                                        <p:attrNameLst>
                                          <p:attrName>ppt_y</p:attrName>
                                        </p:attrNameLst>
                                      </p:cBhvr>
                                      <p:tavLst>
                                        <p:tav tm="0">
                                          <p:val>
                                            <p:strVal val="ppt_y"/>
                                          </p:val>
                                        </p:tav>
                                        <p:tav tm="100000">
                                          <p:val>
                                            <p:strVal val="1+ppt_h/2"/>
                                          </p:val>
                                        </p:tav>
                                      </p:tavLst>
                                    </p:anim>
                                    <p:set>
                                      <p:cBhvr>
                                        <p:cTn id="262" dur="1" fill="hold">
                                          <p:stCondLst>
                                            <p:cond delay="499"/>
                                          </p:stCondLst>
                                        </p:cTn>
                                        <p:tgtEl>
                                          <p:spTgt spid="119908"/>
                                        </p:tgtEl>
                                        <p:attrNameLst>
                                          <p:attrName>style.visibility</p:attrName>
                                        </p:attrNameLst>
                                      </p:cBhvr>
                                      <p:to>
                                        <p:strVal val="hidden"/>
                                      </p:to>
                                    </p:set>
                                  </p:childTnLst>
                                </p:cTn>
                              </p:par>
                            </p:childTnLst>
                          </p:cTn>
                        </p:par>
                      </p:childTnLst>
                    </p:cTn>
                  </p:par>
                </p:childTnLst>
              </p:cTn>
              <p:nextCondLst>
                <p:cond evt="onClick" delay="0">
                  <p:tgtEl>
                    <p:spTgt spid="119908"/>
                  </p:tgtEl>
                </p:cond>
              </p:nextCondLst>
            </p:seq>
            <p:seq concurrent="1" nextAc="seek">
              <p:cTn id="263" restart="whenNotActive" fill="hold" evtFilter="cancelBubble" nodeType="interactiveSeq">
                <p:stCondLst>
                  <p:cond evt="onClick" delay="0">
                    <p:tgtEl>
                      <p:spTgt spid="119906"/>
                    </p:tgtEl>
                  </p:cond>
                </p:stCondLst>
                <p:endSync evt="end" delay="0">
                  <p:rtn val="all"/>
                </p:endSync>
                <p:childTnLst>
                  <p:par>
                    <p:cTn id="264" fill="hold" nodeType="clickPar">
                      <p:stCondLst>
                        <p:cond delay="0"/>
                      </p:stCondLst>
                      <p:childTnLst>
                        <p:par>
                          <p:cTn id="265" fill="hold" nodeType="withGroup">
                            <p:stCondLst>
                              <p:cond delay="0"/>
                            </p:stCondLst>
                            <p:childTnLst>
                              <p:par>
                                <p:cTn id="266" presetID="10" presetClass="entr" presetSubtype="0" fill="hold" nodeType="clickEffect">
                                  <p:stCondLst>
                                    <p:cond delay="0"/>
                                  </p:stCondLst>
                                  <p:childTnLst>
                                    <p:set>
                                      <p:cBhvr>
                                        <p:cTn id="267" dur="1" fill="hold">
                                          <p:stCondLst>
                                            <p:cond delay="0"/>
                                          </p:stCondLst>
                                        </p:cTn>
                                        <p:tgtEl>
                                          <p:spTgt spid="119993"/>
                                        </p:tgtEl>
                                        <p:attrNameLst>
                                          <p:attrName>style.visibility</p:attrName>
                                        </p:attrNameLst>
                                      </p:cBhvr>
                                      <p:to>
                                        <p:strVal val="visible"/>
                                      </p:to>
                                    </p:set>
                                    <p:animEffect transition="in" filter="fade">
                                      <p:cBhvr>
                                        <p:cTn id="268" dur="2000"/>
                                        <p:tgtEl>
                                          <p:spTgt spid="119993"/>
                                        </p:tgtEl>
                                      </p:cBhvr>
                                    </p:animEffect>
                                  </p:childTnLst>
                                </p:cTn>
                              </p:par>
                            </p:childTnLst>
                          </p:cTn>
                        </p:par>
                        <p:par>
                          <p:cTn id="269" fill="hold" nodeType="afterGroup">
                            <p:stCondLst>
                              <p:cond delay="2000"/>
                            </p:stCondLst>
                            <p:childTnLst>
                              <p:par>
                                <p:cTn id="270" presetID="10" presetClass="exit" presetSubtype="0" fill="hold" nodeType="afterEffect">
                                  <p:stCondLst>
                                    <p:cond delay="1000"/>
                                  </p:stCondLst>
                                  <p:childTnLst>
                                    <p:animEffect transition="out" filter="fade">
                                      <p:cBhvr>
                                        <p:cTn id="271" dur="2000"/>
                                        <p:tgtEl>
                                          <p:spTgt spid="119867"/>
                                        </p:tgtEl>
                                      </p:cBhvr>
                                    </p:animEffect>
                                    <p:set>
                                      <p:cBhvr>
                                        <p:cTn id="272" dur="1" fill="hold">
                                          <p:stCondLst>
                                            <p:cond delay="1999"/>
                                          </p:stCondLst>
                                        </p:cTn>
                                        <p:tgtEl>
                                          <p:spTgt spid="119867"/>
                                        </p:tgtEl>
                                        <p:attrNameLst>
                                          <p:attrName>style.visibility</p:attrName>
                                        </p:attrNameLst>
                                      </p:cBhvr>
                                      <p:to>
                                        <p:strVal val="hidden"/>
                                      </p:to>
                                    </p:set>
                                  </p:childTnLst>
                                </p:cTn>
                              </p:par>
                              <p:par>
                                <p:cTn id="273" presetID="10" presetClass="exit" presetSubtype="0" fill="hold" nodeType="withEffect">
                                  <p:stCondLst>
                                    <p:cond delay="1000"/>
                                  </p:stCondLst>
                                  <p:childTnLst>
                                    <p:animEffect transition="out" filter="fade">
                                      <p:cBhvr>
                                        <p:cTn id="274" dur="2000"/>
                                        <p:tgtEl>
                                          <p:spTgt spid="119993"/>
                                        </p:tgtEl>
                                      </p:cBhvr>
                                    </p:animEffect>
                                    <p:set>
                                      <p:cBhvr>
                                        <p:cTn id="275" dur="1" fill="hold">
                                          <p:stCondLst>
                                            <p:cond delay="1999"/>
                                          </p:stCondLst>
                                        </p:cTn>
                                        <p:tgtEl>
                                          <p:spTgt spid="119993"/>
                                        </p:tgtEl>
                                        <p:attrNameLst>
                                          <p:attrName>style.visibility</p:attrName>
                                        </p:attrNameLst>
                                      </p:cBhvr>
                                      <p:to>
                                        <p:strVal val="hidden"/>
                                      </p:to>
                                    </p:set>
                                  </p:childTnLst>
                                </p:cTn>
                              </p:par>
                            </p:childTnLst>
                          </p:cTn>
                        </p:par>
                        <p:par>
                          <p:cTn id="276" fill="hold" nodeType="afterGroup">
                            <p:stCondLst>
                              <p:cond delay="5000"/>
                            </p:stCondLst>
                            <p:childTnLst>
                              <p:par>
                                <p:cTn id="277" presetID="2" presetClass="exit" presetSubtype="4" fill="hold" grpId="0" nodeType="afterEffect">
                                  <p:stCondLst>
                                    <p:cond delay="0"/>
                                  </p:stCondLst>
                                  <p:childTnLst>
                                    <p:anim calcmode="lin" valueType="num">
                                      <p:cBhvr additive="base">
                                        <p:cTn id="278" dur="500"/>
                                        <p:tgtEl>
                                          <p:spTgt spid="119876"/>
                                        </p:tgtEl>
                                        <p:attrNameLst>
                                          <p:attrName>ppt_x</p:attrName>
                                        </p:attrNameLst>
                                      </p:cBhvr>
                                      <p:tavLst>
                                        <p:tav tm="0">
                                          <p:val>
                                            <p:strVal val="ppt_x"/>
                                          </p:val>
                                        </p:tav>
                                        <p:tav tm="100000">
                                          <p:val>
                                            <p:strVal val="ppt_x"/>
                                          </p:val>
                                        </p:tav>
                                      </p:tavLst>
                                    </p:anim>
                                    <p:anim calcmode="lin" valueType="num">
                                      <p:cBhvr additive="base">
                                        <p:cTn id="279" dur="500"/>
                                        <p:tgtEl>
                                          <p:spTgt spid="119876"/>
                                        </p:tgtEl>
                                        <p:attrNameLst>
                                          <p:attrName>ppt_y</p:attrName>
                                        </p:attrNameLst>
                                      </p:cBhvr>
                                      <p:tavLst>
                                        <p:tav tm="0">
                                          <p:val>
                                            <p:strVal val="ppt_y"/>
                                          </p:val>
                                        </p:tav>
                                        <p:tav tm="100000">
                                          <p:val>
                                            <p:strVal val="1+ppt_h/2"/>
                                          </p:val>
                                        </p:tav>
                                      </p:tavLst>
                                    </p:anim>
                                    <p:set>
                                      <p:cBhvr>
                                        <p:cTn id="280" dur="1" fill="hold">
                                          <p:stCondLst>
                                            <p:cond delay="499"/>
                                          </p:stCondLst>
                                        </p:cTn>
                                        <p:tgtEl>
                                          <p:spTgt spid="119876"/>
                                        </p:tgtEl>
                                        <p:attrNameLst>
                                          <p:attrName>style.visibility</p:attrName>
                                        </p:attrNameLst>
                                      </p:cBhvr>
                                      <p:to>
                                        <p:strVal val="hidden"/>
                                      </p:to>
                                    </p:set>
                                  </p:childTnLst>
                                </p:cTn>
                              </p:par>
                              <p:par>
                                <p:cTn id="281" presetID="2" presetClass="exit" presetSubtype="4" fill="hold" grpId="0" nodeType="withEffect">
                                  <p:stCondLst>
                                    <p:cond delay="0"/>
                                  </p:stCondLst>
                                  <p:childTnLst>
                                    <p:anim calcmode="lin" valueType="num">
                                      <p:cBhvr additive="base">
                                        <p:cTn id="282" dur="500"/>
                                        <p:tgtEl>
                                          <p:spTgt spid="119906"/>
                                        </p:tgtEl>
                                        <p:attrNameLst>
                                          <p:attrName>ppt_x</p:attrName>
                                        </p:attrNameLst>
                                      </p:cBhvr>
                                      <p:tavLst>
                                        <p:tav tm="0">
                                          <p:val>
                                            <p:strVal val="ppt_x"/>
                                          </p:val>
                                        </p:tav>
                                        <p:tav tm="100000">
                                          <p:val>
                                            <p:strVal val="ppt_x"/>
                                          </p:val>
                                        </p:tav>
                                      </p:tavLst>
                                    </p:anim>
                                    <p:anim calcmode="lin" valueType="num">
                                      <p:cBhvr additive="base">
                                        <p:cTn id="283" dur="500"/>
                                        <p:tgtEl>
                                          <p:spTgt spid="119906"/>
                                        </p:tgtEl>
                                        <p:attrNameLst>
                                          <p:attrName>ppt_y</p:attrName>
                                        </p:attrNameLst>
                                      </p:cBhvr>
                                      <p:tavLst>
                                        <p:tav tm="0">
                                          <p:val>
                                            <p:strVal val="ppt_y"/>
                                          </p:val>
                                        </p:tav>
                                        <p:tav tm="100000">
                                          <p:val>
                                            <p:strVal val="1+ppt_h/2"/>
                                          </p:val>
                                        </p:tav>
                                      </p:tavLst>
                                    </p:anim>
                                    <p:set>
                                      <p:cBhvr>
                                        <p:cTn id="284" dur="1" fill="hold">
                                          <p:stCondLst>
                                            <p:cond delay="499"/>
                                          </p:stCondLst>
                                        </p:cTn>
                                        <p:tgtEl>
                                          <p:spTgt spid="119906"/>
                                        </p:tgtEl>
                                        <p:attrNameLst>
                                          <p:attrName>style.visibility</p:attrName>
                                        </p:attrNameLst>
                                      </p:cBhvr>
                                      <p:to>
                                        <p:strVal val="hidden"/>
                                      </p:to>
                                    </p:set>
                                  </p:childTnLst>
                                </p:cTn>
                              </p:par>
                            </p:childTnLst>
                          </p:cTn>
                        </p:par>
                      </p:childTnLst>
                    </p:cTn>
                  </p:par>
                </p:childTnLst>
              </p:cTn>
              <p:nextCondLst>
                <p:cond evt="onClick" delay="0">
                  <p:tgtEl>
                    <p:spTgt spid="119906"/>
                  </p:tgtEl>
                </p:cond>
              </p:nextCondLst>
            </p:seq>
          </p:childTnLst>
        </p:cTn>
      </p:par>
    </p:tnLst>
    <p:bldLst>
      <p:bldP spid="119874" grpId="0" animBg="1"/>
      <p:bldP spid="119875" grpId="0" animBg="1"/>
      <p:bldP spid="119876" grpId="0" animBg="1"/>
      <p:bldP spid="119877" grpId="0" animBg="1"/>
      <p:bldP spid="119878" grpId="0" animBg="1"/>
      <p:bldP spid="119879" grpId="0" animBg="1"/>
      <p:bldP spid="119905" grpId="0" animBg="1"/>
      <p:bldP spid="119906" grpId="0" animBg="1"/>
      <p:bldP spid="119907" grpId="0" animBg="1"/>
      <p:bldP spid="119908" grpId="0" animBg="1"/>
      <p:bldP spid="11990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2" name="WordArt 4"/>
          <p:cNvSpPr>
            <a:spLocks noChangeArrowheads="1" noChangeShapeType="1" noTextEdit="1"/>
          </p:cNvSpPr>
          <p:nvPr/>
        </p:nvSpPr>
        <p:spPr bwMode="auto">
          <a:xfrm>
            <a:off x="741363" y="1516063"/>
            <a:ext cx="7602537" cy="2411412"/>
          </a:xfrm>
          <a:prstGeom prst="rect">
            <a:avLst/>
          </a:prstGeom>
        </p:spPr>
        <p:txBody>
          <a:bodyPr wrap="none" fromWordArt="1">
            <a:prstTxWarp prst="textPlain">
              <a:avLst>
                <a:gd name="adj" fmla="val 50000"/>
              </a:avLst>
            </a:prstTxWarp>
          </a:bodyPr>
          <a:lstStyle/>
          <a:p>
            <a:pPr algn="ctr"/>
            <a:r>
              <a:rPr lang="vi-VN" sz="3600" kern="10">
                <a:ln w="19050">
                  <a:solidFill>
                    <a:schemeClr val="tx1"/>
                  </a:solidFill>
                  <a:round/>
                  <a:headEnd/>
                  <a:tailEnd/>
                </a:ln>
                <a:effectLst>
                  <a:outerShdw dist="35921" dir="2700000" algn="ctr" rotWithShape="0">
                    <a:srgbClr val="990000"/>
                  </a:outerShdw>
                </a:effectLst>
              </a:rPr>
              <a:t>Trò chơi chọn khối theo yêu cầu của cô</a:t>
            </a:r>
            <a:endParaRPr lang="en-US" sz="3600" kern="10">
              <a:ln w="19050">
                <a:solidFill>
                  <a:schemeClr val="tx1"/>
                </a:solidFill>
                <a:round/>
                <a:headEnd/>
                <a:tailEnd/>
              </a:ln>
              <a:effectLst>
                <a:outerShdw dist="35921" dir="2700000" algn="ctr" rotWithShape="0">
                  <a:srgbClr val="990000"/>
                </a:outerShdw>
              </a:effectLst>
              <a:latin typeface="Impact" panose="020B080603090205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WordArt 2"/>
          <p:cNvSpPr>
            <a:spLocks noChangeArrowheads="1" noChangeShapeType="1" noTextEdit="1"/>
          </p:cNvSpPr>
          <p:nvPr/>
        </p:nvSpPr>
        <p:spPr bwMode="auto">
          <a:xfrm>
            <a:off x="741363" y="1516063"/>
            <a:ext cx="7791450" cy="3833812"/>
          </a:xfrm>
          <a:prstGeom prst="rect">
            <a:avLst/>
          </a:prstGeom>
        </p:spPr>
        <p:txBody>
          <a:bodyPr wrap="none" fromWordArt="1">
            <a:prstTxWarp prst="textWave1">
              <a:avLst>
                <a:gd name="adj1" fmla="val 13005"/>
                <a:gd name="adj2" fmla="val 0"/>
              </a:avLst>
            </a:prstTxWarp>
          </a:bodyPr>
          <a:lstStyle/>
          <a:p>
            <a:pPr algn="ctr"/>
            <a:r>
              <a:rPr lang="vi-VN" sz="3600" kern="10">
                <a:ln w="19050">
                  <a:solidFill>
                    <a:srgbClr val="000099"/>
                  </a:solidFill>
                  <a:round/>
                  <a:headEnd/>
                  <a:tailEnd/>
                </a:ln>
                <a:solidFill>
                  <a:srgbClr val="000099"/>
                </a:solidFill>
                <a:effectLst>
                  <a:outerShdw dist="35921" dir="2700000" algn="ctr" rotWithShape="0">
                    <a:srgbClr val="990000"/>
                  </a:outerShdw>
                </a:effectLst>
              </a:rPr>
              <a:t>Trò chơi chuyển hàng về kho</a:t>
            </a:r>
            <a:endParaRPr lang="en-US" sz="3600" kern="10">
              <a:ln w="19050">
                <a:solidFill>
                  <a:srgbClr val="000099"/>
                </a:solidFill>
                <a:round/>
                <a:headEnd/>
                <a:tailEnd/>
              </a:ln>
              <a:solidFill>
                <a:srgbClr val="000099"/>
              </a:solidFill>
              <a:effectLst>
                <a:outerShdw dist="35921" dir="2700000" algn="ctr" rotWithShape="0">
                  <a:srgbClr val="990000"/>
                </a:outerShdw>
              </a:effectLst>
              <a:latin typeface="Impact" panose="020B080603090205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WordArt 2"/>
          <p:cNvSpPr>
            <a:spLocks noChangeArrowheads="1" noChangeShapeType="1" noTextEdit="1"/>
          </p:cNvSpPr>
          <p:nvPr/>
        </p:nvSpPr>
        <p:spPr bwMode="auto">
          <a:xfrm>
            <a:off x="958850" y="376238"/>
            <a:ext cx="7731125" cy="5140325"/>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55556"/>
              </a:avLst>
            </a:prstTxWarp>
            <a:scene3d>
              <a:camera prst="legacyObliqueTopLeft"/>
              <a:lightRig rig="legacyNormal3" dir="r"/>
            </a:scene3d>
            <a:sp3d extrusionH="201600" prstMaterial="legacyMatte">
              <a:extrusionClr>
                <a:srgbClr val="0066CC"/>
              </a:extrusionClr>
              <a:contourClr>
                <a:srgbClr val="FF0000"/>
              </a:contourClr>
            </a:sp3d>
          </a:bodyPr>
          <a:lstStyle/>
          <a:p>
            <a:pPr algn="ctr"/>
            <a:r>
              <a:rPr lang="en-US" sz="4000" b="1" kern="10">
                <a:ln w="9525">
                  <a:round/>
                  <a:headEnd/>
                  <a:tailEnd/>
                </a:ln>
                <a:solidFill>
                  <a:srgbClr val="FF0000"/>
                </a:solidFill>
                <a:cs typeface="Times New Roman" panose="02020603050405020304" pitchFamily="18" charset="0"/>
              </a:rPr>
              <a:t>Thử tài đoán vật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6" name="Text Box 4"/>
          <p:cNvSpPr txBox="1">
            <a:spLocks noChangeArrowheads="1"/>
          </p:cNvSpPr>
          <p:nvPr/>
        </p:nvSpPr>
        <p:spPr bwMode="auto">
          <a:xfrm>
            <a:off x="392113" y="522288"/>
            <a:ext cx="8462962" cy="573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chemeClr val="tx2"/>
                </a:solidFill>
              </a:rPr>
              <a:t> -</a:t>
            </a:r>
            <a:r>
              <a:rPr lang="en-US" altLang="en-US" sz="2000">
                <a:solidFill>
                  <a:schemeClr val="tx2"/>
                </a:solidFill>
              </a:rPr>
              <a:t>.</a:t>
            </a:r>
            <a:r>
              <a:rPr lang="en-US" altLang="en-US" sz="2000" b="1">
                <a:solidFill>
                  <a:schemeClr val="tx2"/>
                </a:solidFill>
              </a:rPr>
              <a:t>+ Liên hệ thực tế:</a:t>
            </a:r>
            <a:r>
              <a:rPr lang="en-US" altLang="en-US" sz="2000">
                <a:solidFill>
                  <a:schemeClr val="tx2"/>
                </a:solidFill>
              </a:rPr>
              <a:t> Cho trẻ tìm quanh lớp những đồ dùng, đồ chơi có dạng khối vuông, khối chữ nhật.+ Cho trẻ xem lại khối cầu – khối trụ; khối vuông - khối chữ nhật.</a:t>
            </a:r>
          </a:p>
          <a:p>
            <a:pPr>
              <a:spcBef>
                <a:spcPct val="50000"/>
              </a:spcBef>
            </a:pPr>
            <a:r>
              <a:rPr lang="en-US" altLang="en-US" sz="2000" b="1">
                <a:solidFill>
                  <a:schemeClr val="tx2"/>
                </a:solidFill>
              </a:rPr>
              <a:t> 1/ Trò chơi 1: Ai đoán giỏi</a:t>
            </a:r>
            <a:r>
              <a:rPr lang="en-US" altLang="en-US" sz="2000">
                <a:solidFill>
                  <a:schemeClr val="tx2"/>
                </a:solidFill>
              </a:rPr>
              <a:t>- Trên màn hình có một số đồ dùng có dạng  khối cầu – khối trụ; khối vuông, khối chữ nhật. Trẻ xem và đoán nhanh đồ dùng đó có dạng khối gì. Trẻ nào đoán đúng được cô khen</a:t>
            </a:r>
          </a:p>
          <a:p>
            <a:pPr>
              <a:spcBef>
                <a:spcPct val="50000"/>
              </a:spcBef>
            </a:pPr>
            <a:r>
              <a:rPr lang="en-US" altLang="en-US" sz="2000" b="1">
                <a:solidFill>
                  <a:schemeClr val="tx2"/>
                </a:solidFill>
              </a:rPr>
              <a:t>2/ Trò chơi 2: Chuyển hàng về kho:</a:t>
            </a:r>
            <a:r>
              <a:rPr lang="en-US" altLang="en-US" sz="2000">
                <a:solidFill>
                  <a:schemeClr val="tx2"/>
                </a:solidFill>
              </a:rPr>
              <a:t>- Cách chơi: Mỗi đội có 1 rổ đựng các khối gỗ. Trẻ bật qua 3 vòng lên chọn khối chuyển về kho theo yêu cầu của cô, mỗi trẻ khi lên chỉ được chuyển một khối. Kết thúc trò chơi nếu đội nào chuyển nhiều khối gỗ đúng với yêu cầu của cô là thắng cuộc.- Luật chơi: Khi bật không chạm vào vòng, bạn trước về cuối hàng bạn tiếp theo mới được chơi.</a:t>
            </a:r>
          </a:p>
          <a:p>
            <a:pPr>
              <a:spcBef>
                <a:spcPct val="50000"/>
              </a:spcBef>
            </a:pPr>
            <a:r>
              <a:rPr lang="en-US" altLang="en-US" sz="2000" b="1">
                <a:solidFill>
                  <a:schemeClr val="tx2"/>
                </a:solidFill>
              </a:rPr>
              <a:t>3/ Trò chơi 3: Thử tài đoán vật.</a:t>
            </a:r>
            <a:r>
              <a:rPr lang="en-US" altLang="en-US" sz="2000">
                <a:solidFill>
                  <a:schemeClr val="tx2"/>
                </a:solidFill>
              </a:rPr>
              <a:t>Chuần bị một hộp có nhiều khối, một trẻ lên sờ và nêu đặc điểm trẻ khác đoán tên khối.Trẻ hátTrẻ đồng thanh.Trẻ quan sát và nêu nhận xét.Trẻ đồng thanh.Trẻ quan sát và nêu nhận xét.Trẻ so sánhTrẻ đồng thanh.Trẻ quan sát và nêu nhận xét.Trẻ đồng thanh.Trẻ quan sát và nêu nhận xét.Trẻ so sánhTrẻ tìm và đọc tênTrẻ đồng thanhTrẻ tham gia chơiTrẻ tham gia chơiTrẻ tham gia chơi</a:t>
            </a:r>
          </a:p>
        </p:txBody>
      </p:sp>
    </p:spTree>
    <p:extLst>
      <p:ext uri="{BB962C8B-B14F-4D97-AF65-F5344CB8AC3E}">
        <p14:creationId xmlns:p14="http://schemas.microsoft.com/office/powerpoint/2010/main" val="32266076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380" name="Group 4"/>
          <p:cNvGrpSpPr>
            <a:grpSpLocks/>
          </p:cNvGrpSpPr>
          <p:nvPr/>
        </p:nvGrpSpPr>
        <p:grpSpPr bwMode="auto">
          <a:xfrm>
            <a:off x="3759200" y="1003300"/>
            <a:ext cx="5087938" cy="3324225"/>
            <a:chOff x="-1077" y="992"/>
            <a:chExt cx="3149" cy="2094"/>
          </a:xfrm>
        </p:grpSpPr>
        <p:sp>
          <p:nvSpPr>
            <p:cNvPr id="101381" name="Freeform 5"/>
            <p:cNvSpPr>
              <a:spLocks/>
            </p:cNvSpPr>
            <p:nvPr/>
          </p:nvSpPr>
          <p:spPr bwMode="auto">
            <a:xfrm>
              <a:off x="-1077" y="2560"/>
              <a:ext cx="3133" cy="526"/>
            </a:xfrm>
            <a:custGeom>
              <a:avLst/>
              <a:gdLst>
                <a:gd name="T0" fmla="*/ 0 w 3133"/>
                <a:gd name="T1" fmla="*/ 526 h 526"/>
                <a:gd name="T2" fmla="*/ 2629 w 3133"/>
                <a:gd name="T3" fmla="*/ 520 h 526"/>
                <a:gd name="T4" fmla="*/ 3133 w 3133"/>
                <a:gd name="T5" fmla="*/ 8 h 526"/>
                <a:gd name="T6" fmla="*/ 573 w 3133"/>
                <a:gd name="T7" fmla="*/ 0 h 526"/>
                <a:gd name="T8" fmla="*/ 0 w 3133"/>
                <a:gd name="T9" fmla="*/ 509 h 526"/>
              </a:gdLst>
              <a:ahLst/>
              <a:cxnLst>
                <a:cxn ang="0">
                  <a:pos x="T0" y="T1"/>
                </a:cxn>
                <a:cxn ang="0">
                  <a:pos x="T2" y="T3"/>
                </a:cxn>
                <a:cxn ang="0">
                  <a:pos x="T4" y="T5"/>
                </a:cxn>
                <a:cxn ang="0">
                  <a:pos x="T6" y="T7"/>
                </a:cxn>
                <a:cxn ang="0">
                  <a:pos x="T8" y="T9"/>
                </a:cxn>
              </a:cxnLst>
              <a:rect l="0" t="0" r="r" b="b"/>
              <a:pathLst>
                <a:path w="3133" h="526">
                  <a:moveTo>
                    <a:pt x="0" y="526"/>
                  </a:moveTo>
                  <a:lnTo>
                    <a:pt x="2629" y="520"/>
                  </a:lnTo>
                  <a:lnTo>
                    <a:pt x="3133" y="8"/>
                  </a:lnTo>
                  <a:lnTo>
                    <a:pt x="573" y="0"/>
                  </a:lnTo>
                  <a:lnTo>
                    <a:pt x="0" y="509"/>
                  </a:lnTo>
                </a:path>
              </a:pathLst>
            </a:custGeom>
            <a:gradFill rotWithShape="1">
              <a:gsLst>
                <a:gs pos="0">
                  <a:srgbClr val="CC99FF">
                    <a:gamma/>
                    <a:shade val="46275"/>
                    <a:invGamma/>
                  </a:srgbClr>
                </a:gs>
                <a:gs pos="100000">
                  <a:srgbClr val="CC99FF"/>
                </a:gs>
              </a:gsLst>
              <a:lin ang="5400000" scaled="1"/>
            </a:gradFill>
            <a:ln w="9525">
              <a:solidFill>
                <a:srgbClr val="FF3300"/>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82" name="AutoShape 6"/>
            <p:cNvSpPr>
              <a:spLocks noChangeArrowheads="1"/>
            </p:cNvSpPr>
            <p:nvPr/>
          </p:nvSpPr>
          <p:spPr bwMode="auto">
            <a:xfrm>
              <a:off x="-1064" y="1005"/>
              <a:ext cx="3127" cy="2065"/>
            </a:xfrm>
            <a:prstGeom prst="cube">
              <a:avLst>
                <a:gd name="adj" fmla="val 24213"/>
              </a:avLst>
            </a:prstGeom>
            <a:noFill/>
            <a:ln w="3810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83" name="Freeform 7"/>
            <p:cNvSpPr>
              <a:spLocks/>
            </p:cNvSpPr>
            <p:nvPr/>
          </p:nvSpPr>
          <p:spPr bwMode="auto">
            <a:xfrm>
              <a:off x="1558" y="1000"/>
              <a:ext cx="514" cy="2067"/>
            </a:xfrm>
            <a:custGeom>
              <a:avLst/>
              <a:gdLst>
                <a:gd name="T0" fmla="*/ 0 w 514"/>
                <a:gd name="T1" fmla="*/ 500 h 2067"/>
                <a:gd name="T2" fmla="*/ 506 w 514"/>
                <a:gd name="T3" fmla="*/ 0 h 2067"/>
                <a:gd name="T4" fmla="*/ 514 w 514"/>
                <a:gd name="T5" fmla="*/ 1576 h 2067"/>
                <a:gd name="T6" fmla="*/ 0 w 514"/>
                <a:gd name="T7" fmla="*/ 2067 h 2067"/>
                <a:gd name="T8" fmla="*/ 7 w 514"/>
                <a:gd name="T9" fmla="*/ 490 h 2067"/>
              </a:gdLst>
              <a:ahLst/>
              <a:cxnLst>
                <a:cxn ang="0">
                  <a:pos x="T0" y="T1"/>
                </a:cxn>
                <a:cxn ang="0">
                  <a:pos x="T2" y="T3"/>
                </a:cxn>
                <a:cxn ang="0">
                  <a:pos x="T4" y="T5"/>
                </a:cxn>
                <a:cxn ang="0">
                  <a:pos x="T6" y="T7"/>
                </a:cxn>
                <a:cxn ang="0">
                  <a:pos x="T8" y="T9"/>
                </a:cxn>
              </a:cxnLst>
              <a:rect l="0" t="0" r="r" b="b"/>
              <a:pathLst>
                <a:path w="514" h="2067">
                  <a:moveTo>
                    <a:pt x="0" y="500"/>
                  </a:moveTo>
                  <a:lnTo>
                    <a:pt x="506" y="0"/>
                  </a:lnTo>
                  <a:lnTo>
                    <a:pt x="514" y="1576"/>
                  </a:lnTo>
                  <a:lnTo>
                    <a:pt x="0" y="2067"/>
                  </a:lnTo>
                  <a:lnTo>
                    <a:pt x="7" y="490"/>
                  </a:lnTo>
                </a:path>
              </a:pathLst>
            </a:custGeom>
            <a:gradFill rotWithShape="1">
              <a:gsLst>
                <a:gs pos="0">
                  <a:srgbClr val="FFFF99"/>
                </a:gs>
                <a:gs pos="100000">
                  <a:srgbClr val="FFFF99">
                    <a:gamma/>
                    <a:shade val="46275"/>
                    <a:invGamma/>
                  </a:srgbClr>
                </a:gs>
              </a:gsLst>
              <a:lin ang="5400000" scaled="1"/>
            </a:gradFill>
            <a:ln w="9525">
              <a:solidFill>
                <a:srgbClr val="FF3300"/>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84" name="Rectangle 8"/>
            <p:cNvSpPr>
              <a:spLocks noChangeArrowheads="1"/>
            </p:cNvSpPr>
            <p:nvPr/>
          </p:nvSpPr>
          <p:spPr bwMode="auto">
            <a:xfrm>
              <a:off x="-1054" y="1494"/>
              <a:ext cx="2615" cy="1579"/>
            </a:xfrm>
            <a:prstGeom prst="rect">
              <a:avLst/>
            </a:prstGeom>
            <a:solidFill>
              <a:srgbClr val="FF99CC"/>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85" name="Freeform 9"/>
            <p:cNvSpPr>
              <a:spLocks/>
            </p:cNvSpPr>
            <p:nvPr/>
          </p:nvSpPr>
          <p:spPr bwMode="auto">
            <a:xfrm>
              <a:off x="-1040" y="992"/>
              <a:ext cx="3088" cy="499"/>
            </a:xfrm>
            <a:custGeom>
              <a:avLst/>
              <a:gdLst>
                <a:gd name="T0" fmla="*/ 0 w 3088"/>
                <a:gd name="T1" fmla="*/ 499 h 499"/>
                <a:gd name="T2" fmla="*/ 2624 w 3088"/>
                <a:gd name="T3" fmla="*/ 488 h 499"/>
                <a:gd name="T4" fmla="*/ 3088 w 3088"/>
                <a:gd name="T5" fmla="*/ 0 h 499"/>
                <a:gd name="T6" fmla="*/ 488 w 3088"/>
                <a:gd name="T7" fmla="*/ 0 h 499"/>
                <a:gd name="T8" fmla="*/ 0 w 3088"/>
                <a:gd name="T9" fmla="*/ 482 h 499"/>
              </a:gdLst>
              <a:ahLst/>
              <a:cxnLst>
                <a:cxn ang="0">
                  <a:pos x="T0" y="T1"/>
                </a:cxn>
                <a:cxn ang="0">
                  <a:pos x="T2" y="T3"/>
                </a:cxn>
                <a:cxn ang="0">
                  <a:pos x="T4" y="T5"/>
                </a:cxn>
                <a:cxn ang="0">
                  <a:pos x="T6" y="T7"/>
                </a:cxn>
                <a:cxn ang="0">
                  <a:pos x="T8" y="T9"/>
                </a:cxn>
              </a:cxnLst>
              <a:rect l="0" t="0" r="r" b="b"/>
              <a:pathLst>
                <a:path w="3088" h="499">
                  <a:moveTo>
                    <a:pt x="0" y="499"/>
                  </a:moveTo>
                  <a:lnTo>
                    <a:pt x="2624" y="488"/>
                  </a:lnTo>
                  <a:lnTo>
                    <a:pt x="3088" y="0"/>
                  </a:lnTo>
                  <a:lnTo>
                    <a:pt x="488" y="0"/>
                  </a:lnTo>
                  <a:lnTo>
                    <a:pt x="0" y="482"/>
                  </a:lnTo>
                </a:path>
              </a:pathLst>
            </a:custGeom>
            <a:gradFill rotWithShape="1">
              <a:gsLst>
                <a:gs pos="0">
                  <a:srgbClr val="CC99FF">
                    <a:gamma/>
                    <a:shade val="46275"/>
                    <a:invGamma/>
                  </a:srgbClr>
                </a:gs>
                <a:gs pos="100000">
                  <a:srgbClr val="CC99FF"/>
                </a:gs>
              </a:gsLst>
              <a:lin ang="5400000" scaled="1"/>
            </a:gradFill>
            <a:ln w="9525">
              <a:solidFill>
                <a:srgbClr val="FF3300"/>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1386" name="Group 10"/>
          <p:cNvGrpSpPr>
            <a:grpSpLocks/>
          </p:cNvGrpSpPr>
          <p:nvPr/>
        </p:nvGrpSpPr>
        <p:grpSpPr bwMode="auto">
          <a:xfrm>
            <a:off x="-3121025" y="1171575"/>
            <a:ext cx="6732588" cy="6704013"/>
            <a:chOff x="-2112" y="901"/>
            <a:chExt cx="4241" cy="4223"/>
          </a:xfrm>
        </p:grpSpPr>
        <p:sp>
          <p:nvSpPr>
            <p:cNvPr id="101387" name="Freeform 11"/>
            <p:cNvSpPr>
              <a:spLocks/>
            </p:cNvSpPr>
            <p:nvPr/>
          </p:nvSpPr>
          <p:spPr bwMode="auto">
            <a:xfrm>
              <a:off x="0" y="2508"/>
              <a:ext cx="2093" cy="538"/>
            </a:xfrm>
            <a:custGeom>
              <a:avLst/>
              <a:gdLst>
                <a:gd name="T0" fmla="*/ 0 w 2109"/>
                <a:gd name="T1" fmla="*/ 542 h 542"/>
                <a:gd name="T2" fmla="*/ 1567 w 2109"/>
                <a:gd name="T3" fmla="*/ 542 h 542"/>
                <a:gd name="T4" fmla="*/ 2109 w 2109"/>
                <a:gd name="T5" fmla="*/ 8 h 542"/>
                <a:gd name="T6" fmla="*/ 525 w 2109"/>
                <a:gd name="T7" fmla="*/ 0 h 542"/>
                <a:gd name="T8" fmla="*/ 0 w 2109"/>
                <a:gd name="T9" fmla="*/ 525 h 542"/>
              </a:gdLst>
              <a:ahLst/>
              <a:cxnLst>
                <a:cxn ang="0">
                  <a:pos x="T0" y="T1"/>
                </a:cxn>
                <a:cxn ang="0">
                  <a:pos x="T2" y="T3"/>
                </a:cxn>
                <a:cxn ang="0">
                  <a:pos x="T4" y="T5"/>
                </a:cxn>
                <a:cxn ang="0">
                  <a:pos x="T6" y="T7"/>
                </a:cxn>
                <a:cxn ang="0">
                  <a:pos x="T8" y="T9"/>
                </a:cxn>
              </a:cxnLst>
              <a:rect l="0" t="0" r="r" b="b"/>
              <a:pathLst>
                <a:path w="2109" h="542">
                  <a:moveTo>
                    <a:pt x="0" y="542"/>
                  </a:moveTo>
                  <a:lnTo>
                    <a:pt x="1567" y="542"/>
                  </a:lnTo>
                  <a:lnTo>
                    <a:pt x="2109" y="8"/>
                  </a:lnTo>
                  <a:lnTo>
                    <a:pt x="525" y="0"/>
                  </a:lnTo>
                  <a:lnTo>
                    <a:pt x="0" y="525"/>
                  </a:lnTo>
                </a:path>
              </a:pathLst>
            </a:custGeom>
            <a:gradFill rotWithShape="1">
              <a:gsLst>
                <a:gs pos="0">
                  <a:schemeClr val="accent1">
                    <a:gamma/>
                    <a:shade val="46275"/>
                    <a:invGamma/>
                  </a:schemeClr>
                </a:gs>
                <a:gs pos="100000">
                  <a:schemeClr val="accent1"/>
                </a:gs>
              </a:gsLst>
              <a:lin ang="5400000" scaled="1"/>
            </a:gradFill>
            <a:ln w="9525">
              <a:solidFill>
                <a:srgbClr val="FF3300"/>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88" name="AutoShape 12"/>
            <p:cNvSpPr>
              <a:spLocks noChangeArrowheads="1"/>
            </p:cNvSpPr>
            <p:nvPr/>
          </p:nvSpPr>
          <p:spPr bwMode="auto">
            <a:xfrm>
              <a:off x="8" y="929"/>
              <a:ext cx="2092" cy="2125"/>
            </a:xfrm>
            <a:prstGeom prst="cube">
              <a:avLst>
                <a:gd name="adj" fmla="val 25000"/>
              </a:avLst>
            </a:prstGeom>
            <a:noFill/>
            <a:ln w="3810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89" name="Freeform 13"/>
            <p:cNvSpPr>
              <a:spLocks/>
            </p:cNvSpPr>
            <p:nvPr/>
          </p:nvSpPr>
          <p:spPr bwMode="auto">
            <a:xfrm>
              <a:off x="1570" y="901"/>
              <a:ext cx="545" cy="2166"/>
            </a:xfrm>
            <a:custGeom>
              <a:avLst/>
              <a:gdLst>
                <a:gd name="T0" fmla="*/ 0 w 525"/>
                <a:gd name="T1" fmla="*/ 528 h 2270"/>
                <a:gd name="T2" fmla="*/ 525 w 525"/>
                <a:gd name="T3" fmla="*/ 0 h 2270"/>
                <a:gd name="T4" fmla="*/ 517 w 525"/>
                <a:gd name="T5" fmla="*/ 1762 h 2270"/>
                <a:gd name="T6" fmla="*/ 0 w 525"/>
                <a:gd name="T7" fmla="*/ 2270 h 2270"/>
                <a:gd name="T8" fmla="*/ 8 w 525"/>
                <a:gd name="T9" fmla="*/ 517 h 2270"/>
              </a:gdLst>
              <a:ahLst/>
              <a:cxnLst>
                <a:cxn ang="0">
                  <a:pos x="T0" y="T1"/>
                </a:cxn>
                <a:cxn ang="0">
                  <a:pos x="T2" y="T3"/>
                </a:cxn>
                <a:cxn ang="0">
                  <a:pos x="T4" y="T5"/>
                </a:cxn>
                <a:cxn ang="0">
                  <a:pos x="T6" y="T7"/>
                </a:cxn>
                <a:cxn ang="0">
                  <a:pos x="T8" y="T9"/>
                </a:cxn>
              </a:cxnLst>
              <a:rect l="0" t="0" r="r" b="b"/>
              <a:pathLst>
                <a:path w="525" h="2270">
                  <a:moveTo>
                    <a:pt x="0" y="528"/>
                  </a:moveTo>
                  <a:lnTo>
                    <a:pt x="525" y="0"/>
                  </a:lnTo>
                  <a:lnTo>
                    <a:pt x="517" y="1762"/>
                  </a:lnTo>
                  <a:lnTo>
                    <a:pt x="0" y="2270"/>
                  </a:lnTo>
                  <a:lnTo>
                    <a:pt x="8" y="517"/>
                  </a:lnTo>
                </a:path>
              </a:pathLst>
            </a:custGeom>
            <a:gradFill rotWithShape="1">
              <a:gsLst>
                <a:gs pos="0">
                  <a:schemeClr val="hlink"/>
                </a:gs>
                <a:gs pos="100000">
                  <a:schemeClr val="hlink">
                    <a:gamma/>
                    <a:shade val="46275"/>
                    <a:invGamma/>
                  </a:schemeClr>
                </a:gs>
              </a:gsLst>
              <a:lin ang="5400000" scaled="1"/>
            </a:gradFill>
            <a:ln w="9525">
              <a:solidFill>
                <a:srgbClr val="FF3300"/>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90" name="Rectangle 14"/>
            <p:cNvSpPr>
              <a:spLocks noChangeArrowheads="1"/>
            </p:cNvSpPr>
            <p:nvPr/>
          </p:nvSpPr>
          <p:spPr bwMode="auto">
            <a:xfrm>
              <a:off x="-12" y="1459"/>
              <a:ext cx="1584" cy="1598"/>
            </a:xfrm>
            <a:prstGeom prst="rect">
              <a:avLst/>
            </a:prstGeom>
            <a:solidFill>
              <a:schemeClr val="folHlink"/>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91" name="Freeform 15"/>
            <p:cNvSpPr>
              <a:spLocks/>
            </p:cNvSpPr>
            <p:nvPr/>
          </p:nvSpPr>
          <p:spPr bwMode="auto">
            <a:xfrm>
              <a:off x="0" y="904"/>
              <a:ext cx="2129" cy="544"/>
            </a:xfrm>
            <a:custGeom>
              <a:avLst/>
              <a:gdLst>
                <a:gd name="T0" fmla="*/ 0 w 2109"/>
                <a:gd name="T1" fmla="*/ 542 h 542"/>
                <a:gd name="T2" fmla="*/ 1567 w 2109"/>
                <a:gd name="T3" fmla="*/ 542 h 542"/>
                <a:gd name="T4" fmla="*/ 2109 w 2109"/>
                <a:gd name="T5" fmla="*/ 8 h 542"/>
                <a:gd name="T6" fmla="*/ 525 w 2109"/>
                <a:gd name="T7" fmla="*/ 0 h 542"/>
                <a:gd name="T8" fmla="*/ 0 w 2109"/>
                <a:gd name="T9" fmla="*/ 525 h 542"/>
              </a:gdLst>
              <a:ahLst/>
              <a:cxnLst>
                <a:cxn ang="0">
                  <a:pos x="T0" y="T1"/>
                </a:cxn>
                <a:cxn ang="0">
                  <a:pos x="T2" y="T3"/>
                </a:cxn>
                <a:cxn ang="0">
                  <a:pos x="T4" y="T5"/>
                </a:cxn>
                <a:cxn ang="0">
                  <a:pos x="T6" y="T7"/>
                </a:cxn>
                <a:cxn ang="0">
                  <a:pos x="T8" y="T9"/>
                </a:cxn>
              </a:cxnLst>
              <a:rect l="0" t="0" r="r" b="b"/>
              <a:pathLst>
                <a:path w="2109" h="542">
                  <a:moveTo>
                    <a:pt x="0" y="542"/>
                  </a:moveTo>
                  <a:lnTo>
                    <a:pt x="1567" y="542"/>
                  </a:lnTo>
                  <a:lnTo>
                    <a:pt x="2109" y="8"/>
                  </a:lnTo>
                  <a:lnTo>
                    <a:pt x="525" y="0"/>
                  </a:lnTo>
                  <a:lnTo>
                    <a:pt x="0" y="525"/>
                  </a:lnTo>
                </a:path>
              </a:pathLst>
            </a:custGeom>
            <a:gradFill rotWithShape="1">
              <a:gsLst>
                <a:gs pos="0">
                  <a:schemeClr val="accent1">
                    <a:gamma/>
                    <a:shade val="46275"/>
                    <a:invGamma/>
                  </a:schemeClr>
                </a:gs>
                <a:gs pos="100000">
                  <a:schemeClr val="accent1"/>
                </a:gs>
              </a:gsLst>
              <a:lin ang="5400000" scaled="1"/>
            </a:gradFill>
            <a:ln w="9525">
              <a:solidFill>
                <a:srgbClr val="FF3300"/>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92" name="Line 16"/>
            <p:cNvSpPr>
              <a:spLocks noChangeShapeType="1"/>
            </p:cNvSpPr>
            <p:nvPr/>
          </p:nvSpPr>
          <p:spPr bwMode="auto">
            <a:xfrm flipV="1">
              <a:off x="-2112" y="3051"/>
              <a:ext cx="2112" cy="2073"/>
            </a:xfrm>
            <a:prstGeom prst="line">
              <a:avLst/>
            </a:prstGeom>
            <a:noFill/>
            <a:ln w="9525">
              <a:solidFill>
                <a:srgbClr val="66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01386"/>
                                        </p:tgtEl>
                                        <p:attrNameLst>
                                          <p:attrName>style.visibility</p:attrName>
                                        </p:attrNameLst>
                                      </p:cBhvr>
                                      <p:to>
                                        <p:strVal val="visible"/>
                                      </p:to>
                                    </p:set>
                                    <p:anim calcmode="lin" valueType="num">
                                      <p:cBhvr>
                                        <p:cTn id="7" dur="2000" fill="hold"/>
                                        <p:tgtEl>
                                          <p:spTgt spid="101386"/>
                                        </p:tgtEl>
                                        <p:attrNameLst>
                                          <p:attrName>ppt_w</p:attrName>
                                        </p:attrNameLst>
                                      </p:cBhvr>
                                      <p:tavLst>
                                        <p:tav tm="0">
                                          <p:val>
                                            <p:fltVal val="0"/>
                                          </p:val>
                                        </p:tav>
                                        <p:tav tm="100000">
                                          <p:val>
                                            <p:strVal val="#ppt_w"/>
                                          </p:val>
                                        </p:tav>
                                      </p:tavLst>
                                    </p:anim>
                                    <p:anim calcmode="lin" valueType="num">
                                      <p:cBhvr>
                                        <p:cTn id="8" dur="2000" fill="hold"/>
                                        <p:tgtEl>
                                          <p:spTgt spid="101386"/>
                                        </p:tgtEl>
                                        <p:attrNameLst>
                                          <p:attrName>ppt_h</p:attrName>
                                        </p:attrNameLst>
                                      </p:cBhvr>
                                      <p:tavLst>
                                        <p:tav tm="0">
                                          <p:val>
                                            <p:fltVal val="0"/>
                                          </p:val>
                                        </p:tav>
                                        <p:tav tm="100000">
                                          <p:val>
                                            <p:strVal val="#ppt_h"/>
                                          </p:val>
                                        </p:tav>
                                      </p:tavLst>
                                    </p:anim>
                                  </p:childTnLst>
                                </p:cTn>
                              </p:par>
                            </p:childTnLst>
                          </p:cTn>
                        </p:par>
                        <p:par>
                          <p:cTn id="9" fill="hold" nodeType="afterGroup">
                            <p:stCondLst>
                              <p:cond delay="2000"/>
                            </p:stCondLst>
                            <p:childTnLst>
                              <p:par>
                                <p:cTn id="10" presetID="23" presetClass="entr" presetSubtype="16" fill="hold" nodeType="afterEffect">
                                  <p:stCondLst>
                                    <p:cond delay="0"/>
                                  </p:stCondLst>
                                  <p:childTnLst>
                                    <p:set>
                                      <p:cBhvr>
                                        <p:cTn id="11" dur="1" fill="hold">
                                          <p:stCondLst>
                                            <p:cond delay="0"/>
                                          </p:stCondLst>
                                        </p:cTn>
                                        <p:tgtEl>
                                          <p:spTgt spid="101380"/>
                                        </p:tgtEl>
                                        <p:attrNameLst>
                                          <p:attrName>style.visibility</p:attrName>
                                        </p:attrNameLst>
                                      </p:cBhvr>
                                      <p:to>
                                        <p:strVal val="visible"/>
                                      </p:to>
                                    </p:set>
                                    <p:anim calcmode="lin" valueType="num">
                                      <p:cBhvr>
                                        <p:cTn id="12" dur="2000" fill="hold"/>
                                        <p:tgtEl>
                                          <p:spTgt spid="101380"/>
                                        </p:tgtEl>
                                        <p:attrNameLst>
                                          <p:attrName>ppt_w</p:attrName>
                                        </p:attrNameLst>
                                      </p:cBhvr>
                                      <p:tavLst>
                                        <p:tav tm="0">
                                          <p:val>
                                            <p:fltVal val="0"/>
                                          </p:val>
                                        </p:tav>
                                        <p:tav tm="100000">
                                          <p:val>
                                            <p:strVal val="#ppt_w"/>
                                          </p:val>
                                        </p:tav>
                                      </p:tavLst>
                                    </p:anim>
                                    <p:anim calcmode="lin" valueType="num">
                                      <p:cBhvr>
                                        <p:cTn id="13" dur="2000" fill="hold"/>
                                        <p:tgtEl>
                                          <p:spTgt spid="10138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5" name="Text Box 3"/>
          <p:cNvSpPr txBox="1">
            <a:spLocks noChangeArrowheads="1"/>
          </p:cNvSpPr>
          <p:nvPr/>
        </p:nvSpPr>
        <p:spPr bwMode="auto">
          <a:xfrm>
            <a:off x="-7448550" y="6278563"/>
            <a:ext cx="154495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en-US" altLang="en-US" sz="3200">
              <a:latin typeface=".VnAristote" pitchFamily="34" charset="0"/>
            </a:endParaRPr>
          </a:p>
        </p:txBody>
      </p:sp>
      <p:pic>
        <p:nvPicPr>
          <p:cNvPr id="95237" name="Picture 5" descr="16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624062">
            <a:off x="8112125" y="344488"/>
            <a:ext cx="1192213" cy="893762"/>
          </a:xfrm>
          <a:prstGeom prst="rect">
            <a:avLst/>
          </a:prstGeom>
          <a:noFill/>
          <a:extLst>
            <a:ext uri="{909E8E84-426E-40DD-AFC4-6F175D3DCCD1}">
              <a14:hiddenFill xmlns:a14="http://schemas.microsoft.com/office/drawing/2010/main">
                <a:solidFill>
                  <a:srgbClr val="FFFFFF"/>
                </a:solidFill>
              </a14:hiddenFill>
            </a:ext>
          </a:extLst>
        </p:spPr>
      </p:pic>
      <p:pic>
        <p:nvPicPr>
          <p:cNvPr id="95241" name="Picture 9" descr="16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624062">
            <a:off x="5183188" y="1751013"/>
            <a:ext cx="1130300" cy="847725"/>
          </a:xfrm>
          <a:prstGeom prst="rect">
            <a:avLst/>
          </a:prstGeom>
          <a:noFill/>
          <a:extLst>
            <a:ext uri="{909E8E84-426E-40DD-AFC4-6F175D3DCCD1}">
              <a14:hiddenFill xmlns:a14="http://schemas.microsoft.com/office/drawing/2010/main">
                <a:solidFill>
                  <a:srgbClr val="FFFFFF"/>
                </a:solidFill>
              </a14:hiddenFill>
            </a:ext>
          </a:extLst>
        </p:spPr>
      </p:pic>
      <p:pic>
        <p:nvPicPr>
          <p:cNvPr id="95242" name="Picture 10" descr="16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624062">
            <a:off x="2516188" y="2422525"/>
            <a:ext cx="1062037" cy="796925"/>
          </a:xfrm>
          <a:prstGeom prst="rect">
            <a:avLst/>
          </a:prstGeom>
          <a:noFill/>
          <a:extLst>
            <a:ext uri="{909E8E84-426E-40DD-AFC4-6F175D3DCCD1}">
              <a14:hiddenFill xmlns:a14="http://schemas.microsoft.com/office/drawing/2010/main">
                <a:solidFill>
                  <a:srgbClr val="FFFFFF"/>
                </a:solidFill>
              </a14:hiddenFill>
            </a:ext>
          </a:extLst>
        </p:spPr>
      </p:pic>
      <p:pic>
        <p:nvPicPr>
          <p:cNvPr id="95243" name="Picture 11" descr="16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624062">
            <a:off x="6310313" y="2517775"/>
            <a:ext cx="836612" cy="627063"/>
          </a:xfrm>
          <a:prstGeom prst="rect">
            <a:avLst/>
          </a:prstGeom>
          <a:noFill/>
          <a:extLst>
            <a:ext uri="{909E8E84-426E-40DD-AFC4-6F175D3DCCD1}">
              <a14:hiddenFill xmlns:a14="http://schemas.microsoft.com/office/drawing/2010/main">
                <a:solidFill>
                  <a:srgbClr val="FFFFFF"/>
                </a:solidFill>
              </a14:hiddenFill>
            </a:ext>
          </a:extLst>
        </p:spPr>
      </p:pic>
      <p:pic>
        <p:nvPicPr>
          <p:cNvPr id="95244" name="Picture 12" descr="16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624062">
            <a:off x="7751763" y="1511300"/>
            <a:ext cx="947737" cy="711200"/>
          </a:xfrm>
          <a:prstGeom prst="rect">
            <a:avLst/>
          </a:prstGeom>
          <a:noFill/>
          <a:extLst>
            <a:ext uri="{909E8E84-426E-40DD-AFC4-6F175D3DCCD1}">
              <a14:hiddenFill xmlns:a14="http://schemas.microsoft.com/office/drawing/2010/main">
                <a:solidFill>
                  <a:srgbClr val="FFFFFF"/>
                </a:solidFill>
              </a14:hiddenFill>
            </a:ext>
          </a:extLst>
        </p:spPr>
      </p:pic>
      <p:pic>
        <p:nvPicPr>
          <p:cNvPr id="95245" name="Picture 13" descr="16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624062">
            <a:off x="3827463" y="2054225"/>
            <a:ext cx="1101725" cy="827088"/>
          </a:xfrm>
          <a:prstGeom prst="rect">
            <a:avLst/>
          </a:prstGeom>
          <a:noFill/>
          <a:extLst>
            <a:ext uri="{909E8E84-426E-40DD-AFC4-6F175D3DCCD1}">
              <a14:hiddenFill xmlns:a14="http://schemas.microsoft.com/office/drawing/2010/main">
                <a:solidFill>
                  <a:srgbClr val="FFFFFF"/>
                </a:solidFill>
              </a14:hiddenFill>
            </a:ext>
          </a:extLst>
        </p:spPr>
      </p:pic>
      <p:pic>
        <p:nvPicPr>
          <p:cNvPr id="95246" name="Picture 14" descr="16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624062">
            <a:off x="1600200" y="3270250"/>
            <a:ext cx="1055688" cy="792163"/>
          </a:xfrm>
          <a:prstGeom prst="rect">
            <a:avLst/>
          </a:prstGeom>
          <a:noFill/>
          <a:extLst>
            <a:ext uri="{909E8E84-426E-40DD-AFC4-6F175D3DCCD1}">
              <a14:hiddenFill xmlns:a14="http://schemas.microsoft.com/office/drawing/2010/main">
                <a:solidFill>
                  <a:srgbClr val="FFFFFF"/>
                </a:solidFill>
              </a14:hiddenFill>
            </a:ext>
          </a:extLst>
        </p:spPr>
      </p:pic>
      <p:pic>
        <p:nvPicPr>
          <p:cNvPr id="95247" name="Picture 15" descr="16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624062">
            <a:off x="1265238" y="1843088"/>
            <a:ext cx="831850" cy="623887"/>
          </a:xfrm>
          <a:prstGeom prst="rect">
            <a:avLst/>
          </a:prstGeom>
          <a:noFill/>
          <a:extLst>
            <a:ext uri="{909E8E84-426E-40DD-AFC4-6F175D3DCCD1}">
              <a14:hiddenFill xmlns:a14="http://schemas.microsoft.com/office/drawing/2010/main">
                <a:solidFill>
                  <a:srgbClr val="FFFFFF"/>
                </a:solidFill>
              </a14:hiddenFill>
            </a:ext>
          </a:extLst>
        </p:spPr>
      </p:pic>
      <p:pic>
        <p:nvPicPr>
          <p:cNvPr id="95248" name="Picture 16" descr="16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624062">
            <a:off x="7327900" y="3171825"/>
            <a:ext cx="874713" cy="655638"/>
          </a:xfrm>
          <a:prstGeom prst="rect">
            <a:avLst/>
          </a:prstGeom>
          <a:noFill/>
          <a:extLst>
            <a:ext uri="{909E8E84-426E-40DD-AFC4-6F175D3DCCD1}">
              <a14:hiddenFill xmlns:a14="http://schemas.microsoft.com/office/drawing/2010/main">
                <a:solidFill>
                  <a:srgbClr val="FFFFFF"/>
                </a:solidFill>
              </a14:hiddenFill>
            </a:ext>
          </a:extLst>
        </p:spPr>
      </p:pic>
      <p:pic>
        <p:nvPicPr>
          <p:cNvPr id="95249" name="Picture 17" descr="16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624062">
            <a:off x="8048625" y="4357688"/>
            <a:ext cx="1004888" cy="754062"/>
          </a:xfrm>
          <a:prstGeom prst="rect">
            <a:avLst/>
          </a:prstGeom>
          <a:noFill/>
          <a:extLst>
            <a:ext uri="{909E8E84-426E-40DD-AFC4-6F175D3DCCD1}">
              <a14:hiddenFill xmlns:a14="http://schemas.microsoft.com/office/drawing/2010/main">
                <a:solidFill>
                  <a:srgbClr val="FFFFFF"/>
                </a:solidFill>
              </a14:hiddenFill>
            </a:ext>
          </a:extLst>
        </p:spPr>
      </p:pic>
      <p:pic>
        <p:nvPicPr>
          <p:cNvPr id="95250" name="Picture 18" descr="16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624062">
            <a:off x="184150" y="542925"/>
            <a:ext cx="1390650" cy="1042988"/>
          </a:xfrm>
          <a:prstGeom prst="rect">
            <a:avLst/>
          </a:prstGeom>
          <a:noFill/>
          <a:extLst>
            <a:ext uri="{909E8E84-426E-40DD-AFC4-6F175D3DCCD1}">
              <a14:hiddenFill xmlns:a14="http://schemas.microsoft.com/office/drawing/2010/main">
                <a:solidFill>
                  <a:srgbClr val="FFFFFF"/>
                </a:solidFill>
              </a14:hiddenFill>
            </a:ext>
          </a:extLst>
        </p:spPr>
      </p:pic>
      <p:sp>
        <p:nvSpPr>
          <p:cNvPr id="95252" name="WordArt 20"/>
          <p:cNvSpPr>
            <a:spLocks noChangeArrowheads="1" noChangeShapeType="1" noTextEdit="1"/>
          </p:cNvSpPr>
          <p:nvPr/>
        </p:nvSpPr>
        <p:spPr bwMode="auto">
          <a:xfrm>
            <a:off x="0" y="0"/>
            <a:ext cx="9969500" cy="7994650"/>
          </a:xfrm>
          <a:prstGeom prst="rect">
            <a:avLst/>
          </a:prstGeom>
        </p:spPr>
        <p:txBody>
          <a:bodyPr wrap="none" fromWordArt="1">
            <a:prstTxWarp prst="textArchUpPour">
              <a:avLst>
                <a:gd name="adj1" fmla="val 10800000"/>
                <a:gd name="adj2" fmla="val 50000"/>
              </a:avLst>
            </a:prstTxWarp>
          </a:bodyPr>
          <a:lstStyle/>
          <a:p>
            <a:pPr algn="ctr"/>
            <a:r>
              <a:rPr lang="vi-VN" sz="3600" kern="10">
                <a:ln w="9525">
                  <a:solidFill>
                    <a:srgbClr val="FF0000"/>
                  </a:solidFill>
                  <a:round/>
                  <a:headEnd/>
                  <a:tailEnd/>
                </a:ln>
                <a:solidFill>
                  <a:srgbClr val="FF0000"/>
                </a:solidFill>
                <a:effectLst>
                  <a:outerShdw dist="53882" dir="2700000" algn="ctr" rotWithShape="0">
                    <a:srgbClr val="C0C0C0">
                      <a:alpha val="80000"/>
                    </a:srgbClr>
                  </a:outerShdw>
                </a:effectLst>
                <a:cs typeface="Times New Roman" panose="02020603050405020304" pitchFamily="18" charset="0"/>
              </a:rPr>
              <a:t>Giờ học kết thúc.</a:t>
            </a:r>
          </a:p>
          <a:p>
            <a:pPr algn="ctr"/>
            <a:r>
              <a:rPr lang="vi-VN" sz="3600" kern="10">
                <a:ln w="9525">
                  <a:solidFill>
                    <a:srgbClr val="FF0000"/>
                  </a:solidFill>
                  <a:round/>
                  <a:headEnd/>
                  <a:tailEnd/>
                </a:ln>
                <a:solidFill>
                  <a:srgbClr val="FF0000"/>
                </a:solidFill>
                <a:effectLst>
                  <a:outerShdw dist="53882" dir="2700000" algn="ctr" rotWithShape="0">
                    <a:srgbClr val="C0C0C0">
                      <a:alpha val="80000"/>
                    </a:srgbClr>
                  </a:outerShdw>
                </a:effectLst>
                <a:cs typeface="Times New Roman" panose="02020603050405020304" pitchFamily="18" charset="0"/>
              </a:rPr>
              <a:t> Cảm ơn các cô giáo và các cháu.</a:t>
            </a:r>
          </a:p>
          <a:p>
            <a:pPr algn="ctr"/>
            <a:r>
              <a:rPr lang="vi-VN" sz="3600" kern="10">
                <a:ln w="9525">
                  <a:solidFill>
                    <a:srgbClr val="FF0000"/>
                  </a:solidFill>
                  <a:round/>
                  <a:headEnd/>
                  <a:tailEnd/>
                </a:ln>
                <a:solidFill>
                  <a:srgbClr val="FF0000"/>
                </a:solidFill>
                <a:effectLst>
                  <a:outerShdw dist="53882" dir="2700000" algn="ctr" rotWithShape="0">
                    <a:srgbClr val="C0C0C0">
                      <a:alpha val="80000"/>
                    </a:srgbClr>
                  </a:outerShdw>
                </a:effectLst>
                <a:cs typeface="Times New Roman" panose="02020603050405020304" pitchFamily="18" charset="0"/>
              </a:rPr>
              <a:t> Chào tạm biệt</a:t>
            </a:r>
            <a:endParaRPr lang="en-US" sz="3600" kern="10">
              <a:ln w="9525">
                <a:solidFill>
                  <a:srgbClr val="FF0000"/>
                </a:solidFill>
                <a:round/>
                <a:headEnd/>
                <a:tailEnd/>
              </a:ln>
              <a:solidFill>
                <a:srgbClr val="FF0000"/>
              </a:solidFill>
              <a:effectLst>
                <a:outerShdw dist="53882" dir="2700000" algn="ctr" rotWithShape="0">
                  <a:srgbClr val="C0C0C0">
                    <a:alpha val="80000"/>
                  </a:srgbClr>
                </a:outerShdw>
              </a:effectLst>
              <a:cs typeface="Times New Roman" panose="02020603050405020304" pitchFamily="18" charset="0"/>
            </a:endParaRPr>
          </a:p>
        </p:txBody>
      </p:sp>
      <p:pic>
        <p:nvPicPr>
          <p:cNvPr id="95254" name="Picture 22" descr="69D537EC41674A80AAA68CB93FBC129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58200" y="4838700"/>
            <a:ext cx="685800" cy="2019300"/>
          </a:xfrm>
          <a:prstGeom prst="rect">
            <a:avLst/>
          </a:prstGeom>
          <a:noFill/>
          <a:extLst>
            <a:ext uri="{909E8E84-426E-40DD-AFC4-6F175D3DCCD1}">
              <a14:hiddenFill xmlns:a14="http://schemas.microsoft.com/office/drawing/2010/main">
                <a:solidFill>
                  <a:srgbClr val="FFFFFF"/>
                </a:solidFill>
              </a14:hiddenFill>
            </a:ext>
          </a:extLst>
        </p:spPr>
      </p:pic>
      <p:pic>
        <p:nvPicPr>
          <p:cNvPr id="95255" name="Picture 23" descr="2FF4A10BE8D543779575ADE7409EF7B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4810125"/>
            <a:ext cx="857250" cy="2047875"/>
          </a:xfrm>
          <a:prstGeom prst="rect">
            <a:avLst/>
          </a:prstGeom>
          <a:noFill/>
          <a:extLst>
            <a:ext uri="{909E8E84-426E-40DD-AFC4-6F175D3DCCD1}">
              <a14:hiddenFill xmlns:a14="http://schemas.microsoft.com/office/drawing/2010/main">
                <a:solidFill>
                  <a:srgbClr val="FFFFFF"/>
                </a:solidFill>
              </a14:hiddenFill>
            </a:ext>
          </a:extLst>
        </p:spPr>
      </p:pic>
      <p:pic>
        <p:nvPicPr>
          <p:cNvPr id="95256" name="Picture 24" descr="BuzzyTreeAdventur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652713" y="2047875"/>
            <a:ext cx="4076700" cy="48101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repeatCount="10000" fill="hold" grpId="0" nodeType="withEffect" nodePh="1">
                                  <p:stCondLst>
                                    <p:cond delay="0"/>
                                  </p:stCondLst>
                                  <p:endCondLst>
                                    <p:cond evt="begin" delay="0">
                                      <p:tn val="5"/>
                                    </p:cond>
                                  </p:endCondLst>
                                  <p:childTnLst>
                                    <p:set>
                                      <p:cBhvr>
                                        <p:cTn id="6" dur="1" fill="hold">
                                          <p:stCondLst>
                                            <p:cond delay="0"/>
                                          </p:stCondLst>
                                        </p:cTn>
                                        <p:tgtEl>
                                          <p:spTgt spid="95235"/>
                                        </p:tgtEl>
                                        <p:attrNameLst>
                                          <p:attrName>style.visibility</p:attrName>
                                        </p:attrNameLst>
                                      </p:cBhvr>
                                      <p:to>
                                        <p:strVal val="visible"/>
                                      </p:to>
                                    </p:set>
                                    <p:anim calcmode="lin" valueType="num">
                                      <p:cBhvr additive="base">
                                        <p:cTn id="7" dur="25000" fill="hold"/>
                                        <p:tgtEl>
                                          <p:spTgt spid="95235"/>
                                        </p:tgtEl>
                                        <p:attrNameLst>
                                          <p:attrName>ppt_x</p:attrName>
                                        </p:attrNameLst>
                                      </p:cBhvr>
                                      <p:tavLst>
                                        <p:tav tm="0">
                                          <p:val>
                                            <p:strVal val="1+#ppt_w/2"/>
                                          </p:val>
                                        </p:tav>
                                        <p:tav tm="100000">
                                          <p:val>
                                            <p:strVal val="#ppt_x"/>
                                          </p:val>
                                        </p:tav>
                                      </p:tavLst>
                                    </p:anim>
                                    <p:anim calcmode="lin" valueType="num">
                                      <p:cBhvr additive="base">
                                        <p:cTn id="8" dur="25000" fill="hold"/>
                                        <p:tgtEl>
                                          <p:spTgt spid="95235"/>
                                        </p:tgtEl>
                                        <p:attrNameLst>
                                          <p:attrName>ppt_y</p:attrName>
                                        </p:attrNameLst>
                                      </p:cBhvr>
                                      <p:tavLst>
                                        <p:tav tm="0">
                                          <p:val>
                                            <p:strVal val="#ppt_y"/>
                                          </p:val>
                                        </p:tav>
                                        <p:tav tm="100000">
                                          <p:val>
                                            <p:strVal val="#ppt_y"/>
                                          </p:val>
                                        </p:tav>
                                      </p:tavLst>
                                    </p:anim>
                                  </p:childTnLst>
                                </p:cTn>
                              </p:par>
                              <p:par>
                                <p:cTn id="9" presetID="55" presetClass="entr" presetSubtype="0" fill="hold" nodeType="withEffect">
                                  <p:stCondLst>
                                    <p:cond delay="0"/>
                                  </p:stCondLst>
                                  <p:childTnLst>
                                    <p:set>
                                      <p:cBhvr>
                                        <p:cTn id="10" dur="1" fill="hold">
                                          <p:stCondLst>
                                            <p:cond delay="0"/>
                                          </p:stCondLst>
                                        </p:cTn>
                                        <p:tgtEl>
                                          <p:spTgt spid="95252"/>
                                        </p:tgtEl>
                                        <p:attrNameLst>
                                          <p:attrName>style.visibility</p:attrName>
                                        </p:attrNameLst>
                                      </p:cBhvr>
                                      <p:to>
                                        <p:strVal val="visible"/>
                                      </p:to>
                                    </p:set>
                                    <p:anim calcmode="lin" valueType="num">
                                      <p:cBhvr>
                                        <p:cTn id="11" dur="1000" fill="hold"/>
                                        <p:tgtEl>
                                          <p:spTgt spid="95252"/>
                                        </p:tgtEl>
                                        <p:attrNameLst>
                                          <p:attrName>ppt_w</p:attrName>
                                        </p:attrNameLst>
                                      </p:cBhvr>
                                      <p:tavLst>
                                        <p:tav tm="0">
                                          <p:val>
                                            <p:strVal val="#ppt_w*0.70"/>
                                          </p:val>
                                        </p:tav>
                                        <p:tav tm="100000">
                                          <p:val>
                                            <p:strVal val="#ppt_w"/>
                                          </p:val>
                                        </p:tav>
                                      </p:tavLst>
                                    </p:anim>
                                    <p:anim calcmode="lin" valueType="num">
                                      <p:cBhvr>
                                        <p:cTn id="12" dur="1000" fill="hold"/>
                                        <p:tgtEl>
                                          <p:spTgt spid="95252"/>
                                        </p:tgtEl>
                                        <p:attrNameLst>
                                          <p:attrName>ppt_h</p:attrName>
                                        </p:attrNameLst>
                                      </p:cBhvr>
                                      <p:tavLst>
                                        <p:tav tm="0">
                                          <p:val>
                                            <p:strVal val="#ppt_h"/>
                                          </p:val>
                                        </p:tav>
                                        <p:tav tm="100000">
                                          <p:val>
                                            <p:strVal val="#ppt_h"/>
                                          </p:val>
                                        </p:tav>
                                      </p:tavLst>
                                    </p:anim>
                                    <p:animEffect transition="in" filter="fade">
                                      <p:cBhvr>
                                        <p:cTn id="13" dur="1000"/>
                                        <p:tgtEl>
                                          <p:spTgt spid="95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3730" name="Object 2"/>
          <p:cNvGraphicFramePr>
            <a:graphicFrameLocks noGrp="1" noChangeAspect="1"/>
          </p:cNvGraphicFramePr>
          <p:nvPr>
            <p:ph/>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Slide" r:id="rId2" imgW="4571926" imgH="3428998" progId="PowerPoint.Slide.8">
                  <p:embed/>
                </p:oleObj>
              </mc:Choice>
              <mc:Fallback>
                <p:oleObj name="Slide" r:id="rId2" imgW="4571926" imgH="3428998" progId="PowerPoint.Slide.8">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3731" name="WordArt 3"/>
          <p:cNvSpPr>
            <a:spLocks noChangeArrowheads="1" noChangeShapeType="1" noTextEdit="1"/>
          </p:cNvSpPr>
          <p:nvPr/>
        </p:nvSpPr>
        <p:spPr bwMode="auto">
          <a:xfrm>
            <a:off x="5095875" y="533400"/>
            <a:ext cx="2662238" cy="12493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vi-VN" sz="4000" kern="10">
                <a:solidFill>
                  <a:srgbClr val="0000FF"/>
                </a:solidFill>
                <a:effectLst>
                  <a:outerShdw dist="53882" dir="2700000" algn="ctr" rotWithShape="0">
                    <a:srgbClr val="C0C0C0">
                      <a:alpha val="80000"/>
                    </a:srgbClr>
                  </a:outerShdw>
                </a:effectLst>
                <a:cs typeface="Times New Roman" panose="02020603050405020304" pitchFamily="18" charset="0"/>
              </a:rPr>
              <a:t>Trò chơi</a:t>
            </a:r>
            <a:endParaRPr lang="en-US" sz="4000" kern="10">
              <a:solidFill>
                <a:srgbClr val="0000FF"/>
              </a:solidFill>
              <a:effectLst>
                <a:outerShdw dist="53882" dir="2700000" algn="ctr" rotWithShape="0">
                  <a:srgbClr val="C0C0C0">
                    <a:alpha val="80000"/>
                  </a:srgbClr>
                </a:outerShdw>
              </a:effectLst>
              <a:cs typeface="Times New Roman" panose="02020603050405020304" pitchFamily="18" charset="0"/>
            </a:endParaRPr>
          </a:p>
        </p:txBody>
      </p:sp>
      <p:sp>
        <p:nvSpPr>
          <p:cNvPr id="73732" name="Text Box 4"/>
          <p:cNvSpPr txBox="1">
            <a:spLocks noChangeArrowheads="1"/>
          </p:cNvSpPr>
          <p:nvPr/>
        </p:nvSpPr>
        <p:spPr bwMode="auto">
          <a:xfrm>
            <a:off x="1066800" y="4419600"/>
            <a:ext cx="7010400" cy="1108075"/>
          </a:xfrm>
          <a:prstGeom prst="rect">
            <a:avLst/>
          </a:prstGeom>
          <a:solidFill>
            <a:srgbClr val="CCFFCC"/>
          </a:solidFill>
          <a:ln w="9525">
            <a:solidFill>
              <a:srgbClr val="9900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6600" b="1">
                <a:solidFill>
                  <a:srgbClr val="FF0066"/>
                </a:solidFill>
                <a:latin typeface="Arial" panose="020B0604020202020204" pitchFamily="34" charset="0"/>
              </a:rPr>
              <a:t>AI</a:t>
            </a:r>
            <a:r>
              <a:rPr lang="en-US" altLang="en-US" sz="6600" b="1">
                <a:solidFill>
                  <a:srgbClr val="0033CC"/>
                </a:solidFill>
                <a:latin typeface="Arial" panose="020B0604020202020204" pitchFamily="34" charset="0"/>
              </a:rPr>
              <a:t> </a:t>
            </a:r>
            <a:r>
              <a:rPr lang="en-US" altLang="en-US" sz="6600" b="1">
                <a:solidFill>
                  <a:srgbClr val="FF9900"/>
                </a:solidFill>
                <a:latin typeface="Arial" panose="020B0604020202020204" pitchFamily="34" charset="0"/>
              </a:rPr>
              <a:t>NHANH</a:t>
            </a:r>
            <a:r>
              <a:rPr lang="en-US" altLang="en-US" sz="6600" b="1">
                <a:solidFill>
                  <a:srgbClr val="0033CC"/>
                </a:solidFill>
                <a:latin typeface="Arial" panose="020B0604020202020204" pitchFamily="34" charset="0"/>
              </a:rPr>
              <a:t> </a:t>
            </a:r>
            <a:r>
              <a:rPr lang="en-US" altLang="en-US" sz="6600" b="1">
                <a:solidFill>
                  <a:srgbClr val="FF00FF"/>
                </a:solidFill>
                <a:latin typeface="Arial" panose="020B0604020202020204" pitchFamily="34" charset="0"/>
              </a:rPr>
              <a:t>NHẤT</a:t>
            </a:r>
          </a:p>
        </p:txBody>
      </p:sp>
      <p:pic>
        <p:nvPicPr>
          <p:cNvPr id="73733" name="Picture 5" descr="3d butterfl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0" y="-381000"/>
            <a:ext cx="1695450" cy="1744663"/>
          </a:xfrm>
          <a:prstGeom prst="rect">
            <a:avLst/>
          </a:prstGeom>
          <a:noFill/>
          <a:extLst>
            <a:ext uri="{909E8E84-426E-40DD-AFC4-6F175D3DCCD1}">
              <a14:hiddenFill xmlns:a14="http://schemas.microsoft.com/office/drawing/2010/main">
                <a:solidFill>
                  <a:srgbClr val="FFFFFF"/>
                </a:solidFill>
              </a14:hiddenFill>
            </a:ext>
          </a:extLst>
        </p:spPr>
      </p:pic>
      <p:pic>
        <p:nvPicPr>
          <p:cNvPr id="73734" name="Picture 6" descr="3d butterfl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48550" y="-304800"/>
            <a:ext cx="1695450" cy="1744663"/>
          </a:xfrm>
          <a:prstGeom prst="rect">
            <a:avLst/>
          </a:prstGeom>
          <a:noFill/>
          <a:extLst>
            <a:ext uri="{909E8E84-426E-40DD-AFC4-6F175D3DCCD1}">
              <a14:hiddenFill xmlns:a14="http://schemas.microsoft.com/office/drawing/2010/main">
                <a:solidFill>
                  <a:srgbClr val="FFFFFF"/>
                </a:solidFill>
              </a14:hiddenFill>
            </a:ext>
          </a:extLst>
        </p:spPr>
      </p:pic>
      <p:pic>
        <p:nvPicPr>
          <p:cNvPr id="73735" name="Picture 7" descr="j030493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62651" flipH="1" flipV="1">
            <a:off x="7467600" y="6369050"/>
            <a:ext cx="5334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8" descr="j030493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62651" flipH="1" flipV="1">
            <a:off x="0" y="6369050"/>
            <a:ext cx="5334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7" name="Picture 9" descr="j030493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62651" flipH="1" flipV="1">
            <a:off x="685800" y="6369050"/>
            <a:ext cx="5334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8" name="Picture 10" descr="j030493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62651" flipH="1" flipV="1">
            <a:off x="1447800" y="6369050"/>
            <a:ext cx="5334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9" name="Picture 11" descr="j030493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62651" flipH="1" flipV="1">
            <a:off x="2362200" y="6369050"/>
            <a:ext cx="5334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0" name="Picture 12" descr="j030493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4062651" flipH="1" flipV="1">
            <a:off x="3352800" y="6369050"/>
            <a:ext cx="5334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1" name="Picture 13" descr="j030493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54062651" flipH="1" flipV="1">
            <a:off x="4419600" y="6369050"/>
            <a:ext cx="5334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2" name="Picture 14" descr="j030493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54062651" flipH="1" flipV="1">
            <a:off x="5410200" y="6369050"/>
            <a:ext cx="5334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3" name="Picture 15" descr="j030493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54062651" flipH="1" flipV="1">
            <a:off x="6400800" y="6369050"/>
            <a:ext cx="5334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4" name="Picture 16" descr="j030493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54062651" flipH="1" flipV="1">
            <a:off x="8458200" y="6369050"/>
            <a:ext cx="5334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45" name="Text Box 17"/>
          <p:cNvSpPr txBox="1">
            <a:spLocks noChangeArrowheads="1"/>
          </p:cNvSpPr>
          <p:nvPr/>
        </p:nvSpPr>
        <p:spPr bwMode="auto">
          <a:xfrm>
            <a:off x="1450975" y="596900"/>
            <a:ext cx="177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latin typeface="Arial" panose="020B0604020202020204" pitchFamily="34" charset="0"/>
            </a:endParaRPr>
          </a:p>
        </p:txBody>
      </p:sp>
      <p:sp>
        <p:nvSpPr>
          <p:cNvPr id="73747" name="Text Box 19"/>
          <p:cNvSpPr txBox="1">
            <a:spLocks noChangeArrowheads="1"/>
          </p:cNvSpPr>
          <p:nvPr/>
        </p:nvSpPr>
        <p:spPr bwMode="auto">
          <a:xfrm>
            <a:off x="1450975" y="434975"/>
            <a:ext cx="38766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4400" b="1">
                <a:latin typeface="Arial" panose="020B0604020202020204" pitchFamily="34" charset="0"/>
              </a:rPr>
              <a:t>Hoạt động 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1" nodeType="afterEffect">
                                  <p:stCondLst>
                                    <p:cond delay="0"/>
                                  </p:stCondLst>
                                  <p:childTnLst>
                                    <p:set>
                                      <p:cBhvr>
                                        <p:cTn id="6" dur="1" fill="hold">
                                          <p:stCondLst>
                                            <p:cond delay="0"/>
                                          </p:stCondLst>
                                        </p:cTn>
                                        <p:tgtEl>
                                          <p:spTgt spid="73732"/>
                                        </p:tgtEl>
                                        <p:attrNameLst>
                                          <p:attrName>style.visibility</p:attrName>
                                        </p:attrNameLst>
                                      </p:cBhvr>
                                      <p:to>
                                        <p:strVal val="visible"/>
                                      </p:to>
                                    </p:set>
                                    <p:animEffect transition="in" filter="fade">
                                      <p:cBhvr>
                                        <p:cTn id="7" dur="2000"/>
                                        <p:tgtEl>
                                          <p:spTgt spid="73732"/>
                                        </p:tgtEl>
                                      </p:cBhvr>
                                    </p:animEffect>
                                    <p:anim calcmode="lin" valueType="num">
                                      <p:cBhvr>
                                        <p:cTn id="8" dur="2000" fill="hold"/>
                                        <p:tgtEl>
                                          <p:spTgt spid="73732"/>
                                        </p:tgtEl>
                                        <p:attrNameLst>
                                          <p:attrName>ppt_x</p:attrName>
                                        </p:attrNameLst>
                                      </p:cBhvr>
                                      <p:tavLst>
                                        <p:tav tm="0">
                                          <p:val>
                                            <p:strVal val="#ppt_x"/>
                                          </p:val>
                                        </p:tav>
                                        <p:tav tm="100000">
                                          <p:val>
                                            <p:strVal val="#ppt_x"/>
                                          </p:val>
                                        </p:tav>
                                      </p:tavLst>
                                    </p:anim>
                                    <p:anim calcmode="lin" valueType="num">
                                      <p:cBhvr>
                                        <p:cTn id="9" dur="1800" decel="100000" fill="hold"/>
                                        <p:tgtEl>
                                          <p:spTgt spid="73732"/>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73732"/>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2000"/>
                            </p:stCondLst>
                            <p:childTnLst>
                              <p:par>
                                <p:cTn id="12" presetID="64" presetClass="path" presetSubtype="0" accel="50000" decel="50000" fill="hold" grpId="0" nodeType="afterEffect">
                                  <p:stCondLst>
                                    <p:cond delay="0"/>
                                  </p:stCondLst>
                                  <p:childTnLst>
                                    <p:animMotion origin="layout" path="M 0 0  L 0 -0.33287  E" pathEditMode="relative" rAng="0" ptsTypes="">
                                      <p:cBhvr>
                                        <p:cTn id="13" dur="2000" fill="hold"/>
                                        <p:tgtEl>
                                          <p:spTgt spid="73732"/>
                                        </p:tgtEl>
                                        <p:attrNameLst>
                                          <p:attrName>ppt_x</p:attrName>
                                          <p:attrName>ppt_y</p:attrName>
                                        </p:attrNameLst>
                                      </p:cBhvr>
                                      <p:rCtr x="0" y="0"/>
                                    </p:animMotion>
                                  </p:childTnLst>
                                </p:cTn>
                              </p:par>
                              <p:par>
                                <p:cTn id="14" presetID="51" presetClass="path" presetSubtype="0" accel="50000" decel="50000" fill="hold" nodeType="withEffect">
                                  <p:stCondLst>
                                    <p:cond delay="0"/>
                                  </p:stCondLst>
                                  <p:childTnLst>
                                    <p:animMotion origin="layout" path="M -0.00452 0.06991 L -0.04254 0.1919 C -0.05104 0.21829 -0.05399 0.25486 -0.05104 0.29375 C -0.04757 0.33681 -0.03906 0.37153 -0.02622 0.39491 L 0.0309 0.50625 " pathEditMode="relative" rAng="-355217" ptsTypes="FffFF">
                                      <p:cBhvr>
                                        <p:cTn id="15" dur="2000" fill="hold"/>
                                        <p:tgtEl>
                                          <p:spTgt spid="73733"/>
                                        </p:tgtEl>
                                        <p:attrNameLst>
                                          <p:attrName>ppt_x</p:attrName>
                                          <p:attrName>ppt_y</p:attrName>
                                        </p:attrNameLst>
                                      </p:cBhvr>
                                      <p:rCtr x="-1406" y="22245"/>
                                    </p:animMotion>
                                  </p:childTnLst>
                                </p:cTn>
                              </p:par>
                              <p:par>
                                <p:cTn id="16" presetID="64" presetClass="path" presetSubtype="0" accel="50000" decel="50000" fill="hold" nodeType="withEffect">
                                  <p:stCondLst>
                                    <p:cond delay="0"/>
                                  </p:stCondLst>
                                  <p:childTnLst>
                                    <p:animMotion origin="layout" path="M 0.09444 0.52589 L 0.09444 0.19302 " pathEditMode="relative" rAng="0" ptsTypes="AA">
                                      <p:cBhvr>
                                        <p:cTn id="17" dur="2000" fill="hold"/>
                                        <p:tgtEl>
                                          <p:spTgt spid="73733"/>
                                        </p:tgtEl>
                                        <p:attrNameLst>
                                          <p:attrName>ppt_x</p:attrName>
                                          <p:attrName>ppt_y</p:attrName>
                                        </p:attrNameLst>
                                      </p:cBhvr>
                                      <p:rCtr x="0" y="-16644"/>
                                    </p:animMotion>
                                  </p:childTnLst>
                                </p:cTn>
                              </p:par>
                              <p:par>
                                <p:cTn id="18" presetID="64" presetClass="path" presetSubtype="0" accel="50000" decel="50000" fill="hold" nodeType="withEffect">
                                  <p:stCondLst>
                                    <p:cond delay="0"/>
                                  </p:stCondLst>
                                  <p:childTnLst>
                                    <p:animMotion origin="layout" path="M -0.06666 0.52057 L -0.06666 0.1877 " pathEditMode="relative" rAng="0" ptsTypes="AA">
                                      <p:cBhvr>
                                        <p:cTn id="19" dur="2000" fill="hold"/>
                                        <p:tgtEl>
                                          <p:spTgt spid="73734"/>
                                        </p:tgtEl>
                                        <p:attrNameLst>
                                          <p:attrName>ppt_x</p:attrName>
                                          <p:attrName>ppt_y</p:attrName>
                                        </p:attrNameLst>
                                      </p:cBhvr>
                                      <p:rCtr x="0" y="-16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2" grpId="0" animBg="1"/>
      <p:bldP spid="73732"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WordArt 4"/>
          <p:cNvSpPr>
            <a:spLocks noChangeArrowheads="1" noChangeShapeType="1" noTextEdit="1"/>
          </p:cNvSpPr>
          <p:nvPr/>
        </p:nvSpPr>
        <p:spPr bwMode="auto">
          <a:xfrm>
            <a:off x="2185988" y="3060700"/>
            <a:ext cx="4746625" cy="2286000"/>
          </a:xfrm>
          <a:prstGeom prst="rect">
            <a:avLst/>
          </a:prstGeom>
        </p:spPr>
        <p:txBody>
          <a:bodyPr wrap="none" fromWordArt="1">
            <a:prstTxWarp prst="textFadeUp">
              <a:avLst>
                <a:gd name="adj" fmla="val 9991"/>
              </a:avLst>
            </a:prstTxWarp>
          </a:bodyPr>
          <a:lstStyle/>
          <a:p>
            <a:pPr algn="ctr"/>
            <a:r>
              <a:rPr lang="vi-VN" sz="3600" b="1" kern="10">
                <a:ln w="12700">
                  <a:solidFill>
                    <a:schemeClr val="accent2"/>
                  </a:solidFill>
                  <a:round/>
                  <a:headEnd/>
                  <a:tailEnd/>
                </a:ln>
                <a:gradFill rotWithShape="0">
                  <a:gsLst>
                    <a:gs pos="0">
                      <a:srgbClr val="520402"/>
                    </a:gs>
                    <a:gs pos="100000">
                      <a:schemeClr val="folHlink"/>
                    </a:gs>
                  </a:gsLst>
                  <a:lin ang="5400000" scaled="1"/>
                </a:gradFill>
                <a:effectLst>
                  <a:outerShdw dist="35921" dir="2700000" sy="50000" rotWithShape="0">
                    <a:srgbClr val="875B0D">
                      <a:alpha val="70000"/>
                    </a:srgbClr>
                  </a:outerShdw>
                </a:effectLst>
                <a:latin typeface="Arial" panose="020B0604020202020204" pitchFamily="34" charset="0"/>
                <a:cs typeface="Arial" panose="020B0604020202020204" pitchFamily="34" charset="0"/>
              </a:rPr>
              <a:t>TRÒ CHƠI</a:t>
            </a:r>
          </a:p>
          <a:p>
            <a:pPr algn="ctr"/>
            <a:r>
              <a:rPr lang="vi-VN" sz="3600" b="1" kern="10">
                <a:ln w="12700">
                  <a:solidFill>
                    <a:schemeClr val="accent2"/>
                  </a:solidFill>
                  <a:round/>
                  <a:headEnd/>
                  <a:tailEnd/>
                </a:ln>
                <a:gradFill rotWithShape="0">
                  <a:gsLst>
                    <a:gs pos="0">
                      <a:srgbClr val="520402"/>
                    </a:gs>
                    <a:gs pos="100000">
                      <a:schemeClr val="folHlink"/>
                    </a:gs>
                  </a:gsLst>
                  <a:lin ang="5400000" scaled="1"/>
                </a:gradFill>
                <a:effectLst>
                  <a:outerShdw dist="35921" dir="2700000" sy="50000" rotWithShape="0">
                    <a:srgbClr val="875B0D">
                      <a:alpha val="70000"/>
                    </a:srgbClr>
                  </a:outerShdw>
                </a:effectLst>
                <a:latin typeface="Arial" panose="020B0604020202020204" pitchFamily="34" charset="0"/>
                <a:cs typeface="Arial" panose="020B0604020202020204" pitchFamily="34" charset="0"/>
              </a:rPr>
              <a:t>BÉ ĐOÁN XEM</a:t>
            </a:r>
          </a:p>
          <a:p>
            <a:pPr algn="ctr"/>
            <a:r>
              <a:rPr lang="vi-VN" sz="3600" b="1" kern="10">
                <a:ln w="12700">
                  <a:solidFill>
                    <a:schemeClr val="accent2"/>
                  </a:solidFill>
                  <a:round/>
                  <a:headEnd/>
                  <a:tailEnd/>
                </a:ln>
                <a:gradFill rotWithShape="0">
                  <a:gsLst>
                    <a:gs pos="0">
                      <a:srgbClr val="520402"/>
                    </a:gs>
                    <a:gs pos="100000">
                      <a:schemeClr val="folHlink"/>
                    </a:gs>
                  </a:gsLst>
                  <a:lin ang="5400000" scaled="1"/>
                </a:gradFill>
                <a:effectLst>
                  <a:outerShdw dist="35921" dir="2700000" sy="50000" rotWithShape="0">
                    <a:srgbClr val="875B0D">
                      <a:alpha val="70000"/>
                    </a:srgbClr>
                  </a:outerShdw>
                </a:effectLst>
                <a:latin typeface="Arial" panose="020B0604020202020204" pitchFamily="34" charset="0"/>
                <a:cs typeface="Arial" panose="020B0604020202020204" pitchFamily="34" charset="0"/>
              </a:rPr>
              <a:t>GIỐNG HÌNH KHỐI NÀO?</a:t>
            </a:r>
            <a:endParaRPr lang="en-US" sz="3600" b="1" kern="10">
              <a:ln w="12700">
                <a:solidFill>
                  <a:schemeClr val="accent2"/>
                </a:solidFill>
                <a:round/>
                <a:headEnd/>
                <a:tailEnd/>
              </a:ln>
              <a:gradFill rotWithShape="0">
                <a:gsLst>
                  <a:gs pos="0">
                    <a:srgbClr val="520402"/>
                  </a:gs>
                  <a:gs pos="100000">
                    <a:schemeClr val="folHlink"/>
                  </a:gs>
                </a:gsLst>
                <a:lin ang="5400000" scaled="1"/>
              </a:gradFill>
              <a:effectLst>
                <a:outerShdw dist="35921" dir="2700000" sy="50000" rotWithShape="0">
                  <a:srgbClr val="875B0D">
                    <a:alpha val="70000"/>
                  </a:srgbClr>
                </a:outerShdw>
              </a:effectLst>
              <a:latin typeface="Arial" panose="020B0604020202020204" pitchFamily="34" charset="0"/>
              <a:cs typeface="Arial" panose="020B0604020202020204" pitchFamily="34" charset="0"/>
            </a:endParaRPr>
          </a:p>
        </p:txBody>
      </p:sp>
      <p:pic>
        <p:nvPicPr>
          <p:cNvPr id="58373" name="Picture 5" descr="Picturehoacuc"/>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87438" y="5640388"/>
            <a:ext cx="552450" cy="766762"/>
          </a:xfrm>
          <a:prstGeom prst="rect">
            <a:avLst/>
          </a:prstGeom>
          <a:noFill/>
          <a:extLst>
            <a:ext uri="{909E8E84-426E-40DD-AFC4-6F175D3DCCD1}">
              <a14:hiddenFill xmlns:a14="http://schemas.microsoft.com/office/drawing/2010/main">
                <a:solidFill>
                  <a:srgbClr val="FFFFFF"/>
                </a:solidFill>
              </a14:hiddenFill>
            </a:ext>
          </a:extLst>
        </p:spPr>
      </p:pic>
      <p:pic>
        <p:nvPicPr>
          <p:cNvPr id="58374" name="Picture 6" descr="Picturehoacuc"/>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6113" y="5802313"/>
            <a:ext cx="493712" cy="685800"/>
          </a:xfrm>
          <a:prstGeom prst="rect">
            <a:avLst/>
          </a:prstGeom>
          <a:noFill/>
          <a:extLst>
            <a:ext uri="{909E8E84-426E-40DD-AFC4-6F175D3DCCD1}">
              <a14:hiddenFill xmlns:a14="http://schemas.microsoft.com/office/drawing/2010/main">
                <a:solidFill>
                  <a:srgbClr val="FFFFFF"/>
                </a:solidFill>
              </a14:hiddenFill>
            </a:ext>
          </a:extLst>
        </p:spPr>
      </p:pic>
      <p:pic>
        <p:nvPicPr>
          <p:cNvPr id="58375" name="Picture 7" descr="Picturehoacuc"/>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89025" y="5903913"/>
            <a:ext cx="812800" cy="1128712"/>
          </a:xfrm>
          <a:prstGeom prst="rect">
            <a:avLst/>
          </a:prstGeom>
          <a:noFill/>
          <a:extLst>
            <a:ext uri="{909E8E84-426E-40DD-AFC4-6F175D3DCCD1}">
              <a14:hiddenFill xmlns:a14="http://schemas.microsoft.com/office/drawing/2010/main">
                <a:solidFill>
                  <a:srgbClr val="FFFFFF"/>
                </a:solidFill>
              </a14:hiddenFill>
            </a:ext>
          </a:extLst>
        </p:spPr>
      </p:pic>
      <p:pic>
        <p:nvPicPr>
          <p:cNvPr id="58376" name="Picture 8" descr="Picturehoacuc"/>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6113" y="5951538"/>
            <a:ext cx="652462" cy="906462"/>
          </a:xfrm>
          <a:prstGeom prst="rect">
            <a:avLst/>
          </a:prstGeom>
          <a:noFill/>
          <a:extLst>
            <a:ext uri="{909E8E84-426E-40DD-AFC4-6F175D3DCCD1}">
              <a14:hiddenFill xmlns:a14="http://schemas.microsoft.com/office/drawing/2010/main">
                <a:solidFill>
                  <a:srgbClr val="FFFFFF"/>
                </a:solidFill>
              </a14:hiddenFill>
            </a:ext>
          </a:extLst>
        </p:spPr>
      </p:pic>
      <p:pic>
        <p:nvPicPr>
          <p:cNvPr id="58377" name="Picture 9" descr="Picturehoacuc"/>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5748338"/>
            <a:ext cx="798513" cy="1109662"/>
          </a:xfrm>
          <a:prstGeom prst="rect">
            <a:avLst/>
          </a:prstGeom>
          <a:noFill/>
          <a:extLst>
            <a:ext uri="{909E8E84-426E-40DD-AFC4-6F175D3DCCD1}">
              <a14:hiddenFill xmlns:a14="http://schemas.microsoft.com/office/drawing/2010/main">
                <a:solidFill>
                  <a:srgbClr val="FFFFFF"/>
                </a:solidFill>
              </a14:hiddenFill>
            </a:ext>
          </a:extLst>
        </p:spPr>
      </p:pic>
      <p:pic>
        <p:nvPicPr>
          <p:cNvPr id="58378" name="Picture 10" descr="cuctinhyeu"/>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077200" y="4867275"/>
            <a:ext cx="1066800" cy="19907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9" descr="16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323100">
            <a:off x="0" y="2252663"/>
            <a:ext cx="12763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9" descr="16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323100">
            <a:off x="0" y="4278313"/>
            <a:ext cx="12763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7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58372"/>
                                        </p:tgtEl>
                                        <p:attrNameLst>
                                          <p:attrName>style.visibility</p:attrName>
                                        </p:attrNameLst>
                                      </p:cBhvr>
                                      <p:to>
                                        <p:strVal val="visible"/>
                                      </p:to>
                                    </p:set>
                                    <p:anim calcmode="lin" valueType="num">
                                      <p:cBhvr>
                                        <p:cTn id="7" dur="2000" fill="hold"/>
                                        <p:tgtEl>
                                          <p:spTgt spid="58372"/>
                                        </p:tgtEl>
                                        <p:attrNameLst>
                                          <p:attrName>ppt_w</p:attrName>
                                        </p:attrNameLst>
                                      </p:cBhvr>
                                      <p:tavLst>
                                        <p:tav tm="0">
                                          <p:val>
                                            <p:fltVal val="0"/>
                                          </p:val>
                                        </p:tav>
                                        <p:tav tm="100000">
                                          <p:val>
                                            <p:strVal val="#ppt_w"/>
                                          </p:val>
                                        </p:tav>
                                      </p:tavLst>
                                    </p:anim>
                                    <p:anim calcmode="lin" valueType="num">
                                      <p:cBhvr>
                                        <p:cTn id="8" dur="2000" fill="hold"/>
                                        <p:tgtEl>
                                          <p:spTgt spid="58372"/>
                                        </p:tgtEl>
                                        <p:attrNameLst>
                                          <p:attrName>ppt_h</p:attrName>
                                        </p:attrNameLst>
                                      </p:cBhvr>
                                      <p:tavLst>
                                        <p:tav tm="0">
                                          <p:val>
                                            <p:fltVal val="0"/>
                                          </p:val>
                                        </p:tav>
                                        <p:tav tm="100000">
                                          <p:val>
                                            <p:strVal val="#ppt_h"/>
                                          </p:val>
                                        </p:tav>
                                      </p:tavLst>
                                    </p:anim>
                                    <p:anim calcmode="lin" valueType="num">
                                      <p:cBhvr>
                                        <p:cTn id="9" dur="2000" fill="hold"/>
                                        <p:tgtEl>
                                          <p:spTgt spid="58372"/>
                                        </p:tgtEl>
                                        <p:attrNameLst>
                                          <p:attrName>ppt_x</p:attrName>
                                        </p:attrNameLst>
                                      </p:cBhvr>
                                      <p:tavLst>
                                        <p:tav tm="0">
                                          <p:val>
                                            <p:fltVal val="0.5"/>
                                          </p:val>
                                        </p:tav>
                                        <p:tav tm="100000">
                                          <p:val>
                                            <p:strVal val="#ppt_x"/>
                                          </p:val>
                                        </p:tav>
                                      </p:tavLst>
                                    </p:anim>
                                    <p:anim calcmode="lin" valueType="num">
                                      <p:cBhvr>
                                        <p:cTn id="10" dur="2000" fill="hold"/>
                                        <p:tgtEl>
                                          <p:spTgt spid="5837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2000"/>
                            </p:stCondLst>
                            <p:childTnLst>
                              <p:par>
                                <p:cTn id="12" presetID="64" presetClass="path" presetSubtype="0" accel="50000" decel="50000" fill="hold" nodeType="afterEffect">
                                  <p:stCondLst>
                                    <p:cond delay="1000"/>
                                  </p:stCondLst>
                                  <p:childTnLst>
                                    <p:animMotion origin="layout" path="M 0 0  L 0 -0.33333  E" pathEditMode="relative" ptsTypes="">
                                      <p:cBhvr>
                                        <p:cTn id="13" dur="2000" fill="hold"/>
                                        <p:tgtEl>
                                          <p:spTgt spid="58372"/>
                                        </p:tgtEl>
                                        <p:attrNameLst>
                                          <p:attrName>ppt_x</p:attrName>
                                          <p:attrName>ppt_y</p:attrName>
                                        </p:attrNameLst>
                                      </p:cBhvr>
                                    </p:animMotion>
                                  </p:childTnLst>
                                </p:cTn>
                              </p:par>
                            </p:childTnLst>
                          </p:cTn>
                        </p:par>
                        <p:par>
                          <p:cTn id="14" fill="hold" nodeType="afterGroup">
                            <p:stCondLst>
                              <p:cond delay="5000"/>
                            </p:stCondLst>
                            <p:childTnLst>
                              <p:par>
                                <p:cTn id="15" presetID="2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edge">
                                      <p:cBhvr>
                                        <p:cTn id="17" dur="2000"/>
                                        <p:tgtEl>
                                          <p:spTgt spid="13"/>
                                        </p:tgtEl>
                                      </p:cBhvr>
                                    </p:animEffect>
                                  </p:childTnLst>
                                </p:cTn>
                              </p:par>
                            </p:childTnLst>
                          </p:cTn>
                        </p:par>
                        <p:par>
                          <p:cTn id="18" fill="hold" nodeType="afterGroup">
                            <p:stCondLst>
                              <p:cond delay="7000"/>
                            </p:stCondLst>
                            <p:childTnLst>
                              <p:par>
                                <p:cTn id="19" presetID="56" presetClass="path" presetSubtype="0" accel="50000" decel="50000" fill="hold" nodeType="afterEffect">
                                  <p:stCondLst>
                                    <p:cond delay="0"/>
                                  </p:stCondLst>
                                  <p:childTnLst>
                                    <p:animMotion origin="layout" path="M 3.33333E-6 8.22931E-7 L 0.175 -0.21105 " pathEditMode="relative" rAng="0" ptsTypes="AA">
                                      <p:cBhvr>
                                        <p:cTn id="20" dur="2000" fill="hold"/>
                                        <p:tgtEl>
                                          <p:spTgt spid="13"/>
                                        </p:tgtEl>
                                        <p:attrNameLst>
                                          <p:attrName>ppt_x</p:attrName>
                                          <p:attrName>ppt_y</p:attrName>
                                        </p:attrNameLst>
                                      </p:cBhvr>
                                      <p:rCtr x="8750" y="-10564"/>
                                    </p:animMotion>
                                  </p:childTnLst>
                                </p:cTn>
                              </p:par>
                            </p:childTnLst>
                          </p:cTn>
                        </p:par>
                        <p:par>
                          <p:cTn id="21" fill="hold" nodeType="afterGroup">
                            <p:stCondLst>
                              <p:cond delay="9000"/>
                            </p:stCondLst>
                            <p:childTnLst>
                              <p:par>
                                <p:cTn id="22" presetID="2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edge">
                                      <p:cBhvr>
                                        <p:cTn id="24" dur="2000"/>
                                        <p:tgtEl>
                                          <p:spTgt spid="2"/>
                                        </p:tgtEl>
                                      </p:cBhvr>
                                    </p:animEffect>
                                  </p:childTnLst>
                                </p:cTn>
                              </p:par>
                            </p:childTnLst>
                          </p:cTn>
                        </p:par>
                        <p:par>
                          <p:cTn id="25" fill="hold" nodeType="afterGroup">
                            <p:stCondLst>
                              <p:cond delay="11000"/>
                            </p:stCondLst>
                            <p:childTnLst>
                              <p:par>
                                <p:cTn id="26" presetID="56" presetClass="path" presetSubtype="0" accel="50000" decel="50000" fill="hold" nodeType="afterEffect">
                                  <p:stCondLst>
                                    <p:cond delay="0"/>
                                  </p:stCondLst>
                                  <p:childTnLst>
                                    <p:animMotion origin="layout" path="M 3.33333E-6 8.22931E-7 L 0.175 -0.21105 " pathEditMode="relative" rAng="0" ptsTypes="AA">
                                      <p:cBhvr>
                                        <p:cTn id="27" dur="2000" fill="hold"/>
                                        <p:tgtEl>
                                          <p:spTgt spid="2"/>
                                        </p:tgtEl>
                                        <p:attrNameLst>
                                          <p:attrName>ppt_x</p:attrName>
                                          <p:attrName>ppt_y</p:attrName>
                                        </p:attrNameLst>
                                      </p:cBhvr>
                                      <p:rCtr x="8750" y="-105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097" name="Group 113"/>
          <p:cNvGrpSpPr>
            <a:grpSpLocks/>
          </p:cNvGrpSpPr>
          <p:nvPr/>
        </p:nvGrpSpPr>
        <p:grpSpPr bwMode="auto">
          <a:xfrm>
            <a:off x="3803650" y="2987675"/>
            <a:ext cx="1600200" cy="1612900"/>
            <a:chOff x="2496" y="496"/>
            <a:chExt cx="1008" cy="1016"/>
          </a:xfrm>
        </p:grpSpPr>
        <p:sp>
          <p:nvSpPr>
            <p:cNvPr id="42045" name="AutoShape 61"/>
            <p:cNvSpPr>
              <a:spLocks noChangeArrowheads="1"/>
            </p:cNvSpPr>
            <p:nvPr/>
          </p:nvSpPr>
          <p:spPr bwMode="auto">
            <a:xfrm>
              <a:off x="2496" y="496"/>
              <a:ext cx="1008" cy="1016"/>
            </a:xfrm>
            <a:prstGeom prst="cube">
              <a:avLst>
                <a:gd name="adj" fmla="val 21032"/>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48" name="Rectangle 64"/>
            <p:cNvSpPr>
              <a:spLocks noChangeArrowheads="1"/>
            </p:cNvSpPr>
            <p:nvPr/>
          </p:nvSpPr>
          <p:spPr bwMode="auto">
            <a:xfrm>
              <a:off x="3032" y="718"/>
              <a:ext cx="254" cy="254"/>
            </a:xfrm>
            <a:prstGeom prst="rect">
              <a:avLst/>
            </a:prstGeom>
            <a:solidFill>
              <a:srgbClr val="CCFF66"/>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49" name="Rectangle 65"/>
            <p:cNvSpPr>
              <a:spLocks noChangeArrowheads="1"/>
            </p:cNvSpPr>
            <p:nvPr/>
          </p:nvSpPr>
          <p:spPr bwMode="auto">
            <a:xfrm>
              <a:off x="2766" y="718"/>
              <a:ext cx="254" cy="254"/>
            </a:xfrm>
            <a:prstGeom prst="rect">
              <a:avLst/>
            </a:prstGeom>
            <a:solidFill>
              <a:srgbClr val="CCFF66"/>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50" name="Rectangle 66"/>
            <p:cNvSpPr>
              <a:spLocks noChangeArrowheads="1"/>
            </p:cNvSpPr>
            <p:nvPr/>
          </p:nvSpPr>
          <p:spPr bwMode="auto">
            <a:xfrm>
              <a:off x="2500" y="718"/>
              <a:ext cx="254" cy="254"/>
            </a:xfrm>
            <a:prstGeom prst="rect">
              <a:avLst/>
            </a:prstGeom>
            <a:solidFill>
              <a:srgbClr val="CCFF66"/>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51" name="Rectangle 67"/>
            <p:cNvSpPr>
              <a:spLocks noChangeArrowheads="1"/>
            </p:cNvSpPr>
            <p:nvPr/>
          </p:nvSpPr>
          <p:spPr bwMode="auto">
            <a:xfrm>
              <a:off x="3032" y="984"/>
              <a:ext cx="254" cy="254"/>
            </a:xfrm>
            <a:prstGeom prst="rect">
              <a:avLst/>
            </a:prstGeom>
            <a:solidFill>
              <a:srgbClr val="CCFF66"/>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52" name="Rectangle 68"/>
            <p:cNvSpPr>
              <a:spLocks noChangeArrowheads="1"/>
            </p:cNvSpPr>
            <p:nvPr/>
          </p:nvSpPr>
          <p:spPr bwMode="auto">
            <a:xfrm>
              <a:off x="2766" y="984"/>
              <a:ext cx="254" cy="254"/>
            </a:xfrm>
            <a:prstGeom prst="rect">
              <a:avLst/>
            </a:prstGeom>
            <a:solidFill>
              <a:srgbClr val="CCFF66"/>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53" name="Rectangle 69"/>
            <p:cNvSpPr>
              <a:spLocks noChangeArrowheads="1"/>
            </p:cNvSpPr>
            <p:nvPr/>
          </p:nvSpPr>
          <p:spPr bwMode="auto">
            <a:xfrm>
              <a:off x="2500" y="984"/>
              <a:ext cx="254" cy="254"/>
            </a:xfrm>
            <a:prstGeom prst="rect">
              <a:avLst/>
            </a:prstGeom>
            <a:solidFill>
              <a:srgbClr val="CCFF66"/>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54" name="Rectangle 70"/>
            <p:cNvSpPr>
              <a:spLocks noChangeArrowheads="1"/>
            </p:cNvSpPr>
            <p:nvPr/>
          </p:nvSpPr>
          <p:spPr bwMode="auto">
            <a:xfrm>
              <a:off x="3030" y="1250"/>
              <a:ext cx="254" cy="254"/>
            </a:xfrm>
            <a:prstGeom prst="rect">
              <a:avLst/>
            </a:prstGeom>
            <a:solidFill>
              <a:srgbClr val="CCFF66"/>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55" name="Rectangle 71"/>
            <p:cNvSpPr>
              <a:spLocks noChangeArrowheads="1"/>
            </p:cNvSpPr>
            <p:nvPr/>
          </p:nvSpPr>
          <p:spPr bwMode="auto">
            <a:xfrm>
              <a:off x="2764" y="1250"/>
              <a:ext cx="254" cy="254"/>
            </a:xfrm>
            <a:prstGeom prst="rect">
              <a:avLst/>
            </a:prstGeom>
            <a:solidFill>
              <a:srgbClr val="CCFF66"/>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56" name="Rectangle 72"/>
            <p:cNvSpPr>
              <a:spLocks noChangeArrowheads="1"/>
            </p:cNvSpPr>
            <p:nvPr/>
          </p:nvSpPr>
          <p:spPr bwMode="auto">
            <a:xfrm>
              <a:off x="2498" y="1250"/>
              <a:ext cx="254" cy="254"/>
            </a:xfrm>
            <a:prstGeom prst="rect">
              <a:avLst/>
            </a:prstGeom>
            <a:solidFill>
              <a:srgbClr val="CCFF66"/>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58" name="AutoShape 74"/>
            <p:cNvSpPr>
              <a:spLocks noChangeArrowheads="1"/>
            </p:cNvSpPr>
            <p:nvPr/>
          </p:nvSpPr>
          <p:spPr bwMode="auto">
            <a:xfrm>
              <a:off x="2506" y="624"/>
              <a:ext cx="342" cy="80"/>
            </a:xfrm>
            <a:prstGeom prst="parallelogram">
              <a:avLst>
                <a:gd name="adj" fmla="val 104995"/>
              </a:avLst>
            </a:prstGeom>
            <a:solidFill>
              <a:srgbClr val="0000FF"/>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59" name="AutoShape 75"/>
            <p:cNvSpPr>
              <a:spLocks noChangeArrowheads="1"/>
            </p:cNvSpPr>
            <p:nvPr/>
          </p:nvSpPr>
          <p:spPr bwMode="auto">
            <a:xfrm>
              <a:off x="2776" y="624"/>
              <a:ext cx="342" cy="80"/>
            </a:xfrm>
            <a:prstGeom prst="parallelogram">
              <a:avLst>
                <a:gd name="adj" fmla="val 108755"/>
              </a:avLst>
            </a:prstGeom>
            <a:solidFill>
              <a:srgbClr val="0000FF"/>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60" name="AutoShape 76"/>
            <p:cNvSpPr>
              <a:spLocks noChangeArrowheads="1"/>
            </p:cNvSpPr>
            <p:nvPr/>
          </p:nvSpPr>
          <p:spPr bwMode="auto">
            <a:xfrm>
              <a:off x="3046" y="624"/>
              <a:ext cx="322" cy="80"/>
            </a:xfrm>
            <a:prstGeom prst="parallelogram">
              <a:avLst>
                <a:gd name="adj" fmla="val 102395"/>
              </a:avLst>
            </a:prstGeom>
            <a:solidFill>
              <a:srgbClr val="0000FF"/>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61" name="AutoShape 77"/>
            <p:cNvSpPr>
              <a:spLocks noChangeArrowheads="1"/>
            </p:cNvSpPr>
            <p:nvPr/>
          </p:nvSpPr>
          <p:spPr bwMode="auto">
            <a:xfrm>
              <a:off x="2596" y="560"/>
              <a:ext cx="322" cy="54"/>
            </a:xfrm>
            <a:prstGeom prst="parallelogram">
              <a:avLst>
                <a:gd name="adj" fmla="val 103717"/>
              </a:avLst>
            </a:prstGeom>
            <a:solidFill>
              <a:srgbClr val="0000FF"/>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62" name="AutoShape 78"/>
            <p:cNvSpPr>
              <a:spLocks noChangeArrowheads="1"/>
            </p:cNvSpPr>
            <p:nvPr/>
          </p:nvSpPr>
          <p:spPr bwMode="auto">
            <a:xfrm>
              <a:off x="2870" y="560"/>
              <a:ext cx="314" cy="54"/>
            </a:xfrm>
            <a:prstGeom prst="parallelogram">
              <a:avLst>
                <a:gd name="adj" fmla="val 105555"/>
              </a:avLst>
            </a:prstGeom>
            <a:solidFill>
              <a:srgbClr val="0000FF"/>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63" name="AutoShape 79"/>
            <p:cNvSpPr>
              <a:spLocks noChangeArrowheads="1"/>
            </p:cNvSpPr>
            <p:nvPr/>
          </p:nvSpPr>
          <p:spPr bwMode="auto">
            <a:xfrm>
              <a:off x="3134" y="560"/>
              <a:ext cx="300" cy="54"/>
            </a:xfrm>
            <a:prstGeom prst="parallelogram">
              <a:avLst>
                <a:gd name="adj" fmla="val 111111"/>
              </a:avLst>
            </a:prstGeom>
            <a:solidFill>
              <a:srgbClr val="0000FF"/>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2079" name="Group 95"/>
            <p:cNvGrpSpPr>
              <a:grpSpLocks/>
            </p:cNvGrpSpPr>
            <p:nvPr/>
          </p:nvGrpSpPr>
          <p:grpSpPr bwMode="auto">
            <a:xfrm>
              <a:off x="3299" y="1057"/>
              <a:ext cx="199" cy="439"/>
              <a:chOff x="3301" y="1055"/>
              <a:chExt cx="199" cy="439"/>
            </a:xfrm>
          </p:grpSpPr>
          <p:sp>
            <p:nvSpPr>
              <p:cNvPr id="42069" name="Line 85"/>
              <p:cNvSpPr>
                <a:spLocks noChangeShapeType="1"/>
              </p:cNvSpPr>
              <p:nvPr/>
            </p:nvSpPr>
            <p:spPr bwMode="auto">
              <a:xfrm>
                <a:off x="3304" y="1248"/>
                <a:ext cx="0" cy="246"/>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70" name="Line 86"/>
              <p:cNvSpPr>
                <a:spLocks noChangeShapeType="1"/>
              </p:cNvSpPr>
              <p:nvPr/>
            </p:nvSpPr>
            <p:spPr bwMode="auto">
              <a:xfrm>
                <a:off x="3387" y="1169"/>
                <a:ext cx="0" cy="24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71" name="Line 87"/>
              <p:cNvSpPr>
                <a:spLocks noChangeShapeType="1"/>
              </p:cNvSpPr>
              <p:nvPr/>
            </p:nvSpPr>
            <p:spPr bwMode="auto">
              <a:xfrm>
                <a:off x="3454" y="1099"/>
                <a:ext cx="0" cy="237"/>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72" name="Line 88"/>
              <p:cNvSpPr>
                <a:spLocks noChangeShapeType="1"/>
              </p:cNvSpPr>
              <p:nvPr/>
            </p:nvSpPr>
            <p:spPr bwMode="auto">
              <a:xfrm flipH="1">
                <a:off x="3301" y="1291"/>
                <a:ext cx="197" cy="198"/>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73" name="Line 89"/>
              <p:cNvSpPr>
                <a:spLocks noChangeShapeType="1"/>
              </p:cNvSpPr>
              <p:nvPr/>
            </p:nvSpPr>
            <p:spPr bwMode="auto">
              <a:xfrm flipH="1">
                <a:off x="3303" y="1055"/>
                <a:ext cx="197" cy="198"/>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78" name="Line 94"/>
              <p:cNvSpPr>
                <a:spLocks noChangeShapeType="1"/>
              </p:cNvSpPr>
              <p:nvPr/>
            </p:nvSpPr>
            <p:spPr bwMode="auto">
              <a:xfrm>
                <a:off x="3495" y="1057"/>
                <a:ext cx="0" cy="235"/>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2081" name="Line 97"/>
            <p:cNvSpPr>
              <a:spLocks noChangeShapeType="1"/>
            </p:cNvSpPr>
            <p:nvPr/>
          </p:nvSpPr>
          <p:spPr bwMode="auto">
            <a:xfrm>
              <a:off x="3302" y="988"/>
              <a:ext cx="0" cy="256"/>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82" name="Line 98"/>
            <p:cNvSpPr>
              <a:spLocks noChangeShapeType="1"/>
            </p:cNvSpPr>
            <p:nvPr/>
          </p:nvSpPr>
          <p:spPr bwMode="auto">
            <a:xfrm>
              <a:off x="3386" y="905"/>
              <a:ext cx="0" cy="25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83" name="Line 99"/>
            <p:cNvSpPr>
              <a:spLocks noChangeShapeType="1"/>
            </p:cNvSpPr>
            <p:nvPr/>
          </p:nvSpPr>
          <p:spPr bwMode="auto">
            <a:xfrm>
              <a:off x="3454" y="835"/>
              <a:ext cx="0" cy="247"/>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84" name="Line 100"/>
            <p:cNvSpPr>
              <a:spLocks noChangeShapeType="1"/>
            </p:cNvSpPr>
            <p:nvPr/>
          </p:nvSpPr>
          <p:spPr bwMode="auto">
            <a:xfrm flipH="1">
              <a:off x="3299" y="1036"/>
              <a:ext cx="200" cy="203"/>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85" name="Line 101"/>
            <p:cNvSpPr>
              <a:spLocks noChangeShapeType="1"/>
            </p:cNvSpPr>
            <p:nvPr/>
          </p:nvSpPr>
          <p:spPr bwMode="auto">
            <a:xfrm flipH="1">
              <a:off x="3301" y="785"/>
              <a:ext cx="200" cy="203"/>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86" name="Line 102"/>
            <p:cNvSpPr>
              <a:spLocks noChangeShapeType="1"/>
            </p:cNvSpPr>
            <p:nvPr/>
          </p:nvSpPr>
          <p:spPr bwMode="auto">
            <a:xfrm>
              <a:off x="3496" y="797"/>
              <a:ext cx="0" cy="24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88" name="Line 104"/>
            <p:cNvSpPr>
              <a:spLocks noChangeShapeType="1"/>
            </p:cNvSpPr>
            <p:nvPr/>
          </p:nvSpPr>
          <p:spPr bwMode="auto">
            <a:xfrm>
              <a:off x="3302" y="709"/>
              <a:ext cx="0" cy="263"/>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89" name="Line 105"/>
            <p:cNvSpPr>
              <a:spLocks noChangeShapeType="1"/>
            </p:cNvSpPr>
            <p:nvPr/>
          </p:nvSpPr>
          <p:spPr bwMode="auto">
            <a:xfrm>
              <a:off x="3385" y="630"/>
              <a:ext cx="0" cy="254"/>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90" name="Line 106"/>
            <p:cNvSpPr>
              <a:spLocks noChangeShapeType="1"/>
            </p:cNvSpPr>
            <p:nvPr/>
          </p:nvSpPr>
          <p:spPr bwMode="auto">
            <a:xfrm>
              <a:off x="3452" y="560"/>
              <a:ext cx="0" cy="252"/>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91" name="Line 107"/>
            <p:cNvSpPr>
              <a:spLocks noChangeShapeType="1"/>
            </p:cNvSpPr>
            <p:nvPr/>
          </p:nvSpPr>
          <p:spPr bwMode="auto">
            <a:xfrm flipH="1">
              <a:off x="3299" y="774"/>
              <a:ext cx="197" cy="198"/>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92" name="Line 108"/>
            <p:cNvSpPr>
              <a:spLocks noChangeShapeType="1"/>
            </p:cNvSpPr>
            <p:nvPr/>
          </p:nvSpPr>
          <p:spPr bwMode="auto">
            <a:xfrm flipH="1">
              <a:off x="3301" y="516"/>
              <a:ext cx="197" cy="198"/>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93" name="Line 109"/>
            <p:cNvSpPr>
              <a:spLocks noChangeShapeType="1"/>
            </p:cNvSpPr>
            <p:nvPr/>
          </p:nvSpPr>
          <p:spPr bwMode="auto">
            <a:xfrm>
              <a:off x="3493" y="518"/>
              <a:ext cx="0" cy="258"/>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94" name="AutoShape 110"/>
            <p:cNvSpPr>
              <a:spLocks noChangeArrowheads="1"/>
            </p:cNvSpPr>
            <p:nvPr/>
          </p:nvSpPr>
          <p:spPr bwMode="auto">
            <a:xfrm>
              <a:off x="2663" y="503"/>
              <a:ext cx="318" cy="48"/>
            </a:xfrm>
            <a:prstGeom prst="parallelogram">
              <a:avLst>
                <a:gd name="adj" fmla="val 93762"/>
              </a:avLst>
            </a:prstGeom>
            <a:solidFill>
              <a:srgbClr val="0000FF"/>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95" name="AutoShape 111"/>
            <p:cNvSpPr>
              <a:spLocks noChangeArrowheads="1"/>
            </p:cNvSpPr>
            <p:nvPr/>
          </p:nvSpPr>
          <p:spPr bwMode="auto">
            <a:xfrm>
              <a:off x="2935" y="503"/>
              <a:ext cx="314" cy="48"/>
            </a:xfrm>
            <a:prstGeom prst="parallelogram">
              <a:avLst>
                <a:gd name="adj" fmla="val 104152"/>
              </a:avLst>
            </a:prstGeom>
            <a:solidFill>
              <a:srgbClr val="0000FF"/>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96" name="AutoShape 112"/>
            <p:cNvSpPr>
              <a:spLocks noChangeArrowheads="1"/>
            </p:cNvSpPr>
            <p:nvPr/>
          </p:nvSpPr>
          <p:spPr bwMode="auto">
            <a:xfrm>
              <a:off x="3201" y="503"/>
              <a:ext cx="287" cy="48"/>
            </a:xfrm>
            <a:prstGeom prst="parallelogram">
              <a:avLst>
                <a:gd name="adj" fmla="val 99653"/>
              </a:avLst>
            </a:prstGeom>
            <a:solidFill>
              <a:srgbClr val="0000FF"/>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2223" name="AutoShape 239">
            <a:hlinkClick r:id="" action="ppaction://noaction" highlightClick="1"/>
          </p:cNvPr>
          <p:cNvSpPr>
            <a:spLocks noChangeArrowheads="1"/>
          </p:cNvSpPr>
          <p:nvPr/>
        </p:nvSpPr>
        <p:spPr bwMode="auto">
          <a:xfrm>
            <a:off x="1473200" y="5715000"/>
            <a:ext cx="1022350" cy="533400"/>
          </a:xfrm>
          <a:prstGeom prst="actionButtonBlank">
            <a:avLst/>
          </a:prstGeom>
          <a:gradFill rotWithShape="1">
            <a:gsLst>
              <a:gs pos="0">
                <a:schemeClr val="accent1"/>
              </a:gs>
              <a:gs pos="100000">
                <a:schemeClr val="accent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bg1"/>
                </a:solidFill>
                <a:latin typeface="Arial" panose="020B0604020202020204" pitchFamily="34" charset="0"/>
              </a:rPr>
              <a:t>x</a:t>
            </a:r>
          </a:p>
        </p:txBody>
      </p:sp>
      <p:sp>
        <p:nvSpPr>
          <p:cNvPr id="42226" name="AutoShape 242">
            <a:hlinkClick r:id="" action="ppaction://noaction" highlightClick="1"/>
          </p:cNvPr>
          <p:cNvSpPr>
            <a:spLocks noChangeArrowheads="1"/>
          </p:cNvSpPr>
          <p:nvPr/>
        </p:nvSpPr>
        <p:spPr bwMode="auto">
          <a:xfrm>
            <a:off x="5048250" y="5727700"/>
            <a:ext cx="1028700" cy="533400"/>
          </a:xfrm>
          <a:prstGeom prst="actionButtonBlank">
            <a:avLst/>
          </a:prstGeom>
          <a:gradFill rotWithShape="1">
            <a:gsLst>
              <a:gs pos="0">
                <a:schemeClr val="accent1"/>
              </a:gs>
              <a:gs pos="100000">
                <a:schemeClr val="accent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bg1"/>
                </a:solidFill>
                <a:latin typeface="Arial" panose="020B0604020202020204" pitchFamily="34" charset="0"/>
              </a:rPr>
              <a:t>r</a:t>
            </a:r>
          </a:p>
        </p:txBody>
      </p:sp>
      <p:sp>
        <p:nvSpPr>
          <p:cNvPr id="42255" name="AutoShape 271">
            <a:hlinkClick r:id="" action="ppaction://noaction" highlightClick="1"/>
          </p:cNvPr>
          <p:cNvSpPr>
            <a:spLocks noChangeArrowheads="1"/>
          </p:cNvSpPr>
          <p:nvPr/>
        </p:nvSpPr>
        <p:spPr bwMode="auto">
          <a:xfrm>
            <a:off x="1485900" y="6261100"/>
            <a:ext cx="1022350" cy="533400"/>
          </a:xfrm>
          <a:prstGeom prst="actionButtonBlank">
            <a:avLst/>
          </a:prstGeom>
          <a:gradFill rotWithShape="1">
            <a:gsLst>
              <a:gs pos="0">
                <a:schemeClr val="accent1"/>
              </a:gs>
              <a:gs pos="100000">
                <a:schemeClr val="accent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bg1"/>
                </a:solidFill>
                <a:latin typeface="Arial" panose="020B0604020202020204" pitchFamily="34" charset="0"/>
              </a:rPr>
              <a:t>xx</a:t>
            </a:r>
          </a:p>
        </p:txBody>
      </p:sp>
      <p:sp>
        <p:nvSpPr>
          <p:cNvPr id="42258" name="AutoShape 274">
            <a:hlinkClick r:id="" action="ppaction://noaction" highlightClick="1"/>
          </p:cNvPr>
          <p:cNvSpPr>
            <a:spLocks noChangeArrowheads="1"/>
          </p:cNvSpPr>
          <p:nvPr/>
        </p:nvSpPr>
        <p:spPr bwMode="auto">
          <a:xfrm>
            <a:off x="5060950" y="6273800"/>
            <a:ext cx="1028700" cy="533400"/>
          </a:xfrm>
          <a:prstGeom prst="actionButtonBlank">
            <a:avLst/>
          </a:prstGeom>
          <a:gradFill rotWithShape="1">
            <a:gsLst>
              <a:gs pos="0">
                <a:schemeClr val="accent1"/>
              </a:gs>
              <a:gs pos="100000">
                <a:schemeClr val="accent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bg1"/>
                </a:solidFill>
                <a:latin typeface="Arial" panose="020B0604020202020204" pitchFamily="34" charset="0"/>
              </a:rPr>
              <a:t>rr</a:t>
            </a:r>
          </a:p>
        </p:txBody>
      </p:sp>
      <p:grpSp>
        <p:nvGrpSpPr>
          <p:cNvPr id="42277" name="Group 293"/>
          <p:cNvGrpSpPr>
            <a:grpSpLocks/>
          </p:cNvGrpSpPr>
          <p:nvPr/>
        </p:nvGrpSpPr>
        <p:grpSpPr bwMode="auto">
          <a:xfrm rot="16200000">
            <a:off x="3727451" y="3098800"/>
            <a:ext cx="3219450" cy="3063875"/>
            <a:chOff x="42" y="614"/>
            <a:chExt cx="2028" cy="1930"/>
          </a:xfrm>
        </p:grpSpPr>
        <p:grpSp>
          <p:nvGrpSpPr>
            <p:cNvPr id="42274" name="Group 290"/>
            <p:cNvGrpSpPr>
              <a:grpSpLocks/>
            </p:cNvGrpSpPr>
            <p:nvPr/>
          </p:nvGrpSpPr>
          <p:grpSpPr bwMode="auto">
            <a:xfrm>
              <a:off x="1057" y="614"/>
              <a:ext cx="1013" cy="961"/>
              <a:chOff x="595" y="1100"/>
              <a:chExt cx="1013" cy="961"/>
            </a:xfrm>
          </p:grpSpPr>
          <p:sp>
            <p:nvSpPr>
              <p:cNvPr id="42261" name="AutoShape 277"/>
              <p:cNvSpPr>
                <a:spLocks noChangeArrowheads="1"/>
              </p:cNvSpPr>
              <p:nvPr/>
            </p:nvSpPr>
            <p:spPr bwMode="auto">
              <a:xfrm>
                <a:off x="595" y="1347"/>
                <a:ext cx="759" cy="714"/>
              </a:xfrm>
              <a:prstGeom prst="roundRect">
                <a:avLst>
                  <a:gd name="adj" fmla="val 16667"/>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267" name="Freeform 283"/>
              <p:cNvSpPr>
                <a:spLocks/>
              </p:cNvSpPr>
              <p:nvPr/>
            </p:nvSpPr>
            <p:spPr bwMode="auto">
              <a:xfrm>
                <a:off x="642" y="1100"/>
                <a:ext cx="929" cy="237"/>
              </a:xfrm>
              <a:custGeom>
                <a:avLst/>
                <a:gdLst>
                  <a:gd name="T0" fmla="*/ 166 w 929"/>
                  <a:gd name="T1" fmla="*/ 30 h 237"/>
                  <a:gd name="T2" fmla="*/ 207 w 929"/>
                  <a:gd name="T3" fmla="*/ 9 h 237"/>
                  <a:gd name="T4" fmla="*/ 231 w 929"/>
                  <a:gd name="T5" fmla="*/ 3 h 237"/>
                  <a:gd name="T6" fmla="*/ 263 w 929"/>
                  <a:gd name="T7" fmla="*/ 0 h 237"/>
                  <a:gd name="T8" fmla="*/ 890 w 929"/>
                  <a:gd name="T9" fmla="*/ 0 h 237"/>
                  <a:gd name="T10" fmla="*/ 906 w 929"/>
                  <a:gd name="T11" fmla="*/ 3 h 237"/>
                  <a:gd name="T12" fmla="*/ 915 w 929"/>
                  <a:gd name="T13" fmla="*/ 10 h 237"/>
                  <a:gd name="T14" fmla="*/ 926 w 929"/>
                  <a:gd name="T15" fmla="*/ 22 h 237"/>
                  <a:gd name="T16" fmla="*/ 929 w 929"/>
                  <a:gd name="T17" fmla="*/ 34 h 237"/>
                  <a:gd name="T18" fmla="*/ 755 w 929"/>
                  <a:gd name="T19" fmla="*/ 203 h 237"/>
                  <a:gd name="T20" fmla="*/ 729 w 929"/>
                  <a:gd name="T21" fmla="*/ 222 h 237"/>
                  <a:gd name="T22" fmla="*/ 708 w 929"/>
                  <a:gd name="T23" fmla="*/ 228 h 237"/>
                  <a:gd name="T24" fmla="*/ 677 w 929"/>
                  <a:gd name="T25" fmla="*/ 235 h 237"/>
                  <a:gd name="T26" fmla="*/ 555 w 929"/>
                  <a:gd name="T27" fmla="*/ 237 h 237"/>
                  <a:gd name="T28" fmla="*/ 57 w 929"/>
                  <a:gd name="T29" fmla="*/ 237 h 237"/>
                  <a:gd name="T30" fmla="*/ 15 w 929"/>
                  <a:gd name="T31" fmla="*/ 228 h 237"/>
                  <a:gd name="T32" fmla="*/ 2 w 929"/>
                  <a:gd name="T33" fmla="*/ 210 h 237"/>
                  <a:gd name="T34" fmla="*/ 5 w 929"/>
                  <a:gd name="T35" fmla="*/ 192 h 237"/>
                  <a:gd name="T36" fmla="*/ 14 w 929"/>
                  <a:gd name="T37" fmla="*/ 177 h 237"/>
                  <a:gd name="T38" fmla="*/ 24 w 929"/>
                  <a:gd name="T39" fmla="*/ 166 h 237"/>
                  <a:gd name="T40" fmla="*/ 166 w 929"/>
                  <a:gd name="T41" fmla="*/ 3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9" h="237">
                    <a:moveTo>
                      <a:pt x="166" y="30"/>
                    </a:moveTo>
                    <a:lnTo>
                      <a:pt x="207" y="9"/>
                    </a:lnTo>
                    <a:lnTo>
                      <a:pt x="231" y="3"/>
                    </a:lnTo>
                    <a:lnTo>
                      <a:pt x="263" y="0"/>
                    </a:lnTo>
                    <a:lnTo>
                      <a:pt x="890" y="0"/>
                    </a:lnTo>
                    <a:lnTo>
                      <a:pt x="906" y="3"/>
                    </a:lnTo>
                    <a:lnTo>
                      <a:pt x="915" y="10"/>
                    </a:lnTo>
                    <a:lnTo>
                      <a:pt x="926" y="22"/>
                    </a:lnTo>
                    <a:lnTo>
                      <a:pt x="929" y="34"/>
                    </a:lnTo>
                    <a:lnTo>
                      <a:pt x="755" y="203"/>
                    </a:lnTo>
                    <a:lnTo>
                      <a:pt x="729" y="222"/>
                    </a:lnTo>
                    <a:lnTo>
                      <a:pt x="708" y="228"/>
                    </a:lnTo>
                    <a:lnTo>
                      <a:pt x="677" y="235"/>
                    </a:lnTo>
                    <a:lnTo>
                      <a:pt x="555" y="237"/>
                    </a:lnTo>
                    <a:lnTo>
                      <a:pt x="57" y="237"/>
                    </a:lnTo>
                    <a:lnTo>
                      <a:pt x="15" y="228"/>
                    </a:lnTo>
                    <a:lnTo>
                      <a:pt x="2" y="210"/>
                    </a:lnTo>
                    <a:cubicBezTo>
                      <a:pt x="0" y="204"/>
                      <a:pt x="3" y="197"/>
                      <a:pt x="5" y="192"/>
                    </a:cubicBezTo>
                    <a:cubicBezTo>
                      <a:pt x="7" y="187"/>
                      <a:pt x="11" y="181"/>
                      <a:pt x="14" y="177"/>
                    </a:cubicBezTo>
                    <a:lnTo>
                      <a:pt x="24" y="166"/>
                    </a:lnTo>
                    <a:lnTo>
                      <a:pt x="166" y="30"/>
                    </a:lnTo>
                    <a:close/>
                  </a:path>
                </a:pathLst>
              </a:custGeom>
              <a:solidFill>
                <a:schemeClr val="bg1"/>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268" name="Freeform 284"/>
              <p:cNvSpPr>
                <a:spLocks/>
              </p:cNvSpPr>
              <p:nvPr/>
            </p:nvSpPr>
            <p:spPr bwMode="auto">
              <a:xfrm>
                <a:off x="1369" y="1139"/>
                <a:ext cx="239" cy="883"/>
              </a:xfrm>
              <a:custGeom>
                <a:avLst/>
                <a:gdLst>
                  <a:gd name="T0" fmla="*/ 0 w 239"/>
                  <a:gd name="T1" fmla="*/ 309 h 883"/>
                  <a:gd name="T2" fmla="*/ 3 w 239"/>
                  <a:gd name="T3" fmla="*/ 267 h 883"/>
                  <a:gd name="T4" fmla="*/ 12 w 239"/>
                  <a:gd name="T5" fmla="*/ 220 h 883"/>
                  <a:gd name="T6" fmla="*/ 30 w 239"/>
                  <a:gd name="T7" fmla="*/ 183 h 883"/>
                  <a:gd name="T8" fmla="*/ 42 w 239"/>
                  <a:gd name="T9" fmla="*/ 172 h 883"/>
                  <a:gd name="T10" fmla="*/ 203 w 239"/>
                  <a:gd name="T11" fmla="*/ 9 h 883"/>
                  <a:gd name="T12" fmla="*/ 212 w 239"/>
                  <a:gd name="T13" fmla="*/ 1 h 883"/>
                  <a:gd name="T14" fmla="*/ 221 w 239"/>
                  <a:gd name="T15" fmla="*/ 0 h 883"/>
                  <a:gd name="T16" fmla="*/ 230 w 239"/>
                  <a:gd name="T17" fmla="*/ 4 h 883"/>
                  <a:gd name="T18" fmla="*/ 239 w 239"/>
                  <a:gd name="T19" fmla="*/ 15 h 883"/>
                  <a:gd name="T20" fmla="*/ 238 w 239"/>
                  <a:gd name="T21" fmla="*/ 654 h 883"/>
                  <a:gd name="T22" fmla="*/ 233 w 239"/>
                  <a:gd name="T23" fmla="*/ 675 h 883"/>
                  <a:gd name="T24" fmla="*/ 224 w 239"/>
                  <a:gd name="T25" fmla="*/ 697 h 883"/>
                  <a:gd name="T26" fmla="*/ 50 w 239"/>
                  <a:gd name="T27" fmla="*/ 877 h 883"/>
                  <a:gd name="T28" fmla="*/ 37 w 239"/>
                  <a:gd name="T29" fmla="*/ 883 h 883"/>
                  <a:gd name="T30" fmla="*/ 24 w 239"/>
                  <a:gd name="T31" fmla="*/ 880 h 883"/>
                  <a:gd name="T32" fmla="*/ 8 w 239"/>
                  <a:gd name="T33" fmla="*/ 870 h 883"/>
                  <a:gd name="T34" fmla="*/ 0 w 239"/>
                  <a:gd name="T35" fmla="*/ 846 h 883"/>
                  <a:gd name="T36" fmla="*/ 0 w 239"/>
                  <a:gd name="T37" fmla="*/ 309 h 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9" h="883">
                    <a:moveTo>
                      <a:pt x="0" y="309"/>
                    </a:moveTo>
                    <a:lnTo>
                      <a:pt x="3" y="267"/>
                    </a:lnTo>
                    <a:lnTo>
                      <a:pt x="12" y="220"/>
                    </a:lnTo>
                    <a:lnTo>
                      <a:pt x="30" y="183"/>
                    </a:lnTo>
                    <a:lnTo>
                      <a:pt x="42" y="172"/>
                    </a:lnTo>
                    <a:lnTo>
                      <a:pt x="203" y="9"/>
                    </a:lnTo>
                    <a:lnTo>
                      <a:pt x="212" y="1"/>
                    </a:lnTo>
                    <a:lnTo>
                      <a:pt x="221" y="0"/>
                    </a:lnTo>
                    <a:lnTo>
                      <a:pt x="230" y="4"/>
                    </a:lnTo>
                    <a:lnTo>
                      <a:pt x="239" y="15"/>
                    </a:lnTo>
                    <a:lnTo>
                      <a:pt x="238" y="654"/>
                    </a:lnTo>
                    <a:lnTo>
                      <a:pt x="233" y="675"/>
                    </a:lnTo>
                    <a:lnTo>
                      <a:pt x="224" y="697"/>
                    </a:lnTo>
                    <a:lnTo>
                      <a:pt x="50" y="877"/>
                    </a:lnTo>
                    <a:lnTo>
                      <a:pt x="37" y="883"/>
                    </a:lnTo>
                    <a:lnTo>
                      <a:pt x="24" y="880"/>
                    </a:lnTo>
                    <a:lnTo>
                      <a:pt x="8" y="870"/>
                    </a:lnTo>
                    <a:lnTo>
                      <a:pt x="0" y="846"/>
                    </a:lnTo>
                    <a:lnTo>
                      <a:pt x="0" y="309"/>
                    </a:lnTo>
                    <a:close/>
                  </a:path>
                </a:pathLst>
              </a:custGeom>
              <a:solidFill>
                <a:schemeClr val="accent1"/>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2154" name="Group 170"/>
              <p:cNvGrpSpPr>
                <a:grpSpLocks/>
              </p:cNvGrpSpPr>
              <p:nvPr/>
            </p:nvGrpSpPr>
            <p:grpSpPr bwMode="auto">
              <a:xfrm>
                <a:off x="1158" y="1894"/>
                <a:ext cx="84" cy="84"/>
                <a:chOff x="440" y="1062"/>
                <a:chExt cx="84" cy="84"/>
              </a:xfrm>
            </p:grpSpPr>
            <p:sp>
              <p:nvSpPr>
                <p:cNvPr id="42155" name="Oval 171"/>
                <p:cNvSpPr>
                  <a:spLocks noChangeArrowheads="1"/>
                </p:cNvSpPr>
                <p:nvPr/>
              </p:nvSpPr>
              <p:spPr bwMode="auto">
                <a:xfrm>
                  <a:off x="440" y="1062"/>
                  <a:ext cx="84" cy="84"/>
                </a:xfrm>
                <a:prstGeom prst="ellipse">
                  <a:avLst/>
                </a:prstGeom>
                <a:solidFill>
                  <a:schemeClr val="accent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156" name="Oval 172"/>
                <p:cNvSpPr>
                  <a:spLocks noChangeArrowheads="1"/>
                </p:cNvSpPr>
                <p:nvPr/>
              </p:nvSpPr>
              <p:spPr bwMode="auto">
                <a:xfrm>
                  <a:off x="452" y="1074"/>
                  <a:ext cx="62" cy="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2157" name="Group 173"/>
              <p:cNvGrpSpPr>
                <a:grpSpLocks/>
              </p:cNvGrpSpPr>
              <p:nvPr/>
            </p:nvGrpSpPr>
            <p:grpSpPr bwMode="auto">
              <a:xfrm>
                <a:off x="1158" y="1426"/>
                <a:ext cx="84" cy="84"/>
                <a:chOff x="440" y="1062"/>
                <a:chExt cx="84" cy="84"/>
              </a:xfrm>
            </p:grpSpPr>
            <p:sp>
              <p:nvSpPr>
                <p:cNvPr id="42158" name="Oval 174"/>
                <p:cNvSpPr>
                  <a:spLocks noChangeArrowheads="1"/>
                </p:cNvSpPr>
                <p:nvPr/>
              </p:nvSpPr>
              <p:spPr bwMode="auto">
                <a:xfrm>
                  <a:off x="440" y="1062"/>
                  <a:ext cx="84" cy="84"/>
                </a:xfrm>
                <a:prstGeom prst="ellipse">
                  <a:avLst/>
                </a:prstGeom>
                <a:solidFill>
                  <a:schemeClr val="accent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159" name="Oval 175"/>
                <p:cNvSpPr>
                  <a:spLocks noChangeArrowheads="1"/>
                </p:cNvSpPr>
                <p:nvPr/>
              </p:nvSpPr>
              <p:spPr bwMode="auto">
                <a:xfrm>
                  <a:off x="452" y="1074"/>
                  <a:ext cx="62" cy="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2160" name="Group 176"/>
              <p:cNvGrpSpPr>
                <a:grpSpLocks/>
              </p:cNvGrpSpPr>
              <p:nvPr/>
            </p:nvGrpSpPr>
            <p:grpSpPr bwMode="auto">
              <a:xfrm>
                <a:off x="1158" y="1660"/>
                <a:ext cx="84" cy="84"/>
                <a:chOff x="440" y="1062"/>
                <a:chExt cx="84" cy="84"/>
              </a:xfrm>
            </p:grpSpPr>
            <p:sp>
              <p:nvSpPr>
                <p:cNvPr id="42161" name="Oval 177"/>
                <p:cNvSpPr>
                  <a:spLocks noChangeArrowheads="1"/>
                </p:cNvSpPr>
                <p:nvPr/>
              </p:nvSpPr>
              <p:spPr bwMode="auto">
                <a:xfrm>
                  <a:off x="440" y="1062"/>
                  <a:ext cx="84" cy="84"/>
                </a:xfrm>
                <a:prstGeom prst="ellipse">
                  <a:avLst/>
                </a:prstGeom>
                <a:solidFill>
                  <a:schemeClr val="accent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162" name="Oval 178"/>
                <p:cNvSpPr>
                  <a:spLocks noChangeArrowheads="1"/>
                </p:cNvSpPr>
                <p:nvPr/>
              </p:nvSpPr>
              <p:spPr bwMode="auto">
                <a:xfrm>
                  <a:off x="452" y="1074"/>
                  <a:ext cx="62" cy="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2163" name="Group 179"/>
              <p:cNvGrpSpPr>
                <a:grpSpLocks/>
              </p:cNvGrpSpPr>
              <p:nvPr/>
            </p:nvGrpSpPr>
            <p:grpSpPr bwMode="auto">
              <a:xfrm>
                <a:off x="688" y="1424"/>
                <a:ext cx="84" cy="84"/>
                <a:chOff x="440" y="1062"/>
                <a:chExt cx="84" cy="84"/>
              </a:xfrm>
            </p:grpSpPr>
            <p:sp>
              <p:nvSpPr>
                <p:cNvPr id="42164" name="Oval 180"/>
                <p:cNvSpPr>
                  <a:spLocks noChangeArrowheads="1"/>
                </p:cNvSpPr>
                <p:nvPr/>
              </p:nvSpPr>
              <p:spPr bwMode="auto">
                <a:xfrm>
                  <a:off x="440" y="1062"/>
                  <a:ext cx="84" cy="84"/>
                </a:xfrm>
                <a:prstGeom prst="ellipse">
                  <a:avLst/>
                </a:prstGeom>
                <a:solidFill>
                  <a:schemeClr val="accent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165" name="Oval 181"/>
                <p:cNvSpPr>
                  <a:spLocks noChangeArrowheads="1"/>
                </p:cNvSpPr>
                <p:nvPr/>
              </p:nvSpPr>
              <p:spPr bwMode="auto">
                <a:xfrm>
                  <a:off x="452" y="1074"/>
                  <a:ext cx="62" cy="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2166" name="Group 182"/>
              <p:cNvGrpSpPr>
                <a:grpSpLocks/>
              </p:cNvGrpSpPr>
              <p:nvPr/>
            </p:nvGrpSpPr>
            <p:grpSpPr bwMode="auto">
              <a:xfrm>
                <a:off x="688" y="1660"/>
                <a:ext cx="84" cy="84"/>
                <a:chOff x="440" y="1062"/>
                <a:chExt cx="84" cy="84"/>
              </a:xfrm>
            </p:grpSpPr>
            <p:sp>
              <p:nvSpPr>
                <p:cNvPr id="42167" name="Oval 183"/>
                <p:cNvSpPr>
                  <a:spLocks noChangeArrowheads="1"/>
                </p:cNvSpPr>
                <p:nvPr/>
              </p:nvSpPr>
              <p:spPr bwMode="auto">
                <a:xfrm>
                  <a:off x="440" y="1062"/>
                  <a:ext cx="84" cy="84"/>
                </a:xfrm>
                <a:prstGeom prst="ellipse">
                  <a:avLst/>
                </a:prstGeom>
                <a:solidFill>
                  <a:schemeClr val="accent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168" name="Oval 184"/>
                <p:cNvSpPr>
                  <a:spLocks noChangeArrowheads="1"/>
                </p:cNvSpPr>
                <p:nvPr/>
              </p:nvSpPr>
              <p:spPr bwMode="auto">
                <a:xfrm>
                  <a:off x="452" y="1074"/>
                  <a:ext cx="62" cy="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2169" name="Group 185"/>
              <p:cNvGrpSpPr>
                <a:grpSpLocks/>
              </p:cNvGrpSpPr>
              <p:nvPr/>
            </p:nvGrpSpPr>
            <p:grpSpPr bwMode="auto">
              <a:xfrm>
                <a:off x="688" y="1894"/>
                <a:ext cx="84" cy="84"/>
                <a:chOff x="440" y="1062"/>
                <a:chExt cx="84" cy="84"/>
              </a:xfrm>
            </p:grpSpPr>
            <p:sp>
              <p:nvSpPr>
                <p:cNvPr id="42170" name="Oval 186"/>
                <p:cNvSpPr>
                  <a:spLocks noChangeArrowheads="1"/>
                </p:cNvSpPr>
                <p:nvPr/>
              </p:nvSpPr>
              <p:spPr bwMode="auto">
                <a:xfrm>
                  <a:off x="440" y="1062"/>
                  <a:ext cx="84" cy="84"/>
                </a:xfrm>
                <a:prstGeom prst="ellipse">
                  <a:avLst/>
                </a:prstGeom>
                <a:solidFill>
                  <a:schemeClr val="accent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171" name="Oval 187"/>
                <p:cNvSpPr>
                  <a:spLocks noChangeArrowheads="1"/>
                </p:cNvSpPr>
                <p:nvPr/>
              </p:nvSpPr>
              <p:spPr bwMode="auto">
                <a:xfrm>
                  <a:off x="452" y="1074"/>
                  <a:ext cx="62" cy="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2172" name="Group 188"/>
              <p:cNvGrpSpPr>
                <a:grpSpLocks/>
              </p:cNvGrpSpPr>
              <p:nvPr/>
            </p:nvGrpSpPr>
            <p:grpSpPr bwMode="auto">
              <a:xfrm>
                <a:off x="768" y="1246"/>
                <a:ext cx="84" cy="52"/>
                <a:chOff x="440" y="1062"/>
                <a:chExt cx="84" cy="84"/>
              </a:xfrm>
            </p:grpSpPr>
            <p:sp>
              <p:nvSpPr>
                <p:cNvPr id="42173" name="Oval 189"/>
                <p:cNvSpPr>
                  <a:spLocks noChangeArrowheads="1"/>
                </p:cNvSpPr>
                <p:nvPr/>
              </p:nvSpPr>
              <p:spPr bwMode="auto">
                <a:xfrm>
                  <a:off x="440" y="1062"/>
                  <a:ext cx="84" cy="84"/>
                </a:xfrm>
                <a:prstGeom prst="ellipse">
                  <a:avLst/>
                </a:prstGeom>
                <a:solidFill>
                  <a:schemeClr val="accent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174" name="Oval 190"/>
                <p:cNvSpPr>
                  <a:spLocks noChangeArrowheads="1"/>
                </p:cNvSpPr>
                <p:nvPr/>
              </p:nvSpPr>
              <p:spPr bwMode="auto">
                <a:xfrm>
                  <a:off x="452" y="1074"/>
                  <a:ext cx="62" cy="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2175" name="Group 191"/>
              <p:cNvGrpSpPr>
                <a:grpSpLocks/>
              </p:cNvGrpSpPr>
              <p:nvPr/>
            </p:nvGrpSpPr>
            <p:grpSpPr bwMode="auto">
              <a:xfrm>
                <a:off x="1200" y="1246"/>
                <a:ext cx="84" cy="52"/>
                <a:chOff x="440" y="1062"/>
                <a:chExt cx="84" cy="84"/>
              </a:xfrm>
            </p:grpSpPr>
            <p:sp>
              <p:nvSpPr>
                <p:cNvPr id="42176" name="Oval 192"/>
                <p:cNvSpPr>
                  <a:spLocks noChangeArrowheads="1"/>
                </p:cNvSpPr>
                <p:nvPr/>
              </p:nvSpPr>
              <p:spPr bwMode="auto">
                <a:xfrm>
                  <a:off x="440" y="1062"/>
                  <a:ext cx="84" cy="84"/>
                </a:xfrm>
                <a:prstGeom prst="ellipse">
                  <a:avLst/>
                </a:prstGeom>
                <a:solidFill>
                  <a:schemeClr val="accent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177" name="Oval 193"/>
                <p:cNvSpPr>
                  <a:spLocks noChangeArrowheads="1"/>
                </p:cNvSpPr>
                <p:nvPr/>
              </p:nvSpPr>
              <p:spPr bwMode="auto">
                <a:xfrm>
                  <a:off x="452" y="1074"/>
                  <a:ext cx="62" cy="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2178" name="Group 194"/>
              <p:cNvGrpSpPr>
                <a:grpSpLocks/>
              </p:cNvGrpSpPr>
              <p:nvPr/>
            </p:nvGrpSpPr>
            <p:grpSpPr bwMode="auto">
              <a:xfrm>
                <a:off x="864" y="1140"/>
                <a:ext cx="84" cy="52"/>
                <a:chOff x="440" y="1062"/>
                <a:chExt cx="84" cy="84"/>
              </a:xfrm>
            </p:grpSpPr>
            <p:sp>
              <p:nvSpPr>
                <p:cNvPr id="42179" name="Oval 195"/>
                <p:cNvSpPr>
                  <a:spLocks noChangeArrowheads="1"/>
                </p:cNvSpPr>
                <p:nvPr/>
              </p:nvSpPr>
              <p:spPr bwMode="auto">
                <a:xfrm>
                  <a:off x="440" y="1062"/>
                  <a:ext cx="84" cy="84"/>
                </a:xfrm>
                <a:prstGeom prst="ellipse">
                  <a:avLst/>
                </a:prstGeom>
                <a:solidFill>
                  <a:schemeClr val="accent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180" name="Oval 196"/>
                <p:cNvSpPr>
                  <a:spLocks noChangeArrowheads="1"/>
                </p:cNvSpPr>
                <p:nvPr/>
              </p:nvSpPr>
              <p:spPr bwMode="auto">
                <a:xfrm>
                  <a:off x="452" y="1074"/>
                  <a:ext cx="62" cy="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2181" name="Group 197"/>
              <p:cNvGrpSpPr>
                <a:grpSpLocks/>
              </p:cNvGrpSpPr>
              <p:nvPr/>
            </p:nvGrpSpPr>
            <p:grpSpPr bwMode="auto">
              <a:xfrm>
                <a:off x="1320" y="1142"/>
                <a:ext cx="84" cy="52"/>
                <a:chOff x="440" y="1062"/>
                <a:chExt cx="84" cy="84"/>
              </a:xfrm>
            </p:grpSpPr>
            <p:sp>
              <p:nvSpPr>
                <p:cNvPr id="42182" name="Oval 198"/>
                <p:cNvSpPr>
                  <a:spLocks noChangeArrowheads="1"/>
                </p:cNvSpPr>
                <p:nvPr/>
              </p:nvSpPr>
              <p:spPr bwMode="auto">
                <a:xfrm>
                  <a:off x="440" y="1062"/>
                  <a:ext cx="84" cy="84"/>
                </a:xfrm>
                <a:prstGeom prst="ellipse">
                  <a:avLst/>
                </a:prstGeom>
                <a:solidFill>
                  <a:schemeClr val="accent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183" name="Oval 199"/>
                <p:cNvSpPr>
                  <a:spLocks noChangeArrowheads="1"/>
                </p:cNvSpPr>
                <p:nvPr/>
              </p:nvSpPr>
              <p:spPr bwMode="auto">
                <a:xfrm>
                  <a:off x="452" y="1074"/>
                  <a:ext cx="62" cy="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2187" name="Group 203"/>
              <p:cNvGrpSpPr>
                <a:grpSpLocks/>
              </p:cNvGrpSpPr>
              <p:nvPr/>
            </p:nvGrpSpPr>
            <p:grpSpPr bwMode="auto">
              <a:xfrm>
                <a:off x="1406" y="1398"/>
                <a:ext cx="60" cy="84"/>
                <a:chOff x="440" y="1062"/>
                <a:chExt cx="84" cy="84"/>
              </a:xfrm>
            </p:grpSpPr>
            <p:sp>
              <p:nvSpPr>
                <p:cNvPr id="42188" name="Oval 204"/>
                <p:cNvSpPr>
                  <a:spLocks noChangeArrowheads="1"/>
                </p:cNvSpPr>
                <p:nvPr/>
              </p:nvSpPr>
              <p:spPr bwMode="auto">
                <a:xfrm>
                  <a:off x="440" y="1062"/>
                  <a:ext cx="84" cy="84"/>
                </a:xfrm>
                <a:prstGeom prst="ellipse">
                  <a:avLst/>
                </a:prstGeom>
                <a:solidFill>
                  <a:schemeClr val="accent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189" name="Oval 205"/>
                <p:cNvSpPr>
                  <a:spLocks noChangeArrowheads="1"/>
                </p:cNvSpPr>
                <p:nvPr/>
              </p:nvSpPr>
              <p:spPr bwMode="auto">
                <a:xfrm>
                  <a:off x="452" y="1074"/>
                  <a:ext cx="62" cy="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2190" name="Group 206"/>
              <p:cNvGrpSpPr>
                <a:grpSpLocks/>
              </p:cNvGrpSpPr>
              <p:nvPr/>
            </p:nvGrpSpPr>
            <p:grpSpPr bwMode="auto">
              <a:xfrm>
                <a:off x="1510" y="1728"/>
                <a:ext cx="60" cy="84"/>
                <a:chOff x="440" y="1062"/>
                <a:chExt cx="84" cy="84"/>
              </a:xfrm>
            </p:grpSpPr>
            <p:sp>
              <p:nvSpPr>
                <p:cNvPr id="42191" name="Oval 207"/>
                <p:cNvSpPr>
                  <a:spLocks noChangeArrowheads="1"/>
                </p:cNvSpPr>
                <p:nvPr/>
              </p:nvSpPr>
              <p:spPr bwMode="auto">
                <a:xfrm>
                  <a:off x="440" y="1062"/>
                  <a:ext cx="84" cy="84"/>
                </a:xfrm>
                <a:prstGeom prst="ellipse">
                  <a:avLst/>
                </a:prstGeom>
                <a:solidFill>
                  <a:schemeClr val="accent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192" name="Oval 208"/>
                <p:cNvSpPr>
                  <a:spLocks noChangeArrowheads="1"/>
                </p:cNvSpPr>
                <p:nvPr/>
              </p:nvSpPr>
              <p:spPr bwMode="auto">
                <a:xfrm>
                  <a:off x="452" y="1074"/>
                  <a:ext cx="62" cy="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2193" name="Group 209"/>
              <p:cNvGrpSpPr>
                <a:grpSpLocks/>
              </p:cNvGrpSpPr>
              <p:nvPr/>
            </p:nvGrpSpPr>
            <p:grpSpPr bwMode="auto">
              <a:xfrm>
                <a:off x="1464" y="1576"/>
                <a:ext cx="60" cy="84"/>
                <a:chOff x="440" y="1062"/>
                <a:chExt cx="84" cy="84"/>
              </a:xfrm>
            </p:grpSpPr>
            <p:sp>
              <p:nvSpPr>
                <p:cNvPr id="42194" name="Oval 210"/>
                <p:cNvSpPr>
                  <a:spLocks noChangeArrowheads="1"/>
                </p:cNvSpPr>
                <p:nvPr/>
              </p:nvSpPr>
              <p:spPr bwMode="auto">
                <a:xfrm>
                  <a:off x="440" y="1062"/>
                  <a:ext cx="84" cy="84"/>
                </a:xfrm>
                <a:prstGeom prst="ellipse">
                  <a:avLst/>
                </a:prstGeom>
                <a:solidFill>
                  <a:schemeClr val="accent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195" name="Oval 211"/>
                <p:cNvSpPr>
                  <a:spLocks noChangeArrowheads="1"/>
                </p:cNvSpPr>
                <p:nvPr/>
              </p:nvSpPr>
              <p:spPr bwMode="auto">
                <a:xfrm>
                  <a:off x="452" y="1074"/>
                  <a:ext cx="62" cy="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2271" name="Line 287"/>
              <p:cNvSpPr>
                <a:spLocks noChangeShapeType="1"/>
              </p:cNvSpPr>
              <p:nvPr/>
            </p:nvSpPr>
            <p:spPr bwMode="auto">
              <a:xfrm flipH="1">
                <a:off x="602" y="1307"/>
                <a:ext cx="40" cy="1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272" name="Line 288"/>
              <p:cNvSpPr>
                <a:spLocks noChangeShapeType="1"/>
              </p:cNvSpPr>
              <p:nvPr/>
            </p:nvSpPr>
            <p:spPr bwMode="auto">
              <a:xfrm flipH="1">
                <a:off x="1263" y="2019"/>
                <a:ext cx="150" cy="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273" name="Line 289"/>
              <p:cNvSpPr>
                <a:spLocks noChangeShapeType="1"/>
              </p:cNvSpPr>
              <p:nvPr/>
            </p:nvSpPr>
            <p:spPr bwMode="auto">
              <a:xfrm>
                <a:off x="1549" y="1102"/>
                <a:ext cx="53"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2276" name="Line 292"/>
            <p:cNvSpPr>
              <a:spLocks noChangeShapeType="1"/>
            </p:cNvSpPr>
            <p:nvPr/>
          </p:nvSpPr>
          <p:spPr bwMode="auto">
            <a:xfrm flipV="1">
              <a:off x="42" y="1578"/>
              <a:ext cx="1014" cy="966"/>
            </a:xfrm>
            <a:prstGeom prst="line">
              <a:avLst/>
            </a:prstGeom>
            <a:noFill/>
            <a:ln w="9525">
              <a:solidFill>
                <a:srgbClr val="00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2237" name="Freeform 253"/>
          <p:cNvSpPr>
            <a:spLocks/>
          </p:cNvSpPr>
          <p:nvPr/>
        </p:nvSpPr>
        <p:spPr bwMode="auto">
          <a:xfrm>
            <a:off x="5200650" y="1558925"/>
            <a:ext cx="631825" cy="636588"/>
          </a:xfrm>
          <a:custGeom>
            <a:avLst/>
            <a:gdLst>
              <a:gd name="T0" fmla="*/ 343 w 398"/>
              <a:gd name="T1" fmla="*/ 330 h 401"/>
              <a:gd name="T2" fmla="*/ 312 w 398"/>
              <a:gd name="T3" fmla="*/ 355 h 401"/>
              <a:gd name="T4" fmla="*/ 300 w 398"/>
              <a:gd name="T5" fmla="*/ 364 h 401"/>
              <a:gd name="T6" fmla="*/ 290 w 398"/>
              <a:gd name="T7" fmla="*/ 372 h 401"/>
              <a:gd name="T8" fmla="*/ 278 w 398"/>
              <a:gd name="T9" fmla="*/ 378 h 401"/>
              <a:gd name="T10" fmla="*/ 251 w 398"/>
              <a:gd name="T11" fmla="*/ 391 h 401"/>
              <a:gd name="T12" fmla="*/ 219 w 398"/>
              <a:gd name="T13" fmla="*/ 399 h 401"/>
              <a:gd name="T14" fmla="*/ 191 w 398"/>
              <a:gd name="T15" fmla="*/ 401 h 401"/>
              <a:gd name="T16" fmla="*/ 162 w 398"/>
              <a:gd name="T17" fmla="*/ 396 h 401"/>
              <a:gd name="T18" fmla="*/ 121 w 398"/>
              <a:gd name="T19" fmla="*/ 388 h 401"/>
              <a:gd name="T20" fmla="*/ 82 w 398"/>
              <a:gd name="T21" fmla="*/ 376 h 401"/>
              <a:gd name="T22" fmla="*/ 54 w 398"/>
              <a:gd name="T23" fmla="*/ 364 h 401"/>
              <a:gd name="T24" fmla="*/ 30 w 398"/>
              <a:gd name="T25" fmla="*/ 347 h 401"/>
              <a:gd name="T26" fmla="*/ 19 w 398"/>
              <a:gd name="T27" fmla="*/ 334 h 401"/>
              <a:gd name="T28" fmla="*/ 12 w 398"/>
              <a:gd name="T29" fmla="*/ 321 h 401"/>
              <a:gd name="T30" fmla="*/ 6 w 398"/>
              <a:gd name="T31" fmla="*/ 295 h 401"/>
              <a:gd name="T32" fmla="*/ 2 w 398"/>
              <a:gd name="T33" fmla="*/ 263 h 401"/>
              <a:gd name="T34" fmla="*/ 0 w 398"/>
              <a:gd name="T35" fmla="*/ 238 h 401"/>
              <a:gd name="T36" fmla="*/ 9 w 398"/>
              <a:gd name="T37" fmla="*/ 211 h 401"/>
              <a:gd name="T38" fmla="*/ 36 w 398"/>
              <a:gd name="T39" fmla="*/ 198 h 401"/>
              <a:gd name="T40" fmla="*/ 343 w 398"/>
              <a:gd name="T41" fmla="*/ 0 h 401"/>
              <a:gd name="T42" fmla="*/ 338 w 398"/>
              <a:gd name="T43" fmla="*/ 29 h 401"/>
              <a:gd name="T44" fmla="*/ 338 w 398"/>
              <a:gd name="T45" fmla="*/ 71 h 401"/>
              <a:gd name="T46" fmla="*/ 353 w 398"/>
              <a:gd name="T47" fmla="*/ 108 h 401"/>
              <a:gd name="T48" fmla="*/ 381 w 398"/>
              <a:gd name="T49" fmla="*/ 148 h 401"/>
              <a:gd name="T50" fmla="*/ 398 w 398"/>
              <a:gd name="T51" fmla="*/ 201 h 401"/>
              <a:gd name="T52" fmla="*/ 392 w 398"/>
              <a:gd name="T53" fmla="*/ 255 h 401"/>
              <a:gd name="T54" fmla="*/ 373 w 398"/>
              <a:gd name="T55" fmla="*/ 299 h 401"/>
              <a:gd name="T56" fmla="*/ 343 w 398"/>
              <a:gd name="T57" fmla="*/ 33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98" h="401">
                <a:moveTo>
                  <a:pt x="343" y="330"/>
                </a:moveTo>
                <a:lnTo>
                  <a:pt x="312" y="355"/>
                </a:lnTo>
                <a:lnTo>
                  <a:pt x="300" y="364"/>
                </a:lnTo>
                <a:lnTo>
                  <a:pt x="290" y="372"/>
                </a:lnTo>
                <a:lnTo>
                  <a:pt x="278" y="378"/>
                </a:lnTo>
                <a:lnTo>
                  <a:pt x="251" y="391"/>
                </a:lnTo>
                <a:lnTo>
                  <a:pt x="219" y="399"/>
                </a:lnTo>
                <a:lnTo>
                  <a:pt x="191" y="401"/>
                </a:lnTo>
                <a:lnTo>
                  <a:pt x="162" y="396"/>
                </a:lnTo>
                <a:lnTo>
                  <a:pt x="121" y="388"/>
                </a:lnTo>
                <a:lnTo>
                  <a:pt x="82" y="376"/>
                </a:lnTo>
                <a:lnTo>
                  <a:pt x="54" y="364"/>
                </a:lnTo>
                <a:lnTo>
                  <a:pt x="30" y="347"/>
                </a:lnTo>
                <a:lnTo>
                  <a:pt x="19" y="334"/>
                </a:lnTo>
                <a:lnTo>
                  <a:pt x="12" y="321"/>
                </a:lnTo>
                <a:lnTo>
                  <a:pt x="6" y="295"/>
                </a:lnTo>
                <a:lnTo>
                  <a:pt x="2" y="263"/>
                </a:lnTo>
                <a:lnTo>
                  <a:pt x="0" y="238"/>
                </a:lnTo>
                <a:lnTo>
                  <a:pt x="9" y="211"/>
                </a:lnTo>
                <a:lnTo>
                  <a:pt x="36" y="198"/>
                </a:lnTo>
                <a:lnTo>
                  <a:pt x="343" y="0"/>
                </a:lnTo>
                <a:lnTo>
                  <a:pt x="338" y="29"/>
                </a:lnTo>
                <a:lnTo>
                  <a:pt x="338" y="71"/>
                </a:lnTo>
                <a:lnTo>
                  <a:pt x="353" y="108"/>
                </a:lnTo>
                <a:lnTo>
                  <a:pt x="381" y="148"/>
                </a:lnTo>
                <a:lnTo>
                  <a:pt x="398" y="201"/>
                </a:lnTo>
                <a:lnTo>
                  <a:pt x="392" y="255"/>
                </a:lnTo>
                <a:lnTo>
                  <a:pt x="373" y="299"/>
                </a:lnTo>
                <a:lnTo>
                  <a:pt x="343" y="330"/>
                </a:lnTo>
                <a:close/>
              </a:path>
            </a:pathLst>
          </a:custGeom>
          <a:gradFill rotWithShape="1">
            <a:gsLst>
              <a:gs pos="0">
                <a:schemeClr val="accent1"/>
              </a:gs>
              <a:gs pos="100000">
                <a:schemeClr val="bg1"/>
              </a:gs>
            </a:gsLst>
            <a:lin ang="0" scaled="1"/>
          </a:gradFill>
          <a:ln w="3175"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288" name="Freeform 304"/>
          <p:cNvSpPr>
            <a:spLocks/>
          </p:cNvSpPr>
          <p:nvPr/>
        </p:nvSpPr>
        <p:spPr bwMode="auto">
          <a:xfrm>
            <a:off x="5200650" y="2046288"/>
            <a:ext cx="395288" cy="863600"/>
          </a:xfrm>
          <a:custGeom>
            <a:avLst/>
            <a:gdLst>
              <a:gd name="T0" fmla="*/ 110 w 249"/>
              <a:gd name="T1" fmla="*/ 186 h 544"/>
              <a:gd name="T2" fmla="*/ 149 w 249"/>
              <a:gd name="T3" fmla="*/ 192 h 544"/>
              <a:gd name="T4" fmla="*/ 164 w 249"/>
              <a:gd name="T5" fmla="*/ 207 h 544"/>
              <a:gd name="T6" fmla="*/ 174 w 249"/>
              <a:gd name="T7" fmla="*/ 225 h 544"/>
              <a:gd name="T8" fmla="*/ 189 w 249"/>
              <a:gd name="T9" fmla="*/ 289 h 544"/>
              <a:gd name="T10" fmla="*/ 198 w 249"/>
              <a:gd name="T11" fmla="*/ 360 h 544"/>
              <a:gd name="T12" fmla="*/ 204 w 249"/>
              <a:gd name="T13" fmla="*/ 478 h 544"/>
              <a:gd name="T14" fmla="*/ 207 w 249"/>
              <a:gd name="T15" fmla="*/ 540 h 544"/>
              <a:gd name="T16" fmla="*/ 248 w 249"/>
              <a:gd name="T17" fmla="*/ 544 h 544"/>
              <a:gd name="T18" fmla="*/ 249 w 249"/>
              <a:gd name="T19" fmla="*/ 517 h 544"/>
              <a:gd name="T20" fmla="*/ 249 w 249"/>
              <a:gd name="T21" fmla="*/ 436 h 544"/>
              <a:gd name="T22" fmla="*/ 246 w 249"/>
              <a:gd name="T23" fmla="*/ 337 h 544"/>
              <a:gd name="T24" fmla="*/ 234 w 249"/>
              <a:gd name="T25" fmla="*/ 259 h 544"/>
              <a:gd name="T26" fmla="*/ 219 w 249"/>
              <a:gd name="T27" fmla="*/ 198 h 544"/>
              <a:gd name="T28" fmla="*/ 188 w 249"/>
              <a:gd name="T29" fmla="*/ 156 h 544"/>
              <a:gd name="T30" fmla="*/ 156 w 249"/>
              <a:gd name="T31" fmla="*/ 133 h 544"/>
              <a:gd name="T32" fmla="*/ 131 w 249"/>
              <a:gd name="T33" fmla="*/ 123 h 544"/>
              <a:gd name="T34" fmla="*/ 104 w 249"/>
              <a:gd name="T35" fmla="*/ 109 h 544"/>
              <a:gd name="T36" fmla="*/ 86 w 249"/>
              <a:gd name="T37" fmla="*/ 93 h 544"/>
              <a:gd name="T38" fmla="*/ 75 w 249"/>
              <a:gd name="T39" fmla="*/ 79 h 544"/>
              <a:gd name="T40" fmla="*/ 44 w 249"/>
              <a:gd name="T41" fmla="*/ 58 h 544"/>
              <a:gd name="T42" fmla="*/ 26 w 249"/>
              <a:gd name="T43" fmla="*/ 39 h 544"/>
              <a:gd name="T44" fmla="*/ 9 w 249"/>
              <a:gd name="T45" fmla="*/ 3 h 544"/>
              <a:gd name="T46" fmla="*/ 0 w 249"/>
              <a:gd name="T47" fmla="*/ 0 h 544"/>
              <a:gd name="T48" fmla="*/ 3 w 249"/>
              <a:gd name="T49" fmla="*/ 40 h 544"/>
              <a:gd name="T50" fmla="*/ 6 w 249"/>
              <a:gd name="T51" fmla="*/ 64 h 544"/>
              <a:gd name="T52" fmla="*/ 9 w 249"/>
              <a:gd name="T53" fmla="*/ 93 h 544"/>
              <a:gd name="T54" fmla="*/ 23 w 249"/>
              <a:gd name="T55" fmla="*/ 126 h 544"/>
              <a:gd name="T56" fmla="*/ 38 w 249"/>
              <a:gd name="T57" fmla="*/ 150 h 544"/>
              <a:gd name="T58" fmla="*/ 51 w 249"/>
              <a:gd name="T59" fmla="*/ 165 h 544"/>
              <a:gd name="T60" fmla="*/ 63 w 249"/>
              <a:gd name="T61" fmla="*/ 172 h 544"/>
              <a:gd name="T62" fmla="*/ 75 w 249"/>
              <a:gd name="T63" fmla="*/ 181 h 544"/>
              <a:gd name="T64" fmla="*/ 110 w 249"/>
              <a:gd name="T65" fmla="*/ 186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9" h="544">
                <a:moveTo>
                  <a:pt x="110" y="186"/>
                </a:moveTo>
                <a:lnTo>
                  <a:pt x="149" y="192"/>
                </a:lnTo>
                <a:lnTo>
                  <a:pt x="164" y="207"/>
                </a:lnTo>
                <a:lnTo>
                  <a:pt x="174" y="225"/>
                </a:lnTo>
                <a:lnTo>
                  <a:pt x="189" y="289"/>
                </a:lnTo>
                <a:lnTo>
                  <a:pt x="198" y="360"/>
                </a:lnTo>
                <a:lnTo>
                  <a:pt x="204" y="478"/>
                </a:lnTo>
                <a:lnTo>
                  <a:pt x="207" y="540"/>
                </a:lnTo>
                <a:lnTo>
                  <a:pt x="248" y="544"/>
                </a:lnTo>
                <a:lnTo>
                  <a:pt x="249" y="517"/>
                </a:lnTo>
                <a:lnTo>
                  <a:pt x="249" y="436"/>
                </a:lnTo>
                <a:lnTo>
                  <a:pt x="246" y="337"/>
                </a:lnTo>
                <a:lnTo>
                  <a:pt x="234" y="259"/>
                </a:lnTo>
                <a:lnTo>
                  <a:pt x="219" y="198"/>
                </a:lnTo>
                <a:lnTo>
                  <a:pt x="188" y="156"/>
                </a:lnTo>
                <a:lnTo>
                  <a:pt x="156" y="133"/>
                </a:lnTo>
                <a:lnTo>
                  <a:pt x="131" y="123"/>
                </a:lnTo>
                <a:lnTo>
                  <a:pt x="104" y="109"/>
                </a:lnTo>
                <a:lnTo>
                  <a:pt x="86" y="93"/>
                </a:lnTo>
                <a:lnTo>
                  <a:pt x="75" y="79"/>
                </a:lnTo>
                <a:lnTo>
                  <a:pt x="44" y="58"/>
                </a:lnTo>
                <a:lnTo>
                  <a:pt x="26" y="39"/>
                </a:lnTo>
                <a:lnTo>
                  <a:pt x="9" y="3"/>
                </a:lnTo>
                <a:lnTo>
                  <a:pt x="0" y="0"/>
                </a:lnTo>
                <a:lnTo>
                  <a:pt x="3" y="40"/>
                </a:lnTo>
                <a:lnTo>
                  <a:pt x="6" y="64"/>
                </a:lnTo>
                <a:lnTo>
                  <a:pt x="9" y="93"/>
                </a:lnTo>
                <a:lnTo>
                  <a:pt x="23" y="126"/>
                </a:lnTo>
                <a:lnTo>
                  <a:pt x="38" y="150"/>
                </a:lnTo>
                <a:lnTo>
                  <a:pt x="51" y="165"/>
                </a:lnTo>
                <a:lnTo>
                  <a:pt x="63" y="172"/>
                </a:lnTo>
                <a:lnTo>
                  <a:pt x="75" y="181"/>
                </a:lnTo>
                <a:lnTo>
                  <a:pt x="110" y="186"/>
                </a:lnTo>
                <a:close/>
              </a:path>
            </a:pathLst>
          </a:custGeom>
          <a:solidFill>
            <a:schemeClr val="bg1"/>
          </a:solidFill>
          <a:ln>
            <a:noFill/>
          </a:ln>
          <a:effectLst/>
          <a:extLst>
            <a:ext uri="{91240B29-F687-4F45-9708-019B960494DF}">
              <a14:hiddenLine xmlns:a14="http://schemas.microsoft.com/office/drawing/2010/main" w="317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2293" name="Group 309"/>
          <p:cNvGrpSpPr>
            <a:grpSpLocks/>
          </p:cNvGrpSpPr>
          <p:nvPr/>
        </p:nvGrpSpPr>
        <p:grpSpPr bwMode="auto">
          <a:xfrm>
            <a:off x="3937000" y="1009650"/>
            <a:ext cx="1612900" cy="1536700"/>
            <a:chOff x="3064" y="1820"/>
            <a:chExt cx="2304" cy="2304"/>
          </a:xfrm>
        </p:grpSpPr>
        <p:sp>
          <p:nvSpPr>
            <p:cNvPr id="42290" name="AutoShape 306"/>
            <p:cNvSpPr>
              <a:spLocks noChangeArrowheads="1"/>
            </p:cNvSpPr>
            <p:nvPr/>
          </p:nvSpPr>
          <p:spPr bwMode="auto">
            <a:xfrm rot="16200000" flipH="1">
              <a:off x="3941" y="2697"/>
              <a:ext cx="2304" cy="550"/>
            </a:xfrm>
            <a:prstGeom prst="parallelogram">
              <a:avLst>
                <a:gd name="adj" fmla="val 104902"/>
              </a:avLst>
            </a:prstGeom>
            <a:gradFill rotWithShape="1">
              <a:gsLst>
                <a:gs pos="0">
                  <a:schemeClr val="accent1"/>
                </a:gs>
                <a:gs pos="100000">
                  <a:schemeClr val="accent1">
                    <a:gamma/>
                    <a:shade val="6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291" name="AutoShape 307"/>
            <p:cNvSpPr>
              <a:spLocks noChangeArrowheads="1"/>
            </p:cNvSpPr>
            <p:nvPr/>
          </p:nvSpPr>
          <p:spPr bwMode="auto">
            <a:xfrm>
              <a:off x="3064" y="1832"/>
              <a:ext cx="2304" cy="576"/>
            </a:xfrm>
            <a:prstGeom prst="parallelogram">
              <a:avLst>
                <a:gd name="adj" fmla="val 97926"/>
              </a:avLst>
            </a:prstGeom>
            <a:gradFill rotWithShape="1">
              <a:gsLst>
                <a:gs pos="0">
                  <a:schemeClr val="accent1"/>
                </a:gs>
                <a:gs pos="100000">
                  <a:schemeClr val="accent1">
                    <a:gamma/>
                    <a:shade val="6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292" name="Rectangle 308"/>
            <p:cNvSpPr>
              <a:spLocks noChangeArrowheads="1"/>
            </p:cNvSpPr>
            <p:nvPr/>
          </p:nvSpPr>
          <p:spPr bwMode="auto">
            <a:xfrm>
              <a:off x="3070" y="2419"/>
              <a:ext cx="1739" cy="1701"/>
            </a:xfrm>
            <a:prstGeom prst="rect">
              <a:avLst/>
            </a:prstGeom>
            <a:solidFill>
              <a:schemeClr val="folHlink"/>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2237"/>
                                        </p:tgtEl>
                                        <p:attrNameLst>
                                          <p:attrName>style.visibility</p:attrName>
                                        </p:attrNameLst>
                                      </p:cBhvr>
                                      <p:to>
                                        <p:strVal val="visible"/>
                                      </p:to>
                                    </p:set>
                                    <p:animEffect transition="in" filter="fade">
                                      <p:cBhvr>
                                        <p:cTn id="7" dur="1000"/>
                                        <p:tgtEl>
                                          <p:spTgt spid="42237"/>
                                        </p:tgtEl>
                                      </p:cBhvr>
                                    </p:animEffect>
                                  </p:childTnLst>
                                </p:cTn>
                              </p:par>
                            </p:childTnLst>
                          </p:cTn>
                        </p:par>
                        <p:par>
                          <p:cTn id="8" fill="hold" nodeType="afterGroup">
                            <p:stCondLst>
                              <p:cond delay="1000"/>
                            </p:stCondLst>
                            <p:childTnLst>
                              <p:par>
                                <p:cTn id="9" presetID="22" presetClass="entr" presetSubtype="1" fill="hold" nodeType="afterEffect">
                                  <p:stCondLst>
                                    <p:cond delay="0"/>
                                  </p:stCondLst>
                                  <p:childTnLst>
                                    <p:set>
                                      <p:cBhvr>
                                        <p:cTn id="10" dur="1" fill="hold">
                                          <p:stCondLst>
                                            <p:cond delay="0"/>
                                          </p:stCondLst>
                                        </p:cTn>
                                        <p:tgtEl>
                                          <p:spTgt spid="42288"/>
                                        </p:tgtEl>
                                        <p:attrNameLst>
                                          <p:attrName>style.visibility</p:attrName>
                                        </p:attrNameLst>
                                      </p:cBhvr>
                                      <p:to>
                                        <p:strVal val="visible"/>
                                      </p:to>
                                    </p:set>
                                    <p:animEffect transition="in" filter="wipe(up)">
                                      <p:cBhvr>
                                        <p:cTn id="11" dur="1000"/>
                                        <p:tgtEl>
                                          <p:spTgt spid="42288"/>
                                        </p:tgtEl>
                                      </p:cBhvr>
                                    </p:animEffect>
                                  </p:childTnLst>
                                </p:cTn>
                              </p:par>
                            </p:childTnLst>
                          </p:cTn>
                        </p:par>
                        <p:par>
                          <p:cTn id="12" fill="hold" nodeType="afterGroup">
                            <p:stCondLst>
                              <p:cond delay="2000"/>
                            </p:stCondLst>
                            <p:childTnLst>
                              <p:par>
                                <p:cTn id="13" presetID="22" presetClass="exit" presetSubtype="1" fill="hold" nodeType="afterEffect">
                                  <p:stCondLst>
                                    <p:cond delay="500"/>
                                  </p:stCondLst>
                                  <p:childTnLst>
                                    <p:animEffect transition="out" filter="wipe(up)">
                                      <p:cBhvr>
                                        <p:cTn id="14" dur="500"/>
                                        <p:tgtEl>
                                          <p:spTgt spid="42288"/>
                                        </p:tgtEl>
                                      </p:cBhvr>
                                    </p:animEffect>
                                    <p:set>
                                      <p:cBhvr>
                                        <p:cTn id="15" dur="1" fill="hold">
                                          <p:stCondLst>
                                            <p:cond delay="499"/>
                                          </p:stCondLst>
                                        </p:cTn>
                                        <p:tgtEl>
                                          <p:spTgt spid="42288"/>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1000"/>
                                        <p:tgtEl>
                                          <p:spTgt spid="42237"/>
                                        </p:tgtEl>
                                      </p:cBhvr>
                                    </p:animEffect>
                                    <p:set>
                                      <p:cBhvr>
                                        <p:cTn id="18" dur="1" fill="hold">
                                          <p:stCondLst>
                                            <p:cond delay="999"/>
                                          </p:stCondLst>
                                        </p:cTn>
                                        <p:tgtEl>
                                          <p:spTgt spid="422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42226"/>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42097"/>
                                        </p:tgtEl>
                                        <p:attrNameLst>
                                          <p:attrName>style.visibility</p:attrName>
                                        </p:attrNameLst>
                                      </p:cBhvr>
                                      <p:to>
                                        <p:strVal val="visible"/>
                                      </p:to>
                                    </p:set>
                                    <p:anim calcmode="lin" valueType="num">
                                      <p:cBhvr additive="base">
                                        <p:cTn id="24" dur="500" fill="hold"/>
                                        <p:tgtEl>
                                          <p:spTgt spid="42097"/>
                                        </p:tgtEl>
                                        <p:attrNameLst>
                                          <p:attrName>ppt_x</p:attrName>
                                        </p:attrNameLst>
                                      </p:cBhvr>
                                      <p:tavLst>
                                        <p:tav tm="0">
                                          <p:val>
                                            <p:strVal val="#ppt_x"/>
                                          </p:val>
                                        </p:tav>
                                        <p:tav tm="100000">
                                          <p:val>
                                            <p:strVal val="#ppt_x"/>
                                          </p:val>
                                        </p:tav>
                                      </p:tavLst>
                                    </p:anim>
                                    <p:anim calcmode="lin" valueType="num">
                                      <p:cBhvr additive="base">
                                        <p:cTn id="25" dur="500" fill="hold"/>
                                        <p:tgtEl>
                                          <p:spTgt spid="42097"/>
                                        </p:tgtEl>
                                        <p:attrNameLst>
                                          <p:attrName>ppt_y</p:attrName>
                                        </p:attrNameLst>
                                      </p:cBhvr>
                                      <p:tavLst>
                                        <p:tav tm="0">
                                          <p:val>
                                            <p:strVal val="1+#ppt_h/2"/>
                                          </p:val>
                                        </p:tav>
                                        <p:tav tm="100000">
                                          <p:val>
                                            <p:strVal val="#ppt_y"/>
                                          </p:val>
                                        </p:tav>
                                      </p:tavLst>
                                    </p:anim>
                                  </p:childTnLst>
                                </p:cTn>
                              </p:par>
                            </p:childTnLst>
                          </p:cTn>
                        </p:par>
                        <p:par>
                          <p:cTn id="26" fill="hold" nodeType="afterGroup">
                            <p:stCondLst>
                              <p:cond delay="500"/>
                            </p:stCondLst>
                            <p:childTnLst>
                              <p:par>
                                <p:cTn id="27" presetID="8" presetClass="emph" presetSubtype="0" repeatCount="2000" accel="50000" decel="50000" autoRev="1" fill="hold" nodeType="afterEffect">
                                  <p:stCondLst>
                                    <p:cond delay="500"/>
                                  </p:stCondLst>
                                  <p:childTnLst>
                                    <p:animRot by="-5400000">
                                      <p:cBhvr>
                                        <p:cTn id="28" dur="2000" fill="hold"/>
                                        <p:tgtEl>
                                          <p:spTgt spid="42097"/>
                                        </p:tgtEl>
                                        <p:attrNameLst>
                                          <p:attrName>r</p:attrName>
                                        </p:attrNameLst>
                                      </p:cBhvr>
                                    </p:animRot>
                                  </p:childTnLst>
                                </p:cTn>
                              </p:par>
                            </p:childTnLst>
                          </p:cTn>
                        </p:par>
                      </p:childTnLst>
                    </p:cTn>
                  </p:par>
                </p:childTnLst>
              </p:cTn>
              <p:nextCondLst>
                <p:cond evt="onClick" delay="0">
                  <p:tgtEl>
                    <p:spTgt spid="42226"/>
                  </p:tgtEl>
                </p:cond>
              </p:nextCondLst>
            </p:seq>
            <p:seq concurrent="1" nextAc="seek">
              <p:cTn id="29" restart="whenNotActive" fill="hold" evtFilter="cancelBubble" nodeType="interactiveSeq">
                <p:stCondLst>
                  <p:cond evt="onClick" delay="0">
                    <p:tgtEl>
                      <p:spTgt spid="42223"/>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31" presetClass="entr" presetSubtype="0" fill="hold" nodeType="clickEffect">
                                  <p:stCondLst>
                                    <p:cond delay="0"/>
                                  </p:stCondLst>
                                  <p:iterate type="lt">
                                    <p:tmPct val="5000"/>
                                  </p:iterate>
                                  <p:childTnLst>
                                    <p:set>
                                      <p:cBhvr>
                                        <p:cTn id="33" dur="1" fill="hold">
                                          <p:stCondLst>
                                            <p:cond delay="0"/>
                                          </p:stCondLst>
                                        </p:cTn>
                                        <p:tgtEl>
                                          <p:spTgt spid="42277"/>
                                        </p:tgtEl>
                                        <p:attrNameLst>
                                          <p:attrName>style.visibility</p:attrName>
                                        </p:attrNameLst>
                                      </p:cBhvr>
                                      <p:to>
                                        <p:strVal val="visible"/>
                                      </p:to>
                                    </p:set>
                                    <p:anim calcmode="lin" valueType="num">
                                      <p:cBhvr>
                                        <p:cTn id="34" dur="1000" fill="hold"/>
                                        <p:tgtEl>
                                          <p:spTgt spid="42277"/>
                                        </p:tgtEl>
                                        <p:attrNameLst>
                                          <p:attrName>ppt_w</p:attrName>
                                        </p:attrNameLst>
                                      </p:cBhvr>
                                      <p:tavLst>
                                        <p:tav tm="0">
                                          <p:val>
                                            <p:fltVal val="0"/>
                                          </p:val>
                                        </p:tav>
                                        <p:tav tm="100000">
                                          <p:val>
                                            <p:strVal val="#ppt_w"/>
                                          </p:val>
                                        </p:tav>
                                      </p:tavLst>
                                    </p:anim>
                                    <p:anim calcmode="lin" valueType="num">
                                      <p:cBhvr>
                                        <p:cTn id="35" dur="1000" fill="hold"/>
                                        <p:tgtEl>
                                          <p:spTgt spid="42277"/>
                                        </p:tgtEl>
                                        <p:attrNameLst>
                                          <p:attrName>ppt_h</p:attrName>
                                        </p:attrNameLst>
                                      </p:cBhvr>
                                      <p:tavLst>
                                        <p:tav tm="0">
                                          <p:val>
                                            <p:fltVal val="0"/>
                                          </p:val>
                                        </p:tav>
                                        <p:tav tm="100000">
                                          <p:val>
                                            <p:strVal val="#ppt_h"/>
                                          </p:val>
                                        </p:tav>
                                      </p:tavLst>
                                    </p:anim>
                                    <p:anim calcmode="lin" valueType="num">
                                      <p:cBhvr>
                                        <p:cTn id="36" dur="1000" fill="hold"/>
                                        <p:tgtEl>
                                          <p:spTgt spid="42277"/>
                                        </p:tgtEl>
                                        <p:attrNameLst>
                                          <p:attrName>style.rotation</p:attrName>
                                        </p:attrNameLst>
                                      </p:cBhvr>
                                      <p:tavLst>
                                        <p:tav tm="0">
                                          <p:val>
                                            <p:fltVal val="90"/>
                                          </p:val>
                                        </p:tav>
                                        <p:tav tm="100000">
                                          <p:val>
                                            <p:fltVal val="0"/>
                                          </p:val>
                                        </p:tav>
                                      </p:tavLst>
                                    </p:anim>
                                    <p:animEffect transition="in" filter="fade">
                                      <p:cBhvr>
                                        <p:cTn id="37" dur="1000"/>
                                        <p:tgtEl>
                                          <p:spTgt spid="42277"/>
                                        </p:tgtEl>
                                      </p:cBhvr>
                                    </p:animEffect>
                                  </p:childTnLst>
                                </p:cTn>
                              </p:par>
                            </p:childTnLst>
                          </p:cTn>
                        </p:par>
                        <p:par>
                          <p:cTn id="38" fill="hold" nodeType="afterGroup">
                            <p:stCondLst>
                              <p:cond delay="1000"/>
                            </p:stCondLst>
                            <p:childTnLst>
                              <p:par>
                                <p:cTn id="39" presetID="8" presetClass="emph" presetSubtype="0" fill="hold" nodeType="afterEffect">
                                  <p:stCondLst>
                                    <p:cond delay="500"/>
                                  </p:stCondLst>
                                  <p:iterate type="lt">
                                    <p:tmPct val="0"/>
                                  </p:iterate>
                                  <p:childTnLst>
                                    <p:animRot by="5400000">
                                      <p:cBhvr>
                                        <p:cTn id="40" dur="2000" fill="hold"/>
                                        <p:tgtEl>
                                          <p:spTgt spid="42277"/>
                                        </p:tgtEl>
                                        <p:attrNameLst>
                                          <p:attrName>r</p:attrName>
                                        </p:attrNameLst>
                                      </p:cBhvr>
                                    </p:animRot>
                                  </p:childTnLst>
                                </p:cTn>
                              </p:par>
                            </p:childTnLst>
                          </p:cTn>
                        </p:par>
                        <p:par>
                          <p:cTn id="41" fill="hold" nodeType="afterGroup">
                            <p:stCondLst>
                              <p:cond delay="3500"/>
                            </p:stCondLst>
                            <p:childTnLst>
                              <p:par>
                                <p:cTn id="42" presetID="63" presetClass="path" presetSubtype="0" accel="50000" decel="50000" autoRev="1" fill="hold" nodeType="afterEffect">
                                  <p:stCondLst>
                                    <p:cond delay="0"/>
                                  </p:stCondLst>
                                  <p:iterate type="lt">
                                    <p:tmPct val="0"/>
                                  </p:iterate>
                                  <p:childTnLst>
                                    <p:animMotion origin="layout" path="M 0 0  L 0.25 0  E" pathEditMode="relative" ptsTypes="">
                                      <p:cBhvr>
                                        <p:cTn id="43" dur="2000" fill="hold"/>
                                        <p:tgtEl>
                                          <p:spTgt spid="42277"/>
                                        </p:tgtEl>
                                        <p:attrNameLst>
                                          <p:attrName>ppt_x</p:attrName>
                                          <p:attrName>ppt_y</p:attrName>
                                        </p:attrNameLst>
                                      </p:cBhvr>
                                    </p:animMotion>
                                  </p:childTnLst>
                                </p:cTn>
                              </p:par>
                            </p:childTnLst>
                          </p:cTn>
                        </p:par>
                        <p:par>
                          <p:cTn id="44" fill="hold" nodeType="afterGroup">
                            <p:stCondLst>
                              <p:cond delay="7500"/>
                            </p:stCondLst>
                            <p:childTnLst>
                              <p:par>
                                <p:cTn id="45" presetID="8" presetClass="emph" presetSubtype="0" fill="hold" nodeType="afterEffect">
                                  <p:stCondLst>
                                    <p:cond delay="0"/>
                                  </p:stCondLst>
                                  <p:iterate type="lt">
                                    <p:tmPct val="0"/>
                                  </p:iterate>
                                  <p:childTnLst>
                                    <p:animRot by="-5400000">
                                      <p:cBhvr>
                                        <p:cTn id="46" dur="1000" fill="hold"/>
                                        <p:tgtEl>
                                          <p:spTgt spid="42277"/>
                                        </p:tgtEl>
                                        <p:attrNameLst>
                                          <p:attrName>r</p:attrName>
                                        </p:attrNameLst>
                                      </p:cBhvr>
                                    </p:animRot>
                                  </p:childTnLst>
                                </p:cTn>
                              </p:par>
                            </p:childTnLst>
                          </p:cTn>
                        </p:par>
                      </p:childTnLst>
                    </p:cTn>
                  </p:par>
                </p:childTnLst>
              </p:cTn>
              <p:nextCondLst>
                <p:cond evt="onClick" delay="0">
                  <p:tgtEl>
                    <p:spTgt spid="42223"/>
                  </p:tgtEl>
                </p:cond>
              </p:nextCondLst>
            </p:seq>
            <p:seq concurrent="1" nextAc="seek">
              <p:cTn id="47" restart="whenNotActive" fill="hold" evtFilter="cancelBubble" nodeType="interactiveSeq">
                <p:stCondLst>
                  <p:cond evt="onClick" delay="0">
                    <p:tgtEl>
                      <p:spTgt spid="42255"/>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42293"/>
                                        </p:tgtEl>
                                        <p:attrNameLst>
                                          <p:attrName>style.visibility</p:attrName>
                                        </p:attrNameLst>
                                      </p:cBhvr>
                                      <p:to>
                                        <p:strVal val="visible"/>
                                      </p:to>
                                    </p:set>
                                    <p:animEffect transition="in" filter="fade">
                                      <p:cBhvr>
                                        <p:cTn id="52" dur="2000"/>
                                        <p:tgtEl>
                                          <p:spTgt spid="42293"/>
                                        </p:tgtEl>
                                      </p:cBhvr>
                                    </p:animEffect>
                                  </p:childTnLst>
                                </p:cTn>
                              </p:par>
                            </p:childTnLst>
                          </p:cTn>
                        </p:par>
                        <p:par>
                          <p:cTn id="53" fill="hold" nodeType="afterGroup">
                            <p:stCondLst>
                              <p:cond delay="2000"/>
                            </p:stCondLst>
                            <p:childTnLst>
                              <p:par>
                                <p:cTn id="54" presetID="10" presetClass="exit" presetSubtype="0" fill="hold" nodeType="afterEffect">
                                  <p:stCondLst>
                                    <p:cond delay="1000"/>
                                  </p:stCondLst>
                                  <p:iterate type="lt">
                                    <p:tmPct val="0"/>
                                  </p:iterate>
                                  <p:childTnLst>
                                    <p:animEffect transition="out" filter="fade">
                                      <p:cBhvr>
                                        <p:cTn id="55" dur="2000"/>
                                        <p:tgtEl>
                                          <p:spTgt spid="42277"/>
                                        </p:tgtEl>
                                      </p:cBhvr>
                                    </p:animEffect>
                                    <p:set>
                                      <p:cBhvr>
                                        <p:cTn id="56" dur="1" fill="hold">
                                          <p:stCondLst>
                                            <p:cond delay="1999"/>
                                          </p:stCondLst>
                                        </p:cTn>
                                        <p:tgtEl>
                                          <p:spTgt spid="42277"/>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2000"/>
                                        <p:tgtEl>
                                          <p:spTgt spid="42293"/>
                                        </p:tgtEl>
                                      </p:cBhvr>
                                    </p:animEffect>
                                    <p:set>
                                      <p:cBhvr>
                                        <p:cTn id="59" dur="1" fill="hold">
                                          <p:stCondLst>
                                            <p:cond delay="1999"/>
                                          </p:stCondLst>
                                        </p:cTn>
                                        <p:tgtEl>
                                          <p:spTgt spid="42293"/>
                                        </p:tgtEl>
                                        <p:attrNameLst>
                                          <p:attrName>style.visibility</p:attrName>
                                        </p:attrNameLst>
                                      </p:cBhvr>
                                      <p:to>
                                        <p:strVal val="hidden"/>
                                      </p:to>
                                    </p:set>
                                  </p:childTnLst>
                                </p:cTn>
                              </p:par>
                            </p:childTnLst>
                          </p:cTn>
                        </p:par>
                        <p:par>
                          <p:cTn id="60" fill="hold" nodeType="afterGroup">
                            <p:stCondLst>
                              <p:cond delay="5000"/>
                            </p:stCondLst>
                            <p:childTnLst>
                              <p:par>
                                <p:cTn id="61" presetID="2" presetClass="exit" presetSubtype="4" fill="hold" grpId="0" nodeType="afterEffect">
                                  <p:stCondLst>
                                    <p:cond delay="0"/>
                                  </p:stCondLst>
                                  <p:childTnLst>
                                    <p:anim calcmode="lin" valueType="num">
                                      <p:cBhvr additive="base">
                                        <p:cTn id="62" dur="500"/>
                                        <p:tgtEl>
                                          <p:spTgt spid="42223"/>
                                        </p:tgtEl>
                                        <p:attrNameLst>
                                          <p:attrName>ppt_x</p:attrName>
                                        </p:attrNameLst>
                                      </p:cBhvr>
                                      <p:tavLst>
                                        <p:tav tm="0">
                                          <p:val>
                                            <p:strVal val="ppt_x"/>
                                          </p:val>
                                        </p:tav>
                                        <p:tav tm="100000">
                                          <p:val>
                                            <p:strVal val="ppt_x"/>
                                          </p:val>
                                        </p:tav>
                                      </p:tavLst>
                                    </p:anim>
                                    <p:anim calcmode="lin" valueType="num">
                                      <p:cBhvr additive="base">
                                        <p:cTn id="63" dur="500"/>
                                        <p:tgtEl>
                                          <p:spTgt spid="42223"/>
                                        </p:tgtEl>
                                        <p:attrNameLst>
                                          <p:attrName>ppt_y</p:attrName>
                                        </p:attrNameLst>
                                      </p:cBhvr>
                                      <p:tavLst>
                                        <p:tav tm="0">
                                          <p:val>
                                            <p:strVal val="ppt_y"/>
                                          </p:val>
                                        </p:tav>
                                        <p:tav tm="100000">
                                          <p:val>
                                            <p:strVal val="1+ppt_h/2"/>
                                          </p:val>
                                        </p:tav>
                                      </p:tavLst>
                                    </p:anim>
                                    <p:set>
                                      <p:cBhvr>
                                        <p:cTn id="64" dur="1" fill="hold">
                                          <p:stCondLst>
                                            <p:cond delay="499"/>
                                          </p:stCondLst>
                                        </p:cTn>
                                        <p:tgtEl>
                                          <p:spTgt spid="42223"/>
                                        </p:tgtEl>
                                        <p:attrNameLst>
                                          <p:attrName>style.visibility</p:attrName>
                                        </p:attrNameLst>
                                      </p:cBhvr>
                                      <p:to>
                                        <p:strVal val="hidden"/>
                                      </p:to>
                                    </p:set>
                                  </p:childTnLst>
                                </p:cTn>
                              </p:par>
                              <p:par>
                                <p:cTn id="65" presetID="2" presetClass="exit" presetSubtype="4" fill="hold" nodeType="withEffect">
                                  <p:stCondLst>
                                    <p:cond delay="0"/>
                                  </p:stCondLst>
                                  <p:childTnLst>
                                    <p:anim calcmode="lin" valueType="num">
                                      <p:cBhvr additive="base">
                                        <p:cTn id="66" dur="500"/>
                                        <p:tgtEl>
                                          <p:spTgt spid="42255"/>
                                        </p:tgtEl>
                                        <p:attrNameLst>
                                          <p:attrName>ppt_x</p:attrName>
                                        </p:attrNameLst>
                                      </p:cBhvr>
                                      <p:tavLst>
                                        <p:tav tm="0">
                                          <p:val>
                                            <p:strVal val="ppt_x"/>
                                          </p:val>
                                        </p:tav>
                                        <p:tav tm="100000">
                                          <p:val>
                                            <p:strVal val="ppt_x"/>
                                          </p:val>
                                        </p:tav>
                                      </p:tavLst>
                                    </p:anim>
                                    <p:anim calcmode="lin" valueType="num">
                                      <p:cBhvr additive="base">
                                        <p:cTn id="67" dur="500"/>
                                        <p:tgtEl>
                                          <p:spTgt spid="42255"/>
                                        </p:tgtEl>
                                        <p:attrNameLst>
                                          <p:attrName>ppt_y</p:attrName>
                                        </p:attrNameLst>
                                      </p:cBhvr>
                                      <p:tavLst>
                                        <p:tav tm="0">
                                          <p:val>
                                            <p:strVal val="ppt_y"/>
                                          </p:val>
                                        </p:tav>
                                        <p:tav tm="100000">
                                          <p:val>
                                            <p:strVal val="1+ppt_h/2"/>
                                          </p:val>
                                        </p:tav>
                                      </p:tavLst>
                                    </p:anim>
                                    <p:set>
                                      <p:cBhvr>
                                        <p:cTn id="68" dur="1" fill="hold">
                                          <p:stCondLst>
                                            <p:cond delay="499"/>
                                          </p:stCondLst>
                                        </p:cTn>
                                        <p:tgtEl>
                                          <p:spTgt spid="42255"/>
                                        </p:tgtEl>
                                        <p:attrNameLst>
                                          <p:attrName>style.visibility</p:attrName>
                                        </p:attrNameLst>
                                      </p:cBhvr>
                                      <p:to>
                                        <p:strVal val="hidden"/>
                                      </p:to>
                                    </p:set>
                                  </p:childTnLst>
                                </p:cTn>
                              </p:par>
                            </p:childTnLst>
                          </p:cTn>
                        </p:par>
                      </p:childTnLst>
                    </p:cTn>
                  </p:par>
                </p:childTnLst>
              </p:cTn>
              <p:nextCondLst>
                <p:cond evt="onClick" delay="0">
                  <p:tgtEl>
                    <p:spTgt spid="42255"/>
                  </p:tgtEl>
                </p:cond>
              </p:nextCondLst>
            </p:seq>
            <p:seq concurrent="1" nextAc="seek">
              <p:cTn id="69" restart="whenNotActive" fill="hold" evtFilter="cancelBubble" nodeType="interactiveSeq">
                <p:stCondLst>
                  <p:cond evt="onClick" delay="0">
                    <p:tgtEl>
                      <p:spTgt spid="42258"/>
                    </p:tgtEl>
                  </p:cond>
                </p:stCondLst>
                <p:endSync evt="end" delay="0">
                  <p:rtn val="all"/>
                </p:endSync>
                <p:childTnLst>
                  <p:par>
                    <p:cTn id="70" fill="hold" nodeType="clickPar">
                      <p:stCondLst>
                        <p:cond delay="0"/>
                      </p:stCondLst>
                      <p:childTnLst>
                        <p:par>
                          <p:cTn id="71" fill="hold" nodeType="withGroup">
                            <p:stCondLst>
                              <p:cond delay="0"/>
                            </p:stCondLst>
                            <p:childTnLst>
                              <p:par>
                                <p:cTn id="72" presetID="10" presetClass="entr" presetSubtype="0" fill="hold" nodeType="clickEffect">
                                  <p:stCondLst>
                                    <p:cond delay="0"/>
                                  </p:stCondLst>
                                  <p:childTnLst>
                                    <p:set>
                                      <p:cBhvr>
                                        <p:cTn id="73" dur="1" fill="hold">
                                          <p:stCondLst>
                                            <p:cond delay="0"/>
                                          </p:stCondLst>
                                        </p:cTn>
                                        <p:tgtEl>
                                          <p:spTgt spid="42293"/>
                                        </p:tgtEl>
                                        <p:attrNameLst>
                                          <p:attrName>style.visibility</p:attrName>
                                        </p:attrNameLst>
                                      </p:cBhvr>
                                      <p:to>
                                        <p:strVal val="visible"/>
                                      </p:to>
                                    </p:set>
                                    <p:animEffect transition="in" filter="fade">
                                      <p:cBhvr>
                                        <p:cTn id="74" dur="2000"/>
                                        <p:tgtEl>
                                          <p:spTgt spid="42293"/>
                                        </p:tgtEl>
                                      </p:cBhvr>
                                    </p:animEffect>
                                  </p:childTnLst>
                                </p:cTn>
                              </p:par>
                            </p:childTnLst>
                          </p:cTn>
                        </p:par>
                        <p:par>
                          <p:cTn id="75" fill="hold" nodeType="afterGroup">
                            <p:stCondLst>
                              <p:cond delay="2000"/>
                            </p:stCondLst>
                            <p:childTnLst>
                              <p:par>
                                <p:cTn id="76" presetID="10" presetClass="exit" presetSubtype="0" fill="hold" nodeType="afterEffect">
                                  <p:stCondLst>
                                    <p:cond delay="1000"/>
                                  </p:stCondLst>
                                  <p:childTnLst>
                                    <p:animEffect transition="out" filter="fade">
                                      <p:cBhvr>
                                        <p:cTn id="77" dur="2000"/>
                                        <p:tgtEl>
                                          <p:spTgt spid="42097"/>
                                        </p:tgtEl>
                                      </p:cBhvr>
                                    </p:animEffect>
                                    <p:set>
                                      <p:cBhvr>
                                        <p:cTn id="78" dur="1" fill="hold">
                                          <p:stCondLst>
                                            <p:cond delay="1999"/>
                                          </p:stCondLst>
                                        </p:cTn>
                                        <p:tgtEl>
                                          <p:spTgt spid="42097"/>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2000"/>
                                        <p:tgtEl>
                                          <p:spTgt spid="42293"/>
                                        </p:tgtEl>
                                      </p:cBhvr>
                                    </p:animEffect>
                                    <p:set>
                                      <p:cBhvr>
                                        <p:cTn id="81" dur="1" fill="hold">
                                          <p:stCondLst>
                                            <p:cond delay="1999"/>
                                          </p:stCondLst>
                                        </p:cTn>
                                        <p:tgtEl>
                                          <p:spTgt spid="42293"/>
                                        </p:tgtEl>
                                        <p:attrNameLst>
                                          <p:attrName>style.visibility</p:attrName>
                                        </p:attrNameLst>
                                      </p:cBhvr>
                                      <p:to>
                                        <p:strVal val="hidden"/>
                                      </p:to>
                                    </p:set>
                                  </p:childTnLst>
                                </p:cTn>
                              </p:par>
                            </p:childTnLst>
                          </p:cTn>
                        </p:par>
                        <p:par>
                          <p:cTn id="82" fill="hold" nodeType="afterGroup">
                            <p:stCondLst>
                              <p:cond delay="5000"/>
                            </p:stCondLst>
                            <p:childTnLst>
                              <p:par>
                                <p:cTn id="83" presetID="2" presetClass="exit" presetSubtype="4" fill="hold" grpId="0" nodeType="afterEffect">
                                  <p:stCondLst>
                                    <p:cond delay="0"/>
                                  </p:stCondLst>
                                  <p:childTnLst>
                                    <p:anim calcmode="lin" valueType="num">
                                      <p:cBhvr additive="base">
                                        <p:cTn id="84" dur="500"/>
                                        <p:tgtEl>
                                          <p:spTgt spid="42226"/>
                                        </p:tgtEl>
                                        <p:attrNameLst>
                                          <p:attrName>ppt_x</p:attrName>
                                        </p:attrNameLst>
                                      </p:cBhvr>
                                      <p:tavLst>
                                        <p:tav tm="0">
                                          <p:val>
                                            <p:strVal val="ppt_x"/>
                                          </p:val>
                                        </p:tav>
                                        <p:tav tm="100000">
                                          <p:val>
                                            <p:strVal val="ppt_x"/>
                                          </p:val>
                                        </p:tav>
                                      </p:tavLst>
                                    </p:anim>
                                    <p:anim calcmode="lin" valueType="num">
                                      <p:cBhvr additive="base">
                                        <p:cTn id="85" dur="500"/>
                                        <p:tgtEl>
                                          <p:spTgt spid="42226"/>
                                        </p:tgtEl>
                                        <p:attrNameLst>
                                          <p:attrName>ppt_y</p:attrName>
                                        </p:attrNameLst>
                                      </p:cBhvr>
                                      <p:tavLst>
                                        <p:tav tm="0">
                                          <p:val>
                                            <p:strVal val="ppt_y"/>
                                          </p:val>
                                        </p:tav>
                                        <p:tav tm="100000">
                                          <p:val>
                                            <p:strVal val="1+ppt_h/2"/>
                                          </p:val>
                                        </p:tav>
                                      </p:tavLst>
                                    </p:anim>
                                    <p:set>
                                      <p:cBhvr>
                                        <p:cTn id="86" dur="1" fill="hold">
                                          <p:stCondLst>
                                            <p:cond delay="499"/>
                                          </p:stCondLst>
                                        </p:cTn>
                                        <p:tgtEl>
                                          <p:spTgt spid="42226"/>
                                        </p:tgtEl>
                                        <p:attrNameLst>
                                          <p:attrName>style.visibility</p:attrName>
                                        </p:attrNameLst>
                                      </p:cBhvr>
                                      <p:to>
                                        <p:strVal val="hidden"/>
                                      </p:to>
                                    </p:set>
                                  </p:childTnLst>
                                </p:cTn>
                              </p:par>
                              <p:par>
                                <p:cTn id="87" presetID="2" presetClass="exit" presetSubtype="4" fill="hold" grpId="0" nodeType="withEffect">
                                  <p:stCondLst>
                                    <p:cond delay="0"/>
                                  </p:stCondLst>
                                  <p:childTnLst>
                                    <p:anim calcmode="lin" valueType="num">
                                      <p:cBhvr additive="base">
                                        <p:cTn id="88" dur="500"/>
                                        <p:tgtEl>
                                          <p:spTgt spid="42258"/>
                                        </p:tgtEl>
                                        <p:attrNameLst>
                                          <p:attrName>ppt_x</p:attrName>
                                        </p:attrNameLst>
                                      </p:cBhvr>
                                      <p:tavLst>
                                        <p:tav tm="0">
                                          <p:val>
                                            <p:strVal val="ppt_x"/>
                                          </p:val>
                                        </p:tav>
                                        <p:tav tm="100000">
                                          <p:val>
                                            <p:strVal val="ppt_x"/>
                                          </p:val>
                                        </p:tav>
                                      </p:tavLst>
                                    </p:anim>
                                    <p:anim calcmode="lin" valueType="num">
                                      <p:cBhvr additive="base">
                                        <p:cTn id="89" dur="500"/>
                                        <p:tgtEl>
                                          <p:spTgt spid="42258"/>
                                        </p:tgtEl>
                                        <p:attrNameLst>
                                          <p:attrName>ppt_y</p:attrName>
                                        </p:attrNameLst>
                                      </p:cBhvr>
                                      <p:tavLst>
                                        <p:tav tm="0">
                                          <p:val>
                                            <p:strVal val="ppt_y"/>
                                          </p:val>
                                        </p:tav>
                                        <p:tav tm="100000">
                                          <p:val>
                                            <p:strVal val="1+ppt_h/2"/>
                                          </p:val>
                                        </p:tav>
                                      </p:tavLst>
                                    </p:anim>
                                    <p:set>
                                      <p:cBhvr>
                                        <p:cTn id="90" dur="1" fill="hold">
                                          <p:stCondLst>
                                            <p:cond delay="499"/>
                                          </p:stCondLst>
                                        </p:cTn>
                                        <p:tgtEl>
                                          <p:spTgt spid="42258"/>
                                        </p:tgtEl>
                                        <p:attrNameLst>
                                          <p:attrName>style.visibility</p:attrName>
                                        </p:attrNameLst>
                                      </p:cBhvr>
                                      <p:to>
                                        <p:strVal val="hidden"/>
                                      </p:to>
                                    </p:set>
                                  </p:childTnLst>
                                </p:cTn>
                              </p:par>
                            </p:childTnLst>
                          </p:cTn>
                        </p:par>
                      </p:childTnLst>
                    </p:cTn>
                  </p:par>
                </p:childTnLst>
              </p:cTn>
              <p:nextCondLst>
                <p:cond evt="onClick" delay="0">
                  <p:tgtEl>
                    <p:spTgt spid="42258"/>
                  </p:tgtEl>
                </p:cond>
              </p:nextCondLst>
            </p:seq>
          </p:childTnLst>
        </p:cTn>
      </p:par>
    </p:tnLst>
    <p:bldLst>
      <p:bldP spid="42223" grpId="0" animBg="1"/>
      <p:bldP spid="42226" grpId="0" animBg="1"/>
      <p:bldP spid="4225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2" name="Group 2"/>
          <p:cNvGrpSpPr>
            <a:grpSpLocks/>
          </p:cNvGrpSpPr>
          <p:nvPr/>
        </p:nvGrpSpPr>
        <p:grpSpPr bwMode="auto">
          <a:xfrm>
            <a:off x="0" y="0"/>
            <a:ext cx="9069388" cy="6858000"/>
            <a:chOff x="32" y="0"/>
            <a:chExt cx="5713" cy="4320"/>
          </a:xfrm>
        </p:grpSpPr>
        <p:sp>
          <p:nvSpPr>
            <p:cNvPr id="81923" name="Freeform 3"/>
            <p:cNvSpPr>
              <a:spLocks/>
            </p:cNvSpPr>
            <p:nvPr/>
          </p:nvSpPr>
          <p:spPr bwMode="auto">
            <a:xfrm>
              <a:off x="32" y="0"/>
              <a:ext cx="5713" cy="4320"/>
            </a:xfrm>
            <a:custGeom>
              <a:avLst/>
              <a:gdLst>
                <a:gd name="T0" fmla="*/ 3365 w 5713"/>
                <a:gd name="T1" fmla="*/ 58 h 4320"/>
                <a:gd name="T2" fmla="*/ 3390 w 5713"/>
                <a:gd name="T3" fmla="*/ 142 h 4320"/>
                <a:gd name="T4" fmla="*/ 3613 w 5713"/>
                <a:gd name="T5" fmla="*/ 187 h 4320"/>
                <a:gd name="T6" fmla="*/ 4015 w 5713"/>
                <a:gd name="T7" fmla="*/ 178 h 4320"/>
                <a:gd name="T8" fmla="*/ 4051 w 5713"/>
                <a:gd name="T9" fmla="*/ 310 h 4320"/>
                <a:gd name="T10" fmla="*/ 3735 w 5713"/>
                <a:gd name="T11" fmla="*/ 420 h 4320"/>
                <a:gd name="T12" fmla="*/ 3794 w 5713"/>
                <a:gd name="T13" fmla="*/ 514 h 4320"/>
                <a:gd name="T14" fmla="*/ 3699 w 5713"/>
                <a:gd name="T15" fmla="*/ 610 h 4320"/>
                <a:gd name="T16" fmla="*/ 3576 w 5713"/>
                <a:gd name="T17" fmla="*/ 663 h 4320"/>
                <a:gd name="T18" fmla="*/ 3529 w 5713"/>
                <a:gd name="T19" fmla="*/ 765 h 4320"/>
                <a:gd name="T20" fmla="*/ 3699 w 5713"/>
                <a:gd name="T21" fmla="*/ 779 h 4320"/>
                <a:gd name="T22" fmla="*/ 3838 w 5713"/>
                <a:gd name="T23" fmla="*/ 866 h 4320"/>
                <a:gd name="T24" fmla="*/ 3855 w 5713"/>
                <a:gd name="T25" fmla="*/ 996 h 4320"/>
                <a:gd name="T26" fmla="*/ 4086 w 5713"/>
                <a:gd name="T27" fmla="*/ 1008 h 4320"/>
                <a:gd name="T28" fmla="*/ 4093 w 5713"/>
                <a:gd name="T29" fmla="*/ 1019 h 4320"/>
                <a:gd name="T30" fmla="*/ 4213 w 5713"/>
                <a:gd name="T31" fmla="*/ 990 h 4320"/>
                <a:gd name="T32" fmla="*/ 4402 w 5713"/>
                <a:gd name="T33" fmla="*/ 1022 h 4320"/>
                <a:gd name="T34" fmla="*/ 5351 w 5713"/>
                <a:gd name="T35" fmla="*/ 1452 h 4320"/>
                <a:gd name="T36" fmla="*/ 5642 w 5713"/>
                <a:gd name="T37" fmla="*/ 1563 h 4320"/>
                <a:gd name="T38" fmla="*/ 5637 w 5713"/>
                <a:gd name="T39" fmla="*/ 1877 h 4320"/>
                <a:gd name="T40" fmla="*/ 5417 w 5713"/>
                <a:gd name="T41" fmla="*/ 2071 h 4320"/>
                <a:gd name="T42" fmla="*/ 5321 w 5713"/>
                <a:gd name="T43" fmla="*/ 2666 h 4320"/>
                <a:gd name="T44" fmla="*/ 5311 w 5713"/>
                <a:gd name="T45" fmla="*/ 2755 h 4320"/>
                <a:gd name="T46" fmla="*/ 4581 w 5713"/>
                <a:gd name="T47" fmla="*/ 3818 h 4320"/>
                <a:gd name="T48" fmla="*/ 4260 w 5713"/>
                <a:gd name="T49" fmla="*/ 3877 h 4320"/>
                <a:gd name="T50" fmla="*/ 4554 w 5713"/>
                <a:gd name="T51" fmla="*/ 4005 h 4320"/>
                <a:gd name="T52" fmla="*/ 4525 w 5713"/>
                <a:gd name="T53" fmla="*/ 4188 h 4320"/>
                <a:gd name="T54" fmla="*/ 3961 w 5713"/>
                <a:gd name="T55" fmla="*/ 4303 h 4320"/>
                <a:gd name="T56" fmla="*/ 3451 w 5713"/>
                <a:gd name="T57" fmla="*/ 4237 h 4320"/>
                <a:gd name="T58" fmla="*/ 3194 w 5713"/>
                <a:gd name="T59" fmla="*/ 4093 h 4320"/>
                <a:gd name="T60" fmla="*/ 2990 w 5713"/>
                <a:gd name="T61" fmla="*/ 3942 h 4320"/>
                <a:gd name="T62" fmla="*/ 3034 w 5713"/>
                <a:gd name="T63" fmla="*/ 3838 h 4320"/>
                <a:gd name="T64" fmla="*/ 2789 w 5713"/>
                <a:gd name="T65" fmla="*/ 3815 h 4320"/>
                <a:gd name="T66" fmla="*/ 2632 w 5713"/>
                <a:gd name="T67" fmla="*/ 3852 h 4320"/>
                <a:gd name="T68" fmla="*/ 2598 w 5713"/>
                <a:gd name="T69" fmla="*/ 3974 h 4320"/>
                <a:gd name="T70" fmla="*/ 2478 w 5713"/>
                <a:gd name="T71" fmla="*/ 4184 h 4320"/>
                <a:gd name="T72" fmla="*/ 2169 w 5713"/>
                <a:gd name="T73" fmla="*/ 4316 h 4320"/>
                <a:gd name="T74" fmla="*/ 1723 w 5713"/>
                <a:gd name="T75" fmla="*/ 4236 h 4320"/>
                <a:gd name="T76" fmla="*/ 1515 w 5713"/>
                <a:gd name="T77" fmla="*/ 4069 h 4320"/>
                <a:gd name="T78" fmla="*/ 1203 w 5713"/>
                <a:gd name="T79" fmla="*/ 3952 h 4320"/>
                <a:gd name="T80" fmla="*/ 1017 w 5713"/>
                <a:gd name="T81" fmla="*/ 3803 h 4320"/>
                <a:gd name="T82" fmla="*/ 154 w 5713"/>
                <a:gd name="T83" fmla="*/ 2099 h 4320"/>
                <a:gd name="T84" fmla="*/ 5 w 5713"/>
                <a:gd name="T85" fmla="*/ 1861 h 4320"/>
                <a:gd name="T86" fmla="*/ 365 w 5713"/>
                <a:gd name="T87" fmla="*/ 1116 h 4320"/>
                <a:gd name="T88" fmla="*/ 870 w 5713"/>
                <a:gd name="T89" fmla="*/ 1116 h 4320"/>
                <a:gd name="T90" fmla="*/ 1395 w 5713"/>
                <a:gd name="T91" fmla="*/ 1046 h 4320"/>
                <a:gd name="T92" fmla="*/ 1497 w 5713"/>
                <a:gd name="T93" fmla="*/ 992 h 4320"/>
                <a:gd name="T94" fmla="*/ 1664 w 5713"/>
                <a:gd name="T95" fmla="*/ 999 h 4320"/>
                <a:gd name="T96" fmla="*/ 1814 w 5713"/>
                <a:gd name="T97" fmla="*/ 995 h 4320"/>
                <a:gd name="T98" fmla="*/ 2017 w 5713"/>
                <a:gd name="T99" fmla="*/ 866 h 4320"/>
                <a:gd name="T100" fmla="*/ 2260 w 5713"/>
                <a:gd name="T101" fmla="*/ 782 h 4320"/>
                <a:gd name="T102" fmla="*/ 2191 w 5713"/>
                <a:gd name="T103" fmla="*/ 726 h 4320"/>
                <a:gd name="T104" fmla="*/ 2056 w 5713"/>
                <a:gd name="T105" fmla="*/ 670 h 4320"/>
                <a:gd name="T106" fmla="*/ 2044 w 5713"/>
                <a:gd name="T107" fmla="*/ 612 h 4320"/>
                <a:gd name="T108" fmla="*/ 1973 w 5713"/>
                <a:gd name="T109" fmla="*/ 575 h 4320"/>
                <a:gd name="T110" fmla="*/ 1870 w 5713"/>
                <a:gd name="T111" fmla="*/ 557 h 4320"/>
                <a:gd name="T112" fmla="*/ 1689 w 5713"/>
                <a:gd name="T113" fmla="*/ 406 h 4320"/>
                <a:gd name="T114" fmla="*/ 2125 w 5713"/>
                <a:gd name="T115" fmla="*/ 336 h 4320"/>
                <a:gd name="T116" fmla="*/ 2740 w 5713"/>
                <a:gd name="T117" fmla="*/ 3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13" h="4320">
                  <a:moveTo>
                    <a:pt x="3348" y="0"/>
                  </a:moveTo>
                  <a:lnTo>
                    <a:pt x="3355" y="8"/>
                  </a:lnTo>
                  <a:lnTo>
                    <a:pt x="3360" y="16"/>
                  </a:lnTo>
                  <a:lnTo>
                    <a:pt x="3363" y="24"/>
                  </a:lnTo>
                  <a:lnTo>
                    <a:pt x="3365" y="32"/>
                  </a:lnTo>
                  <a:lnTo>
                    <a:pt x="3365" y="40"/>
                  </a:lnTo>
                  <a:lnTo>
                    <a:pt x="3365" y="48"/>
                  </a:lnTo>
                  <a:lnTo>
                    <a:pt x="3365" y="58"/>
                  </a:lnTo>
                  <a:lnTo>
                    <a:pt x="3365" y="66"/>
                  </a:lnTo>
                  <a:lnTo>
                    <a:pt x="3368" y="74"/>
                  </a:lnTo>
                  <a:lnTo>
                    <a:pt x="3373" y="83"/>
                  </a:lnTo>
                  <a:lnTo>
                    <a:pt x="3375" y="95"/>
                  </a:lnTo>
                  <a:lnTo>
                    <a:pt x="3377" y="107"/>
                  </a:lnTo>
                  <a:lnTo>
                    <a:pt x="3380" y="119"/>
                  </a:lnTo>
                  <a:lnTo>
                    <a:pt x="3385" y="131"/>
                  </a:lnTo>
                  <a:lnTo>
                    <a:pt x="3390" y="142"/>
                  </a:lnTo>
                  <a:lnTo>
                    <a:pt x="3395" y="154"/>
                  </a:lnTo>
                  <a:lnTo>
                    <a:pt x="3402" y="165"/>
                  </a:lnTo>
                  <a:lnTo>
                    <a:pt x="3409" y="175"/>
                  </a:lnTo>
                  <a:lnTo>
                    <a:pt x="3417" y="187"/>
                  </a:lnTo>
                  <a:lnTo>
                    <a:pt x="3424" y="197"/>
                  </a:lnTo>
                  <a:lnTo>
                    <a:pt x="3493" y="195"/>
                  </a:lnTo>
                  <a:lnTo>
                    <a:pt x="3554" y="191"/>
                  </a:lnTo>
                  <a:lnTo>
                    <a:pt x="3613" y="187"/>
                  </a:lnTo>
                  <a:lnTo>
                    <a:pt x="3667" y="182"/>
                  </a:lnTo>
                  <a:lnTo>
                    <a:pt x="3721" y="179"/>
                  </a:lnTo>
                  <a:lnTo>
                    <a:pt x="3775" y="174"/>
                  </a:lnTo>
                  <a:lnTo>
                    <a:pt x="3831" y="170"/>
                  </a:lnTo>
                  <a:lnTo>
                    <a:pt x="3887" y="166"/>
                  </a:lnTo>
                  <a:lnTo>
                    <a:pt x="3946" y="164"/>
                  </a:lnTo>
                  <a:lnTo>
                    <a:pt x="4010" y="162"/>
                  </a:lnTo>
                  <a:lnTo>
                    <a:pt x="4015" y="178"/>
                  </a:lnTo>
                  <a:lnTo>
                    <a:pt x="4020" y="195"/>
                  </a:lnTo>
                  <a:lnTo>
                    <a:pt x="4025" y="211"/>
                  </a:lnTo>
                  <a:lnTo>
                    <a:pt x="4029" y="228"/>
                  </a:lnTo>
                  <a:lnTo>
                    <a:pt x="4037" y="244"/>
                  </a:lnTo>
                  <a:lnTo>
                    <a:pt x="4042" y="261"/>
                  </a:lnTo>
                  <a:lnTo>
                    <a:pt x="4044" y="277"/>
                  </a:lnTo>
                  <a:lnTo>
                    <a:pt x="4049" y="294"/>
                  </a:lnTo>
                  <a:lnTo>
                    <a:pt x="4051" y="310"/>
                  </a:lnTo>
                  <a:lnTo>
                    <a:pt x="4054" y="326"/>
                  </a:lnTo>
                  <a:lnTo>
                    <a:pt x="3701" y="371"/>
                  </a:lnTo>
                  <a:lnTo>
                    <a:pt x="3689" y="381"/>
                  </a:lnTo>
                  <a:lnTo>
                    <a:pt x="3686" y="390"/>
                  </a:lnTo>
                  <a:lnTo>
                    <a:pt x="3694" y="398"/>
                  </a:lnTo>
                  <a:lnTo>
                    <a:pt x="3703" y="406"/>
                  </a:lnTo>
                  <a:lnTo>
                    <a:pt x="3718" y="413"/>
                  </a:lnTo>
                  <a:lnTo>
                    <a:pt x="3735" y="420"/>
                  </a:lnTo>
                  <a:lnTo>
                    <a:pt x="3752" y="427"/>
                  </a:lnTo>
                  <a:lnTo>
                    <a:pt x="3770" y="435"/>
                  </a:lnTo>
                  <a:lnTo>
                    <a:pt x="3782" y="443"/>
                  </a:lnTo>
                  <a:lnTo>
                    <a:pt x="3789" y="453"/>
                  </a:lnTo>
                  <a:lnTo>
                    <a:pt x="3797" y="468"/>
                  </a:lnTo>
                  <a:lnTo>
                    <a:pt x="3799" y="484"/>
                  </a:lnTo>
                  <a:lnTo>
                    <a:pt x="3797" y="499"/>
                  </a:lnTo>
                  <a:lnTo>
                    <a:pt x="3794" y="514"/>
                  </a:lnTo>
                  <a:lnTo>
                    <a:pt x="3787" y="528"/>
                  </a:lnTo>
                  <a:lnTo>
                    <a:pt x="3777" y="542"/>
                  </a:lnTo>
                  <a:lnTo>
                    <a:pt x="3767" y="556"/>
                  </a:lnTo>
                  <a:lnTo>
                    <a:pt x="3755" y="570"/>
                  </a:lnTo>
                  <a:lnTo>
                    <a:pt x="3740" y="582"/>
                  </a:lnTo>
                  <a:lnTo>
                    <a:pt x="3725" y="594"/>
                  </a:lnTo>
                  <a:lnTo>
                    <a:pt x="3713" y="603"/>
                  </a:lnTo>
                  <a:lnTo>
                    <a:pt x="3699" y="610"/>
                  </a:lnTo>
                  <a:lnTo>
                    <a:pt x="3679" y="614"/>
                  </a:lnTo>
                  <a:lnTo>
                    <a:pt x="3659" y="619"/>
                  </a:lnTo>
                  <a:lnTo>
                    <a:pt x="3640" y="623"/>
                  </a:lnTo>
                  <a:lnTo>
                    <a:pt x="3620" y="628"/>
                  </a:lnTo>
                  <a:lnTo>
                    <a:pt x="3603" y="634"/>
                  </a:lnTo>
                  <a:lnTo>
                    <a:pt x="3591" y="642"/>
                  </a:lnTo>
                  <a:lnTo>
                    <a:pt x="3581" y="651"/>
                  </a:lnTo>
                  <a:lnTo>
                    <a:pt x="3576" y="663"/>
                  </a:lnTo>
                  <a:lnTo>
                    <a:pt x="3576" y="676"/>
                  </a:lnTo>
                  <a:lnTo>
                    <a:pt x="3574" y="688"/>
                  </a:lnTo>
                  <a:lnTo>
                    <a:pt x="3569" y="701"/>
                  </a:lnTo>
                  <a:lnTo>
                    <a:pt x="3564" y="714"/>
                  </a:lnTo>
                  <a:lnTo>
                    <a:pt x="3556" y="726"/>
                  </a:lnTo>
                  <a:lnTo>
                    <a:pt x="3547" y="739"/>
                  </a:lnTo>
                  <a:lnTo>
                    <a:pt x="3537" y="752"/>
                  </a:lnTo>
                  <a:lnTo>
                    <a:pt x="3529" y="765"/>
                  </a:lnTo>
                  <a:lnTo>
                    <a:pt x="3520" y="778"/>
                  </a:lnTo>
                  <a:lnTo>
                    <a:pt x="3512" y="790"/>
                  </a:lnTo>
                  <a:lnTo>
                    <a:pt x="3542" y="790"/>
                  </a:lnTo>
                  <a:lnTo>
                    <a:pt x="3574" y="789"/>
                  </a:lnTo>
                  <a:lnTo>
                    <a:pt x="3603" y="787"/>
                  </a:lnTo>
                  <a:lnTo>
                    <a:pt x="3635" y="783"/>
                  </a:lnTo>
                  <a:lnTo>
                    <a:pt x="3667" y="781"/>
                  </a:lnTo>
                  <a:lnTo>
                    <a:pt x="3699" y="779"/>
                  </a:lnTo>
                  <a:lnTo>
                    <a:pt x="3730" y="779"/>
                  </a:lnTo>
                  <a:lnTo>
                    <a:pt x="3760" y="779"/>
                  </a:lnTo>
                  <a:lnTo>
                    <a:pt x="3792" y="782"/>
                  </a:lnTo>
                  <a:lnTo>
                    <a:pt x="3821" y="787"/>
                  </a:lnTo>
                  <a:lnTo>
                    <a:pt x="3833" y="807"/>
                  </a:lnTo>
                  <a:lnTo>
                    <a:pt x="3838" y="827"/>
                  </a:lnTo>
                  <a:lnTo>
                    <a:pt x="3841" y="846"/>
                  </a:lnTo>
                  <a:lnTo>
                    <a:pt x="3838" y="866"/>
                  </a:lnTo>
                  <a:lnTo>
                    <a:pt x="3833" y="885"/>
                  </a:lnTo>
                  <a:lnTo>
                    <a:pt x="3828" y="904"/>
                  </a:lnTo>
                  <a:lnTo>
                    <a:pt x="3821" y="925"/>
                  </a:lnTo>
                  <a:lnTo>
                    <a:pt x="3814" y="944"/>
                  </a:lnTo>
                  <a:lnTo>
                    <a:pt x="3809" y="964"/>
                  </a:lnTo>
                  <a:lnTo>
                    <a:pt x="3806" y="984"/>
                  </a:lnTo>
                  <a:lnTo>
                    <a:pt x="3831" y="990"/>
                  </a:lnTo>
                  <a:lnTo>
                    <a:pt x="3855" y="996"/>
                  </a:lnTo>
                  <a:lnTo>
                    <a:pt x="3882" y="999"/>
                  </a:lnTo>
                  <a:lnTo>
                    <a:pt x="3912" y="1002"/>
                  </a:lnTo>
                  <a:lnTo>
                    <a:pt x="3944" y="1003"/>
                  </a:lnTo>
                  <a:lnTo>
                    <a:pt x="3973" y="1004"/>
                  </a:lnTo>
                  <a:lnTo>
                    <a:pt x="4005" y="1005"/>
                  </a:lnTo>
                  <a:lnTo>
                    <a:pt x="4034" y="1005"/>
                  </a:lnTo>
                  <a:lnTo>
                    <a:pt x="4061" y="1006"/>
                  </a:lnTo>
                  <a:lnTo>
                    <a:pt x="4086" y="1008"/>
                  </a:lnTo>
                  <a:lnTo>
                    <a:pt x="4086" y="1010"/>
                  </a:lnTo>
                  <a:lnTo>
                    <a:pt x="4086" y="1012"/>
                  </a:lnTo>
                  <a:lnTo>
                    <a:pt x="4088" y="1013"/>
                  </a:lnTo>
                  <a:lnTo>
                    <a:pt x="4088" y="1014"/>
                  </a:lnTo>
                  <a:lnTo>
                    <a:pt x="4088" y="1015"/>
                  </a:lnTo>
                  <a:lnTo>
                    <a:pt x="4088" y="1016"/>
                  </a:lnTo>
                  <a:lnTo>
                    <a:pt x="4091" y="1018"/>
                  </a:lnTo>
                  <a:lnTo>
                    <a:pt x="4093" y="1019"/>
                  </a:lnTo>
                  <a:lnTo>
                    <a:pt x="4096" y="1020"/>
                  </a:lnTo>
                  <a:lnTo>
                    <a:pt x="4098" y="1020"/>
                  </a:lnTo>
                  <a:lnTo>
                    <a:pt x="4115" y="1013"/>
                  </a:lnTo>
                  <a:lnTo>
                    <a:pt x="4132" y="1007"/>
                  </a:lnTo>
                  <a:lnTo>
                    <a:pt x="4152" y="1002"/>
                  </a:lnTo>
                  <a:lnTo>
                    <a:pt x="4172" y="997"/>
                  </a:lnTo>
                  <a:lnTo>
                    <a:pt x="4191" y="994"/>
                  </a:lnTo>
                  <a:lnTo>
                    <a:pt x="4213" y="990"/>
                  </a:lnTo>
                  <a:lnTo>
                    <a:pt x="4235" y="987"/>
                  </a:lnTo>
                  <a:lnTo>
                    <a:pt x="4255" y="984"/>
                  </a:lnTo>
                  <a:lnTo>
                    <a:pt x="4277" y="982"/>
                  </a:lnTo>
                  <a:lnTo>
                    <a:pt x="4299" y="979"/>
                  </a:lnTo>
                  <a:lnTo>
                    <a:pt x="4333" y="987"/>
                  </a:lnTo>
                  <a:lnTo>
                    <a:pt x="4360" y="997"/>
                  </a:lnTo>
                  <a:lnTo>
                    <a:pt x="4382" y="1008"/>
                  </a:lnTo>
                  <a:lnTo>
                    <a:pt x="4402" y="1022"/>
                  </a:lnTo>
                  <a:lnTo>
                    <a:pt x="4414" y="1037"/>
                  </a:lnTo>
                  <a:lnTo>
                    <a:pt x="4426" y="1052"/>
                  </a:lnTo>
                  <a:lnTo>
                    <a:pt x="4436" y="1068"/>
                  </a:lnTo>
                  <a:lnTo>
                    <a:pt x="4446" y="1085"/>
                  </a:lnTo>
                  <a:lnTo>
                    <a:pt x="4456" y="1101"/>
                  </a:lnTo>
                  <a:lnTo>
                    <a:pt x="4468" y="1116"/>
                  </a:lnTo>
                  <a:lnTo>
                    <a:pt x="5351" y="1119"/>
                  </a:lnTo>
                  <a:lnTo>
                    <a:pt x="5351" y="1452"/>
                  </a:lnTo>
                  <a:lnTo>
                    <a:pt x="5387" y="1466"/>
                  </a:lnTo>
                  <a:lnTo>
                    <a:pt x="5424" y="1478"/>
                  </a:lnTo>
                  <a:lnTo>
                    <a:pt x="5463" y="1492"/>
                  </a:lnTo>
                  <a:lnTo>
                    <a:pt x="5503" y="1504"/>
                  </a:lnTo>
                  <a:lnTo>
                    <a:pt x="5542" y="1517"/>
                  </a:lnTo>
                  <a:lnTo>
                    <a:pt x="5578" y="1531"/>
                  </a:lnTo>
                  <a:lnTo>
                    <a:pt x="5610" y="1547"/>
                  </a:lnTo>
                  <a:lnTo>
                    <a:pt x="5642" y="1563"/>
                  </a:lnTo>
                  <a:lnTo>
                    <a:pt x="5667" y="1581"/>
                  </a:lnTo>
                  <a:lnTo>
                    <a:pt x="5686" y="1602"/>
                  </a:lnTo>
                  <a:lnTo>
                    <a:pt x="5706" y="1648"/>
                  </a:lnTo>
                  <a:lnTo>
                    <a:pt x="5713" y="1695"/>
                  </a:lnTo>
                  <a:lnTo>
                    <a:pt x="5708" y="1742"/>
                  </a:lnTo>
                  <a:lnTo>
                    <a:pt x="5694" y="1788"/>
                  </a:lnTo>
                  <a:lnTo>
                    <a:pt x="5669" y="1834"/>
                  </a:lnTo>
                  <a:lnTo>
                    <a:pt x="5637" y="1877"/>
                  </a:lnTo>
                  <a:lnTo>
                    <a:pt x="5603" y="1922"/>
                  </a:lnTo>
                  <a:lnTo>
                    <a:pt x="5561" y="1964"/>
                  </a:lnTo>
                  <a:lnTo>
                    <a:pt x="5517" y="2005"/>
                  </a:lnTo>
                  <a:lnTo>
                    <a:pt x="5473" y="2045"/>
                  </a:lnTo>
                  <a:lnTo>
                    <a:pt x="5458" y="2052"/>
                  </a:lnTo>
                  <a:lnTo>
                    <a:pt x="5446" y="2059"/>
                  </a:lnTo>
                  <a:lnTo>
                    <a:pt x="5431" y="2066"/>
                  </a:lnTo>
                  <a:lnTo>
                    <a:pt x="5417" y="2071"/>
                  </a:lnTo>
                  <a:lnTo>
                    <a:pt x="5402" y="2077"/>
                  </a:lnTo>
                  <a:lnTo>
                    <a:pt x="5390" y="2083"/>
                  </a:lnTo>
                  <a:lnTo>
                    <a:pt x="5375" y="2088"/>
                  </a:lnTo>
                  <a:lnTo>
                    <a:pt x="5360" y="2094"/>
                  </a:lnTo>
                  <a:lnTo>
                    <a:pt x="5346" y="2101"/>
                  </a:lnTo>
                  <a:lnTo>
                    <a:pt x="5333" y="2107"/>
                  </a:lnTo>
                  <a:lnTo>
                    <a:pt x="5314" y="2654"/>
                  </a:lnTo>
                  <a:lnTo>
                    <a:pt x="5321" y="2666"/>
                  </a:lnTo>
                  <a:lnTo>
                    <a:pt x="5324" y="2677"/>
                  </a:lnTo>
                  <a:lnTo>
                    <a:pt x="5324" y="2688"/>
                  </a:lnTo>
                  <a:lnTo>
                    <a:pt x="5321" y="2700"/>
                  </a:lnTo>
                  <a:lnTo>
                    <a:pt x="5319" y="2711"/>
                  </a:lnTo>
                  <a:lnTo>
                    <a:pt x="5316" y="2723"/>
                  </a:lnTo>
                  <a:lnTo>
                    <a:pt x="5314" y="2733"/>
                  </a:lnTo>
                  <a:lnTo>
                    <a:pt x="5311" y="2744"/>
                  </a:lnTo>
                  <a:lnTo>
                    <a:pt x="5311" y="2755"/>
                  </a:lnTo>
                  <a:lnTo>
                    <a:pt x="5314" y="2765"/>
                  </a:lnTo>
                  <a:lnTo>
                    <a:pt x="5297" y="3818"/>
                  </a:lnTo>
                  <a:lnTo>
                    <a:pt x="5179" y="3818"/>
                  </a:lnTo>
                  <a:lnTo>
                    <a:pt x="5059" y="3818"/>
                  </a:lnTo>
                  <a:lnTo>
                    <a:pt x="4939" y="3818"/>
                  </a:lnTo>
                  <a:lnTo>
                    <a:pt x="4819" y="3818"/>
                  </a:lnTo>
                  <a:lnTo>
                    <a:pt x="4699" y="3818"/>
                  </a:lnTo>
                  <a:lnTo>
                    <a:pt x="4581" y="3818"/>
                  </a:lnTo>
                  <a:lnTo>
                    <a:pt x="4463" y="3818"/>
                  </a:lnTo>
                  <a:lnTo>
                    <a:pt x="4353" y="3818"/>
                  </a:lnTo>
                  <a:lnTo>
                    <a:pt x="4245" y="3818"/>
                  </a:lnTo>
                  <a:lnTo>
                    <a:pt x="4142" y="3818"/>
                  </a:lnTo>
                  <a:lnTo>
                    <a:pt x="4105" y="3847"/>
                  </a:lnTo>
                  <a:lnTo>
                    <a:pt x="4154" y="3859"/>
                  </a:lnTo>
                  <a:lnTo>
                    <a:pt x="4206" y="3868"/>
                  </a:lnTo>
                  <a:lnTo>
                    <a:pt x="4260" y="3877"/>
                  </a:lnTo>
                  <a:lnTo>
                    <a:pt x="4311" y="3886"/>
                  </a:lnTo>
                  <a:lnTo>
                    <a:pt x="4363" y="3895"/>
                  </a:lnTo>
                  <a:lnTo>
                    <a:pt x="4409" y="3907"/>
                  </a:lnTo>
                  <a:lnTo>
                    <a:pt x="4453" y="3920"/>
                  </a:lnTo>
                  <a:lnTo>
                    <a:pt x="4490" y="3936"/>
                  </a:lnTo>
                  <a:lnTo>
                    <a:pt x="4522" y="3957"/>
                  </a:lnTo>
                  <a:lnTo>
                    <a:pt x="4547" y="3982"/>
                  </a:lnTo>
                  <a:lnTo>
                    <a:pt x="4554" y="4005"/>
                  </a:lnTo>
                  <a:lnTo>
                    <a:pt x="4556" y="4028"/>
                  </a:lnTo>
                  <a:lnTo>
                    <a:pt x="4556" y="4051"/>
                  </a:lnTo>
                  <a:lnTo>
                    <a:pt x="4554" y="4074"/>
                  </a:lnTo>
                  <a:lnTo>
                    <a:pt x="4549" y="4098"/>
                  </a:lnTo>
                  <a:lnTo>
                    <a:pt x="4542" y="4120"/>
                  </a:lnTo>
                  <a:lnTo>
                    <a:pt x="4537" y="4143"/>
                  </a:lnTo>
                  <a:lnTo>
                    <a:pt x="4529" y="4165"/>
                  </a:lnTo>
                  <a:lnTo>
                    <a:pt x="4525" y="4188"/>
                  </a:lnTo>
                  <a:lnTo>
                    <a:pt x="4520" y="4208"/>
                  </a:lnTo>
                  <a:lnTo>
                    <a:pt x="4456" y="4242"/>
                  </a:lnTo>
                  <a:lnTo>
                    <a:pt x="4385" y="4267"/>
                  </a:lnTo>
                  <a:lnTo>
                    <a:pt x="4306" y="4284"/>
                  </a:lnTo>
                  <a:lnTo>
                    <a:pt x="4225" y="4296"/>
                  </a:lnTo>
                  <a:lnTo>
                    <a:pt x="4140" y="4302"/>
                  </a:lnTo>
                  <a:lnTo>
                    <a:pt x="4051" y="4304"/>
                  </a:lnTo>
                  <a:lnTo>
                    <a:pt x="3961" y="4303"/>
                  </a:lnTo>
                  <a:lnTo>
                    <a:pt x="3870" y="4300"/>
                  </a:lnTo>
                  <a:lnTo>
                    <a:pt x="3779" y="4294"/>
                  </a:lnTo>
                  <a:lnTo>
                    <a:pt x="3689" y="4287"/>
                  </a:lnTo>
                  <a:lnTo>
                    <a:pt x="3647" y="4278"/>
                  </a:lnTo>
                  <a:lnTo>
                    <a:pt x="3600" y="4269"/>
                  </a:lnTo>
                  <a:lnTo>
                    <a:pt x="3551" y="4260"/>
                  </a:lnTo>
                  <a:lnTo>
                    <a:pt x="3500" y="4248"/>
                  </a:lnTo>
                  <a:lnTo>
                    <a:pt x="3451" y="4237"/>
                  </a:lnTo>
                  <a:lnTo>
                    <a:pt x="3407" y="4223"/>
                  </a:lnTo>
                  <a:lnTo>
                    <a:pt x="3368" y="4207"/>
                  </a:lnTo>
                  <a:lnTo>
                    <a:pt x="3338" y="4189"/>
                  </a:lnTo>
                  <a:lnTo>
                    <a:pt x="3319" y="4166"/>
                  </a:lnTo>
                  <a:lnTo>
                    <a:pt x="3311" y="4140"/>
                  </a:lnTo>
                  <a:lnTo>
                    <a:pt x="3272" y="4125"/>
                  </a:lnTo>
                  <a:lnTo>
                    <a:pt x="3233" y="4109"/>
                  </a:lnTo>
                  <a:lnTo>
                    <a:pt x="3194" y="4093"/>
                  </a:lnTo>
                  <a:lnTo>
                    <a:pt x="3157" y="4076"/>
                  </a:lnTo>
                  <a:lnTo>
                    <a:pt x="3123" y="4058"/>
                  </a:lnTo>
                  <a:lnTo>
                    <a:pt x="3091" y="4039"/>
                  </a:lnTo>
                  <a:lnTo>
                    <a:pt x="3059" y="4020"/>
                  </a:lnTo>
                  <a:lnTo>
                    <a:pt x="3029" y="3999"/>
                  </a:lnTo>
                  <a:lnTo>
                    <a:pt x="3005" y="3978"/>
                  </a:lnTo>
                  <a:lnTo>
                    <a:pt x="2983" y="3955"/>
                  </a:lnTo>
                  <a:lnTo>
                    <a:pt x="2990" y="3942"/>
                  </a:lnTo>
                  <a:lnTo>
                    <a:pt x="2995" y="3928"/>
                  </a:lnTo>
                  <a:lnTo>
                    <a:pt x="3000" y="3916"/>
                  </a:lnTo>
                  <a:lnTo>
                    <a:pt x="3005" y="3902"/>
                  </a:lnTo>
                  <a:lnTo>
                    <a:pt x="3012" y="3888"/>
                  </a:lnTo>
                  <a:lnTo>
                    <a:pt x="3017" y="3876"/>
                  </a:lnTo>
                  <a:lnTo>
                    <a:pt x="3022" y="3863"/>
                  </a:lnTo>
                  <a:lnTo>
                    <a:pt x="3027" y="3851"/>
                  </a:lnTo>
                  <a:lnTo>
                    <a:pt x="3034" y="3838"/>
                  </a:lnTo>
                  <a:lnTo>
                    <a:pt x="3039" y="3827"/>
                  </a:lnTo>
                  <a:lnTo>
                    <a:pt x="3005" y="3819"/>
                  </a:lnTo>
                  <a:lnTo>
                    <a:pt x="2971" y="3813"/>
                  </a:lnTo>
                  <a:lnTo>
                    <a:pt x="2936" y="3812"/>
                  </a:lnTo>
                  <a:lnTo>
                    <a:pt x="2902" y="3812"/>
                  </a:lnTo>
                  <a:lnTo>
                    <a:pt x="2865" y="3813"/>
                  </a:lnTo>
                  <a:lnTo>
                    <a:pt x="2828" y="3814"/>
                  </a:lnTo>
                  <a:lnTo>
                    <a:pt x="2789" y="3815"/>
                  </a:lnTo>
                  <a:lnTo>
                    <a:pt x="2750" y="3816"/>
                  </a:lnTo>
                  <a:lnTo>
                    <a:pt x="2706" y="3815"/>
                  </a:lnTo>
                  <a:lnTo>
                    <a:pt x="2659" y="3811"/>
                  </a:lnTo>
                  <a:lnTo>
                    <a:pt x="2647" y="3818"/>
                  </a:lnTo>
                  <a:lnTo>
                    <a:pt x="2640" y="3824"/>
                  </a:lnTo>
                  <a:lnTo>
                    <a:pt x="2635" y="3834"/>
                  </a:lnTo>
                  <a:lnTo>
                    <a:pt x="2632" y="3843"/>
                  </a:lnTo>
                  <a:lnTo>
                    <a:pt x="2632" y="3852"/>
                  </a:lnTo>
                  <a:lnTo>
                    <a:pt x="2632" y="3861"/>
                  </a:lnTo>
                  <a:lnTo>
                    <a:pt x="2632" y="3870"/>
                  </a:lnTo>
                  <a:lnTo>
                    <a:pt x="2632" y="3879"/>
                  </a:lnTo>
                  <a:lnTo>
                    <a:pt x="2630" y="3886"/>
                  </a:lnTo>
                  <a:lnTo>
                    <a:pt x="2623" y="3893"/>
                  </a:lnTo>
                  <a:lnTo>
                    <a:pt x="2615" y="3920"/>
                  </a:lnTo>
                  <a:lnTo>
                    <a:pt x="2608" y="3947"/>
                  </a:lnTo>
                  <a:lnTo>
                    <a:pt x="2598" y="3974"/>
                  </a:lnTo>
                  <a:lnTo>
                    <a:pt x="2591" y="4003"/>
                  </a:lnTo>
                  <a:lnTo>
                    <a:pt x="2578" y="4030"/>
                  </a:lnTo>
                  <a:lnTo>
                    <a:pt x="2566" y="4058"/>
                  </a:lnTo>
                  <a:lnTo>
                    <a:pt x="2554" y="4084"/>
                  </a:lnTo>
                  <a:lnTo>
                    <a:pt x="2537" y="4110"/>
                  </a:lnTo>
                  <a:lnTo>
                    <a:pt x="2520" y="4136"/>
                  </a:lnTo>
                  <a:lnTo>
                    <a:pt x="2497" y="4160"/>
                  </a:lnTo>
                  <a:lnTo>
                    <a:pt x="2478" y="4184"/>
                  </a:lnTo>
                  <a:lnTo>
                    <a:pt x="2453" y="4206"/>
                  </a:lnTo>
                  <a:lnTo>
                    <a:pt x="2422" y="4228"/>
                  </a:lnTo>
                  <a:lnTo>
                    <a:pt x="2387" y="4248"/>
                  </a:lnTo>
                  <a:lnTo>
                    <a:pt x="2348" y="4267"/>
                  </a:lnTo>
                  <a:lnTo>
                    <a:pt x="2309" y="4283"/>
                  </a:lnTo>
                  <a:lnTo>
                    <a:pt x="2265" y="4296"/>
                  </a:lnTo>
                  <a:lnTo>
                    <a:pt x="2218" y="4308"/>
                  </a:lnTo>
                  <a:lnTo>
                    <a:pt x="2169" y="4316"/>
                  </a:lnTo>
                  <a:lnTo>
                    <a:pt x="2120" y="4320"/>
                  </a:lnTo>
                  <a:lnTo>
                    <a:pt x="2054" y="4319"/>
                  </a:lnTo>
                  <a:lnTo>
                    <a:pt x="1993" y="4312"/>
                  </a:lnTo>
                  <a:lnTo>
                    <a:pt x="1934" y="4303"/>
                  </a:lnTo>
                  <a:lnTo>
                    <a:pt x="1877" y="4290"/>
                  </a:lnTo>
                  <a:lnTo>
                    <a:pt x="1823" y="4274"/>
                  </a:lnTo>
                  <a:lnTo>
                    <a:pt x="1772" y="4255"/>
                  </a:lnTo>
                  <a:lnTo>
                    <a:pt x="1723" y="4236"/>
                  </a:lnTo>
                  <a:lnTo>
                    <a:pt x="1676" y="4215"/>
                  </a:lnTo>
                  <a:lnTo>
                    <a:pt x="1632" y="4194"/>
                  </a:lnTo>
                  <a:lnTo>
                    <a:pt x="1591" y="4173"/>
                  </a:lnTo>
                  <a:lnTo>
                    <a:pt x="1610" y="4143"/>
                  </a:lnTo>
                  <a:lnTo>
                    <a:pt x="1610" y="4119"/>
                  </a:lnTo>
                  <a:lnTo>
                    <a:pt x="1591" y="4100"/>
                  </a:lnTo>
                  <a:lnTo>
                    <a:pt x="1559" y="4083"/>
                  </a:lnTo>
                  <a:lnTo>
                    <a:pt x="1515" y="4069"/>
                  </a:lnTo>
                  <a:lnTo>
                    <a:pt x="1466" y="4056"/>
                  </a:lnTo>
                  <a:lnTo>
                    <a:pt x="1414" y="4044"/>
                  </a:lnTo>
                  <a:lnTo>
                    <a:pt x="1368" y="4032"/>
                  </a:lnTo>
                  <a:lnTo>
                    <a:pt x="1323" y="4019"/>
                  </a:lnTo>
                  <a:lnTo>
                    <a:pt x="1292" y="4003"/>
                  </a:lnTo>
                  <a:lnTo>
                    <a:pt x="1260" y="3987"/>
                  </a:lnTo>
                  <a:lnTo>
                    <a:pt x="1230" y="3971"/>
                  </a:lnTo>
                  <a:lnTo>
                    <a:pt x="1203" y="3952"/>
                  </a:lnTo>
                  <a:lnTo>
                    <a:pt x="1179" y="3934"/>
                  </a:lnTo>
                  <a:lnTo>
                    <a:pt x="1159" y="3915"/>
                  </a:lnTo>
                  <a:lnTo>
                    <a:pt x="1140" y="3895"/>
                  </a:lnTo>
                  <a:lnTo>
                    <a:pt x="1122" y="3875"/>
                  </a:lnTo>
                  <a:lnTo>
                    <a:pt x="1105" y="3855"/>
                  </a:lnTo>
                  <a:lnTo>
                    <a:pt x="1088" y="3835"/>
                  </a:lnTo>
                  <a:lnTo>
                    <a:pt x="1071" y="3814"/>
                  </a:lnTo>
                  <a:lnTo>
                    <a:pt x="1017" y="3803"/>
                  </a:lnTo>
                  <a:lnTo>
                    <a:pt x="348" y="3803"/>
                  </a:lnTo>
                  <a:lnTo>
                    <a:pt x="355" y="2144"/>
                  </a:lnTo>
                  <a:lnTo>
                    <a:pt x="319" y="2140"/>
                  </a:lnTo>
                  <a:lnTo>
                    <a:pt x="284" y="2133"/>
                  </a:lnTo>
                  <a:lnTo>
                    <a:pt x="250" y="2126"/>
                  </a:lnTo>
                  <a:lnTo>
                    <a:pt x="216" y="2118"/>
                  </a:lnTo>
                  <a:lnTo>
                    <a:pt x="184" y="2109"/>
                  </a:lnTo>
                  <a:lnTo>
                    <a:pt x="154" y="2099"/>
                  </a:lnTo>
                  <a:lnTo>
                    <a:pt x="127" y="2087"/>
                  </a:lnTo>
                  <a:lnTo>
                    <a:pt x="103" y="2074"/>
                  </a:lnTo>
                  <a:lnTo>
                    <a:pt x="81" y="2059"/>
                  </a:lnTo>
                  <a:lnTo>
                    <a:pt x="64" y="2042"/>
                  </a:lnTo>
                  <a:lnTo>
                    <a:pt x="46" y="1999"/>
                  </a:lnTo>
                  <a:lnTo>
                    <a:pt x="32" y="1955"/>
                  </a:lnTo>
                  <a:lnTo>
                    <a:pt x="15" y="1908"/>
                  </a:lnTo>
                  <a:lnTo>
                    <a:pt x="5" y="1861"/>
                  </a:lnTo>
                  <a:lnTo>
                    <a:pt x="0" y="1813"/>
                  </a:lnTo>
                  <a:lnTo>
                    <a:pt x="2" y="1766"/>
                  </a:lnTo>
                  <a:lnTo>
                    <a:pt x="17" y="1720"/>
                  </a:lnTo>
                  <a:lnTo>
                    <a:pt x="42" y="1677"/>
                  </a:lnTo>
                  <a:lnTo>
                    <a:pt x="81" y="1635"/>
                  </a:lnTo>
                  <a:lnTo>
                    <a:pt x="135" y="1596"/>
                  </a:lnTo>
                  <a:lnTo>
                    <a:pt x="348" y="1543"/>
                  </a:lnTo>
                  <a:lnTo>
                    <a:pt x="365" y="1116"/>
                  </a:lnTo>
                  <a:lnTo>
                    <a:pt x="421" y="1116"/>
                  </a:lnTo>
                  <a:lnTo>
                    <a:pt x="485" y="1116"/>
                  </a:lnTo>
                  <a:lnTo>
                    <a:pt x="556" y="1116"/>
                  </a:lnTo>
                  <a:lnTo>
                    <a:pt x="630" y="1116"/>
                  </a:lnTo>
                  <a:lnTo>
                    <a:pt x="701" y="1116"/>
                  </a:lnTo>
                  <a:lnTo>
                    <a:pt x="767" y="1116"/>
                  </a:lnTo>
                  <a:lnTo>
                    <a:pt x="823" y="1116"/>
                  </a:lnTo>
                  <a:lnTo>
                    <a:pt x="870" y="1116"/>
                  </a:lnTo>
                  <a:lnTo>
                    <a:pt x="899" y="1116"/>
                  </a:lnTo>
                  <a:lnTo>
                    <a:pt x="909" y="1116"/>
                  </a:lnTo>
                  <a:lnTo>
                    <a:pt x="1319" y="1111"/>
                  </a:lnTo>
                  <a:lnTo>
                    <a:pt x="1331" y="1100"/>
                  </a:lnTo>
                  <a:lnTo>
                    <a:pt x="1345" y="1086"/>
                  </a:lnTo>
                  <a:lnTo>
                    <a:pt x="1360" y="1074"/>
                  </a:lnTo>
                  <a:lnTo>
                    <a:pt x="1377" y="1060"/>
                  </a:lnTo>
                  <a:lnTo>
                    <a:pt x="1395" y="1046"/>
                  </a:lnTo>
                  <a:lnTo>
                    <a:pt x="1412" y="1035"/>
                  </a:lnTo>
                  <a:lnTo>
                    <a:pt x="1424" y="1024"/>
                  </a:lnTo>
                  <a:lnTo>
                    <a:pt x="1436" y="1016"/>
                  </a:lnTo>
                  <a:lnTo>
                    <a:pt x="1444" y="1011"/>
                  </a:lnTo>
                  <a:lnTo>
                    <a:pt x="1446" y="1008"/>
                  </a:lnTo>
                  <a:lnTo>
                    <a:pt x="1461" y="1003"/>
                  </a:lnTo>
                  <a:lnTo>
                    <a:pt x="1478" y="997"/>
                  </a:lnTo>
                  <a:lnTo>
                    <a:pt x="1497" y="992"/>
                  </a:lnTo>
                  <a:lnTo>
                    <a:pt x="1517" y="988"/>
                  </a:lnTo>
                  <a:lnTo>
                    <a:pt x="1539" y="986"/>
                  </a:lnTo>
                  <a:lnTo>
                    <a:pt x="1564" y="983"/>
                  </a:lnTo>
                  <a:lnTo>
                    <a:pt x="1586" y="983"/>
                  </a:lnTo>
                  <a:lnTo>
                    <a:pt x="1610" y="984"/>
                  </a:lnTo>
                  <a:lnTo>
                    <a:pt x="1632" y="988"/>
                  </a:lnTo>
                  <a:lnTo>
                    <a:pt x="1652" y="992"/>
                  </a:lnTo>
                  <a:lnTo>
                    <a:pt x="1664" y="999"/>
                  </a:lnTo>
                  <a:lnTo>
                    <a:pt x="1676" y="1003"/>
                  </a:lnTo>
                  <a:lnTo>
                    <a:pt x="1694" y="1005"/>
                  </a:lnTo>
                  <a:lnTo>
                    <a:pt x="1713" y="1005"/>
                  </a:lnTo>
                  <a:lnTo>
                    <a:pt x="1733" y="1004"/>
                  </a:lnTo>
                  <a:lnTo>
                    <a:pt x="1752" y="1002"/>
                  </a:lnTo>
                  <a:lnTo>
                    <a:pt x="1774" y="999"/>
                  </a:lnTo>
                  <a:lnTo>
                    <a:pt x="1794" y="997"/>
                  </a:lnTo>
                  <a:lnTo>
                    <a:pt x="1814" y="995"/>
                  </a:lnTo>
                  <a:lnTo>
                    <a:pt x="1828" y="992"/>
                  </a:lnTo>
                  <a:lnTo>
                    <a:pt x="1897" y="991"/>
                  </a:lnTo>
                  <a:lnTo>
                    <a:pt x="1941" y="982"/>
                  </a:lnTo>
                  <a:lnTo>
                    <a:pt x="1973" y="966"/>
                  </a:lnTo>
                  <a:lnTo>
                    <a:pt x="1990" y="944"/>
                  </a:lnTo>
                  <a:lnTo>
                    <a:pt x="2002" y="919"/>
                  </a:lnTo>
                  <a:lnTo>
                    <a:pt x="2010" y="893"/>
                  </a:lnTo>
                  <a:lnTo>
                    <a:pt x="2017" y="866"/>
                  </a:lnTo>
                  <a:lnTo>
                    <a:pt x="2032" y="840"/>
                  </a:lnTo>
                  <a:lnTo>
                    <a:pt x="2056" y="818"/>
                  </a:lnTo>
                  <a:lnTo>
                    <a:pt x="2093" y="799"/>
                  </a:lnTo>
                  <a:lnTo>
                    <a:pt x="2262" y="814"/>
                  </a:lnTo>
                  <a:lnTo>
                    <a:pt x="2267" y="806"/>
                  </a:lnTo>
                  <a:lnTo>
                    <a:pt x="2265" y="797"/>
                  </a:lnTo>
                  <a:lnTo>
                    <a:pt x="2262" y="790"/>
                  </a:lnTo>
                  <a:lnTo>
                    <a:pt x="2260" y="782"/>
                  </a:lnTo>
                  <a:lnTo>
                    <a:pt x="2255" y="775"/>
                  </a:lnTo>
                  <a:lnTo>
                    <a:pt x="2247" y="767"/>
                  </a:lnTo>
                  <a:lnTo>
                    <a:pt x="2243" y="759"/>
                  </a:lnTo>
                  <a:lnTo>
                    <a:pt x="2238" y="751"/>
                  </a:lnTo>
                  <a:lnTo>
                    <a:pt x="2235" y="742"/>
                  </a:lnTo>
                  <a:lnTo>
                    <a:pt x="2233" y="732"/>
                  </a:lnTo>
                  <a:lnTo>
                    <a:pt x="2213" y="730"/>
                  </a:lnTo>
                  <a:lnTo>
                    <a:pt x="2191" y="726"/>
                  </a:lnTo>
                  <a:lnTo>
                    <a:pt x="2172" y="723"/>
                  </a:lnTo>
                  <a:lnTo>
                    <a:pt x="2152" y="717"/>
                  </a:lnTo>
                  <a:lnTo>
                    <a:pt x="2132" y="711"/>
                  </a:lnTo>
                  <a:lnTo>
                    <a:pt x="2113" y="706"/>
                  </a:lnTo>
                  <a:lnTo>
                    <a:pt x="2098" y="698"/>
                  </a:lnTo>
                  <a:lnTo>
                    <a:pt x="2081" y="690"/>
                  </a:lnTo>
                  <a:lnTo>
                    <a:pt x="2069" y="680"/>
                  </a:lnTo>
                  <a:lnTo>
                    <a:pt x="2056" y="670"/>
                  </a:lnTo>
                  <a:lnTo>
                    <a:pt x="2051" y="663"/>
                  </a:lnTo>
                  <a:lnTo>
                    <a:pt x="2049" y="655"/>
                  </a:lnTo>
                  <a:lnTo>
                    <a:pt x="2049" y="647"/>
                  </a:lnTo>
                  <a:lnTo>
                    <a:pt x="2051" y="639"/>
                  </a:lnTo>
                  <a:lnTo>
                    <a:pt x="2054" y="631"/>
                  </a:lnTo>
                  <a:lnTo>
                    <a:pt x="2056" y="624"/>
                  </a:lnTo>
                  <a:lnTo>
                    <a:pt x="2054" y="618"/>
                  </a:lnTo>
                  <a:lnTo>
                    <a:pt x="2044" y="612"/>
                  </a:lnTo>
                  <a:lnTo>
                    <a:pt x="2029" y="608"/>
                  </a:lnTo>
                  <a:lnTo>
                    <a:pt x="2005" y="605"/>
                  </a:lnTo>
                  <a:lnTo>
                    <a:pt x="1997" y="602"/>
                  </a:lnTo>
                  <a:lnTo>
                    <a:pt x="1990" y="597"/>
                  </a:lnTo>
                  <a:lnTo>
                    <a:pt x="1985" y="592"/>
                  </a:lnTo>
                  <a:lnTo>
                    <a:pt x="1980" y="587"/>
                  </a:lnTo>
                  <a:lnTo>
                    <a:pt x="1975" y="581"/>
                  </a:lnTo>
                  <a:lnTo>
                    <a:pt x="1973" y="575"/>
                  </a:lnTo>
                  <a:lnTo>
                    <a:pt x="1968" y="570"/>
                  </a:lnTo>
                  <a:lnTo>
                    <a:pt x="1966" y="565"/>
                  </a:lnTo>
                  <a:lnTo>
                    <a:pt x="1963" y="559"/>
                  </a:lnTo>
                  <a:lnTo>
                    <a:pt x="1961" y="556"/>
                  </a:lnTo>
                  <a:lnTo>
                    <a:pt x="1941" y="554"/>
                  </a:lnTo>
                  <a:lnTo>
                    <a:pt x="1917" y="554"/>
                  </a:lnTo>
                  <a:lnTo>
                    <a:pt x="1895" y="555"/>
                  </a:lnTo>
                  <a:lnTo>
                    <a:pt x="1870" y="557"/>
                  </a:lnTo>
                  <a:lnTo>
                    <a:pt x="1846" y="559"/>
                  </a:lnTo>
                  <a:lnTo>
                    <a:pt x="1821" y="563"/>
                  </a:lnTo>
                  <a:lnTo>
                    <a:pt x="1794" y="565"/>
                  </a:lnTo>
                  <a:lnTo>
                    <a:pt x="1767" y="567"/>
                  </a:lnTo>
                  <a:lnTo>
                    <a:pt x="1743" y="568"/>
                  </a:lnTo>
                  <a:lnTo>
                    <a:pt x="1716" y="567"/>
                  </a:lnTo>
                  <a:lnTo>
                    <a:pt x="1635" y="416"/>
                  </a:lnTo>
                  <a:lnTo>
                    <a:pt x="1689" y="406"/>
                  </a:lnTo>
                  <a:lnTo>
                    <a:pt x="1740" y="396"/>
                  </a:lnTo>
                  <a:lnTo>
                    <a:pt x="1794" y="387"/>
                  </a:lnTo>
                  <a:lnTo>
                    <a:pt x="1850" y="376"/>
                  </a:lnTo>
                  <a:lnTo>
                    <a:pt x="1904" y="368"/>
                  </a:lnTo>
                  <a:lnTo>
                    <a:pt x="1958" y="359"/>
                  </a:lnTo>
                  <a:lnTo>
                    <a:pt x="2015" y="351"/>
                  </a:lnTo>
                  <a:lnTo>
                    <a:pt x="2071" y="343"/>
                  </a:lnTo>
                  <a:lnTo>
                    <a:pt x="2125" y="336"/>
                  </a:lnTo>
                  <a:lnTo>
                    <a:pt x="2181" y="330"/>
                  </a:lnTo>
                  <a:lnTo>
                    <a:pt x="2218" y="314"/>
                  </a:lnTo>
                  <a:lnTo>
                    <a:pt x="2145" y="100"/>
                  </a:lnTo>
                  <a:lnTo>
                    <a:pt x="2262" y="84"/>
                  </a:lnTo>
                  <a:lnTo>
                    <a:pt x="2380" y="69"/>
                  </a:lnTo>
                  <a:lnTo>
                    <a:pt x="2500" y="54"/>
                  </a:lnTo>
                  <a:lnTo>
                    <a:pt x="2620" y="42"/>
                  </a:lnTo>
                  <a:lnTo>
                    <a:pt x="2740" y="30"/>
                  </a:lnTo>
                  <a:lnTo>
                    <a:pt x="2863" y="20"/>
                  </a:lnTo>
                  <a:lnTo>
                    <a:pt x="2985" y="12"/>
                  </a:lnTo>
                  <a:lnTo>
                    <a:pt x="3108" y="6"/>
                  </a:lnTo>
                  <a:lnTo>
                    <a:pt x="3228" y="3"/>
                  </a:lnTo>
                  <a:lnTo>
                    <a:pt x="3348" y="2"/>
                  </a:lnTo>
                  <a:lnTo>
                    <a:pt x="3348" y="2"/>
                  </a:lnTo>
                  <a:lnTo>
                    <a:pt x="3348" y="0"/>
                  </a:lnTo>
                  <a:close/>
                </a:path>
              </a:pathLst>
            </a:custGeom>
            <a:solidFill>
              <a:srgbClr val="001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24" name="Freeform 4"/>
            <p:cNvSpPr>
              <a:spLocks/>
            </p:cNvSpPr>
            <p:nvPr/>
          </p:nvSpPr>
          <p:spPr bwMode="auto">
            <a:xfrm rot="643092">
              <a:off x="2365" y="83"/>
              <a:ext cx="890" cy="144"/>
            </a:xfrm>
            <a:custGeom>
              <a:avLst/>
              <a:gdLst>
                <a:gd name="T0" fmla="*/ 890 w 890"/>
                <a:gd name="T1" fmla="*/ 41 h 144"/>
                <a:gd name="T2" fmla="*/ 890 w 890"/>
                <a:gd name="T3" fmla="*/ 58 h 144"/>
                <a:gd name="T4" fmla="*/ 804 w 890"/>
                <a:gd name="T5" fmla="*/ 64 h 144"/>
                <a:gd name="T6" fmla="*/ 716 w 890"/>
                <a:gd name="T7" fmla="*/ 69 h 144"/>
                <a:gd name="T8" fmla="*/ 630 w 890"/>
                <a:gd name="T9" fmla="*/ 76 h 144"/>
                <a:gd name="T10" fmla="*/ 540 w 890"/>
                <a:gd name="T11" fmla="*/ 83 h 144"/>
                <a:gd name="T12" fmla="*/ 451 w 890"/>
                <a:gd name="T13" fmla="*/ 90 h 144"/>
                <a:gd name="T14" fmla="*/ 365 w 890"/>
                <a:gd name="T15" fmla="*/ 98 h 144"/>
                <a:gd name="T16" fmla="*/ 277 w 890"/>
                <a:gd name="T17" fmla="*/ 107 h 144"/>
                <a:gd name="T18" fmla="*/ 191 w 890"/>
                <a:gd name="T19" fmla="*/ 117 h 144"/>
                <a:gd name="T20" fmla="*/ 108 w 890"/>
                <a:gd name="T21" fmla="*/ 130 h 144"/>
                <a:gd name="T22" fmla="*/ 25 w 890"/>
                <a:gd name="T23" fmla="*/ 144 h 144"/>
                <a:gd name="T24" fmla="*/ 0 w 890"/>
                <a:gd name="T25" fmla="*/ 79 h 144"/>
                <a:gd name="T26" fmla="*/ 81 w 890"/>
                <a:gd name="T27" fmla="*/ 64 h 144"/>
                <a:gd name="T28" fmla="*/ 164 w 890"/>
                <a:gd name="T29" fmla="*/ 51 h 144"/>
                <a:gd name="T30" fmla="*/ 248 w 890"/>
                <a:gd name="T31" fmla="*/ 40 h 144"/>
                <a:gd name="T32" fmla="*/ 334 w 890"/>
                <a:gd name="T33" fmla="*/ 31 h 144"/>
                <a:gd name="T34" fmla="*/ 422 w 890"/>
                <a:gd name="T35" fmla="*/ 23 h 144"/>
                <a:gd name="T36" fmla="*/ 510 w 890"/>
                <a:gd name="T37" fmla="*/ 16 h 144"/>
                <a:gd name="T38" fmla="*/ 598 w 890"/>
                <a:gd name="T39" fmla="*/ 10 h 144"/>
                <a:gd name="T40" fmla="*/ 687 w 890"/>
                <a:gd name="T41" fmla="*/ 5 h 144"/>
                <a:gd name="T42" fmla="*/ 775 w 890"/>
                <a:gd name="T43" fmla="*/ 2 h 144"/>
                <a:gd name="T44" fmla="*/ 863 w 890"/>
                <a:gd name="T45" fmla="*/ 0 h 144"/>
                <a:gd name="T46" fmla="*/ 890 w 890"/>
                <a:gd name="T47" fmla="*/ 41 h 144"/>
                <a:gd name="T48" fmla="*/ 890 w 890"/>
                <a:gd name="T49" fmla="*/ 4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90" h="144">
                  <a:moveTo>
                    <a:pt x="890" y="41"/>
                  </a:moveTo>
                  <a:lnTo>
                    <a:pt x="890" y="58"/>
                  </a:lnTo>
                  <a:lnTo>
                    <a:pt x="804" y="64"/>
                  </a:lnTo>
                  <a:lnTo>
                    <a:pt x="716" y="69"/>
                  </a:lnTo>
                  <a:lnTo>
                    <a:pt x="630" y="76"/>
                  </a:lnTo>
                  <a:lnTo>
                    <a:pt x="540" y="83"/>
                  </a:lnTo>
                  <a:lnTo>
                    <a:pt x="451" y="90"/>
                  </a:lnTo>
                  <a:lnTo>
                    <a:pt x="365" y="98"/>
                  </a:lnTo>
                  <a:lnTo>
                    <a:pt x="277" y="107"/>
                  </a:lnTo>
                  <a:lnTo>
                    <a:pt x="191" y="117"/>
                  </a:lnTo>
                  <a:lnTo>
                    <a:pt x="108" y="130"/>
                  </a:lnTo>
                  <a:lnTo>
                    <a:pt x="25" y="144"/>
                  </a:lnTo>
                  <a:lnTo>
                    <a:pt x="0" y="79"/>
                  </a:lnTo>
                  <a:lnTo>
                    <a:pt x="81" y="64"/>
                  </a:lnTo>
                  <a:lnTo>
                    <a:pt x="164" y="51"/>
                  </a:lnTo>
                  <a:lnTo>
                    <a:pt x="248" y="40"/>
                  </a:lnTo>
                  <a:lnTo>
                    <a:pt x="334" y="31"/>
                  </a:lnTo>
                  <a:lnTo>
                    <a:pt x="422" y="23"/>
                  </a:lnTo>
                  <a:lnTo>
                    <a:pt x="510" y="16"/>
                  </a:lnTo>
                  <a:lnTo>
                    <a:pt x="598" y="10"/>
                  </a:lnTo>
                  <a:lnTo>
                    <a:pt x="687" y="5"/>
                  </a:lnTo>
                  <a:lnTo>
                    <a:pt x="775" y="2"/>
                  </a:lnTo>
                  <a:lnTo>
                    <a:pt x="863" y="0"/>
                  </a:lnTo>
                  <a:lnTo>
                    <a:pt x="890" y="41"/>
                  </a:lnTo>
                  <a:lnTo>
                    <a:pt x="890" y="41"/>
                  </a:lnTo>
                  <a:close/>
                </a:path>
              </a:pathLst>
            </a:custGeom>
            <a:solidFill>
              <a:srgbClr val="FFB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25" name="Freeform 5"/>
            <p:cNvSpPr>
              <a:spLocks/>
            </p:cNvSpPr>
            <p:nvPr/>
          </p:nvSpPr>
          <p:spPr bwMode="auto">
            <a:xfrm rot="641445">
              <a:off x="2397" y="162"/>
              <a:ext cx="875" cy="114"/>
            </a:xfrm>
            <a:custGeom>
              <a:avLst/>
              <a:gdLst>
                <a:gd name="T0" fmla="*/ 875 w 875"/>
                <a:gd name="T1" fmla="*/ 20 h 114"/>
                <a:gd name="T2" fmla="*/ 858 w 875"/>
                <a:gd name="T3" fmla="*/ 24 h 114"/>
                <a:gd name="T4" fmla="*/ 838 w 875"/>
                <a:gd name="T5" fmla="*/ 26 h 114"/>
                <a:gd name="T6" fmla="*/ 816 w 875"/>
                <a:gd name="T7" fmla="*/ 28 h 114"/>
                <a:gd name="T8" fmla="*/ 794 w 875"/>
                <a:gd name="T9" fmla="*/ 29 h 114"/>
                <a:gd name="T10" fmla="*/ 770 w 875"/>
                <a:gd name="T11" fmla="*/ 30 h 114"/>
                <a:gd name="T12" fmla="*/ 745 w 875"/>
                <a:gd name="T13" fmla="*/ 32 h 114"/>
                <a:gd name="T14" fmla="*/ 723 w 875"/>
                <a:gd name="T15" fmla="*/ 33 h 114"/>
                <a:gd name="T16" fmla="*/ 699 w 875"/>
                <a:gd name="T17" fmla="*/ 35 h 114"/>
                <a:gd name="T18" fmla="*/ 677 w 875"/>
                <a:gd name="T19" fmla="*/ 37 h 114"/>
                <a:gd name="T20" fmla="*/ 655 w 875"/>
                <a:gd name="T21" fmla="*/ 41 h 114"/>
                <a:gd name="T22" fmla="*/ 588 w 875"/>
                <a:gd name="T23" fmla="*/ 46 h 114"/>
                <a:gd name="T24" fmla="*/ 522 w 875"/>
                <a:gd name="T25" fmla="*/ 52 h 114"/>
                <a:gd name="T26" fmla="*/ 456 w 875"/>
                <a:gd name="T27" fmla="*/ 58 h 114"/>
                <a:gd name="T28" fmla="*/ 392 w 875"/>
                <a:gd name="T29" fmla="*/ 65 h 114"/>
                <a:gd name="T30" fmla="*/ 329 w 875"/>
                <a:gd name="T31" fmla="*/ 72 h 114"/>
                <a:gd name="T32" fmla="*/ 265 w 875"/>
                <a:gd name="T33" fmla="*/ 78 h 114"/>
                <a:gd name="T34" fmla="*/ 204 w 875"/>
                <a:gd name="T35" fmla="*/ 86 h 114"/>
                <a:gd name="T36" fmla="*/ 142 w 875"/>
                <a:gd name="T37" fmla="*/ 96 h 114"/>
                <a:gd name="T38" fmla="*/ 81 w 875"/>
                <a:gd name="T39" fmla="*/ 105 h 114"/>
                <a:gd name="T40" fmla="*/ 20 w 875"/>
                <a:gd name="T41" fmla="*/ 114 h 114"/>
                <a:gd name="T42" fmla="*/ 0 w 875"/>
                <a:gd name="T43" fmla="*/ 85 h 114"/>
                <a:gd name="T44" fmla="*/ 79 w 875"/>
                <a:gd name="T45" fmla="*/ 69 h 114"/>
                <a:gd name="T46" fmla="*/ 162 w 875"/>
                <a:gd name="T47" fmla="*/ 56 h 114"/>
                <a:gd name="T48" fmla="*/ 245 w 875"/>
                <a:gd name="T49" fmla="*/ 44 h 114"/>
                <a:gd name="T50" fmla="*/ 333 w 875"/>
                <a:gd name="T51" fmla="*/ 34 h 114"/>
                <a:gd name="T52" fmla="*/ 422 w 875"/>
                <a:gd name="T53" fmla="*/ 25 h 114"/>
                <a:gd name="T54" fmla="*/ 512 w 875"/>
                <a:gd name="T55" fmla="*/ 18 h 114"/>
                <a:gd name="T56" fmla="*/ 603 w 875"/>
                <a:gd name="T57" fmla="*/ 11 h 114"/>
                <a:gd name="T58" fmla="*/ 694 w 875"/>
                <a:gd name="T59" fmla="*/ 6 h 114"/>
                <a:gd name="T60" fmla="*/ 782 w 875"/>
                <a:gd name="T61" fmla="*/ 3 h 114"/>
                <a:gd name="T62" fmla="*/ 868 w 875"/>
                <a:gd name="T63" fmla="*/ 0 h 114"/>
                <a:gd name="T64" fmla="*/ 875 w 875"/>
                <a:gd name="T65" fmla="*/ 20 h 114"/>
                <a:gd name="T66" fmla="*/ 875 w 875"/>
                <a:gd name="T67" fmla="*/ 2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75" h="114">
                  <a:moveTo>
                    <a:pt x="875" y="20"/>
                  </a:moveTo>
                  <a:lnTo>
                    <a:pt x="858" y="24"/>
                  </a:lnTo>
                  <a:lnTo>
                    <a:pt x="838" y="26"/>
                  </a:lnTo>
                  <a:lnTo>
                    <a:pt x="816" y="28"/>
                  </a:lnTo>
                  <a:lnTo>
                    <a:pt x="794" y="29"/>
                  </a:lnTo>
                  <a:lnTo>
                    <a:pt x="770" y="30"/>
                  </a:lnTo>
                  <a:lnTo>
                    <a:pt x="745" y="32"/>
                  </a:lnTo>
                  <a:lnTo>
                    <a:pt x="723" y="33"/>
                  </a:lnTo>
                  <a:lnTo>
                    <a:pt x="699" y="35"/>
                  </a:lnTo>
                  <a:lnTo>
                    <a:pt x="677" y="37"/>
                  </a:lnTo>
                  <a:lnTo>
                    <a:pt x="655" y="41"/>
                  </a:lnTo>
                  <a:lnTo>
                    <a:pt x="588" y="46"/>
                  </a:lnTo>
                  <a:lnTo>
                    <a:pt x="522" y="52"/>
                  </a:lnTo>
                  <a:lnTo>
                    <a:pt x="456" y="58"/>
                  </a:lnTo>
                  <a:lnTo>
                    <a:pt x="392" y="65"/>
                  </a:lnTo>
                  <a:lnTo>
                    <a:pt x="329" y="72"/>
                  </a:lnTo>
                  <a:lnTo>
                    <a:pt x="265" y="78"/>
                  </a:lnTo>
                  <a:lnTo>
                    <a:pt x="204" y="86"/>
                  </a:lnTo>
                  <a:lnTo>
                    <a:pt x="142" y="96"/>
                  </a:lnTo>
                  <a:lnTo>
                    <a:pt x="81" y="105"/>
                  </a:lnTo>
                  <a:lnTo>
                    <a:pt x="20" y="114"/>
                  </a:lnTo>
                  <a:lnTo>
                    <a:pt x="0" y="85"/>
                  </a:lnTo>
                  <a:lnTo>
                    <a:pt x="79" y="69"/>
                  </a:lnTo>
                  <a:lnTo>
                    <a:pt x="162" y="56"/>
                  </a:lnTo>
                  <a:lnTo>
                    <a:pt x="245" y="44"/>
                  </a:lnTo>
                  <a:lnTo>
                    <a:pt x="333" y="34"/>
                  </a:lnTo>
                  <a:lnTo>
                    <a:pt x="422" y="25"/>
                  </a:lnTo>
                  <a:lnTo>
                    <a:pt x="512" y="18"/>
                  </a:lnTo>
                  <a:lnTo>
                    <a:pt x="603" y="11"/>
                  </a:lnTo>
                  <a:lnTo>
                    <a:pt x="694" y="6"/>
                  </a:lnTo>
                  <a:lnTo>
                    <a:pt x="782" y="3"/>
                  </a:lnTo>
                  <a:lnTo>
                    <a:pt x="868" y="0"/>
                  </a:lnTo>
                  <a:lnTo>
                    <a:pt x="875" y="20"/>
                  </a:lnTo>
                  <a:lnTo>
                    <a:pt x="875" y="20"/>
                  </a:lnTo>
                  <a:close/>
                </a:path>
              </a:pathLst>
            </a:custGeom>
            <a:solidFill>
              <a:srgbClr val="FF00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26" name="Freeform 6"/>
            <p:cNvSpPr>
              <a:spLocks/>
            </p:cNvSpPr>
            <p:nvPr/>
          </p:nvSpPr>
          <p:spPr bwMode="auto">
            <a:xfrm rot="647980">
              <a:off x="2427" y="238"/>
              <a:ext cx="865" cy="124"/>
            </a:xfrm>
            <a:custGeom>
              <a:avLst/>
              <a:gdLst>
                <a:gd name="T0" fmla="*/ 865 w 865"/>
                <a:gd name="T1" fmla="*/ 30 h 124"/>
                <a:gd name="T2" fmla="*/ 774 w 865"/>
                <a:gd name="T3" fmla="*/ 40 h 124"/>
                <a:gd name="T4" fmla="*/ 686 w 865"/>
                <a:gd name="T5" fmla="*/ 49 h 124"/>
                <a:gd name="T6" fmla="*/ 603 w 865"/>
                <a:gd name="T7" fmla="*/ 60 h 124"/>
                <a:gd name="T8" fmla="*/ 519 w 865"/>
                <a:gd name="T9" fmla="*/ 70 h 124"/>
                <a:gd name="T10" fmla="*/ 438 w 865"/>
                <a:gd name="T11" fmla="*/ 79 h 124"/>
                <a:gd name="T12" fmla="*/ 355 w 865"/>
                <a:gd name="T13" fmla="*/ 89 h 124"/>
                <a:gd name="T14" fmla="*/ 272 w 865"/>
                <a:gd name="T15" fmla="*/ 98 h 124"/>
                <a:gd name="T16" fmla="*/ 188 w 865"/>
                <a:gd name="T17" fmla="*/ 108 h 124"/>
                <a:gd name="T18" fmla="*/ 100 w 865"/>
                <a:gd name="T19" fmla="*/ 116 h 124"/>
                <a:gd name="T20" fmla="*/ 7 w 865"/>
                <a:gd name="T21" fmla="*/ 124 h 124"/>
                <a:gd name="T22" fmla="*/ 0 w 865"/>
                <a:gd name="T23" fmla="*/ 92 h 124"/>
                <a:gd name="T24" fmla="*/ 83 w 865"/>
                <a:gd name="T25" fmla="*/ 78 h 124"/>
                <a:gd name="T26" fmla="*/ 166 w 865"/>
                <a:gd name="T27" fmla="*/ 66 h 124"/>
                <a:gd name="T28" fmla="*/ 250 w 865"/>
                <a:gd name="T29" fmla="*/ 56 h 124"/>
                <a:gd name="T30" fmla="*/ 333 w 865"/>
                <a:gd name="T31" fmla="*/ 47 h 124"/>
                <a:gd name="T32" fmla="*/ 416 w 865"/>
                <a:gd name="T33" fmla="*/ 39 h 124"/>
                <a:gd name="T34" fmla="*/ 502 w 865"/>
                <a:gd name="T35" fmla="*/ 31 h 124"/>
                <a:gd name="T36" fmla="*/ 585 w 865"/>
                <a:gd name="T37" fmla="*/ 24 h 124"/>
                <a:gd name="T38" fmla="*/ 671 w 865"/>
                <a:gd name="T39" fmla="*/ 16 h 124"/>
                <a:gd name="T40" fmla="*/ 759 w 865"/>
                <a:gd name="T41" fmla="*/ 8 h 124"/>
                <a:gd name="T42" fmla="*/ 845 w 865"/>
                <a:gd name="T43" fmla="*/ 0 h 124"/>
                <a:gd name="T44" fmla="*/ 850 w 865"/>
                <a:gd name="T45" fmla="*/ 4 h 124"/>
                <a:gd name="T46" fmla="*/ 853 w 865"/>
                <a:gd name="T47" fmla="*/ 6 h 124"/>
                <a:gd name="T48" fmla="*/ 855 w 865"/>
                <a:gd name="T49" fmla="*/ 9 h 124"/>
                <a:gd name="T50" fmla="*/ 857 w 865"/>
                <a:gd name="T51" fmla="*/ 12 h 124"/>
                <a:gd name="T52" fmla="*/ 857 w 865"/>
                <a:gd name="T53" fmla="*/ 15 h 124"/>
                <a:gd name="T54" fmla="*/ 860 w 865"/>
                <a:gd name="T55" fmla="*/ 17 h 124"/>
                <a:gd name="T56" fmla="*/ 860 w 865"/>
                <a:gd name="T57" fmla="*/ 21 h 124"/>
                <a:gd name="T58" fmla="*/ 862 w 865"/>
                <a:gd name="T59" fmla="*/ 24 h 124"/>
                <a:gd name="T60" fmla="*/ 862 w 865"/>
                <a:gd name="T61" fmla="*/ 26 h 124"/>
                <a:gd name="T62" fmla="*/ 865 w 865"/>
                <a:gd name="T63" fmla="*/ 30 h 124"/>
                <a:gd name="T64" fmla="*/ 865 w 865"/>
                <a:gd name="T65" fmla="*/ 3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65" h="124">
                  <a:moveTo>
                    <a:pt x="865" y="30"/>
                  </a:moveTo>
                  <a:lnTo>
                    <a:pt x="774" y="40"/>
                  </a:lnTo>
                  <a:lnTo>
                    <a:pt x="686" y="49"/>
                  </a:lnTo>
                  <a:lnTo>
                    <a:pt x="603" y="60"/>
                  </a:lnTo>
                  <a:lnTo>
                    <a:pt x="519" y="70"/>
                  </a:lnTo>
                  <a:lnTo>
                    <a:pt x="438" y="79"/>
                  </a:lnTo>
                  <a:lnTo>
                    <a:pt x="355" y="89"/>
                  </a:lnTo>
                  <a:lnTo>
                    <a:pt x="272" y="98"/>
                  </a:lnTo>
                  <a:lnTo>
                    <a:pt x="188" y="108"/>
                  </a:lnTo>
                  <a:lnTo>
                    <a:pt x="100" y="116"/>
                  </a:lnTo>
                  <a:lnTo>
                    <a:pt x="7" y="124"/>
                  </a:lnTo>
                  <a:lnTo>
                    <a:pt x="0" y="92"/>
                  </a:lnTo>
                  <a:lnTo>
                    <a:pt x="83" y="78"/>
                  </a:lnTo>
                  <a:lnTo>
                    <a:pt x="166" y="66"/>
                  </a:lnTo>
                  <a:lnTo>
                    <a:pt x="250" y="56"/>
                  </a:lnTo>
                  <a:lnTo>
                    <a:pt x="333" y="47"/>
                  </a:lnTo>
                  <a:lnTo>
                    <a:pt x="416" y="39"/>
                  </a:lnTo>
                  <a:lnTo>
                    <a:pt x="502" y="31"/>
                  </a:lnTo>
                  <a:lnTo>
                    <a:pt x="585" y="24"/>
                  </a:lnTo>
                  <a:lnTo>
                    <a:pt x="671" y="16"/>
                  </a:lnTo>
                  <a:lnTo>
                    <a:pt x="759" y="8"/>
                  </a:lnTo>
                  <a:lnTo>
                    <a:pt x="845" y="0"/>
                  </a:lnTo>
                  <a:lnTo>
                    <a:pt x="850" y="4"/>
                  </a:lnTo>
                  <a:lnTo>
                    <a:pt x="853" y="6"/>
                  </a:lnTo>
                  <a:lnTo>
                    <a:pt x="855" y="9"/>
                  </a:lnTo>
                  <a:lnTo>
                    <a:pt x="857" y="12"/>
                  </a:lnTo>
                  <a:lnTo>
                    <a:pt x="857" y="15"/>
                  </a:lnTo>
                  <a:lnTo>
                    <a:pt x="860" y="17"/>
                  </a:lnTo>
                  <a:lnTo>
                    <a:pt x="860" y="21"/>
                  </a:lnTo>
                  <a:lnTo>
                    <a:pt x="862" y="24"/>
                  </a:lnTo>
                  <a:lnTo>
                    <a:pt x="862" y="26"/>
                  </a:lnTo>
                  <a:lnTo>
                    <a:pt x="865" y="30"/>
                  </a:lnTo>
                  <a:lnTo>
                    <a:pt x="865" y="30"/>
                  </a:lnTo>
                  <a:close/>
                </a:path>
              </a:pathLst>
            </a:custGeom>
            <a:solidFill>
              <a:srgbClr val="FF00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27" name="Freeform 7"/>
            <p:cNvSpPr>
              <a:spLocks/>
            </p:cNvSpPr>
            <p:nvPr/>
          </p:nvSpPr>
          <p:spPr bwMode="auto">
            <a:xfrm rot="221259">
              <a:off x="1885" y="245"/>
              <a:ext cx="2005" cy="246"/>
            </a:xfrm>
            <a:custGeom>
              <a:avLst/>
              <a:gdLst>
                <a:gd name="T0" fmla="*/ 2005 w 2005"/>
                <a:gd name="T1" fmla="*/ 23 h 246"/>
                <a:gd name="T2" fmla="*/ 2005 w 2005"/>
                <a:gd name="T3" fmla="*/ 34 h 246"/>
                <a:gd name="T4" fmla="*/ 1809 w 2005"/>
                <a:gd name="T5" fmla="*/ 56 h 246"/>
                <a:gd name="T6" fmla="*/ 1610 w 2005"/>
                <a:gd name="T7" fmla="*/ 77 h 246"/>
                <a:gd name="T8" fmla="*/ 1412 w 2005"/>
                <a:gd name="T9" fmla="*/ 98 h 246"/>
                <a:gd name="T10" fmla="*/ 1216 w 2005"/>
                <a:gd name="T11" fmla="*/ 119 h 246"/>
                <a:gd name="T12" fmla="*/ 1017 w 2005"/>
                <a:gd name="T13" fmla="*/ 141 h 246"/>
                <a:gd name="T14" fmla="*/ 819 w 2005"/>
                <a:gd name="T15" fmla="*/ 161 h 246"/>
                <a:gd name="T16" fmla="*/ 620 w 2005"/>
                <a:gd name="T17" fmla="*/ 183 h 246"/>
                <a:gd name="T18" fmla="*/ 421 w 2005"/>
                <a:gd name="T19" fmla="*/ 203 h 246"/>
                <a:gd name="T20" fmla="*/ 220 w 2005"/>
                <a:gd name="T21" fmla="*/ 224 h 246"/>
                <a:gd name="T22" fmla="*/ 19 w 2005"/>
                <a:gd name="T23" fmla="*/ 246 h 246"/>
                <a:gd name="T24" fmla="*/ 17 w 2005"/>
                <a:gd name="T25" fmla="*/ 242 h 246"/>
                <a:gd name="T26" fmla="*/ 15 w 2005"/>
                <a:gd name="T27" fmla="*/ 239 h 246"/>
                <a:gd name="T28" fmla="*/ 12 w 2005"/>
                <a:gd name="T29" fmla="*/ 235 h 246"/>
                <a:gd name="T30" fmla="*/ 10 w 2005"/>
                <a:gd name="T31" fmla="*/ 232 h 246"/>
                <a:gd name="T32" fmla="*/ 5 w 2005"/>
                <a:gd name="T33" fmla="*/ 229 h 246"/>
                <a:gd name="T34" fmla="*/ 2 w 2005"/>
                <a:gd name="T35" fmla="*/ 224 h 246"/>
                <a:gd name="T36" fmla="*/ 2 w 2005"/>
                <a:gd name="T37" fmla="*/ 221 h 246"/>
                <a:gd name="T38" fmla="*/ 0 w 2005"/>
                <a:gd name="T39" fmla="*/ 217 h 246"/>
                <a:gd name="T40" fmla="*/ 0 w 2005"/>
                <a:gd name="T41" fmla="*/ 213 h 246"/>
                <a:gd name="T42" fmla="*/ 2 w 2005"/>
                <a:gd name="T43" fmla="*/ 208 h 246"/>
                <a:gd name="T44" fmla="*/ 159 w 2005"/>
                <a:gd name="T45" fmla="*/ 183 h 246"/>
                <a:gd name="T46" fmla="*/ 319 w 2005"/>
                <a:gd name="T47" fmla="*/ 161 h 246"/>
                <a:gd name="T48" fmla="*/ 480 w 2005"/>
                <a:gd name="T49" fmla="*/ 141 h 246"/>
                <a:gd name="T50" fmla="*/ 642 w 2005"/>
                <a:gd name="T51" fmla="*/ 121 h 246"/>
                <a:gd name="T52" fmla="*/ 806 w 2005"/>
                <a:gd name="T53" fmla="*/ 104 h 246"/>
                <a:gd name="T54" fmla="*/ 970 w 2005"/>
                <a:gd name="T55" fmla="*/ 87 h 246"/>
                <a:gd name="T56" fmla="*/ 1135 w 2005"/>
                <a:gd name="T57" fmla="*/ 71 h 246"/>
                <a:gd name="T58" fmla="*/ 1301 w 2005"/>
                <a:gd name="T59" fmla="*/ 54 h 246"/>
                <a:gd name="T60" fmla="*/ 1468 w 2005"/>
                <a:gd name="T61" fmla="*/ 38 h 246"/>
                <a:gd name="T62" fmla="*/ 1635 w 2005"/>
                <a:gd name="T63" fmla="*/ 19 h 246"/>
                <a:gd name="T64" fmla="*/ 1667 w 2005"/>
                <a:gd name="T65" fmla="*/ 17 h 246"/>
                <a:gd name="T66" fmla="*/ 1698 w 2005"/>
                <a:gd name="T67" fmla="*/ 15 h 246"/>
                <a:gd name="T68" fmla="*/ 1735 w 2005"/>
                <a:gd name="T69" fmla="*/ 11 h 246"/>
                <a:gd name="T70" fmla="*/ 1772 w 2005"/>
                <a:gd name="T71" fmla="*/ 9 h 246"/>
                <a:gd name="T72" fmla="*/ 1811 w 2005"/>
                <a:gd name="T73" fmla="*/ 6 h 246"/>
                <a:gd name="T74" fmla="*/ 1850 w 2005"/>
                <a:gd name="T75" fmla="*/ 3 h 246"/>
                <a:gd name="T76" fmla="*/ 1887 w 2005"/>
                <a:gd name="T77" fmla="*/ 1 h 246"/>
                <a:gd name="T78" fmla="*/ 1926 w 2005"/>
                <a:gd name="T79" fmla="*/ 0 h 246"/>
                <a:gd name="T80" fmla="*/ 1963 w 2005"/>
                <a:gd name="T81" fmla="*/ 0 h 246"/>
                <a:gd name="T82" fmla="*/ 1997 w 2005"/>
                <a:gd name="T83" fmla="*/ 2 h 246"/>
                <a:gd name="T84" fmla="*/ 2005 w 2005"/>
                <a:gd name="T85" fmla="*/ 23 h 246"/>
                <a:gd name="T86" fmla="*/ 2005 w 2005"/>
                <a:gd name="T87" fmla="*/ 23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05" h="246">
                  <a:moveTo>
                    <a:pt x="2005" y="23"/>
                  </a:moveTo>
                  <a:lnTo>
                    <a:pt x="2005" y="34"/>
                  </a:lnTo>
                  <a:lnTo>
                    <a:pt x="1809" y="56"/>
                  </a:lnTo>
                  <a:lnTo>
                    <a:pt x="1610" y="77"/>
                  </a:lnTo>
                  <a:lnTo>
                    <a:pt x="1412" y="98"/>
                  </a:lnTo>
                  <a:lnTo>
                    <a:pt x="1216" y="119"/>
                  </a:lnTo>
                  <a:lnTo>
                    <a:pt x="1017" y="141"/>
                  </a:lnTo>
                  <a:lnTo>
                    <a:pt x="819" y="161"/>
                  </a:lnTo>
                  <a:lnTo>
                    <a:pt x="620" y="183"/>
                  </a:lnTo>
                  <a:lnTo>
                    <a:pt x="421" y="203"/>
                  </a:lnTo>
                  <a:lnTo>
                    <a:pt x="220" y="224"/>
                  </a:lnTo>
                  <a:lnTo>
                    <a:pt x="19" y="246"/>
                  </a:lnTo>
                  <a:lnTo>
                    <a:pt x="17" y="242"/>
                  </a:lnTo>
                  <a:lnTo>
                    <a:pt x="15" y="239"/>
                  </a:lnTo>
                  <a:lnTo>
                    <a:pt x="12" y="235"/>
                  </a:lnTo>
                  <a:lnTo>
                    <a:pt x="10" y="232"/>
                  </a:lnTo>
                  <a:lnTo>
                    <a:pt x="5" y="229"/>
                  </a:lnTo>
                  <a:lnTo>
                    <a:pt x="2" y="224"/>
                  </a:lnTo>
                  <a:lnTo>
                    <a:pt x="2" y="221"/>
                  </a:lnTo>
                  <a:lnTo>
                    <a:pt x="0" y="217"/>
                  </a:lnTo>
                  <a:lnTo>
                    <a:pt x="0" y="213"/>
                  </a:lnTo>
                  <a:lnTo>
                    <a:pt x="2" y="208"/>
                  </a:lnTo>
                  <a:lnTo>
                    <a:pt x="159" y="183"/>
                  </a:lnTo>
                  <a:lnTo>
                    <a:pt x="319" y="161"/>
                  </a:lnTo>
                  <a:lnTo>
                    <a:pt x="480" y="141"/>
                  </a:lnTo>
                  <a:lnTo>
                    <a:pt x="642" y="121"/>
                  </a:lnTo>
                  <a:lnTo>
                    <a:pt x="806" y="104"/>
                  </a:lnTo>
                  <a:lnTo>
                    <a:pt x="970" y="87"/>
                  </a:lnTo>
                  <a:lnTo>
                    <a:pt x="1135" y="71"/>
                  </a:lnTo>
                  <a:lnTo>
                    <a:pt x="1301" y="54"/>
                  </a:lnTo>
                  <a:lnTo>
                    <a:pt x="1468" y="38"/>
                  </a:lnTo>
                  <a:lnTo>
                    <a:pt x="1635" y="19"/>
                  </a:lnTo>
                  <a:lnTo>
                    <a:pt x="1667" y="17"/>
                  </a:lnTo>
                  <a:lnTo>
                    <a:pt x="1698" y="15"/>
                  </a:lnTo>
                  <a:lnTo>
                    <a:pt x="1735" y="11"/>
                  </a:lnTo>
                  <a:lnTo>
                    <a:pt x="1772" y="9"/>
                  </a:lnTo>
                  <a:lnTo>
                    <a:pt x="1811" y="6"/>
                  </a:lnTo>
                  <a:lnTo>
                    <a:pt x="1850" y="3"/>
                  </a:lnTo>
                  <a:lnTo>
                    <a:pt x="1887" y="1"/>
                  </a:lnTo>
                  <a:lnTo>
                    <a:pt x="1926" y="0"/>
                  </a:lnTo>
                  <a:lnTo>
                    <a:pt x="1963" y="0"/>
                  </a:lnTo>
                  <a:lnTo>
                    <a:pt x="1997" y="2"/>
                  </a:lnTo>
                  <a:lnTo>
                    <a:pt x="2005" y="23"/>
                  </a:lnTo>
                  <a:lnTo>
                    <a:pt x="2005" y="23"/>
                  </a:lnTo>
                  <a:close/>
                </a:path>
              </a:pathLst>
            </a:custGeom>
            <a:solidFill>
              <a:srgbClr val="FFB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28" name="Freeform 8"/>
            <p:cNvSpPr>
              <a:spLocks/>
            </p:cNvSpPr>
            <p:nvPr/>
          </p:nvSpPr>
          <p:spPr bwMode="auto">
            <a:xfrm>
              <a:off x="3343" y="349"/>
              <a:ext cx="331" cy="232"/>
            </a:xfrm>
            <a:custGeom>
              <a:avLst/>
              <a:gdLst>
                <a:gd name="T0" fmla="*/ 204 w 331"/>
                <a:gd name="T1" fmla="*/ 18 h 232"/>
                <a:gd name="T2" fmla="*/ 221 w 331"/>
                <a:gd name="T3" fmla="*/ 30 h 232"/>
                <a:gd name="T4" fmla="*/ 228 w 331"/>
                <a:gd name="T5" fmla="*/ 41 h 232"/>
                <a:gd name="T6" fmla="*/ 231 w 331"/>
                <a:gd name="T7" fmla="*/ 54 h 232"/>
                <a:gd name="T8" fmla="*/ 221 w 331"/>
                <a:gd name="T9" fmla="*/ 66 h 232"/>
                <a:gd name="T10" fmla="*/ 206 w 331"/>
                <a:gd name="T11" fmla="*/ 73 h 232"/>
                <a:gd name="T12" fmla="*/ 191 w 331"/>
                <a:gd name="T13" fmla="*/ 78 h 232"/>
                <a:gd name="T14" fmla="*/ 177 w 331"/>
                <a:gd name="T15" fmla="*/ 81 h 232"/>
                <a:gd name="T16" fmla="*/ 164 w 331"/>
                <a:gd name="T17" fmla="*/ 86 h 232"/>
                <a:gd name="T18" fmla="*/ 155 w 331"/>
                <a:gd name="T19" fmla="*/ 91 h 232"/>
                <a:gd name="T20" fmla="*/ 167 w 331"/>
                <a:gd name="T21" fmla="*/ 97 h 232"/>
                <a:gd name="T22" fmla="*/ 206 w 331"/>
                <a:gd name="T23" fmla="*/ 96 h 232"/>
                <a:gd name="T24" fmla="*/ 250 w 331"/>
                <a:gd name="T25" fmla="*/ 95 h 232"/>
                <a:gd name="T26" fmla="*/ 289 w 331"/>
                <a:gd name="T27" fmla="*/ 98 h 232"/>
                <a:gd name="T28" fmla="*/ 319 w 331"/>
                <a:gd name="T29" fmla="*/ 112 h 232"/>
                <a:gd name="T30" fmla="*/ 331 w 331"/>
                <a:gd name="T31" fmla="*/ 136 h 232"/>
                <a:gd name="T32" fmla="*/ 329 w 331"/>
                <a:gd name="T33" fmla="*/ 155 h 232"/>
                <a:gd name="T34" fmla="*/ 319 w 331"/>
                <a:gd name="T35" fmla="*/ 175 h 232"/>
                <a:gd name="T36" fmla="*/ 302 w 331"/>
                <a:gd name="T37" fmla="*/ 192 h 232"/>
                <a:gd name="T38" fmla="*/ 280 w 331"/>
                <a:gd name="T39" fmla="*/ 208 h 232"/>
                <a:gd name="T40" fmla="*/ 255 w 331"/>
                <a:gd name="T41" fmla="*/ 218 h 232"/>
                <a:gd name="T42" fmla="*/ 238 w 331"/>
                <a:gd name="T43" fmla="*/ 223 h 232"/>
                <a:gd name="T44" fmla="*/ 218 w 331"/>
                <a:gd name="T45" fmla="*/ 226 h 232"/>
                <a:gd name="T46" fmla="*/ 199 w 331"/>
                <a:gd name="T47" fmla="*/ 229 h 232"/>
                <a:gd name="T48" fmla="*/ 179 w 331"/>
                <a:gd name="T49" fmla="*/ 231 h 232"/>
                <a:gd name="T50" fmla="*/ 167 w 331"/>
                <a:gd name="T51" fmla="*/ 207 h 232"/>
                <a:gd name="T52" fmla="*/ 150 w 331"/>
                <a:gd name="T53" fmla="*/ 159 h 232"/>
                <a:gd name="T54" fmla="*/ 118 w 331"/>
                <a:gd name="T55" fmla="*/ 114 h 232"/>
                <a:gd name="T56" fmla="*/ 76 w 331"/>
                <a:gd name="T57" fmla="*/ 71 h 232"/>
                <a:gd name="T58" fmla="*/ 27 w 331"/>
                <a:gd name="T59" fmla="*/ 30 h 232"/>
                <a:gd name="T60" fmla="*/ 17 w 331"/>
                <a:gd name="T61" fmla="*/ 6 h 232"/>
                <a:gd name="T62" fmla="*/ 57 w 331"/>
                <a:gd name="T63" fmla="*/ 1 h 232"/>
                <a:gd name="T64" fmla="*/ 101 w 331"/>
                <a:gd name="T65" fmla="*/ 0 h 232"/>
                <a:gd name="T66" fmla="*/ 142 w 331"/>
                <a:gd name="T67" fmla="*/ 1 h 232"/>
                <a:gd name="T68" fmla="*/ 179 w 331"/>
                <a:gd name="T69" fmla="*/ 8 h 232"/>
                <a:gd name="T70" fmla="*/ 194 w 331"/>
                <a:gd name="T71" fmla="*/ 1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1" h="232">
                  <a:moveTo>
                    <a:pt x="194" y="13"/>
                  </a:moveTo>
                  <a:lnTo>
                    <a:pt x="204" y="18"/>
                  </a:lnTo>
                  <a:lnTo>
                    <a:pt x="213" y="23"/>
                  </a:lnTo>
                  <a:lnTo>
                    <a:pt x="221" y="30"/>
                  </a:lnTo>
                  <a:lnTo>
                    <a:pt x="226" y="35"/>
                  </a:lnTo>
                  <a:lnTo>
                    <a:pt x="228" y="41"/>
                  </a:lnTo>
                  <a:lnTo>
                    <a:pt x="231" y="48"/>
                  </a:lnTo>
                  <a:lnTo>
                    <a:pt x="231" y="54"/>
                  </a:lnTo>
                  <a:lnTo>
                    <a:pt x="228" y="61"/>
                  </a:lnTo>
                  <a:lnTo>
                    <a:pt x="221" y="66"/>
                  </a:lnTo>
                  <a:lnTo>
                    <a:pt x="213" y="71"/>
                  </a:lnTo>
                  <a:lnTo>
                    <a:pt x="206" y="73"/>
                  </a:lnTo>
                  <a:lnTo>
                    <a:pt x="199" y="75"/>
                  </a:lnTo>
                  <a:lnTo>
                    <a:pt x="191" y="78"/>
                  </a:lnTo>
                  <a:lnTo>
                    <a:pt x="184" y="80"/>
                  </a:lnTo>
                  <a:lnTo>
                    <a:pt x="177" y="81"/>
                  </a:lnTo>
                  <a:lnTo>
                    <a:pt x="169" y="83"/>
                  </a:lnTo>
                  <a:lnTo>
                    <a:pt x="164" y="86"/>
                  </a:lnTo>
                  <a:lnTo>
                    <a:pt x="157" y="88"/>
                  </a:lnTo>
                  <a:lnTo>
                    <a:pt x="155" y="91"/>
                  </a:lnTo>
                  <a:lnTo>
                    <a:pt x="150" y="95"/>
                  </a:lnTo>
                  <a:lnTo>
                    <a:pt x="167" y="97"/>
                  </a:lnTo>
                  <a:lnTo>
                    <a:pt x="187" y="97"/>
                  </a:lnTo>
                  <a:lnTo>
                    <a:pt x="206" y="96"/>
                  </a:lnTo>
                  <a:lnTo>
                    <a:pt x="228" y="95"/>
                  </a:lnTo>
                  <a:lnTo>
                    <a:pt x="250" y="95"/>
                  </a:lnTo>
                  <a:lnTo>
                    <a:pt x="270" y="95"/>
                  </a:lnTo>
                  <a:lnTo>
                    <a:pt x="289" y="98"/>
                  </a:lnTo>
                  <a:lnTo>
                    <a:pt x="307" y="103"/>
                  </a:lnTo>
                  <a:lnTo>
                    <a:pt x="319" y="112"/>
                  </a:lnTo>
                  <a:lnTo>
                    <a:pt x="326" y="125"/>
                  </a:lnTo>
                  <a:lnTo>
                    <a:pt x="331" y="136"/>
                  </a:lnTo>
                  <a:lnTo>
                    <a:pt x="331" y="146"/>
                  </a:lnTo>
                  <a:lnTo>
                    <a:pt x="329" y="155"/>
                  </a:lnTo>
                  <a:lnTo>
                    <a:pt x="326" y="166"/>
                  </a:lnTo>
                  <a:lnTo>
                    <a:pt x="319" y="175"/>
                  </a:lnTo>
                  <a:lnTo>
                    <a:pt x="312" y="183"/>
                  </a:lnTo>
                  <a:lnTo>
                    <a:pt x="302" y="192"/>
                  </a:lnTo>
                  <a:lnTo>
                    <a:pt x="292" y="200"/>
                  </a:lnTo>
                  <a:lnTo>
                    <a:pt x="280" y="208"/>
                  </a:lnTo>
                  <a:lnTo>
                    <a:pt x="265" y="215"/>
                  </a:lnTo>
                  <a:lnTo>
                    <a:pt x="255" y="218"/>
                  </a:lnTo>
                  <a:lnTo>
                    <a:pt x="248" y="222"/>
                  </a:lnTo>
                  <a:lnTo>
                    <a:pt x="238" y="223"/>
                  </a:lnTo>
                  <a:lnTo>
                    <a:pt x="228" y="225"/>
                  </a:lnTo>
                  <a:lnTo>
                    <a:pt x="218" y="226"/>
                  </a:lnTo>
                  <a:lnTo>
                    <a:pt x="209" y="227"/>
                  </a:lnTo>
                  <a:lnTo>
                    <a:pt x="199" y="229"/>
                  </a:lnTo>
                  <a:lnTo>
                    <a:pt x="189" y="230"/>
                  </a:lnTo>
                  <a:lnTo>
                    <a:pt x="179" y="231"/>
                  </a:lnTo>
                  <a:lnTo>
                    <a:pt x="169" y="232"/>
                  </a:lnTo>
                  <a:lnTo>
                    <a:pt x="167" y="207"/>
                  </a:lnTo>
                  <a:lnTo>
                    <a:pt x="160" y="183"/>
                  </a:lnTo>
                  <a:lnTo>
                    <a:pt x="150" y="159"/>
                  </a:lnTo>
                  <a:lnTo>
                    <a:pt x="135" y="136"/>
                  </a:lnTo>
                  <a:lnTo>
                    <a:pt x="118" y="114"/>
                  </a:lnTo>
                  <a:lnTo>
                    <a:pt x="98" y="93"/>
                  </a:lnTo>
                  <a:lnTo>
                    <a:pt x="76" y="71"/>
                  </a:lnTo>
                  <a:lnTo>
                    <a:pt x="52" y="50"/>
                  </a:lnTo>
                  <a:lnTo>
                    <a:pt x="27" y="30"/>
                  </a:lnTo>
                  <a:lnTo>
                    <a:pt x="0" y="9"/>
                  </a:lnTo>
                  <a:lnTo>
                    <a:pt x="17" y="6"/>
                  </a:lnTo>
                  <a:lnTo>
                    <a:pt x="37" y="3"/>
                  </a:lnTo>
                  <a:lnTo>
                    <a:pt x="57" y="1"/>
                  </a:lnTo>
                  <a:lnTo>
                    <a:pt x="79" y="0"/>
                  </a:lnTo>
                  <a:lnTo>
                    <a:pt x="101" y="0"/>
                  </a:lnTo>
                  <a:lnTo>
                    <a:pt x="120" y="0"/>
                  </a:lnTo>
                  <a:lnTo>
                    <a:pt x="142" y="1"/>
                  </a:lnTo>
                  <a:lnTo>
                    <a:pt x="162" y="5"/>
                  </a:lnTo>
                  <a:lnTo>
                    <a:pt x="179" y="8"/>
                  </a:lnTo>
                  <a:lnTo>
                    <a:pt x="194" y="13"/>
                  </a:lnTo>
                  <a:lnTo>
                    <a:pt x="194"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29" name="Freeform 9"/>
            <p:cNvSpPr>
              <a:spLocks/>
            </p:cNvSpPr>
            <p:nvPr/>
          </p:nvSpPr>
          <p:spPr bwMode="auto">
            <a:xfrm rot="-338207">
              <a:off x="2390" y="362"/>
              <a:ext cx="1095" cy="609"/>
            </a:xfrm>
            <a:custGeom>
              <a:avLst/>
              <a:gdLst>
                <a:gd name="T0" fmla="*/ 1059 w 1095"/>
                <a:gd name="T1" fmla="*/ 118 h 609"/>
                <a:gd name="T2" fmla="*/ 1095 w 1095"/>
                <a:gd name="T3" fmla="*/ 205 h 609"/>
                <a:gd name="T4" fmla="*/ 1078 w 1095"/>
                <a:gd name="T5" fmla="*/ 293 h 609"/>
                <a:gd name="T6" fmla="*/ 1022 w 1095"/>
                <a:gd name="T7" fmla="*/ 379 h 609"/>
                <a:gd name="T8" fmla="*/ 943 w 1095"/>
                <a:gd name="T9" fmla="*/ 460 h 609"/>
                <a:gd name="T10" fmla="*/ 870 w 1095"/>
                <a:gd name="T11" fmla="*/ 516 h 609"/>
                <a:gd name="T12" fmla="*/ 796 w 1095"/>
                <a:gd name="T13" fmla="*/ 552 h 609"/>
                <a:gd name="T14" fmla="*/ 713 w 1095"/>
                <a:gd name="T15" fmla="*/ 582 h 609"/>
                <a:gd name="T16" fmla="*/ 622 w 1095"/>
                <a:gd name="T17" fmla="*/ 603 h 609"/>
                <a:gd name="T18" fmla="*/ 522 w 1095"/>
                <a:gd name="T19" fmla="*/ 609 h 609"/>
                <a:gd name="T20" fmla="*/ 402 w 1095"/>
                <a:gd name="T21" fmla="*/ 596 h 609"/>
                <a:gd name="T22" fmla="*/ 284 w 1095"/>
                <a:gd name="T23" fmla="*/ 568 h 609"/>
                <a:gd name="T24" fmla="*/ 184 w 1095"/>
                <a:gd name="T25" fmla="*/ 524 h 609"/>
                <a:gd name="T26" fmla="*/ 103 w 1095"/>
                <a:gd name="T27" fmla="*/ 473 h 609"/>
                <a:gd name="T28" fmla="*/ 41 w 1095"/>
                <a:gd name="T29" fmla="*/ 417 h 609"/>
                <a:gd name="T30" fmla="*/ 5 w 1095"/>
                <a:gd name="T31" fmla="*/ 355 h 609"/>
                <a:gd name="T32" fmla="*/ 0 w 1095"/>
                <a:gd name="T33" fmla="*/ 292 h 609"/>
                <a:gd name="T34" fmla="*/ 17 w 1095"/>
                <a:gd name="T35" fmla="*/ 230 h 609"/>
                <a:gd name="T36" fmla="*/ 54 w 1095"/>
                <a:gd name="T37" fmla="*/ 171 h 609"/>
                <a:gd name="T38" fmla="*/ 100 w 1095"/>
                <a:gd name="T39" fmla="*/ 115 h 609"/>
                <a:gd name="T40" fmla="*/ 139 w 1095"/>
                <a:gd name="T41" fmla="*/ 84 h 609"/>
                <a:gd name="T42" fmla="*/ 166 w 1095"/>
                <a:gd name="T43" fmla="*/ 78 h 609"/>
                <a:gd name="T44" fmla="*/ 191 w 1095"/>
                <a:gd name="T45" fmla="*/ 73 h 609"/>
                <a:gd name="T46" fmla="*/ 215 w 1095"/>
                <a:gd name="T47" fmla="*/ 70 h 609"/>
                <a:gd name="T48" fmla="*/ 242 w 1095"/>
                <a:gd name="T49" fmla="*/ 73 h 609"/>
                <a:gd name="T50" fmla="*/ 247 w 1095"/>
                <a:gd name="T51" fmla="*/ 76 h 609"/>
                <a:gd name="T52" fmla="*/ 230 w 1095"/>
                <a:gd name="T53" fmla="*/ 80 h 609"/>
                <a:gd name="T54" fmla="*/ 215 w 1095"/>
                <a:gd name="T55" fmla="*/ 85 h 609"/>
                <a:gd name="T56" fmla="*/ 201 w 1095"/>
                <a:gd name="T57" fmla="*/ 92 h 609"/>
                <a:gd name="T58" fmla="*/ 189 w 1095"/>
                <a:gd name="T59" fmla="*/ 100 h 609"/>
                <a:gd name="T60" fmla="*/ 184 w 1095"/>
                <a:gd name="T61" fmla="*/ 116 h 609"/>
                <a:gd name="T62" fmla="*/ 220 w 1095"/>
                <a:gd name="T63" fmla="*/ 109 h 609"/>
                <a:gd name="T64" fmla="*/ 262 w 1095"/>
                <a:gd name="T65" fmla="*/ 100 h 609"/>
                <a:gd name="T66" fmla="*/ 304 w 1095"/>
                <a:gd name="T67" fmla="*/ 92 h 609"/>
                <a:gd name="T68" fmla="*/ 350 w 1095"/>
                <a:gd name="T69" fmla="*/ 90 h 609"/>
                <a:gd name="T70" fmla="*/ 397 w 1095"/>
                <a:gd name="T71" fmla="*/ 96 h 609"/>
                <a:gd name="T72" fmla="*/ 407 w 1095"/>
                <a:gd name="T73" fmla="*/ 90 h 609"/>
                <a:gd name="T74" fmla="*/ 409 w 1095"/>
                <a:gd name="T75" fmla="*/ 84 h 609"/>
                <a:gd name="T76" fmla="*/ 407 w 1095"/>
                <a:gd name="T77" fmla="*/ 78 h 609"/>
                <a:gd name="T78" fmla="*/ 402 w 1095"/>
                <a:gd name="T79" fmla="*/ 73 h 609"/>
                <a:gd name="T80" fmla="*/ 397 w 1095"/>
                <a:gd name="T81" fmla="*/ 67 h 609"/>
                <a:gd name="T82" fmla="*/ 392 w 1095"/>
                <a:gd name="T83" fmla="*/ 67 h 609"/>
                <a:gd name="T84" fmla="*/ 387 w 1095"/>
                <a:gd name="T85" fmla="*/ 67 h 609"/>
                <a:gd name="T86" fmla="*/ 380 w 1095"/>
                <a:gd name="T87" fmla="*/ 66 h 609"/>
                <a:gd name="T88" fmla="*/ 375 w 1095"/>
                <a:gd name="T89" fmla="*/ 65 h 609"/>
                <a:gd name="T90" fmla="*/ 372 w 1095"/>
                <a:gd name="T91" fmla="*/ 61 h 609"/>
                <a:gd name="T92" fmla="*/ 426 w 1095"/>
                <a:gd name="T93" fmla="*/ 52 h 609"/>
                <a:gd name="T94" fmla="*/ 537 w 1095"/>
                <a:gd name="T95" fmla="*/ 42 h 609"/>
                <a:gd name="T96" fmla="*/ 647 w 1095"/>
                <a:gd name="T97" fmla="*/ 29 h 609"/>
                <a:gd name="T98" fmla="*/ 755 w 1095"/>
                <a:gd name="T99" fmla="*/ 18 h 609"/>
                <a:gd name="T100" fmla="*/ 865 w 1095"/>
                <a:gd name="T101" fmla="*/ 6 h 609"/>
                <a:gd name="T102" fmla="*/ 1015 w 1095"/>
                <a:gd name="T103" fmla="*/ 75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95" h="609">
                  <a:moveTo>
                    <a:pt x="1015" y="75"/>
                  </a:moveTo>
                  <a:lnTo>
                    <a:pt x="1059" y="118"/>
                  </a:lnTo>
                  <a:lnTo>
                    <a:pt x="1083" y="162"/>
                  </a:lnTo>
                  <a:lnTo>
                    <a:pt x="1095" y="205"/>
                  </a:lnTo>
                  <a:lnTo>
                    <a:pt x="1091" y="249"/>
                  </a:lnTo>
                  <a:lnTo>
                    <a:pt x="1078" y="293"/>
                  </a:lnTo>
                  <a:lnTo>
                    <a:pt x="1054" y="337"/>
                  </a:lnTo>
                  <a:lnTo>
                    <a:pt x="1022" y="379"/>
                  </a:lnTo>
                  <a:lnTo>
                    <a:pt x="985" y="420"/>
                  </a:lnTo>
                  <a:lnTo>
                    <a:pt x="943" y="460"/>
                  </a:lnTo>
                  <a:lnTo>
                    <a:pt x="902" y="499"/>
                  </a:lnTo>
                  <a:lnTo>
                    <a:pt x="870" y="516"/>
                  </a:lnTo>
                  <a:lnTo>
                    <a:pt x="833" y="534"/>
                  </a:lnTo>
                  <a:lnTo>
                    <a:pt x="796" y="552"/>
                  </a:lnTo>
                  <a:lnTo>
                    <a:pt x="757" y="568"/>
                  </a:lnTo>
                  <a:lnTo>
                    <a:pt x="713" y="582"/>
                  </a:lnTo>
                  <a:lnTo>
                    <a:pt x="669" y="594"/>
                  </a:lnTo>
                  <a:lnTo>
                    <a:pt x="622" y="603"/>
                  </a:lnTo>
                  <a:lnTo>
                    <a:pt x="571" y="609"/>
                  </a:lnTo>
                  <a:lnTo>
                    <a:pt x="522" y="609"/>
                  </a:lnTo>
                  <a:lnTo>
                    <a:pt x="468" y="605"/>
                  </a:lnTo>
                  <a:lnTo>
                    <a:pt x="402" y="596"/>
                  </a:lnTo>
                  <a:lnTo>
                    <a:pt x="340" y="584"/>
                  </a:lnTo>
                  <a:lnTo>
                    <a:pt x="284" y="568"/>
                  </a:lnTo>
                  <a:lnTo>
                    <a:pt x="233" y="547"/>
                  </a:lnTo>
                  <a:lnTo>
                    <a:pt x="184" y="524"/>
                  </a:lnTo>
                  <a:lnTo>
                    <a:pt x="142" y="500"/>
                  </a:lnTo>
                  <a:lnTo>
                    <a:pt x="103" y="473"/>
                  </a:lnTo>
                  <a:lnTo>
                    <a:pt x="71" y="445"/>
                  </a:lnTo>
                  <a:lnTo>
                    <a:pt x="41" y="417"/>
                  </a:lnTo>
                  <a:lnTo>
                    <a:pt x="19" y="387"/>
                  </a:lnTo>
                  <a:lnTo>
                    <a:pt x="5" y="355"/>
                  </a:lnTo>
                  <a:lnTo>
                    <a:pt x="0" y="323"/>
                  </a:lnTo>
                  <a:lnTo>
                    <a:pt x="0" y="292"/>
                  </a:lnTo>
                  <a:lnTo>
                    <a:pt x="5" y="261"/>
                  </a:lnTo>
                  <a:lnTo>
                    <a:pt x="17" y="230"/>
                  </a:lnTo>
                  <a:lnTo>
                    <a:pt x="34" y="201"/>
                  </a:lnTo>
                  <a:lnTo>
                    <a:pt x="54" y="171"/>
                  </a:lnTo>
                  <a:lnTo>
                    <a:pt x="76" y="142"/>
                  </a:lnTo>
                  <a:lnTo>
                    <a:pt x="100" y="115"/>
                  </a:lnTo>
                  <a:lnTo>
                    <a:pt x="125" y="88"/>
                  </a:lnTo>
                  <a:lnTo>
                    <a:pt x="139" y="84"/>
                  </a:lnTo>
                  <a:lnTo>
                    <a:pt x="154" y="82"/>
                  </a:lnTo>
                  <a:lnTo>
                    <a:pt x="166" y="78"/>
                  </a:lnTo>
                  <a:lnTo>
                    <a:pt x="179" y="76"/>
                  </a:lnTo>
                  <a:lnTo>
                    <a:pt x="191" y="73"/>
                  </a:lnTo>
                  <a:lnTo>
                    <a:pt x="203" y="72"/>
                  </a:lnTo>
                  <a:lnTo>
                    <a:pt x="215" y="70"/>
                  </a:lnTo>
                  <a:lnTo>
                    <a:pt x="230" y="70"/>
                  </a:lnTo>
                  <a:lnTo>
                    <a:pt x="242" y="73"/>
                  </a:lnTo>
                  <a:lnTo>
                    <a:pt x="257" y="75"/>
                  </a:lnTo>
                  <a:lnTo>
                    <a:pt x="247" y="76"/>
                  </a:lnTo>
                  <a:lnTo>
                    <a:pt x="240" y="77"/>
                  </a:lnTo>
                  <a:lnTo>
                    <a:pt x="230" y="80"/>
                  </a:lnTo>
                  <a:lnTo>
                    <a:pt x="223" y="82"/>
                  </a:lnTo>
                  <a:lnTo>
                    <a:pt x="215" y="85"/>
                  </a:lnTo>
                  <a:lnTo>
                    <a:pt x="208" y="89"/>
                  </a:lnTo>
                  <a:lnTo>
                    <a:pt x="201" y="92"/>
                  </a:lnTo>
                  <a:lnTo>
                    <a:pt x="196" y="96"/>
                  </a:lnTo>
                  <a:lnTo>
                    <a:pt x="189" y="100"/>
                  </a:lnTo>
                  <a:lnTo>
                    <a:pt x="184" y="102"/>
                  </a:lnTo>
                  <a:lnTo>
                    <a:pt x="184" y="116"/>
                  </a:lnTo>
                  <a:lnTo>
                    <a:pt x="203" y="114"/>
                  </a:lnTo>
                  <a:lnTo>
                    <a:pt x="220" y="109"/>
                  </a:lnTo>
                  <a:lnTo>
                    <a:pt x="242" y="105"/>
                  </a:lnTo>
                  <a:lnTo>
                    <a:pt x="262" y="100"/>
                  </a:lnTo>
                  <a:lnTo>
                    <a:pt x="284" y="96"/>
                  </a:lnTo>
                  <a:lnTo>
                    <a:pt x="304" y="92"/>
                  </a:lnTo>
                  <a:lnTo>
                    <a:pt x="328" y="91"/>
                  </a:lnTo>
                  <a:lnTo>
                    <a:pt x="350" y="90"/>
                  </a:lnTo>
                  <a:lnTo>
                    <a:pt x="375" y="92"/>
                  </a:lnTo>
                  <a:lnTo>
                    <a:pt x="397" y="96"/>
                  </a:lnTo>
                  <a:lnTo>
                    <a:pt x="404" y="93"/>
                  </a:lnTo>
                  <a:lnTo>
                    <a:pt x="407" y="90"/>
                  </a:lnTo>
                  <a:lnTo>
                    <a:pt x="409" y="88"/>
                  </a:lnTo>
                  <a:lnTo>
                    <a:pt x="409" y="84"/>
                  </a:lnTo>
                  <a:lnTo>
                    <a:pt x="409" y="82"/>
                  </a:lnTo>
                  <a:lnTo>
                    <a:pt x="407" y="78"/>
                  </a:lnTo>
                  <a:lnTo>
                    <a:pt x="404" y="76"/>
                  </a:lnTo>
                  <a:lnTo>
                    <a:pt x="402" y="73"/>
                  </a:lnTo>
                  <a:lnTo>
                    <a:pt x="399" y="70"/>
                  </a:lnTo>
                  <a:lnTo>
                    <a:pt x="397" y="67"/>
                  </a:lnTo>
                  <a:lnTo>
                    <a:pt x="394" y="67"/>
                  </a:lnTo>
                  <a:lnTo>
                    <a:pt x="392" y="67"/>
                  </a:lnTo>
                  <a:lnTo>
                    <a:pt x="390" y="67"/>
                  </a:lnTo>
                  <a:lnTo>
                    <a:pt x="387" y="67"/>
                  </a:lnTo>
                  <a:lnTo>
                    <a:pt x="385" y="66"/>
                  </a:lnTo>
                  <a:lnTo>
                    <a:pt x="380" y="66"/>
                  </a:lnTo>
                  <a:lnTo>
                    <a:pt x="377" y="65"/>
                  </a:lnTo>
                  <a:lnTo>
                    <a:pt x="375" y="65"/>
                  </a:lnTo>
                  <a:lnTo>
                    <a:pt x="372" y="64"/>
                  </a:lnTo>
                  <a:lnTo>
                    <a:pt x="372" y="61"/>
                  </a:lnTo>
                  <a:lnTo>
                    <a:pt x="372" y="58"/>
                  </a:lnTo>
                  <a:lnTo>
                    <a:pt x="426" y="52"/>
                  </a:lnTo>
                  <a:lnTo>
                    <a:pt x="483" y="46"/>
                  </a:lnTo>
                  <a:lnTo>
                    <a:pt x="537" y="42"/>
                  </a:lnTo>
                  <a:lnTo>
                    <a:pt x="590" y="36"/>
                  </a:lnTo>
                  <a:lnTo>
                    <a:pt x="647" y="29"/>
                  </a:lnTo>
                  <a:lnTo>
                    <a:pt x="701" y="24"/>
                  </a:lnTo>
                  <a:lnTo>
                    <a:pt x="755" y="18"/>
                  </a:lnTo>
                  <a:lnTo>
                    <a:pt x="811" y="12"/>
                  </a:lnTo>
                  <a:lnTo>
                    <a:pt x="865" y="6"/>
                  </a:lnTo>
                  <a:lnTo>
                    <a:pt x="919" y="0"/>
                  </a:lnTo>
                  <a:lnTo>
                    <a:pt x="1015" y="75"/>
                  </a:lnTo>
                  <a:lnTo>
                    <a:pt x="1015" y="75"/>
                  </a:lnTo>
                  <a:close/>
                </a:path>
              </a:pathLst>
            </a:custGeom>
            <a:solidFill>
              <a:srgbClr val="E2FF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30" name="Freeform 10"/>
            <p:cNvSpPr>
              <a:spLocks/>
            </p:cNvSpPr>
            <p:nvPr/>
          </p:nvSpPr>
          <p:spPr bwMode="auto">
            <a:xfrm>
              <a:off x="3034" y="403"/>
              <a:ext cx="238" cy="47"/>
            </a:xfrm>
            <a:custGeom>
              <a:avLst/>
              <a:gdLst>
                <a:gd name="T0" fmla="*/ 238 w 238"/>
                <a:gd name="T1" fmla="*/ 34 h 47"/>
                <a:gd name="T2" fmla="*/ 238 w 238"/>
                <a:gd name="T3" fmla="*/ 47 h 47"/>
                <a:gd name="T4" fmla="*/ 216 w 238"/>
                <a:gd name="T5" fmla="*/ 44 h 47"/>
                <a:gd name="T6" fmla="*/ 192 w 238"/>
                <a:gd name="T7" fmla="*/ 41 h 47"/>
                <a:gd name="T8" fmla="*/ 167 w 238"/>
                <a:gd name="T9" fmla="*/ 39 h 47"/>
                <a:gd name="T10" fmla="*/ 143 w 238"/>
                <a:gd name="T11" fmla="*/ 36 h 47"/>
                <a:gd name="T12" fmla="*/ 118 w 238"/>
                <a:gd name="T13" fmla="*/ 35 h 47"/>
                <a:gd name="T14" fmla="*/ 94 w 238"/>
                <a:gd name="T15" fmla="*/ 35 h 47"/>
                <a:gd name="T16" fmla="*/ 69 w 238"/>
                <a:gd name="T17" fmla="*/ 36 h 47"/>
                <a:gd name="T18" fmla="*/ 45 w 238"/>
                <a:gd name="T19" fmla="*/ 37 h 47"/>
                <a:gd name="T20" fmla="*/ 22 w 238"/>
                <a:gd name="T21" fmla="*/ 41 h 47"/>
                <a:gd name="T22" fmla="*/ 0 w 238"/>
                <a:gd name="T23" fmla="*/ 47 h 47"/>
                <a:gd name="T24" fmla="*/ 3 w 238"/>
                <a:gd name="T25" fmla="*/ 40 h 47"/>
                <a:gd name="T26" fmla="*/ 8 w 238"/>
                <a:gd name="T27" fmla="*/ 33 h 47"/>
                <a:gd name="T28" fmla="*/ 15 w 238"/>
                <a:gd name="T29" fmla="*/ 27 h 47"/>
                <a:gd name="T30" fmla="*/ 25 w 238"/>
                <a:gd name="T31" fmla="*/ 23 h 47"/>
                <a:gd name="T32" fmla="*/ 37 w 238"/>
                <a:gd name="T33" fmla="*/ 18 h 47"/>
                <a:gd name="T34" fmla="*/ 49 w 238"/>
                <a:gd name="T35" fmla="*/ 13 h 47"/>
                <a:gd name="T36" fmla="*/ 62 w 238"/>
                <a:gd name="T37" fmla="*/ 10 h 47"/>
                <a:gd name="T38" fmla="*/ 74 w 238"/>
                <a:gd name="T39" fmla="*/ 7 h 47"/>
                <a:gd name="T40" fmla="*/ 89 w 238"/>
                <a:gd name="T41" fmla="*/ 3 h 47"/>
                <a:gd name="T42" fmla="*/ 98 w 238"/>
                <a:gd name="T43" fmla="*/ 0 h 47"/>
                <a:gd name="T44" fmla="*/ 116 w 238"/>
                <a:gd name="T45" fmla="*/ 0 h 47"/>
                <a:gd name="T46" fmla="*/ 133 w 238"/>
                <a:gd name="T47" fmla="*/ 0 h 47"/>
                <a:gd name="T48" fmla="*/ 147 w 238"/>
                <a:gd name="T49" fmla="*/ 1 h 47"/>
                <a:gd name="T50" fmla="*/ 162 w 238"/>
                <a:gd name="T51" fmla="*/ 4 h 47"/>
                <a:gd name="T52" fmla="*/ 177 w 238"/>
                <a:gd name="T53" fmla="*/ 8 h 47"/>
                <a:gd name="T54" fmla="*/ 189 w 238"/>
                <a:gd name="T55" fmla="*/ 12 h 47"/>
                <a:gd name="T56" fmla="*/ 201 w 238"/>
                <a:gd name="T57" fmla="*/ 17 h 47"/>
                <a:gd name="T58" fmla="*/ 214 w 238"/>
                <a:gd name="T59" fmla="*/ 23 h 47"/>
                <a:gd name="T60" fmla="*/ 226 w 238"/>
                <a:gd name="T61" fmla="*/ 28 h 47"/>
                <a:gd name="T62" fmla="*/ 238 w 238"/>
                <a:gd name="T63" fmla="*/ 34 h 47"/>
                <a:gd name="T64" fmla="*/ 238 w 238"/>
                <a:gd name="T65" fmla="*/ 3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8" h="47">
                  <a:moveTo>
                    <a:pt x="238" y="34"/>
                  </a:moveTo>
                  <a:lnTo>
                    <a:pt x="238" y="47"/>
                  </a:lnTo>
                  <a:lnTo>
                    <a:pt x="216" y="44"/>
                  </a:lnTo>
                  <a:lnTo>
                    <a:pt x="192" y="41"/>
                  </a:lnTo>
                  <a:lnTo>
                    <a:pt x="167" y="39"/>
                  </a:lnTo>
                  <a:lnTo>
                    <a:pt x="143" y="36"/>
                  </a:lnTo>
                  <a:lnTo>
                    <a:pt x="118" y="35"/>
                  </a:lnTo>
                  <a:lnTo>
                    <a:pt x="94" y="35"/>
                  </a:lnTo>
                  <a:lnTo>
                    <a:pt x="69" y="36"/>
                  </a:lnTo>
                  <a:lnTo>
                    <a:pt x="45" y="37"/>
                  </a:lnTo>
                  <a:lnTo>
                    <a:pt x="22" y="41"/>
                  </a:lnTo>
                  <a:lnTo>
                    <a:pt x="0" y="47"/>
                  </a:lnTo>
                  <a:lnTo>
                    <a:pt x="3" y="40"/>
                  </a:lnTo>
                  <a:lnTo>
                    <a:pt x="8" y="33"/>
                  </a:lnTo>
                  <a:lnTo>
                    <a:pt x="15" y="27"/>
                  </a:lnTo>
                  <a:lnTo>
                    <a:pt x="25" y="23"/>
                  </a:lnTo>
                  <a:lnTo>
                    <a:pt x="37" y="18"/>
                  </a:lnTo>
                  <a:lnTo>
                    <a:pt x="49" y="13"/>
                  </a:lnTo>
                  <a:lnTo>
                    <a:pt x="62" y="10"/>
                  </a:lnTo>
                  <a:lnTo>
                    <a:pt x="74" y="7"/>
                  </a:lnTo>
                  <a:lnTo>
                    <a:pt x="89" y="3"/>
                  </a:lnTo>
                  <a:lnTo>
                    <a:pt x="98" y="0"/>
                  </a:lnTo>
                  <a:lnTo>
                    <a:pt x="116" y="0"/>
                  </a:lnTo>
                  <a:lnTo>
                    <a:pt x="133" y="0"/>
                  </a:lnTo>
                  <a:lnTo>
                    <a:pt x="147" y="1"/>
                  </a:lnTo>
                  <a:lnTo>
                    <a:pt x="162" y="4"/>
                  </a:lnTo>
                  <a:lnTo>
                    <a:pt x="177" y="8"/>
                  </a:lnTo>
                  <a:lnTo>
                    <a:pt x="189" y="12"/>
                  </a:lnTo>
                  <a:lnTo>
                    <a:pt x="201" y="17"/>
                  </a:lnTo>
                  <a:lnTo>
                    <a:pt x="214" y="23"/>
                  </a:lnTo>
                  <a:lnTo>
                    <a:pt x="226" y="28"/>
                  </a:lnTo>
                  <a:lnTo>
                    <a:pt x="238" y="34"/>
                  </a:lnTo>
                  <a:lnTo>
                    <a:pt x="238" y="34"/>
                  </a:lnTo>
                  <a:close/>
                </a:path>
              </a:pathLst>
            </a:custGeom>
            <a:solidFill>
              <a:srgbClr val="001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31" name="Freeform 11"/>
            <p:cNvSpPr>
              <a:spLocks/>
            </p:cNvSpPr>
            <p:nvPr/>
          </p:nvSpPr>
          <p:spPr bwMode="auto">
            <a:xfrm>
              <a:off x="2186" y="450"/>
              <a:ext cx="285" cy="209"/>
            </a:xfrm>
            <a:custGeom>
              <a:avLst/>
              <a:gdLst>
                <a:gd name="T0" fmla="*/ 270 w 285"/>
                <a:gd name="T1" fmla="*/ 19 h 209"/>
                <a:gd name="T2" fmla="*/ 238 w 285"/>
                <a:gd name="T3" fmla="*/ 59 h 209"/>
                <a:gd name="T4" fmla="*/ 209 w 285"/>
                <a:gd name="T5" fmla="*/ 100 h 209"/>
                <a:gd name="T6" fmla="*/ 184 w 285"/>
                <a:gd name="T7" fmla="*/ 141 h 209"/>
                <a:gd name="T8" fmla="*/ 169 w 285"/>
                <a:gd name="T9" fmla="*/ 184 h 209"/>
                <a:gd name="T10" fmla="*/ 157 w 285"/>
                <a:gd name="T11" fmla="*/ 208 h 209"/>
                <a:gd name="T12" fmla="*/ 138 w 285"/>
                <a:gd name="T13" fmla="*/ 209 h 209"/>
                <a:gd name="T14" fmla="*/ 116 w 285"/>
                <a:gd name="T15" fmla="*/ 206 h 209"/>
                <a:gd name="T16" fmla="*/ 93 w 285"/>
                <a:gd name="T17" fmla="*/ 203 h 209"/>
                <a:gd name="T18" fmla="*/ 74 w 285"/>
                <a:gd name="T19" fmla="*/ 198 h 209"/>
                <a:gd name="T20" fmla="*/ 54 w 285"/>
                <a:gd name="T21" fmla="*/ 190 h 209"/>
                <a:gd name="T22" fmla="*/ 42 w 285"/>
                <a:gd name="T23" fmla="*/ 180 h 209"/>
                <a:gd name="T24" fmla="*/ 37 w 285"/>
                <a:gd name="T25" fmla="*/ 168 h 209"/>
                <a:gd name="T26" fmla="*/ 42 w 285"/>
                <a:gd name="T27" fmla="*/ 156 h 209"/>
                <a:gd name="T28" fmla="*/ 54 w 285"/>
                <a:gd name="T29" fmla="*/ 145 h 209"/>
                <a:gd name="T30" fmla="*/ 69 w 285"/>
                <a:gd name="T31" fmla="*/ 136 h 209"/>
                <a:gd name="T32" fmla="*/ 76 w 285"/>
                <a:gd name="T33" fmla="*/ 132 h 209"/>
                <a:gd name="T34" fmla="*/ 89 w 285"/>
                <a:gd name="T35" fmla="*/ 130 h 209"/>
                <a:gd name="T36" fmla="*/ 98 w 285"/>
                <a:gd name="T37" fmla="*/ 128 h 209"/>
                <a:gd name="T38" fmla="*/ 101 w 285"/>
                <a:gd name="T39" fmla="*/ 122 h 209"/>
                <a:gd name="T40" fmla="*/ 89 w 285"/>
                <a:gd name="T41" fmla="*/ 115 h 209"/>
                <a:gd name="T42" fmla="*/ 69 w 285"/>
                <a:gd name="T43" fmla="*/ 114 h 209"/>
                <a:gd name="T44" fmla="*/ 49 w 285"/>
                <a:gd name="T45" fmla="*/ 116 h 209"/>
                <a:gd name="T46" fmla="*/ 32 w 285"/>
                <a:gd name="T47" fmla="*/ 118 h 209"/>
                <a:gd name="T48" fmla="*/ 13 w 285"/>
                <a:gd name="T49" fmla="*/ 117 h 209"/>
                <a:gd name="T50" fmla="*/ 0 w 285"/>
                <a:gd name="T51" fmla="*/ 102 h 209"/>
                <a:gd name="T52" fmla="*/ 8 w 285"/>
                <a:gd name="T53" fmla="*/ 80 h 209"/>
                <a:gd name="T54" fmla="*/ 27 w 285"/>
                <a:gd name="T55" fmla="*/ 56 h 209"/>
                <a:gd name="T56" fmla="*/ 57 w 285"/>
                <a:gd name="T57" fmla="*/ 35 h 209"/>
                <a:gd name="T58" fmla="*/ 93 w 285"/>
                <a:gd name="T59" fmla="*/ 18 h 209"/>
                <a:gd name="T60" fmla="*/ 133 w 285"/>
                <a:gd name="T61" fmla="*/ 10 h 209"/>
                <a:gd name="T62" fmla="*/ 167 w 285"/>
                <a:gd name="T63" fmla="*/ 8 h 209"/>
                <a:gd name="T64" fmla="*/ 201 w 285"/>
                <a:gd name="T65" fmla="*/ 5 h 209"/>
                <a:gd name="T66" fmla="*/ 236 w 285"/>
                <a:gd name="T67" fmla="*/ 3 h 209"/>
                <a:gd name="T68" fmla="*/ 270 w 285"/>
                <a:gd name="T69" fmla="*/ 1 h 209"/>
                <a:gd name="T70" fmla="*/ 285 w 285"/>
                <a:gd name="T71" fmla="*/ 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5" h="209">
                  <a:moveTo>
                    <a:pt x="285" y="0"/>
                  </a:moveTo>
                  <a:lnTo>
                    <a:pt x="270" y="19"/>
                  </a:lnTo>
                  <a:lnTo>
                    <a:pt x="253" y="38"/>
                  </a:lnTo>
                  <a:lnTo>
                    <a:pt x="238" y="59"/>
                  </a:lnTo>
                  <a:lnTo>
                    <a:pt x="221" y="80"/>
                  </a:lnTo>
                  <a:lnTo>
                    <a:pt x="209" y="100"/>
                  </a:lnTo>
                  <a:lnTo>
                    <a:pt x="194" y="121"/>
                  </a:lnTo>
                  <a:lnTo>
                    <a:pt x="184" y="141"/>
                  </a:lnTo>
                  <a:lnTo>
                    <a:pt x="174" y="162"/>
                  </a:lnTo>
                  <a:lnTo>
                    <a:pt x="169" y="184"/>
                  </a:lnTo>
                  <a:lnTo>
                    <a:pt x="167" y="205"/>
                  </a:lnTo>
                  <a:lnTo>
                    <a:pt x="157" y="208"/>
                  </a:lnTo>
                  <a:lnTo>
                    <a:pt x="147" y="209"/>
                  </a:lnTo>
                  <a:lnTo>
                    <a:pt x="138" y="209"/>
                  </a:lnTo>
                  <a:lnTo>
                    <a:pt x="125" y="208"/>
                  </a:lnTo>
                  <a:lnTo>
                    <a:pt x="116" y="206"/>
                  </a:lnTo>
                  <a:lnTo>
                    <a:pt x="103" y="205"/>
                  </a:lnTo>
                  <a:lnTo>
                    <a:pt x="93" y="203"/>
                  </a:lnTo>
                  <a:lnTo>
                    <a:pt x="84" y="201"/>
                  </a:lnTo>
                  <a:lnTo>
                    <a:pt x="74" y="198"/>
                  </a:lnTo>
                  <a:lnTo>
                    <a:pt x="64" y="196"/>
                  </a:lnTo>
                  <a:lnTo>
                    <a:pt x="54" y="190"/>
                  </a:lnTo>
                  <a:lnTo>
                    <a:pt x="47" y="185"/>
                  </a:lnTo>
                  <a:lnTo>
                    <a:pt x="42" y="180"/>
                  </a:lnTo>
                  <a:lnTo>
                    <a:pt x="40" y="174"/>
                  </a:lnTo>
                  <a:lnTo>
                    <a:pt x="37" y="168"/>
                  </a:lnTo>
                  <a:lnTo>
                    <a:pt x="40" y="162"/>
                  </a:lnTo>
                  <a:lnTo>
                    <a:pt x="42" y="156"/>
                  </a:lnTo>
                  <a:lnTo>
                    <a:pt x="47" y="150"/>
                  </a:lnTo>
                  <a:lnTo>
                    <a:pt x="54" y="145"/>
                  </a:lnTo>
                  <a:lnTo>
                    <a:pt x="64" y="138"/>
                  </a:lnTo>
                  <a:lnTo>
                    <a:pt x="69" y="136"/>
                  </a:lnTo>
                  <a:lnTo>
                    <a:pt x="71" y="133"/>
                  </a:lnTo>
                  <a:lnTo>
                    <a:pt x="76" y="132"/>
                  </a:lnTo>
                  <a:lnTo>
                    <a:pt x="84" y="131"/>
                  </a:lnTo>
                  <a:lnTo>
                    <a:pt x="89" y="130"/>
                  </a:lnTo>
                  <a:lnTo>
                    <a:pt x="93" y="129"/>
                  </a:lnTo>
                  <a:lnTo>
                    <a:pt x="98" y="128"/>
                  </a:lnTo>
                  <a:lnTo>
                    <a:pt x="101" y="125"/>
                  </a:lnTo>
                  <a:lnTo>
                    <a:pt x="101" y="122"/>
                  </a:lnTo>
                  <a:lnTo>
                    <a:pt x="98" y="117"/>
                  </a:lnTo>
                  <a:lnTo>
                    <a:pt x="89" y="115"/>
                  </a:lnTo>
                  <a:lnTo>
                    <a:pt x="79" y="114"/>
                  </a:lnTo>
                  <a:lnTo>
                    <a:pt x="69" y="114"/>
                  </a:lnTo>
                  <a:lnTo>
                    <a:pt x="59" y="115"/>
                  </a:lnTo>
                  <a:lnTo>
                    <a:pt x="49" y="116"/>
                  </a:lnTo>
                  <a:lnTo>
                    <a:pt x="42" y="118"/>
                  </a:lnTo>
                  <a:lnTo>
                    <a:pt x="32" y="118"/>
                  </a:lnTo>
                  <a:lnTo>
                    <a:pt x="22" y="118"/>
                  </a:lnTo>
                  <a:lnTo>
                    <a:pt x="13" y="117"/>
                  </a:lnTo>
                  <a:lnTo>
                    <a:pt x="3" y="114"/>
                  </a:lnTo>
                  <a:lnTo>
                    <a:pt x="0" y="102"/>
                  </a:lnTo>
                  <a:lnTo>
                    <a:pt x="3" y="91"/>
                  </a:lnTo>
                  <a:lnTo>
                    <a:pt x="8" y="80"/>
                  </a:lnTo>
                  <a:lnTo>
                    <a:pt x="15" y="67"/>
                  </a:lnTo>
                  <a:lnTo>
                    <a:pt x="27" y="56"/>
                  </a:lnTo>
                  <a:lnTo>
                    <a:pt x="40" y="45"/>
                  </a:lnTo>
                  <a:lnTo>
                    <a:pt x="57" y="35"/>
                  </a:lnTo>
                  <a:lnTo>
                    <a:pt x="74" y="26"/>
                  </a:lnTo>
                  <a:lnTo>
                    <a:pt x="93" y="18"/>
                  </a:lnTo>
                  <a:lnTo>
                    <a:pt x="116" y="11"/>
                  </a:lnTo>
                  <a:lnTo>
                    <a:pt x="133" y="10"/>
                  </a:lnTo>
                  <a:lnTo>
                    <a:pt x="150" y="9"/>
                  </a:lnTo>
                  <a:lnTo>
                    <a:pt x="167" y="8"/>
                  </a:lnTo>
                  <a:lnTo>
                    <a:pt x="184" y="6"/>
                  </a:lnTo>
                  <a:lnTo>
                    <a:pt x="201" y="5"/>
                  </a:lnTo>
                  <a:lnTo>
                    <a:pt x="218" y="4"/>
                  </a:lnTo>
                  <a:lnTo>
                    <a:pt x="236" y="3"/>
                  </a:lnTo>
                  <a:lnTo>
                    <a:pt x="253" y="2"/>
                  </a:lnTo>
                  <a:lnTo>
                    <a:pt x="270" y="1"/>
                  </a:lnTo>
                  <a:lnTo>
                    <a:pt x="285" y="0"/>
                  </a:lnTo>
                  <a:lnTo>
                    <a:pt x="285"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32" name="Freeform 12"/>
            <p:cNvSpPr>
              <a:spLocks/>
            </p:cNvSpPr>
            <p:nvPr/>
          </p:nvSpPr>
          <p:spPr bwMode="auto">
            <a:xfrm>
              <a:off x="3044" y="478"/>
              <a:ext cx="177" cy="119"/>
            </a:xfrm>
            <a:custGeom>
              <a:avLst/>
              <a:gdLst>
                <a:gd name="T0" fmla="*/ 177 w 177"/>
                <a:gd name="T1" fmla="*/ 74 h 119"/>
                <a:gd name="T2" fmla="*/ 172 w 177"/>
                <a:gd name="T3" fmla="*/ 79 h 119"/>
                <a:gd name="T4" fmla="*/ 167 w 177"/>
                <a:gd name="T5" fmla="*/ 85 h 119"/>
                <a:gd name="T6" fmla="*/ 160 w 177"/>
                <a:gd name="T7" fmla="*/ 89 h 119"/>
                <a:gd name="T8" fmla="*/ 155 w 177"/>
                <a:gd name="T9" fmla="*/ 95 h 119"/>
                <a:gd name="T10" fmla="*/ 150 w 177"/>
                <a:gd name="T11" fmla="*/ 100 h 119"/>
                <a:gd name="T12" fmla="*/ 142 w 177"/>
                <a:gd name="T13" fmla="*/ 104 h 119"/>
                <a:gd name="T14" fmla="*/ 135 w 177"/>
                <a:gd name="T15" fmla="*/ 109 h 119"/>
                <a:gd name="T16" fmla="*/ 128 w 177"/>
                <a:gd name="T17" fmla="*/ 113 h 119"/>
                <a:gd name="T18" fmla="*/ 115 w 177"/>
                <a:gd name="T19" fmla="*/ 117 h 119"/>
                <a:gd name="T20" fmla="*/ 103 w 177"/>
                <a:gd name="T21" fmla="*/ 119 h 119"/>
                <a:gd name="T22" fmla="*/ 93 w 177"/>
                <a:gd name="T23" fmla="*/ 118 h 119"/>
                <a:gd name="T24" fmla="*/ 81 w 177"/>
                <a:gd name="T25" fmla="*/ 117 h 119"/>
                <a:gd name="T26" fmla="*/ 71 w 177"/>
                <a:gd name="T27" fmla="*/ 114 h 119"/>
                <a:gd name="T28" fmla="*/ 59 w 177"/>
                <a:gd name="T29" fmla="*/ 112 h 119"/>
                <a:gd name="T30" fmla="*/ 49 w 177"/>
                <a:gd name="T31" fmla="*/ 109 h 119"/>
                <a:gd name="T32" fmla="*/ 39 w 177"/>
                <a:gd name="T33" fmla="*/ 104 h 119"/>
                <a:gd name="T34" fmla="*/ 30 w 177"/>
                <a:gd name="T35" fmla="*/ 101 h 119"/>
                <a:gd name="T36" fmla="*/ 22 w 177"/>
                <a:gd name="T37" fmla="*/ 96 h 119"/>
                <a:gd name="T38" fmla="*/ 15 w 177"/>
                <a:gd name="T39" fmla="*/ 92 h 119"/>
                <a:gd name="T40" fmla="*/ 8 w 177"/>
                <a:gd name="T41" fmla="*/ 86 h 119"/>
                <a:gd name="T42" fmla="*/ 5 w 177"/>
                <a:gd name="T43" fmla="*/ 78 h 119"/>
                <a:gd name="T44" fmla="*/ 3 w 177"/>
                <a:gd name="T45" fmla="*/ 69 h 119"/>
                <a:gd name="T46" fmla="*/ 0 w 177"/>
                <a:gd name="T47" fmla="*/ 58 h 119"/>
                <a:gd name="T48" fmla="*/ 0 w 177"/>
                <a:gd name="T49" fmla="*/ 48 h 119"/>
                <a:gd name="T50" fmla="*/ 0 w 177"/>
                <a:gd name="T51" fmla="*/ 38 h 119"/>
                <a:gd name="T52" fmla="*/ 5 w 177"/>
                <a:gd name="T53" fmla="*/ 28 h 119"/>
                <a:gd name="T54" fmla="*/ 12 w 177"/>
                <a:gd name="T55" fmla="*/ 18 h 119"/>
                <a:gd name="T56" fmla="*/ 22 w 177"/>
                <a:gd name="T57" fmla="*/ 10 h 119"/>
                <a:gd name="T58" fmla="*/ 39 w 177"/>
                <a:gd name="T59" fmla="*/ 5 h 119"/>
                <a:gd name="T60" fmla="*/ 59 w 177"/>
                <a:gd name="T61" fmla="*/ 0 h 119"/>
                <a:gd name="T62" fmla="*/ 84 w 177"/>
                <a:gd name="T63" fmla="*/ 2 h 119"/>
                <a:gd name="T64" fmla="*/ 103 w 177"/>
                <a:gd name="T65" fmla="*/ 7 h 119"/>
                <a:gd name="T66" fmla="*/ 120 w 177"/>
                <a:gd name="T67" fmla="*/ 12 h 119"/>
                <a:gd name="T68" fmla="*/ 135 w 177"/>
                <a:gd name="T69" fmla="*/ 18 h 119"/>
                <a:gd name="T70" fmla="*/ 145 w 177"/>
                <a:gd name="T71" fmla="*/ 26 h 119"/>
                <a:gd name="T72" fmla="*/ 155 w 177"/>
                <a:gd name="T73" fmla="*/ 36 h 119"/>
                <a:gd name="T74" fmla="*/ 162 w 177"/>
                <a:gd name="T75" fmla="*/ 45 h 119"/>
                <a:gd name="T76" fmla="*/ 167 w 177"/>
                <a:gd name="T77" fmla="*/ 55 h 119"/>
                <a:gd name="T78" fmla="*/ 172 w 177"/>
                <a:gd name="T79" fmla="*/ 64 h 119"/>
                <a:gd name="T80" fmla="*/ 177 w 177"/>
                <a:gd name="T81" fmla="*/ 74 h 119"/>
                <a:gd name="T82" fmla="*/ 177 w 177"/>
                <a:gd name="T83" fmla="*/ 74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7" h="119">
                  <a:moveTo>
                    <a:pt x="177" y="74"/>
                  </a:moveTo>
                  <a:lnTo>
                    <a:pt x="172" y="79"/>
                  </a:lnTo>
                  <a:lnTo>
                    <a:pt x="167" y="85"/>
                  </a:lnTo>
                  <a:lnTo>
                    <a:pt x="160" y="89"/>
                  </a:lnTo>
                  <a:lnTo>
                    <a:pt x="155" y="95"/>
                  </a:lnTo>
                  <a:lnTo>
                    <a:pt x="150" y="100"/>
                  </a:lnTo>
                  <a:lnTo>
                    <a:pt x="142" y="104"/>
                  </a:lnTo>
                  <a:lnTo>
                    <a:pt x="135" y="109"/>
                  </a:lnTo>
                  <a:lnTo>
                    <a:pt x="128" y="113"/>
                  </a:lnTo>
                  <a:lnTo>
                    <a:pt x="115" y="117"/>
                  </a:lnTo>
                  <a:lnTo>
                    <a:pt x="103" y="119"/>
                  </a:lnTo>
                  <a:lnTo>
                    <a:pt x="93" y="118"/>
                  </a:lnTo>
                  <a:lnTo>
                    <a:pt x="81" y="117"/>
                  </a:lnTo>
                  <a:lnTo>
                    <a:pt x="71" y="114"/>
                  </a:lnTo>
                  <a:lnTo>
                    <a:pt x="59" y="112"/>
                  </a:lnTo>
                  <a:lnTo>
                    <a:pt x="49" y="109"/>
                  </a:lnTo>
                  <a:lnTo>
                    <a:pt x="39" y="104"/>
                  </a:lnTo>
                  <a:lnTo>
                    <a:pt x="30" y="101"/>
                  </a:lnTo>
                  <a:lnTo>
                    <a:pt x="22" y="96"/>
                  </a:lnTo>
                  <a:lnTo>
                    <a:pt x="15" y="92"/>
                  </a:lnTo>
                  <a:lnTo>
                    <a:pt x="8" y="86"/>
                  </a:lnTo>
                  <a:lnTo>
                    <a:pt x="5" y="78"/>
                  </a:lnTo>
                  <a:lnTo>
                    <a:pt x="3" y="69"/>
                  </a:lnTo>
                  <a:lnTo>
                    <a:pt x="0" y="58"/>
                  </a:lnTo>
                  <a:lnTo>
                    <a:pt x="0" y="48"/>
                  </a:lnTo>
                  <a:lnTo>
                    <a:pt x="0" y="38"/>
                  </a:lnTo>
                  <a:lnTo>
                    <a:pt x="5" y="28"/>
                  </a:lnTo>
                  <a:lnTo>
                    <a:pt x="12" y="18"/>
                  </a:lnTo>
                  <a:lnTo>
                    <a:pt x="22" y="10"/>
                  </a:lnTo>
                  <a:lnTo>
                    <a:pt x="39" y="5"/>
                  </a:lnTo>
                  <a:lnTo>
                    <a:pt x="59" y="0"/>
                  </a:lnTo>
                  <a:lnTo>
                    <a:pt x="84" y="2"/>
                  </a:lnTo>
                  <a:lnTo>
                    <a:pt x="103" y="7"/>
                  </a:lnTo>
                  <a:lnTo>
                    <a:pt x="120" y="12"/>
                  </a:lnTo>
                  <a:lnTo>
                    <a:pt x="135" y="18"/>
                  </a:lnTo>
                  <a:lnTo>
                    <a:pt x="145" y="26"/>
                  </a:lnTo>
                  <a:lnTo>
                    <a:pt x="155" y="36"/>
                  </a:lnTo>
                  <a:lnTo>
                    <a:pt x="162" y="45"/>
                  </a:lnTo>
                  <a:lnTo>
                    <a:pt x="167" y="55"/>
                  </a:lnTo>
                  <a:lnTo>
                    <a:pt x="172" y="64"/>
                  </a:lnTo>
                  <a:lnTo>
                    <a:pt x="177" y="74"/>
                  </a:lnTo>
                  <a:lnTo>
                    <a:pt x="177" y="74"/>
                  </a:lnTo>
                  <a:close/>
                </a:path>
              </a:pathLst>
            </a:custGeom>
            <a:solidFill>
              <a:srgbClr val="001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33" name="Freeform 13"/>
            <p:cNvSpPr>
              <a:spLocks/>
            </p:cNvSpPr>
            <p:nvPr/>
          </p:nvSpPr>
          <p:spPr bwMode="auto">
            <a:xfrm>
              <a:off x="2603" y="507"/>
              <a:ext cx="169" cy="117"/>
            </a:xfrm>
            <a:custGeom>
              <a:avLst/>
              <a:gdLst>
                <a:gd name="T0" fmla="*/ 167 w 169"/>
                <a:gd name="T1" fmla="*/ 25 h 117"/>
                <a:gd name="T2" fmla="*/ 169 w 169"/>
                <a:gd name="T3" fmla="*/ 36 h 117"/>
                <a:gd name="T4" fmla="*/ 169 w 169"/>
                <a:gd name="T5" fmla="*/ 46 h 117"/>
                <a:gd name="T6" fmla="*/ 167 w 169"/>
                <a:gd name="T7" fmla="*/ 58 h 117"/>
                <a:gd name="T8" fmla="*/ 164 w 169"/>
                <a:gd name="T9" fmla="*/ 68 h 117"/>
                <a:gd name="T10" fmla="*/ 159 w 169"/>
                <a:gd name="T11" fmla="*/ 77 h 117"/>
                <a:gd name="T12" fmla="*/ 154 w 169"/>
                <a:gd name="T13" fmla="*/ 88 h 117"/>
                <a:gd name="T14" fmla="*/ 145 w 169"/>
                <a:gd name="T15" fmla="*/ 96 h 117"/>
                <a:gd name="T16" fmla="*/ 132 w 169"/>
                <a:gd name="T17" fmla="*/ 104 h 117"/>
                <a:gd name="T18" fmla="*/ 115 w 169"/>
                <a:gd name="T19" fmla="*/ 110 h 117"/>
                <a:gd name="T20" fmla="*/ 96 w 169"/>
                <a:gd name="T21" fmla="*/ 116 h 117"/>
                <a:gd name="T22" fmla="*/ 83 w 169"/>
                <a:gd name="T23" fmla="*/ 117 h 117"/>
                <a:gd name="T24" fmla="*/ 71 w 169"/>
                <a:gd name="T25" fmla="*/ 116 h 117"/>
                <a:gd name="T26" fmla="*/ 59 w 169"/>
                <a:gd name="T27" fmla="*/ 115 h 117"/>
                <a:gd name="T28" fmla="*/ 52 w 169"/>
                <a:gd name="T29" fmla="*/ 112 h 117"/>
                <a:gd name="T30" fmla="*/ 42 w 169"/>
                <a:gd name="T31" fmla="*/ 108 h 117"/>
                <a:gd name="T32" fmla="*/ 37 w 169"/>
                <a:gd name="T33" fmla="*/ 105 h 117"/>
                <a:gd name="T34" fmla="*/ 29 w 169"/>
                <a:gd name="T35" fmla="*/ 100 h 117"/>
                <a:gd name="T36" fmla="*/ 22 w 169"/>
                <a:gd name="T37" fmla="*/ 96 h 117"/>
                <a:gd name="T38" fmla="*/ 15 w 169"/>
                <a:gd name="T39" fmla="*/ 91 h 117"/>
                <a:gd name="T40" fmla="*/ 7 w 169"/>
                <a:gd name="T41" fmla="*/ 86 h 117"/>
                <a:gd name="T42" fmla="*/ 5 w 169"/>
                <a:gd name="T43" fmla="*/ 80 h 117"/>
                <a:gd name="T44" fmla="*/ 0 w 169"/>
                <a:gd name="T45" fmla="*/ 72 h 117"/>
                <a:gd name="T46" fmla="*/ 0 w 169"/>
                <a:gd name="T47" fmla="*/ 64 h 117"/>
                <a:gd name="T48" fmla="*/ 0 w 169"/>
                <a:gd name="T49" fmla="*/ 56 h 117"/>
                <a:gd name="T50" fmla="*/ 2 w 169"/>
                <a:gd name="T51" fmla="*/ 48 h 117"/>
                <a:gd name="T52" fmla="*/ 5 w 169"/>
                <a:gd name="T53" fmla="*/ 41 h 117"/>
                <a:gd name="T54" fmla="*/ 10 w 169"/>
                <a:gd name="T55" fmla="*/ 33 h 117"/>
                <a:gd name="T56" fmla="*/ 17 w 169"/>
                <a:gd name="T57" fmla="*/ 26 h 117"/>
                <a:gd name="T58" fmla="*/ 25 w 169"/>
                <a:gd name="T59" fmla="*/ 19 h 117"/>
                <a:gd name="T60" fmla="*/ 34 w 169"/>
                <a:gd name="T61" fmla="*/ 13 h 117"/>
                <a:gd name="T62" fmla="*/ 49 w 169"/>
                <a:gd name="T63" fmla="*/ 8 h 117"/>
                <a:gd name="T64" fmla="*/ 64 w 169"/>
                <a:gd name="T65" fmla="*/ 4 h 117"/>
                <a:gd name="T66" fmla="*/ 78 w 169"/>
                <a:gd name="T67" fmla="*/ 1 h 117"/>
                <a:gd name="T68" fmla="*/ 93 w 169"/>
                <a:gd name="T69" fmla="*/ 0 h 117"/>
                <a:gd name="T70" fmla="*/ 108 w 169"/>
                <a:gd name="T71" fmla="*/ 1 h 117"/>
                <a:gd name="T72" fmla="*/ 123 w 169"/>
                <a:gd name="T73" fmla="*/ 3 h 117"/>
                <a:gd name="T74" fmla="*/ 137 w 169"/>
                <a:gd name="T75" fmla="*/ 5 h 117"/>
                <a:gd name="T76" fmla="*/ 150 w 169"/>
                <a:gd name="T77" fmla="*/ 11 h 117"/>
                <a:gd name="T78" fmla="*/ 159 w 169"/>
                <a:gd name="T79" fmla="*/ 17 h 117"/>
                <a:gd name="T80" fmla="*/ 167 w 169"/>
                <a:gd name="T81" fmla="*/ 25 h 117"/>
                <a:gd name="T82" fmla="*/ 167 w 169"/>
                <a:gd name="T83" fmla="*/ 2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9" h="117">
                  <a:moveTo>
                    <a:pt x="167" y="25"/>
                  </a:moveTo>
                  <a:lnTo>
                    <a:pt x="169" y="36"/>
                  </a:lnTo>
                  <a:lnTo>
                    <a:pt x="169" y="46"/>
                  </a:lnTo>
                  <a:lnTo>
                    <a:pt x="167" y="58"/>
                  </a:lnTo>
                  <a:lnTo>
                    <a:pt x="164" y="68"/>
                  </a:lnTo>
                  <a:lnTo>
                    <a:pt x="159" y="77"/>
                  </a:lnTo>
                  <a:lnTo>
                    <a:pt x="154" y="88"/>
                  </a:lnTo>
                  <a:lnTo>
                    <a:pt x="145" y="96"/>
                  </a:lnTo>
                  <a:lnTo>
                    <a:pt x="132" y="104"/>
                  </a:lnTo>
                  <a:lnTo>
                    <a:pt x="115" y="110"/>
                  </a:lnTo>
                  <a:lnTo>
                    <a:pt x="96" y="116"/>
                  </a:lnTo>
                  <a:lnTo>
                    <a:pt x="83" y="117"/>
                  </a:lnTo>
                  <a:lnTo>
                    <a:pt x="71" y="116"/>
                  </a:lnTo>
                  <a:lnTo>
                    <a:pt x="59" y="115"/>
                  </a:lnTo>
                  <a:lnTo>
                    <a:pt x="52" y="112"/>
                  </a:lnTo>
                  <a:lnTo>
                    <a:pt x="42" y="108"/>
                  </a:lnTo>
                  <a:lnTo>
                    <a:pt x="37" y="105"/>
                  </a:lnTo>
                  <a:lnTo>
                    <a:pt x="29" y="100"/>
                  </a:lnTo>
                  <a:lnTo>
                    <a:pt x="22" y="96"/>
                  </a:lnTo>
                  <a:lnTo>
                    <a:pt x="15" y="91"/>
                  </a:lnTo>
                  <a:lnTo>
                    <a:pt x="7" y="86"/>
                  </a:lnTo>
                  <a:lnTo>
                    <a:pt x="5" y="80"/>
                  </a:lnTo>
                  <a:lnTo>
                    <a:pt x="0" y="72"/>
                  </a:lnTo>
                  <a:lnTo>
                    <a:pt x="0" y="64"/>
                  </a:lnTo>
                  <a:lnTo>
                    <a:pt x="0" y="56"/>
                  </a:lnTo>
                  <a:lnTo>
                    <a:pt x="2" y="48"/>
                  </a:lnTo>
                  <a:lnTo>
                    <a:pt x="5" y="41"/>
                  </a:lnTo>
                  <a:lnTo>
                    <a:pt x="10" y="33"/>
                  </a:lnTo>
                  <a:lnTo>
                    <a:pt x="17" y="26"/>
                  </a:lnTo>
                  <a:lnTo>
                    <a:pt x="25" y="19"/>
                  </a:lnTo>
                  <a:lnTo>
                    <a:pt x="34" y="13"/>
                  </a:lnTo>
                  <a:lnTo>
                    <a:pt x="49" y="8"/>
                  </a:lnTo>
                  <a:lnTo>
                    <a:pt x="64" y="4"/>
                  </a:lnTo>
                  <a:lnTo>
                    <a:pt x="78" y="1"/>
                  </a:lnTo>
                  <a:lnTo>
                    <a:pt x="93" y="0"/>
                  </a:lnTo>
                  <a:lnTo>
                    <a:pt x="108" y="1"/>
                  </a:lnTo>
                  <a:lnTo>
                    <a:pt x="123" y="3"/>
                  </a:lnTo>
                  <a:lnTo>
                    <a:pt x="137" y="5"/>
                  </a:lnTo>
                  <a:lnTo>
                    <a:pt x="150" y="11"/>
                  </a:lnTo>
                  <a:lnTo>
                    <a:pt x="159" y="17"/>
                  </a:lnTo>
                  <a:lnTo>
                    <a:pt x="167" y="25"/>
                  </a:lnTo>
                  <a:lnTo>
                    <a:pt x="167" y="25"/>
                  </a:lnTo>
                  <a:close/>
                </a:path>
              </a:pathLst>
            </a:custGeom>
            <a:solidFill>
              <a:srgbClr val="001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34" name="Freeform 14"/>
            <p:cNvSpPr>
              <a:spLocks/>
            </p:cNvSpPr>
            <p:nvPr/>
          </p:nvSpPr>
          <p:spPr bwMode="auto">
            <a:xfrm>
              <a:off x="3059" y="494"/>
              <a:ext cx="132" cy="88"/>
            </a:xfrm>
            <a:custGeom>
              <a:avLst/>
              <a:gdLst>
                <a:gd name="T0" fmla="*/ 132 w 132"/>
                <a:gd name="T1" fmla="*/ 53 h 88"/>
                <a:gd name="T2" fmla="*/ 130 w 132"/>
                <a:gd name="T3" fmla="*/ 56 h 88"/>
                <a:gd name="T4" fmla="*/ 127 w 132"/>
                <a:gd name="T5" fmla="*/ 60 h 88"/>
                <a:gd name="T6" fmla="*/ 125 w 132"/>
                <a:gd name="T7" fmla="*/ 63 h 88"/>
                <a:gd name="T8" fmla="*/ 125 w 132"/>
                <a:gd name="T9" fmla="*/ 68 h 88"/>
                <a:gd name="T10" fmla="*/ 122 w 132"/>
                <a:gd name="T11" fmla="*/ 71 h 88"/>
                <a:gd name="T12" fmla="*/ 122 w 132"/>
                <a:gd name="T13" fmla="*/ 74 h 88"/>
                <a:gd name="T14" fmla="*/ 120 w 132"/>
                <a:gd name="T15" fmla="*/ 78 h 88"/>
                <a:gd name="T16" fmla="*/ 115 w 132"/>
                <a:gd name="T17" fmla="*/ 81 h 88"/>
                <a:gd name="T18" fmla="*/ 108 w 132"/>
                <a:gd name="T19" fmla="*/ 85 h 88"/>
                <a:gd name="T20" fmla="*/ 100 w 132"/>
                <a:gd name="T21" fmla="*/ 87 h 88"/>
                <a:gd name="T22" fmla="*/ 83 w 132"/>
                <a:gd name="T23" fmla="*/ 88 h 88"/>
                <a:gd name="T24" fmla="*/ 69 w 132"/>
                <a:gd name="T25" fmla="*/ 87 h 88"/>
                <a:gd name="T26" fmla="*/ 54 w 132"/>
                <a:gd name="T27" fmla="*/ 85 h 88"/>
                <a:gd name="T28" fmla="*/ 44 w 132"/>
                <a:gd name="T29" fmla="*/ 80 h 88"/>
                <a:gd name="T30" fmla="*/ 32 w 132"/>
                <a:gd name="T31" fmla="*/ 76 h 88"/>
                <a:gd name="T32" fmla="*/ 24 w 132"/>
                <a:gd name="T33" fmla="*/ 70 h 88"/>
                <a:gd name="T34" fmla="*/ 17 w 132"/>
                <a:gd name="T35" fmla="*/ 64 h 88"/>
                <a:gd name="T36" fmla="*/ 10 w 132"/>
                <a:gd name="T37" fmla="*/ 58 h 88"/>
                <a:gd name="T38" fmla="*/ 5 w 132"/>
                <a:gd name="T39" fmla="*/ 53 h 88"/>
                <a:gd name="T40" fmla="*/ 0 w 132"/>
                <a:gd name="T41" fmla="*/ 46 h 88"/>
                <a:gd name="T42" fmla="*/ 29 w 132"/>
                <a:gd name="T43" fmla="*/ 0 h 88"/>
                <a:gd name="T44" fmla="*/ 51 w 132"/>
                <a:gd name="T45" fmla="*/ 0 h 88"/>
                <a:gd name="T46" fmla="*/ 69 w 132"/>
                <a:gd name="T47" fmla="*/ 1 h 88"/>
                <a:gd name="T48" fmla="*/ 83 w 132"/>
                <a:gd name="T49" fmla="*/ 5 h 88"/>
                <a:gd name="T50" fmla="*/ 93 w 132"/>
                <a:gd name="T51" fmla="*/ 9 h 88"/>
                <a:gd name="T52" fmla="*/ 103 w 132"/>
                <a:gd name="T53" fmla="*/ 16 h 88"/>
                <a:gd name="T54" fmla="*/ 113 w 132"/>
                <a:gd name="T55" fmla="*/ 22 h 88"/>
                <a:gd name="T56" fmla="*/ 118 w 132"/>
                <a:gd name="T57" fmla="*/ 30 h 88"/>
                <a:gd name="T58" fmla="*/ 125 w 132"/>
                <a:gd name="T59" fmla="*/ 38 h 88"/>
                <a:gd name="T60" fmla="*/ 130 w 132"/>
                <a:gd name="T61" fmla="*/ 46 h 88"/>
                <a:gd name="T62" fmla="*/ 132 w 132"/>
                <a:gd name="T63" fmla="*/ 53 h 88"/>
                <a:gd name="T64" fmla="*/ 132 w 132"/>
                <a:gd name="T65" fmla="*/ 5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2" h="88">
                  <a:moveTo>
                    <a:pt x="132" y="53"/>
                  </a:moveTo>
                  <a:lnTo>
                    <a:pt x="130" y="56"/>
                  </a:lnTo>
                  <a:lnTo>
                    <a:pt x="127" y="60"/>
                  </a:lnTo>
                  <a:lnTo>
                    <a:pt x="125" y="63"/>
                  </a:lnTo>
                  <a:lnTo>
                    <a:pt x="125" y="68"/>
                  </a:lnTo>
                  <a:lnTo>
                    <a:pt x="122" y="71"/>
                  </a:lnTo>
                  <a:lnTo>
                    <a:pt x="122" y="74"/>
                  </a:lnTo>
                  <a:lnTo>
                    <a:pt x="120" y="78"/>
                  </a:lnTo>
                  <a:lnTo>
                    <a:pt x="115" y="81"/>
                  </a:lnTo>
                  <a:lnTo>
                    <a:pt x="108" y="85"/>
                  </a:lnTo>
                  <a:lnTo>
                    <a:pt x="100" y="87"/>
                  </a:lnTo>
                  <a:lnTo>
                    <a:pt x="83" y="88"/>
                  </a:lnTo>
                  <a:lnTo>
                    <a:pt x="69" y="87"/>
                  </a:lnTo>
                  <a:lnTo>
                    <a:pt x="54" y="85"/>
                  </a:lnTo>
                  <a:lnTo>
                    <a:pt x="44" y="80"/>
                  </a:lnTo>
                  <a:lnTo>
                    <a:pt x="32" y="76"/>
                  </a:lnTo>
                  <a:lnTo>
                    <a:pt x="24" y="70"/>
                  </a:lnTo>
                  <a:lnTo>
                    <a:pt x="17" y="64"/>
                  </a:lnTo>
                  <a:lnTo>
                    <a:pt x="10" y="58"/>
                  </a:lnTo>
                  <a:lnTo>
                    <a:pt x="5" y="53"/>
                  </a:lnTo>
                  <a:lnTo>
                    <a:pt x="0" y="46"/>
                  </a:lnTo>
                  <a:lnTo>
                    <a:pt x="29" y="0"/>
                  </a:lnTo>
                  <a:lnTo>
                    <a:pt x="51" y="0"/>
                  </a:lnTo>
                  <a:lnTo>
                    <a:pt x="69" y="1"/>
                  </a:lnTo>
                  <a:lnTo>
                    <a:pt x="83" y="5"/>
                  </a:lnTo>
                  <a:lnTo>
                    <a:pt x="93" y="9"/>
                  </a:lnTo>
                  <a:lnTo>
                    <a:pt x="103" y="16"/>
                  </a:lnTo>
                  <a:lnTo>
                    <a:pt x="113" y="22"/>
                  </a:lnTo>
                  <a:lnTo>
                    <a:pt x="118" y="30"/>
                  </a:lnTo>
                  <a:lnTo>
                    <a:pt x="125" y="38"/>
                  </a:lnTo>
                  <a:lnTo>
                    <a:pt x="130" y="46"/>
                  </a:lnTo>
                  <a:lnTo>
                    <a:pt x="132" y="53"/>
                  </a:lnTo>
                  <a:lnTo>
                    <a:pt x="132"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35" name="Freeform 15"/>
            <p:cNvSpPr>
              <a:spLocks/>
            </p:cNvSpPr>
            <p:nvPr/>
          </p:nvSpPr>
          <p:spPr bwMode="auto">
            <a:xfrm>
              <a:off x="2630" y="532"/>
              <a:ext cx="115" cy="92"/>
            </a:xfrm>
            <a:custGeom>
              <a:avLst/>
              <a:gdLst>
                <a:gd name="T0" fmla="*/ 113 w 115"/>
                <a:gd name="T1" fmla="*/ 30 h 92"/>
                <a:gd name="T2" fmla="*/ 115 w 115"/>
                <a:gd name="T3" fmla="*/ 38 h 92"/>
                <a:gd name="T4" fmla="*/ 115 w 115"/>
                <a:gd name="T5" fmla="*/ 46 h 92"/>
                <a:gd name="T6" fmla="*/ 115 w 115"/>
                <a:gd name="T7" fmla="*/ 54 h 92"/>
                <a:gd name="T8" fmla="*/ 110 w 115"/>
                <a:gd name="T9" fmla="*/ 61 h 92"/>
                <a:gd name="T10" fmla="*/ 108 w 115"/>
                <a:gd name="T11" fmla="*/ 68 h 92"/>
                <a:gd name="T12" fmla="*/ 100 w 115"/>
                <a:gd name="T13" fmla="*/ 74 h 92"/>
                <a:gd name="T14" fmla="*/ 93 w 115"/>
                <a:gd name="T15" fmla="*/ 80 h 92"/>
                <a:gd name="T16" fmla="*/ 86 w 115"/>
                <a:gd name="T17" fmla="*/ 85 h 92"/>
                <a:gd name="T18" fmla="*/ 74 w 115"/>
                <a:gd name="T19" fmla="*/ 89 h 92"/>
                <a:gd name="T20" fmla="*/ 61 w 115"/>
                <a:gd name="T21" fmla="*/ 92 h 92"/>
                <a:gd name="T22" fmla="*/ 51 w 115"/>
                <a:gd name="T23" fmla="*/ 90 h 92"/>
                <a:gd name="T24" fmla="*/ 39 w 115"/>
                <a:gd name="T25" fmla="*/ 88 h 92"/>
                <a:gd name="T26" fmla="*/ 32 w 115"/>
                <a:gd name="T27" fmla="*/ 86 h 92"/>
                <a:gd name="T28" fmla="*/ 22 w 115"/>
                <a:gd name="T29" fmla="*/ 81 h 92"/>
                <a:gd name="T30" fmla="*/ 15 w 115"/>
                <a:gd name="T31" fmla="*/ 78 h 92"/>
                <a:gd name="T32" fmla="*/ 10 w 115"/>
                <a:gd name="T33" fmla="*/ 73 h 92"/>
                <a:gd name="T34" fmla="*/ 5 w 115"/>
                <a:gd name="T35" fmla="*/ 69 h 92"/>
                <a:gd name="T36" fmla="*/ 2 w 115"/>
                <a:gd name="T37" fmla="*/ 64 h 92"/>
                <a:gd name="T38" fmla="*/ 0 w 115"/>
                <a:gd name="T39" fmla="*/ 60 h 92"/>
                <a:gd name="T40" fmla="*/ 0 w 115"/>
                <a:gd name="T41" fmla="*/ 54 h 92"/>
                <a:gd name="T42" fmla="*/ 2 w 115"/>
                <a:gd name="T43" fmla="*/ 49 h 92"/>
                <a:gd name="T44" fmla="*/ 5 w 115"/>
                <a:gd name="T45" fmla="*/ 44 h 92"/>
                <a:gd name="T46" fmla="*/ 7 w 115"/>
                <a:gd name="T47" fmla="*/ 38 h 92"/>
                <a:gd name="T48" fmla="*/ 10 w 115"/>
                <a:gd name="T49" fmla="*/ 32 h 92"/>
                <a:gd name="T50" fmla="*/ 10 w 115"/>
                <a:gd name="T51" fmla="*/ 25 h 92"/>
                <a:gd name="T52" fmla="*/ 15 w 115"/>
                <a:gd name="T53" fmla="*/ 20 h 92"/>
                <a:gd name="T54" fmla="*/ 17 w 115"/>
                <a:gd name="T55" fmla="*/ 15 h 92"/>
                <a:gd name="T56" fmla="*/ 25 w 115"/>
                <a:gd name="T57" fmla="*/ 9 h 92"/>
                <a:gd name="T58" fmla="*/ 32 w 115"/>
                <a:gd name="T59" fmla="*/ 5 h 92"/>
                <a:gd name="T60" fmla="*/ 44 w 115"/>
                <a:gd name="T61" fmla="*/ 1 h 92"/>
                <a:gd name="T62" fmla="*/ 56 w 115"/>
                <a:gd name="T63" fmla="*/ 0 h 92"/>
                <a:gd name="T64" fmla="*/ 69 w 115"/>
                <a:gd name="T65" fmla="*/ 0 h 92"/>
                <a:gd name="T66" fmla="*/ 78 w 115"/>
                <a:gd name="T67" fmla="*/ 1 h 92"/>
                <a:gd name="T68" fmla="*/ 88 w 115"/>
                <a:gd name="T69" fmla="*/ 4 h 92"/>
                <a:gd name="T70" fmla="*/ 96 w 115"/>
                <a:gd name="T71" fmla="*/ 7 h 92"/>
                <a:gd name="T72" fmla="*/ 103 w 115"/>
                <a:gd name="T73" fmla="*/ 10 h 92"/>
                <a:gd name="T74" fmla="*/ 108 w 115"/>
                <a:gd name="T75" fmla="*/ 15 h 92"/>
                <a:gd name="T76" fmla="*/ 110 w 115"/>
                <a:gd name="T77" fmla="*/ 20 h 92"/>
                <a:gd name="T78" fmla="*/ 113 w 115"/>
                <a:gd name="T79" fmla="*/ 25 h 92"/>
                <a:gd name="T80" fmla="*/ 113 w 115"/>
                <a:gd name="T81" fmla="*/ 30 h 92"/>
                <a:gd name="T82" fmla="*/ 113 w 115"/>
                <a:gd name="T83" fmla="*/ 3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5" h="92">
                  <a:moveTo>
                    <a:pt x="113" y="30"/>
                  </a:moveTo>
                  <a:lnTo>
                    <a:pt x="115" y="38"/>
                  </a:lnTo>
                  <a:lnTo>
                    <a:pt x="115" y="46"/>
                  </a:lnTo>
                  <a:lnTo>
                    <a:pt x="115" y="54"/>
                  </a:lnTo>
                  <a:lnTo>
                    <a:pt x="110" y="61"/>
                  </a:lnTo>
                  <a:lnTo>
                    <a:pt x="108" y="68"/>
                  </a:lnTo>
                  <a:lnTo>
                    <a:pt x="100" y="74"/>
                  </a:lnTo>
                  <a:lnTo>
                    <a:pt x="93" y="80"/>
                  </a:lnTo>
                  <a:lnTo>
                    <a:pt x="86" y="85"/>
                  </a:lnTo>
                  <a:lnTo>
                    <a:pt x="74" y="89"/>
                  </a:lnTo>
                  <a:lnTo>
                    <a:pt x="61" y="92"/>
                  </a:lnTo>
                  <a:lnTo>
                    <a:pt x="51" y="90"/>
                  </a:lnTo>
                  <a:lnTo>
                    <a:pt x="39" y="88"/>
                  </a:lnTo>
                  <a:lnTo>
                    <a:pt x="32" y="86"/>
                  </a:lnTo>
                  <a:lnTo>
                    <a:pt x="22" y="81"/>
                  </a:lnTo>
                  <a:lnTo>
                    <a:pt x="15" y="78"/>
                  </a:lnTo>
                  <a:lnTo>
                    <a:pt x="10" y="73"/>
                  </a:lnTo>
                  <a:lnTo>
                    <a:pt x="5" y="69"/>
                  </a:lnTo>
                  <a:lnTo>
                    <a:pt x="2" y="64"/>
                  </a:lnTo>
                  <a:lnTo>
                    <a:pt x="0" y="60"/>
                  </a:lnTo>
                  <a:lnTo>
                    <a:pt x="0" y="54"/>
                  </a:lnTo>
                  <a:lnTo>
                    <a:pt x="2" y="49"/>
                  </a:lnTo>
                  <a:lnTo>
                    <a:pt x="5" y="44"/>
                  </a:lnTo>
                  <a:lnTo>
                    <a:pt x="7" y="38"/>
                  </a:lnTo>
                  <a:lnTo>
                    <a:pt x="10" y="32"/>
                  </a:lnTo>
                  <a:lnTo>
                    <a:pt x="10" y="25"/>
                  </a:lnTo>
                  <a:lnTo>
                    <a:pt x="15" y="20"/>
                  </a:lnTo>
                  <a:lnTo>
                    <a:pt x="17" y="15"/>
                  </a:lnTo>
                  <a:lnTo>
                    <a:pt x="25" y="9"/>
                  </a:lnTo>
                  <a:lnTo>
                    <a:pt x="32" y="5"/>
                  </a:lnTo>
                  <a:lnTo>
                    <a:pt x="44" y="1"/>
                  </a:lnTo>
                  <a:lnTo>
                    <a:pt x="56" y="0"/>
                  </a:lnTo>
                  <a:lnTo>
                    <a:pt x="69" y="0"/>
                  </a:lnTo>
                  <a:lnTo>
                    <a:pt x="78" y="1"/>
                  </a:lnTo>
                  <a:lnTo>
                    <a:pt x="88" y="4"/>
                  </a:lnTo>
                  <a:lnTo>
                    <a:pt x="96" y="7"/>
                  </a:lnTo>
                  <a:lnTo>
                    <a:pt x="103" y="10"/>
                  </a:lnTo>
                  <a:lnTo>
                    <a:pt x="108" y="15"/>
                  </a:lnTo>
                  <a:lnTo>
                    <a:pt x="110" y="20"/>
                  </a:lnTo>
                  <a:lnTo>
                    <a:pt x="113" y="25"/>
                  </a:lnTo>
                  <a:lnTo>
                    <a:pt x="113" y="30"/>
                  </a:lnTo>
                  <a:lnTo>
                    <a:pt x="113"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36" name="Freeform 16"/>
            <p:cNvSpPr>
              <a:spLocks/>
            </p:cNvSpPr>
            <p:nvPr/>
          </p:nvSpPr>
          <p:spPr bwMode="auto">
            <a:xfrm>
              <a:off x="3072" y="523"/>
              <a:ext cx="47" cy="33"/>
            </a:xfrm>
            <a:custGeom>
              <a:avLst/>
              <a:gdLst>
                <a:gd name="T0" fmla="*/ 37 w 47"/>
                <a:gd name="T1" fmla="*/ 33 h 33"/>
                <a:gd name="T2" fmla="*/ 32 w 47"/>
                <a:gd name="T3" fmla="*/ 33 h 33"/>
                <a:gd name="T4" fmla="*/ 25 w 47"/>
                <a:gd name="T5" fmla="*/ 33 h 33"/>
                <a:gd name="T6" fmla="*/ 20 w 47"/>
                <a:gd name="T7" fmla="*/ 31 h 33"/>
                <a:gd name="T8" fmla="*/ 17 w 47"/>
                <a:gd name="T9" fmla="*/ 29 h 33"/>
                <a:gd name="T10" fmla="*/ 15 w 47"/>
                <a:gd name="T11" fmla="*/ 26 h 33"/>
                <a:gd name="T12" fmla="*/ 12 w 47"/>
                <a:gd name="T13" fmla="*/ 24 h 33"/>
                <a:gd name="T14" fmla="*/ 10 w 47"/>
                <a:gd name="T15" fmla="*/ 20 h 33"/>
                <a:gd name="T16" fmla="*/ 7 w 47"/>
                <a:gd name="T17" fmla="*/ 17 h 33"/>
                <a:gd name="T18" fmla="*/ 5 w 47"/>
                <a:gd name="T19" fmla="*/ 15 h 33"/>
                <a:gd name="T20" fmla="*/ 0 w 47"/>
                <a:gd name="T21" fmla="*/ 12 h 33"/>
                <a:gd name="T22" fmla="*/ 12 w 47"/>
                <a:gd name="T23" fmla="*/ 0 h 33"/>
                <a:gd name="T24" fmla="*/ 22 w 47"/>
                <a:gd name="T25" fmla="*/ 1 h 33"/>
                <a:gd name="T26" fmla="*/ 29 w 47"/>
                <a:gd name="T27" fmla="*/ 2 h 33"/>
                <a:gd name="T28" fmla="*/ 37 w 47"/>
                <a:gd name="T29" fmla="*/ 4 h 33"/>
                <a:gd name="T30" fmla="*/ 42 w 47"/>
                <a:gd name="T31" fmla="*/ 8 h 33"/>
                <a:gd name="T32" fmla="*/ 44 w 47"/>
                <a:gd name="T33" fmla="*/ 12 h 33"/>
                <a:gd name="T34" fmla="*/ 47 w 47"/>
                <a:gd name="T35" fmla="*/ 17 h 33"/>
                <a:gd name="T36" fmla="*/ 47 w 47"/>
                <a:gd name="T37" fmla="*/ 20 h 33"/>
                <a:gd name="T38" fmla="*/ 44 w 47"/>
                <a:gd name="T39" fmla="*/ 25 h 33"/>
                <a:gd name="T40" fmla="*/ 42 w 47"/>
                <a:gd name="T41" fmla="*/ 29 h 33"/>
                <a:gd name="T42" fmla="*/ 37 w 47"/>
                <a:gd name="T43" fmla="*/ 33 h 33"/>
                <a:gd name="T44" fmla="*/ 37 w 47"/>
                <a:gd name="T4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 h="33">
                  <a:moveTo>
                    <a:pt x="37" y="33"/>
                  </a:moveTo>
                  <a:lnTo>
                    <a:pt x="32" y="33"/>
                  </a:lnTo>
                  <a:lnTo>
                    <a:pt x="25" y="33"/>
                  </a:lnTo>
                  <a:lnTo>
                    <a:pt x="20" y="31"/>
                  </a:lnTo>
                  <a:lnTo>
                    <a:pt x="17" y="29"/>
                  </a:lnTo>
                  <a:lnTo>
                    <a:pt x="15" y="26"/>
                  </a:lnTo>
                  <a:lnTo>
                    <a:pt x="12" y="24"/>
                  </a:lnTo>
                  <a:lnTo>
                    <a:pt x="10" y="20"/>
                  </a:lnTo>
                  <a:lnTo>
                    <a:pt x="7" y="17"/>
                  </a:lnTo>
                  <a:lnTo>
                    <a:pt x="5" y="15"/>
                  </a:lnTo>
                  <a:lnTo>
                    <a:pt x="0" y="12"/>
                  </a:lnTo>
                  <a:lnTo>
                    <a:pt x="12" y="0"/>
                  </a:lnTo>
                  <a:lnTo>
                    <a:pt x="22" y="1"/>
                  </a:lnTo>
                  <a:lnTo>
                    <a:pt x="29" y="2"/>
                  </a:lnTo>
                  <a:lnTo>
                    <a:pt x="37" y="4"/>
                  </a:lnTo>
                  <a:lnTo>
                    <a:pt x="42" y="8"/>
                  </a:lnTo>
                  <a:lnTo>
                    <a:pt x="44" y="12"/>
                  </a:lnTo>
                  <a:lnTo>
                    <a:pt x="47" y="17"/>
                  </a:lnTo>
                  <a:lnTo>
                    <a:pt x="47" y="20"/>
                  </a:lnTo>
                  <a:lnTo>
                    <a:pt x="44" y="25"/>
                  </a:lnTo>
                  <a:lnTo>
                    <a:pt x="42" y="29"/>
                  </a:lnTo>
                  <a:lnTo>
                    <a:pt x="37" y="33"/>
                  </a:lnTo>
                  <a:lnTo>
                    <a:pt x="37" y="33"/>
                  </a:lnTo>
                  <a:close/>
                </a:path>
              </a:pathLst>
            </a:custGeom>
            <a:solidFill>
              <a:srgbClr val="001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37" name="Freeform 17"/>
            <p:cNvSpPr>
              <a:spLocks/>
            </p:cNvSpPr>
            <p:nvPr/>
          </p:nvSpPr>
          <p:spPr bwMode="auto">
            <a:xfrm>
              <a:off x="2681" y="576"/>
              <a:ext cx="27" cy="33"/>
            </a:xfrm>
            <a:custGeom>
              <a:avLst/>
              <a:gdLst>
                <a:gd name="T0" fmla="*/ 18 w 27"/>
                <a:gd name="T1" fmla="*/ 0 h 33"/>
                <a:gd name="T2" fmla="*/ 23 w 27"/>
                <a:gd name="T3" fmla="*/ 3 h 33"/>
                <a:gd name="T4" fmla="*/ 27 w 27"/>
                <a:gd name="T5" fmla="*/ 7 h 33"/>
                <a:gd name="T6" fmla="*/ 27 w 27"/>
                <a:gd name="T7" fmla="*/ 9 h 33"/>
                <a:gd name="T8" fmla="*/ 27 w 27"/>
                <a:gd name="T9" fmla="*/ 14 h 33"/>
                <a:gd name="T10" fmla="*/ 27 w 27"/>
                <a:gd name="T11" fmla="*/ 17 h 33"/>
                <a:gd name="T12" fmla="*/ 25 w 27"/>
                <a:gd name="T13" fmla="*/ 20 h 33"/>
                <a:gd name="T14" fmla="*/ 23 w 27"/>
                <a:gd name="T15" fmla="*/ 24 h 33"/>
                <a:gd name="T16" fmla="*/ 20 w 27"/>
                <a:gd name="T17" fmla="*/ 27 h 33"/>
                <a:gd name="T18" fmla="*/ 15 w 27"/>
                <a:gd name="T19" fmla="*/ 30 h 33"/>
                <a:gd name="T20" fmla="*/ 10 w 27"/>
                <a:gd name="T21" fmla="*/ 33 h 33"/>
                <a:gd name="T22" fmla="*/ 0 w 27"/>
                <a:gd name="T23" fmla="*/ 33 h 33"/>
                <a:gd name="T24" fmla="*/ 0 w 27"/>
                <a:gd name="T25" fmla="*/ 0 h 33"/>
                <a:gd name="T26" fmla="*/ 18 w 27"/>
                <a:gd name="T27" fmla="*/ 0 h 33"/>
                <a:gd name="T28" fmla="*/ 18 w 27"/>
                <a:gd name="T2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33">
                  <a:moveTo>
                    <a:pt x="18" y="0"/>
                  </a:moveTo>
                  <a:lnTo>
                    <a:pt x="23" y="3"/>
                  </a:lnTo>
                  <a:lnTo>
                    <a:pt x="27" y="7"/>
                  </a:lnTo>
                  <a:lnTo>
                    <a:pt x="27" y="9"/>
                  </a:lnTo>
                  <a:lnTo>
                    <a:pt x="27" y="14"/>
                  </a:lnTo>
                  <a:lnTo>
                    <a:pt x="27" y="17"/>
                  </a:lnTo>
                  <a:lnTo>
                    <a:pt x="25" y="20"/>
                  </a:lnTo>
                  <a:lnTo>
                    <a:pt x="23" y="24"/>
                  </a:lnTo>
                  <a:lnTo>
                    <a:pt x="20" y="27"/>
                  </a:lnTo>
                  <a:lnTo>
                    <a:pt x="15" y="30"/>
                  </a:lnTo>
                  <a:lnTo>
                    <a:pt x="10" y="33"/>
                  </a:lnTo>
                  <a:lnTo>
                    <a:pt x="0" y="33"/>
                  </a:lnTo>
                  <a:lnTo>
                    <a:pt x="0" y="0"/>
                  </a:lnTo>
                  <a:lnTo>
                    <a:pt x="18" y="0"/>
                  </a:lnTo>
                  <a:lnTo>
                    <a:pt x="18" y="0"/>
                  </a:lnTo>
                  <a:close/>
                </a:path>
              </a:pathLst>
            </a:custGeom>
            <a:solidFill>
              <a:srgbClr val="001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38" name="Freeform 18"/>
            <p:cNvSpPr>
              <a:spLocks/>
            </p:cNvSpPr>
            <p:nvPr/>
          </p:nvSpPr>
          <p:spPr bwMode="auto">
            <a:xfrm>
              <a:off x="2787" y="552"/>
              <a:ext cx="274" cy="124"/>
            </a:xfrm>
            <a:custGeom>
              <a:avLst/>
              <a:gdLst>
                <a:gd name="T0" fmla="*/ 272 w 274"/>
                <a:gd name="T1" fmla="*/ 53 h 124"/>
                <a:gd name="T2" fmla="*/ 274 w 274"/>
                <a:gd name="T3" fmla="*/ 66 h 124"/>
                <a:gd name="T4" fmla="*/ 272 w 274"/>
                <a:gd name="T5" fmla="*/ 76 h 124"/>
                <a:gd name="T6" fmla="*/ 265 w 274"/>
                <a:gd name="T7" fmla="*/ 86 h 124"/>
                <a:gd name="T8" fmla="*/ 252 w 274"/>
                <a:gd name="T9" fmla="*/ 94 h 124"/>
                <a:gd name="T10" fmla="*/ 235 w 274"/>
                <a:gd name="T11" fmla="*/ 101 h 124"/>
                <a:gd name="T12" fmla="*/ 218 w 274"/>
                <a:gd name="T13" fmla="*/ 108 h 124"/>
                <a:gd name="T14" fmla="*/ 198 w 274"/>
                <a:gd name="T15" fmla="*/ 112 h 124"/>
                <a:gd name="T16" fmla="*/ 176 w 274"/>
                <a:gd name="T17" fmla="*/ 117 h 124"/>
                <a:gd name="T18" fmla="*/ 154 w 274"/>
                <a:gd name="T19" fmla="*/ 120 h 124"/>
                <a:gd name="T20" fmla="*/ 132 w 274"/>
                <a:gd name="T21" fmla="*/ 124 h 124"/>
                <a:gd name="T22" fmla="*/ 115 w 274"/>
                <a:gd name="T23" fmla="*/ 124 h 124"/>
                <a:gd name="T24" fmla="*/ 98 w 274"/>
                <a:gd name="T25" fmla="*/ 123 h 124"/>
                <a:gd name="T26" fmla="*/ 83 w 274"/>
                <a:gd name="T27" fmla="*/ 120 h 124"/>
                <a:gd name="T28" fmla="*/ 66 w 274"/>
                <a:gd name="T29" fmla="*/ 117 h 124"/>
                <a:gd name="T30" fmla="*/ 51 w 274"/>
                <a:gd name="T31" fmla="*/ 112 h 124"/>
                <a:gd name="T32" fmla="*/ 39 w 274"/>
                <a:gd name="T33" fmla="*/ 108 h 124"/>
                <a:gd name="T34" fmla="*/ 27 w 274"/>
                <a:gd name="T35" fmla="*/ 102 h 124"/>
                <a:gd name="T36" fmla="*/ 17 w 274"/>
                <a:gd name="T37" fmla="*/ 96 h 124"/>
                <a:gd name="T38" fmla="*/ 7 w 274"/>
                <a:gd name="T39" fmla="*/ 90 h 124"/>
                <a:gd name="T40" fmla="*/ 0 w 274"/>
                <a:gd name="T41" fmla="*/ 83 h 124"/>
                <a:gd name="T42" fmla="*/ 0 w 274"/>
                <a:gd name="T43" fmla="*/ 75 h 124"/>
                <a:gd name="T44" fmla="*/ 0 w 274"/>
                <a:gd name="T45" fmla="*/ 68 h 124"/>
                <a:gd name="T46" fmla="*/ 0 w 274"/>
                <a:gd name="T47" fmla="*/ 61 h 124"/>
                <a:gd name="T48" fmla="*/ 2 w 274"/>
                <a:gd name="T49" fmla="*/ 54 h 124"/>
                <a:gd name="T50" fmla="*/ 7 w 274"/>
                <a:gd name="T51" fmla="*/ 48 h 124"/>
                <a:gd name="T52" fmla="*/ 12 w 274"/>
                <a:gd name="T53" fmla="*/ 42 h 124"/>
                <a:gd name="T54" fmla="*/ 17 w 274"/>
                <a:gd name="T55" fmla="*/ 36 h 124"/>
                <a:gd name="T56" fmla="*/ 24 w 274"/>
                <a:gd name="T57" fmla="*/ 31 h 124"/>
                <a:gd name="T58" fmla="*/ 34 w 274"/>
                <a:gd name="T59" fmla="*/ 26 h 124"/>
                <a:gd name="T60" fmla="*/ 44 w 274"/>
                <a:gd name="T61" fmla="*/ 21 h 124"/>
                <a:gd name="T62" fmla="*/ 51 w 274"/>
                <a:gd name="T63" fmla="*/ 15 h 124"/>
                <a:gd name="T64" fmla="*/ 59 w 274"/>
                <a:gd name="T65" fmla="*/ 12 h 124"/>
                <a:gd name="T66" fmla="*/ 68 w 274"/>
                <a:gd name="T67" fmla="*/ 8 h 124"/>
                <a:gd name="T68" fmla="*/ 81 w 274"/>
                <a:gd name="T69" fmla="*/ 7 h 124"/>
                <a:gd name="T70" fmla="*/ 91 w 274"/>
                <a:gd name="T71" fmla="*/ 5 h 124"/>
                <a:gd name="T72" fmla="*/ 103 w 274"/>
                <a:gd name="T73" fmla="*/ 5 h 124"/>
                <a:gd name="T74" fmla="*/ 115 w 274"/>
                <a:gd name="T75" fmla="*/ 4 h 124"/>
                <a:gd name="T76" fmla="*/ 127 w 274"/>
                <a:gd name="T77" fmla="*/ 3 h 124"/>
                <a:gd name="T78" fmla="*/ 140 w 274"/>
                <a:gd name="T79" fmla="*/ 2 h 124"/>
                <a:gd name="T80" fmla="*/ 152 w 274"/>
                <a:gd name="T81" fmla="*/ 0 h 124"/>
                <a:gd name="T82" fmla="*/ 171 w 274"/>
                <a:gd name="T83" fmla="*/ 0 h 124"/>
                <a:gd name="T84" fmla="*/ 189 w 274"/>
                <a:gd name="T85" fmla="*/ 3 h 124"/>
                <a:gd name="T86" fmla="*/ 203 w 274"/>
                <a:gd name="T87" fmla="*/ 6 h 124"/>
                <a:gd name="T88" fmla="*/ 218 w 274"/>
                <a:gd name="T89" fmla="*/ 12 h 124"/>
                <a:gd name="T90" fmla="*/ 230 w 274"/>
                <a:gd name="T91" fmla="*/ 18 h 124"/>
                <a:gd name="T92" fmla="*/ 243 w 274"/>
                <a:gd name="T93" fmla="*/ 24 h 124"/>
                <a:gd name="T94" fmla="*/ 252 w 274"/>
                <a:gd name="T95" fmla="*/ 31 h 124"/>
                <a:gd name="T96" fmla="*/ 260 w 274"/>
                <a:gd name="T97" fmla="*/ 38 h 124"/>
                <a:gd name="T98" fmla="*/ 267 w 274"/>
                <a:gd name="T99" fmla="*/ 46 h 124"/>
                <a:gd name="T100" fmla="*/ 272 w 274"/>
                <a:gd name="T101" fmla="*/ 53 h 124"/>
                <a:gd name="T102" fmla="*/ 272 w 274"/>
                <a:gd name="T103" fmla="*/ 5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4" h="124">
                  <a:moveTo>
                    <a:pt x="272" y="53"/>
                  </a:moveTo>
                  <a:lnTo>
                    <a:pt x="274" y="66"/>
                  </a:lnTo>
                  <a:lnTo>
                    <a:pt x="272" y="76"/>
                  </a:lnTo>
                  <a:lnTo>
                    <a:pt x="265" y="86"/>
                  </a:lnTo>
                  <a:lnTo>
                    <a:pt x="252" y="94"/>
                  </a:lnTo>
                  <a:lnTo>
                    <a:pt x="235" y="101"/>
                  </a:lnTo>
                  <a:lnTo>
                    <a:pt x="218" y="108"/>
                  </a:lnTo>
                  <a:lnTo>
                    <a:pt x="198" y="112"/>
                  </a:lnTo>
                  <a:lnTo>
                    <a:pt x="176" y="117"/>
                  </a:lnTo>
                  <a:lnTo>
                    <a:pt x="154" y="120"/>
                  </a:lnTo>
                  <a:lnTo>
                    <a:pt x="132" y="124"/>
                  </a:lnTo>
                  <a:lnTo>
                    <a:pt x="115" y="124"/>
                  </a:lnTo>
                  <a:lnTo>
                    <a:pt x="98" y="123"/>
                  </a:lnTo>
                  <a:lnTo>
                    <a:pt x="83" y="120"/>
                  </a:lnTo>
                  <a:lnTo>
                    <a:pt x="66" y="117"/>
                  </a:lnTo>
                  <a:lnTo>
                    <a:pt x="51" y="112"/>
                  </a:lnTo>
                  <a:lnTo>
                    <a:pt x="39" y="108"/>
                  </a:lnTo>
                  <a:lnTo>
                    <a:pt x="27" y="102"/>
                  </a:lnTo>
                  <a:lnTo>
                    <a:pt x="17" y="96"/>
                  </a:lnTo>
                  <a:lnTo>
                    <a:pt x="7" y="90"/>
                  </a:lnTo>
                  <a:lnTo>
                    <a:pt x="0" y="83"/>
                  </a:lnTo>
                  <a:lnTo>
                    <a:pt x="0" y="75"/>
                  </a:lnTo>
                  <a:lnTo>
                    <a:pt x="0" y="68"/>
                  </a:lnTo>
                  <a:lnTo>
                    <a:pt x="0" y="61"/>
                  </a:lnTo>
                  <a:lnTo>
                    <a:pt x="2" y="54"/>
                  </a:lnTo>
                  <a:lnTo>
                    <a:pt x="7" y="48"/>
                  </a:lnTo>
                  <a:lnTo>
                    <a:pt x="12" y="42"/>
                  </a:lnTo>
                  <a:lnTo>
                    <a:pt x="17" y="36"/>
                  </a:lnTo>
                  <a:lnTo>
                    <a:pt x="24" y="31"/>
                  </a:lnTo>
                  <a:lnTo>
                    <a:pt x="34" y="26"/>
                  </a:lnTo>
                  <a:lnTo>
                    <a:pt x="44" y="21"/>
                  </a:lnTo>
                  <a:lnTo>
                    <a:pt x="51" y="15"/>
                  </a:lnTo>
                  <a:lnTo>
                    <a:pt x="59" y="12"/>
                  </a:lnTo>
                  <a:lnTo>
                    <a:pt x="68" y="8"/>
                  </a:lnTo>
                  <a:lnTo>
                    <a:pt x="81" y="7"/>
                  </a:lnTo>
                  <a:lnTo>
                    <a:pt x="91" y="5"/>
                  </a:lnTo>
                  <a:lnTo>
                    <a:pt x="103" y="5"/>
                  </a:lnTo>
                  <a:lnTo>
                    <a:pt x="115" y="4"/>
                  </a:lnTo>
                  <a:lnTo>
                    <a:pt x="127" y="3"/>
                  </a:lnTo>
                  <a:lnTo>
                    <a:pt x="140" y="2"/>
                  </a:lnTo>
                  <a:lnTo>
                    <a:pt x="152" y="0"/>
                  </a:lnTo>
                  <a:lnTo>
                    <a:pt x="171" y="0"/>
                  </a:lnTo>
                  <a:lnTo>
                    <a:pt x="189" y="3"/>
                  </a:lnTo>
                  <a:lnTo>
                    <a:pt x="203" y="6"/>
                  </a:lnTo>
                  <a:lnTo>
                    <a:pt x="218" y="12"/>
                  </a:lnTo>
                  <a:lnTo>
                    <a:pt x="230" y="18"/>
                  </a:lnTo>
                  <a:lnTo>
                    <a:pt x="243" y="24"/>
                  </a:lnTo>
                  <a:lnTo>
                    <a:pt x="252" y="31"/>
                  </a:lnTo>
                  <a:lnTo>
                    <a:pt x="260" y="38"/>
                  </a:lnTo>
                  <a:lnTo>
                    <a:pt x="267" y="46"/>
                  </a:lnTo>
                  <a:lnTo>
                    <a:pt x="272" y="53"/>
                  </a:lnTo>
                  <a:lnTo>
                    <a:pt x="272" y="53"/>
                  </a:lnTo>
                  <a:close/>
                </a:path>
              </a:pathLst>
            </a:custGeom>
            <a:solidFill>
              <a:srgbClr val="001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39" name="Freeform 19"/>
            <p:cNvSpPr>
              <a:spLocks/>
            </p:cNvSpPr>
            <p:nvPr/>
          </p:nvSpPr>
          <p:spPr bwMode="auto">
            <a:xfrm>
              <a:off x="2811" y="564"/>
              <a:ext cx="223" cy="99"/>
            </a:xfrm>
            <a:custGeom>
              <a:avLst/>
              <a:gdLst>
                <a:gd name="T0" fmla="*/ 223 w 223"/>
                <a:gd name="T1" fmla="*/ 44 h 99"/>
                <a:gd name="T2" fmla="*/ 223 w 223"/>
                <a:gd name="T3" fmla="*/ 54 h 99"/>
                <a:gd name="T4" fmla="*/ 221 w 223"/>
                <a:gd name="T5" fmla="*/ 62 h 99"/>
                <a:gd name="T6" fmla="*/ 214 w 223"/>
                <a:gd name="T7" fmla="*/ 70 h 99"/>
                <a:gd name="T8" fmla="*/ 206 w 223"/>
                <a:gd name="T9" fmla="*/ 76 h 99"/>
                <a:gd name="T10" fmla="*/ 194 w 223"/>
                <a:gd name="T11" fmla="*/ 82 h 99"/>
                <a:gd name="T12" fmla="*/ 182 w 223"/>
                <a:gd name="T13" fmla="*/ 88 h 99"/>
                <a:gd name="T14" fmla="*/ 167 w 223"/>
                <a:gd name="T15" fmla="*/ 92 h 99"/>
                <a:gd name="T16" fmla="*/ 150 w 223"/>
                <a:gd name="T17" fmla="*/ 96 h 99"/>
                <a:gd name="T18" fmla="*/ 135 w 223"/>
                <a:gd name="T19" fmla="*/ 98 h 99"/>
                <a:gd name="T20" fmla="*/ 116 w 223"/>
                <a:gd name="T21" fmla="*/ 99 h 99"/>
                <a:gd name="T22" fmla="*/ 98 w 223"/>
                <a:gd name="T23" fmla="*/ 99 h 99"/>
                <a:gd name="T24" fmla="*/ 84 w 223"/>
                <a:gd name="T25" fmla="*/ 98 h 99"/>
                <a:gd name="T26" fmla="*/ 69 w 223"/>
                <a:gd name="T27" fmla="*/ 97 h 99"/>
                <a:gd name="T28" fmla="*/ 54 w 223"/>
                <a:gd name="T29" fmla="*/ 94 h 99"/>
                <a:gd name="T30" fmla="*/ 42 w 223"/>
                <a:gd name="T31" fmla="*/ 89 h 99"/>
                <a:gd name="T32" fmla="*/ 30 w 223"/>
                <a:gd name="T33" fmla="*/ 84 h 99"/>
                <a:gd name="T34" fmla="*/ 20 w 223"/>
                <a:gd name="T35" fmla="*/ 79 h 99"/>
                <a:gd name="T36" fmla="*/ 13 w 223"/>
                <a:gd name="T37" fmla="*/ 73 h 99"/>
                <a:gd name="T38" fmla="*/ 8 w 223"/>
                <a:gd name="T39" fmla="*/ 66 h 99"/>
                <a:gd name="T40" fmla="*/ 3 w 223"/>
                <a:gd name="T41" fmla="*/ 58 h 99"/>
                <a:gd name="T42" fmla="*/ 0 w 223"/>
                <a:gd name="T43" fmla="*/ 52 h 99"/>
                <a:gd name="T44" fmla="*/ 0 w 223"/>
                <a:gd name="T45" fmla="*/ 46 h 99"/>
                <a:gd name="T46" fmla="*/ 3 w 223"/>
                <a:gd name="T47" fmla="*/ 40 h 99"/>
                <a:gd name="T48" fmla="*/ 5 w 223"/>
                <a:gd name="T49" fmla="*/ 34 h 99"/>
                <a:gd name="T50" fmla="*/ 10 w 223"/>
                <a:gd name="T51" fmla="*/ 28 h 99"/>
                <a:gd name="T52" fmla="*/ 18 w 223"/>
                <a:gd name="T53" fmla="*/ 24 h 99"/>
                <a:gd name="T54" fmla="*/ 25 w 223"/>
                <a:gd name="T55" fmla="*/ 19 h 99"/>
                <a:gd name="T56" fmla="*/ 35 w 223"/>
                <a:gd name="T57" fmla="*/ 15 h 99"/>
                <a:gd name="T58" fmla="*/ 47 w 223"/>
                <a:gd name="T59" fmla="*/ 11 h 99"/>
                <a:gd name="T60" fmla="*/ 57 w 223"/>
                <a:gd name="T61" fmla="*/ 9 h 99"/>
                <a:gd name="T62" fmla="*/ 79 w 223"/>
                <a:gd name="T63" fmla="*/ 3 h 99"/>
                <a:gd name="T64" fmla="*/ 101 w 223"/>
                <a:gd name="T65" fmla="*/ 0 h 99"/>
                <a:gd name="T66" fmla="*/ 120 w 223"/>
                <a:gd name="T67" fmla="*/ 0 h 99"/>
                <a:gd name="T68" fmla="*/ 140 w 223"/>
                <a:gd name="T69" fmla="*/ 2 h 99"/>
                <a:gd name="T70" fmla="*/ 157 w 223"/>
                <a:gd name="T71" fmla="*/ 6 h 99"/>
                <a:gd name="T72" fmla="*/ 174 w 223"/>
                <a:gd name="T73" fmla="*/ 11 h 99"/>
                <a:gd name="T74" fmla="*/ 192 w 223"/>
                <a:gd name="T75" fmla="*/ 18 h 99"/>
                <a:gd name="T76" fmla="*/ 204 w 223"/>
                <a:gd name="T77" fmla="*/ 26 h 99"/>
                <a:gd name="T78" fmla="*/ 216 w 223"/>
                <a:gd name="T79" fmla="*/ 35 h 99"/>
                <a:gd name="T80" fmla="*/ 223 w 223"/>
                <a:gd name="T81" fmla="*/ 44 h 99"/>
                <a:gd name="T82" fmla="*/ 223 w 223"/>
                <a:gd name="T83" fmla="*/ 4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3" h="99">
                  <a:moveTo>
                    <a:pt x="223" y="44"/>
                  </a:moveTo>
                  <a:lnTo>
                    <a:pt x="223" y="54"/>
                  </a:lnTo>
                  <a:lnTo>
                    <a:pt x="221" y="62"/>
                  </a:lnTo>
                  <a:lnTo>
                    <a:pt x="214" y="70"/>
                  </a:lnTo>
                  <a:lnTo>
                    <a:pt x="206" y="76"/>
                  </a:lnTo>
                  <a:lnTo>
                    <a:pt x="194" y="82"/>
                  </a:lnTo>
                  <a:lnTo>
                    <a:pt x="182" y="88"/>
                  </a:lnTo>
                  <a:lnTo>
                    <a:pt x="167" y="92"/>
                  </a:lnTo>
                  <a:lnTo>
                    <a:pt x="150" y="96"/>
                  </a:lnTo>
                  <a:lnTo>
                    <a:pt x="135" y="98"/>
                  </a:lnTo>
                  <a:lnTo>
                    <a:pt x="116" y="99"/>
                  </a:lnTo>
                  <a:lnTo>
                    <a:pt x="98" y="99"/>
                  </a:lnTo>
                  <a:lnTo>
                    <a:pt x="84" y="98"/>
                  </a:lnTo>
                  <a:lnTo>
                    <a:pt x="69" y="97"/>
                  </a:lnTo>
                  <a:lnTo>
                    <a:pt x="54" y="94"/>
                  </a:lnTo>
                  <a:lnTo>
                    <a:pt x="42" y="89"/>
                  </a:lnTo>
                  <a:lnTo>
                    <a:pt x="30" y="84"/>
                  </a:lnTo>
                  <a:lnTo>
                    <a:pt x="20" y="79"/>
                  </a:lnTo>
                  <a:lnTo>
                    <a:pt x="13" y="73"/>
                  </a:lnTo>
                  <a:lnTo>
                    <a:pt x="8" y="66"/>
                  </a:lnTo>
                  <a:lnTo>
                    <a:pt x="3" y="58"/>
                  </a:lnTo>
                  <a:lnTo>
                    <a:pt x="0" y="52"/>
                  </a:lnTo>
                  <a:lnTo>
                    <a:pt x="0" y="46"/>
                  </a:lnTo>
                  <a:lnTo>
                    <a:pt x="3" y="40"/>
                  </a:lnTo>
                  <a:lnTo>
                    <a:pt x="5" y="34"/>
                  </a:lnTo>
                  <a:lnTo>
                    <a:pt x="10" y="28"/>
                  </a:lnTo>
                  <a:lnTo>
                    <a:pt x="18" y="24"/>
                  </a:lnTo>
                  <a:lnTo>
                    <a:pt x="25" y="19"/>
                  </a:lnTo>
                  <a:lnTo>
                    <a:pt x="35" y="15"/>
                  </a:lnTo>
                  <a:lnTo>
                    <a:pt x="47" y="11"/>
                  </a:lnTo>
                  <a:lnTo>
                    <a:pt x="57" y="9"/>
                  </a:lnTo>
                  <a:lnTo>
                    <a:pt x="79" y="3"/>
                  </a:lnTo>
                  <a:lnTo>
                    <a:pt x="101" y="0"/>
                  </a:lnTo>
                  <a:lnTo>
                    <a:pt x="120" y="0"/>
                  </a:lnTo>
                  <a:lnTo>
                    <a:pt x="140" y="2"/>
                  </a:lnTo>
                  <a:lnTo>
                    <a:pt x="157" y="6"/>
                  </a:lnTo>
                  <a:lnTo>
                    <a:pt x="174" y="11"/>
                  </a:lnTo>
                  <a:lnTo>
                    <a:pt x="192" y="18"/>
                  </a:lnTo>
                  <a:lnTo>
                    <a:pt x="204" y="26"/>
                  </a:lnTo>
                  <a:lnTo>
                    <a:pt x="216" y="35"/>
                  </a:lnTo>
                  <a:lnTo>
                    <a:pt x="223" y="44"/>
                  </a:lnTo>
                  <a:lnTo>
                    <a:pt x="223" y="44"/>
                  </a:lnTo>
                  <a:close/>
                </a:path>
              </a:pathLst>
            </a:custGeom>
            <a:solidFill>
              <a:srgbClr val="FF00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40" name="Freeform 20"/>
            <p:cNvSpPr>
              <a:spLocks/>
            </p:cNvSpPr>
            <p:nvPr/>
          </p:nvSpPr>
          <p:spPr bwMode="auto">
            <a:xfrm rot="320949">
              <a:off x="2529" y="602"/>
              <a:ext cx="780" cy="251"/>
            </a:xfrm>
            <a:custGeom>
              <a:avLst/>
              <a:gdLst>
                <a:gd name="T0" fmla="*/ 770 w 780"/>
                <a:gd name="T1" fmla="*/ 33 h 251"/>
                <a:gd name="T2" fmla="*/ 736 w 780"/>
                <a:gd name="T3" fmla="*/ 59 h 251"/>
                <a:gd name="T4" fmla="*/ 709 w 780"/>
                <a:gd name="T5" fmla="*/ 89 h 251"/>
                <a:gd name="T6" fmla="*/ 682 w 780"/>
                <a:gd name="T7" fmla="*/ 120 h 251"/>
                <a:gd name="T8" fmla="*/ 655 w 780"/>
                <a:gd name="T9" fmla="*/ 152 h 251"/>
                <a:gd name="T10" fmla="*/ 626 w 780"/>
                <a:gd name="T11" fmla="*/ 182 h 251"/>
                <a:gd name="T12" fmla="*/ 591 w 780"/>
                <a:gd name="T13" fmla="*/ 209 h 251"/>
                <a:gd name="T14" fmla="*/ 547 w 780"/>
                <a:gd name="T15" fmla="*/ 230 h 251"/>
                <a:gd name="T16" fmla="*/ 493 w 780"/>
                <a:gd name="T17" fmla="*/ 245 h 251"/>
                <a:gd name="T18" fmla="*/ 425 w 780"/>
                <a:gd name="T19" fmla="*/ 251 h 251"/>
                <a:gd name="T20" fmla="*/ 339 w 780"/>
                <a:gd name="T21" fmla="*/ 246 h 251"/>
                <a:gd name="T22" fmla="*/ 295 w 780"/>
                <a:gd name="T23" fmla="*/ 235 h 251"/>
                <a:gd name="T24" fmla="*/ 251 w 780"/>
                <a:gd name="T25" fmla="*/ 220 h 251"/>
                <a:gd name="T26" fmla="*/ 209 w 780"/>
                <a:gd name="T27" fmla="*/ 203 h 251"/>
                <a:gd name="T28" fmla="*/ 170 w 780"/>
                <a:gd name="T29" fmla="*/ 184 h 251"/>
                <a:gd name="T30" fmla="*/ 133 w 780"/>
                <a:gd name="T31" fmla="*/ 163 h 251"/>
                <a:gd name="T32" fmla="*/ 101 w 780"/>
                <a:gd name="T33" fmla="*/ 141 h 251"/>
                <a:gd name="T34" fmla="*/ 69 w 780"/>
                <a:gd name="T35" fmla="*/ 118 h 251"/>
                <a:gd name="T36" fmla="*/ 42 w 780"/>
                <a:gd name="T37" fmla="*/ 94 h 251"/>
                <a:gd name="T38" fmla="*/ 20 w 780"/>
                <a:gd name="T39" fmla="*/ 72 h 251"/>
                <a:gd name="T40" fmla="*/ 0 w 780"/>
                <a:gd name="T41" fmla="*/ 48 h 251"/>
                <a:gd name="T42" fmla="*/ 18 w 780"/>
                <a:gd name="T43" fmla="*/ 50 h 251"/>
                <a:gd name="T44" fmla="*/ 32 w 780"/>
                <a:gd name="T45" fmla="*/ 52 h 251"/>
                <a:gd name="T46" fmla="*/ 45 w 780"/>
                <a:gd name="T47" fmla="*/ 57 h 251"/>
                <a:gd name="T48" fmla="*/ 57 w 780"/>
                <a:gd name="T49" fmla="*/ 61 h 251"/>
                <a:gd name="T50" fmla="*/ 69 w 780"/>
                <a:gd name="T51" fmla="*/ 67 h 251"/>
                <a:gd name="T52" fmla="*/ 81 w 780"/>
                <a:gd name="T53" fmla="*/ 73 h 251"/>
                <a:gd name="T54" fmla="*/ 94 w 780"/>
                <a:gd name="T55" fmla="*/ 78 h 251"/>
                <a:gd name="T56" fmla="*/ 106 w 780"/>
                <a:gd name="T57" fmla="*/ 83 h 251"/>
                <a:gd name="T58" fmla="*/ 118 w 780"/>
                <a:gd name="T59" fmla="*/ 86 h 251"/>
                <a:gd name="T60" fmla="*/ 133 w 780"/>
                <a:gd name="T61" fmla="*/ 89 h 251"/>
                <a:gd name="T62" fmla="*/ 172 w 780"/>
                <a:gd name="T63" fmla="*/ 96 h 251"/>
                <a:gd name="T64" fmla="*/ 211 w 780"/>
                <a:gd name="T65" fmla="*/ 102 h 251"/>
                <a:gd name="T66" fmla="*/ 255 w 780"/>
                <a:gd name="T67" fmla="*/ 109 h 251"/>
                <a:gd name="T68" fmla="*/ 300 w 780"/>
                <a:gd name="T69" fmla="*/ 115 h 251"/>
                <a:gd name="T70" fmla="*/ 344 w 780"/>
                <a:gd name="T71" fmla="*/ 120 h 251"/>
                <a:gd name="T72" fmla="*/ 390 w 780"/>
                <a:gd name="T73" fmla="*/ 122 h 251"/>
                <a:gd name="T74" fmla="*/ 434 w 780"/>
                <a:gd name="T75" fmla="*/ 122 h 251"/>
                <a:gd name="T76" fmla="*/ 478 w 780"/>
                <a:gd name="T77" fmla="*/ 118 h 251"/>
                <a:gd name="T78" fmla="*/ 520 w 780"/>
                <a:gd name="T79" fmla="*/ 110 h 251"/>
                <a:gd name="T80" fmla="*/ 559 w 780"/>
                <a:gd name="T81" fmla="*/ 98 h 251"/>
                <a:gd name="T82" fmla="*/ 584 w 780"/>
                <a:gd name="T83" fmla="*/ 89 h 251"/>
                <a:gd name="T84" fmla="*/ 608 w 780"/>
                <a:gd name="T85" fmla="*/ 80 h 251"/>
                <a:gd name="T86" fmla="*/ 633 w 780"/>
                <a:gd name="T87" fmla="*/ 70 h 251"/>
                <a:gd name="T88" fmla="*/ 657 w 780"/>
                <a:gd name="T89" fmla="*/ 61 h 251"/>
                <a:gd name="T90" fmla="*/ 682 w 780"/>
                <a:gd name="T91" fmla="*/ 52 h 251"/>
                <a:gd name="T92" fmla="*/ 704 w 780"/>
                <a:gd name="T93" fmla="*/ 42 h 251"/>
                <a:gd name="T94" fmla="*/ 726 w 780"/>
                <a:gd name="T95" fmla="*/ 33 h 251"/>
                <a:gd name="T96" fmla="*/ 748 w 780"/>
                <a:gd name="T97" fmla="*/ 22 h 251"/>
                <a:gd name="T98" fmla="*/ 765 w 780"/>
                <a:gd name="T99" fmla="*/ 11 h 251"/>
                <a:gd name="T100" fmla="*/ 780 w 780"/>
                <a:gd name="T101" fmla="*/ 0 h 251"/>
                <a:gd name="T102" fmla="*/ 770 w 780"/>
                <a:gd name="T103" fmla="*/ 33 h 251"/>
                <a:gd name="T104" fmla="*/ 770 w 780"/>
                <a:gd name="T105" fmla="*/ 33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80" h="251">
                  <a:moveTo>
                    <a:pt x="770" y="33"/>
                  </a:moveTo>
                  <a:lnTo>
                    <a:pt x="736" y="59"/>
                  </a:lnTo>
                  <a:lnTo>
                    <a:pt x="709" y="89"/>
                  </a:lnTo>
                  <a:lnTo>
                    <a:pt x="682" y="120"/>
                  </a:lnTo>
                  <a:lnTo>
                    <a:pt x="655" y="152"/>
                  </a:lnTo>
                  <a:lnTo>
                    <a:pt x="626" y="182"/>
                  </a:lnTo>
                  <a:lnTo>
                    <a:pt x="591" y="209"/>
                  </a:lnTo>
                  <a:lnTo>
                    <a:pt x="547" y="230"/>
                  </a:lnTo>
                  <a:lnTo>
                    <a:pt x="493" y="245"/>
                  </a:lnTo>
                  <a:lnTo>
                    <a:pt x="425" y="251"/>
                  </a:lnTo>
                  <a:lnTo>
                    <a:pt x="339" y="246"/>
                  </a:lnTo>
                  <a:lnTo>
                    <a:pt x="295" y="235"/>
                  </a:lnTo>
                  <a:lnTo>
                    <a:pt x="251" y="220"/>
                  </a:lnTo>
                  <a:lnTo>
                    <a:pt x="209" y="203"/>
                  </a:lnTo>
                  <a:lnTo>
                    <a:pt x="170" y="184"/>
                  </a:lnTo>
                  <a:lnTo>
                    <a:pt x="133" y="163"/>
                  </a:lnTo>
                  <a:lnTo>
                    <a:pt x="101" y="141"/>
                  </a:lnTo>
                  <a:lnTo>
                    <a:pt x="69" y="118"/>
                  </a:lnTo>
                  <a:lnTo>
                    <a:pt x="42" y="94"/>
                  </a:lnTo>
                  <a:lnTo>
                    <a:pt x="20" y="72"/>
                  </a:lnTo>
                  <a:lnTo>
                    <a:pt x="0" y="48"/>
                  </a:lnTo>
                  <a:lnTo>
                    <a:pt x="18" y="50"/>
                  </a:lnTo>
                  <a:lnTo>
                    <a:pt x="32" y="52"/>
                  </a:lnTo>
                  <a:lnTo>
                    <a:pt x="45" y="57"/>
                  </a:lnTo>
                  <a:lnTo>
                    <a:pt x="57" y="61"/>
                  </a:lnTo>
                  <a:lnTo>
                    <a:pt x="69" y="67"/>
                  </a:lnTo>
                  <a:lnTo>
                    <a:pt x="81" y="73"/>
                  </a:lnTo>
                  <a:lnTo>
                    <a:pt x="94" y="78"/>
                  </a:lnTo>
                  <a:lnTo>
                    <a:pt x="106" y="83"/>
                  </a:lnTo>
                  <a:lnTo>
                    <a:pt x="118" y="86"/>
                  </a:lnTo>
                  <a:lnTo>
                    <a:pt x="133" y="89"/>
                  </a:lnTo>
                  <a:lnTo>
                    <a:pt x="172" y="96"/>
                  </a:lnTo>
                  <a:lnTo>
                    <a:pt x="211" y="102"/>
                  </a:lnTo>
                  <a:lnTo>
                    <a:pt x="255" y="109"/>
                  </a:lnTo>
                  <a:lnTo>
                    <a:pt x="300" y="115"/>
                  </a:lnTo>
                  <a:lnTo>
                    <a:pt x="344" y="120"/>
                  </a:lnTo>
                  <a:lnTo>
                    <a:pt x="390" y="122"/>
                  </a:lnTo>
                  <a:lnTo>
                    <a:pt x="434" y="122"/>
                  </a:lnTo>
                  <a:lnTo>
                    <a:pt x="478" y="118"/>
                  </a:lnTo>
                  <a:lnTo>
                    <a:pt x="520" y="110"/>
                  </a:lnTo>
                  <a:lnTo>
                    <a:pt x="559" y="98"/>
                  </a:lnTo>
                  <a:lnTo>
                    <a:pt x="584" y="89"/>
                  </a:lnTo>
                  <a:lnTo>
                    <a:pt x="608" y="80"/>
                  </a:lnTo>
                  <a:lnTo>
                    <a:pt x="633" y="70"/>
                  </a:lnTo>
                  <a:lnTo>
                    <a:pt x="657" y="61"/>
                  </a:lnTo>
                  <a:lnTo>
                    <a:pt x="682" y="52"/>
                  </a:lnTo>
                  <a:lnTo>
                    <a:pt x="704" y="42"/>
                  </a:lnTo>
                  <a:lnTo>
                    <a:pt x="726" y="33"/>
                  </a:lnTo>
                  <a:lnTo>
                    <a:pt x="748" y="22"/>
                  </a:lnTo>
                  <a:lnTo>
                    <a:pt x="765" y="11"/>
                  </a:lnTo>
                  <a:lnTo>
                    <a:pt x="780" y="0"/>
                  </a:lnTo>
                  <a:lnTo>
                    <a:pt x="770" y="33"/>
                  </a:lnTo>
                  <a:lnTo>
                    <a:pt x="770" y="33"/>
                  </a:lnTo>
                  <a:close/>
                </a:path>
              </a:pathLst>
            </a:custGeom>
            <a:solidFill>
              <a:srgbClr val="001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41" name="Freeform 21"/>
            <p:cNvSpPr>
              <a:spLocks/>
            </p:cNvSpPr>
            <p:nvPr/>
          </p:nvSpPr>
          <p:spPr bwMode="auto">
            <a:xfrm>
              <a:off x="3120" y="676"/>
              <a:ext cx="86" cy="94"/>
            </a:xfrm>
            <a:custGeom>
              <a:avLst/>
              <a:gdLst>
                <a:gd name="T0" fmla="*/ 20 w 86"/>
                <a:gd name="T1" fmla="*/ 94 h 94"/>
                <a:gd name="T2" fmla="*/ 15 w 86"/>
                <a:gd name="T3" fmla="*/ 84 h 94"/>
                <a:gd name="T4" fmla="*/ 10 w 86"/>
                <a:gd name="T5" fmla="*/ 74 h 94"/>
                <a:gd name="T6" fmla="*/ 5 w 86"/>
                <a:gd name="T7" fmla="*/ 64 h 94"/>
                <a:gd name="T8" fmla="*/ 0 w 86"/>
                <a:gd name="T9" fmla="*/ 52 h 94"/>
                <a:gd name="T10" fmla="*/ 0 w 86"/>
                <a:gd name="T11" fmla="*/ 42 h 94"/>
                <a:gd name="T12" fmla="*/ 5 w 86"/>
                <a:gd name="T13" fmla="*/ 31 h 94"/>
                <a:gd name="T14" fmla="*/ 12 w 86"/>
                <a:gd name="T15" fmla="*/ 22 h 94"/>
                <a:gd name="T16" fmla="*/ 25 w 86"/>
                <a:gd name="T17" fmla="*/ 12 h 94"/>
                <a:gd name="T18" fmla="*/ 44 w 86"/>
                <a:gd name="T19" fmla="*/ 6 h 94"/>
                <a:gd name="T20" fmla="*/ 71 w 86"/>
                <a:gd name="T21" fmla="*/ 0 h 94"/>
                <a:gd name="T22" fmla="*/ 81 w 86"/>
                <a:gd name="T23" fmla="*/ 9 h 94"/>
                <a:gd name="T24" fmla="*/ 86 w 86"/>
                <a:gd name="T25" fmla="*/ 18 h 94"/>
                <a:gd name="T26" fmla="*/ 84 w 86"/>
                <a:gd name="T27" fmla="*/ 28 h 94"/>
                <a:gd name="T28" fmla="*/ 81 w 86"/>
                <a:gd name="T29" fmla="*/ 38 h 94"/>
                <a:gd name="T30" fmla="*/ 74 w 86"/>
                <a:gd name="T31" fmla="*/ 48 h 94"/>
                <a:gd name="T32" fmla="*/ 64 w 86"/>
                <a:gd name="T33" fmla="*/ 57 h 94"/>
                <a:gd name="T34" fmla="*/ 52 w 86"/>
                <a:gd name="T35" fmla="*/ 66 h 94"/>
                <a:gd name="T36" fmla="*/ 42 w 86"/>
                <a:gd name="T37" fmla="*/ 76 h 94"/>
                <a:gd name="T38" fmla="*/ 30 w 86"/>
                <a:gd name="T39" fmla="*/ 86 h 94"/>
                <a:gd name="T40" fmla="*/ 20 w 86"/>
                <a:gd name="T41" fmla="*/ 94 h 94"/>
                <a:gd name="T42" fmla="*/ 20 w 86"/>
                <a:gd name="T43"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94">
                  <a:moveTo>
                    <a:pt x="20" y="94"/>
                  </a:moveTo>
                  <a:lnTo>
                    <a:pt x="15" y="84"/>
                  </a:lnTo>
                  <a:lnTo>
                    <a:pt x="10" y="74"/>
                  </a:lnTo>
                  <a:lnTo>
                    <a:pt x="5" y="64"/>
                  </a:lnTo>
                  <a:lnTo>
                    <a:pt x="0" y="52"/>
                  </a:lnTo>
                  <a:lnTo>
                    <a:pt x="0" y="42"/>
                  </a:lnTo>
                  <a:lnTo>
                    <a:pt x="5" y="31"/>
                  </a:lnTo>
                  <a:lnTo>
                    <a:pt x="12" y="22"/>
                  </a:lnTo>
                  <a:lnTo>
                    <a:pt x="25" y="12"/>
                  </a:lnTo>
                  <a:lnTo>
                    <a:pt x="44" y="6"/>
                  </a:lnTo>
                  <a:lnTo>
                    <a:pt x="71" y="0"/>
                  </a:lnTo>
                  <a:lnTo>
                    <a:pt x="81" y="9"/>
                  </a:lnTo>
                  <a:lnTo>
                    <a:pt x="86" y="18"/>
                  </a:lnTo>
                  <a:lnTo>
                    <a:pt x="84" y="28"/>
                  </a:lnTo>
                  <a:lnTo>
                    <a:pt x="81" y="38"/>
                  </a:lnTo>
                  <a:lnTo>
                    <a:pt x="74" y="48"/>
                  </a:lnTo>
                  <a:lnTo>
                    <a:pt x="64" y="57"/>
                  </a:lnTo>
                  <a:lnTo>
                    <a:pt x="52" y="66"/>
                  </a:lnTo>
                  <a:lnTo>
                    <a:pt x="42" y="76"/>
                  </a:lnTo>
                  <a:lnTo>
                    <a:pt x="30" y="86"/>
                  </a:lnTo>
                  <a:lnTo>
                    <a:pt x="20" y="94"/>
                  </a:lnTo>
                  <a:lnTo>
                    <a:pt x="20" y="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42" name="Freeform 22"/>
            <p:cNvSpPr>
              <a:spLocks/>
            </p:cNvSpPr>
            <p:nvPr/>
          </p:nvSpPr>
          <p:spPr bwMode="auto">
            <a:xfrm>
              <a:off x="2662" y="700"/>
              <a:ext cx="100" cy="90"/>
            </a:xfrm>
            <a:custGeom>
              <a:avLst/>
              <a:gdLst>
                <a:gd name="T0" fmla="*/ 100 w 100"/>
                <a:gd name="T1" fmla="*/ 90 h 90"/>
                <a:gd name="T2" fmla="*/ 88 w 100"/>
                <a:gd name="T3" fmla="*/ 89 h 90"/>
                <a:gd name="T4" fmla="*/ 76 w 100"/>
                <a:gd name="T5" fmla="*/ 86 h 90"/>
                <a:gd name="T6" fmla="*/ 64 w 100"/>
                <a:gd name="T7" fmla="*/ 82 h 90"/>
                <a:gd name="T8" fmla="*/ 51 w 100"/>
                <a:gd name="T9" fmla="*/ 78 h 90"/>
                <a:gd name="T10" fmla="*/ 42 w 100"/>
                <a:gd name="T11" fmla="*/ 72 h 90"/>
                <a:gd name="T12" fmla="*/ 32 w 100"/>
                <a:gd name="T13" fmla="*/ 65 h 90"/>
                <a:gd name="T14" fmla="*/ 24 w 100"/>
                <a:gd name="T15" fmla="*/ 59 h 90"/>
                <a:gd name="T16" fmla="*/ 15 w 100"/>
                <a:gd name="T17" fmla="*/ 52 h 90"/>
                <a:gd name="T18" fmla="*/ 7 w 100"/>
                <a:gd name="T19" fmla="*/ 47 h 90"/>
                <a:gd name="T20" fmla="*/ 0 w 100"/>
                <a:gd name="T21" fmla="*/ 41 h 90"/>
                <a:gd name="T22" fmla="*/ 0 w 100"/>
                <a:gd name="T23" fmla="*/ 0 h 90"/>
                <a:gd name="T24" fmla="*/ 32 w 100"/>
                <a:gd name="T25" fmla="*/ 1 h 90"/>
                <a:gd name="T26" fmla="*/ 54 w 100"/>
                <a:gd name="T27" fmla="*/ 7 h 90"/>
                <a:gd name="T28" fmla="*/ 68 w 100"/>
                <a:gd name="T29" fmla="*/ 14 h 90"/>
                <a:gd name="T30" fmla="*/ 78 w 100"/>
                <a:gd name="T31" fmla="*/ 24 h 90"/>
                <a:gd name="T32" fmla="*/ 81 w 100"/>
                <a:gd name="T33" fmla="*/ 34 h 90"/>
                <a:gd name="T34" fmla="*/ 83 w 100"/>
                <a:gd name="T35" fmla="*/ 46 h 90"/>
                <a:gd name="T36" fmla="*/ 83 w 100"/>
                <a:gd name="T37" fmla="*/ 58 h 90"/>
                <a:gd name="T38" fmla="*/ 86 w 100"/>
                <a:gd name="T39" fmla="*/ 70 h 90"/>
                <a:gd name="T40" fmla="*/ 91 w 100"/>
                <a:gd name="T41" fmla="*/ 81 h 90"/>
                <a:gd name="T42" fmla="*/ 100 w 100"/>
                <a:gd name="T43" fmla="*/ 90 h 90"/>
                <a:gd name="T44" fmla="*/ 100 w 100"/>
                <a:gd name="T4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 h="90">
                  <a:moveTo>
                    <a:pt x="100" y="90"/>
                  </a:moveTo>
                  <a:lnTo>
                    <a:pt x="88" y="89"/>
                  </a:lnTo>
                  <a:lnTo>
                    <a:pt x="76" y="86"/>
                  </a:lnTo>
                  <a:lnTo>
                    <a:pt x="64" y="82"/>
                  </a:lnTo>
                  <a:lnTo>
                    <a:pt x="51" y="78"/>
                  </a:lnTo>
                  <a:lnTo>
                    <a:pt x="42" y="72"/>
                  </a:lnTo>
                  <a:lnTo>
                    <a:pt x="32" y="65"/>
                  </a:lnTo>
                  <a:lnTo>
                    <a:pt x="24" y="59"/>
                  </a:lnTo>
                  <a:lnTo>
                    <a:pt x="15" y="52"/>
                  </a:lnTo>
                  <a:lnTo>
                    <a:pt x="7" y="47"/>
                  </a:lnTo>
                  <a:lnTo>
                    <a:pt x="0" y="41"/>
                  </a:lnTo>
                  <a:lnTo>
                    <a:pt x="0" y="0"/>
                  </a:lnTo>
                  <a:lnTo>
                    <a:pt x="32" y="1"/>
                  </a:lnTo>
                  <a:lnTo>
                    <a:pt x="54" y="7"/>
                  </a:lnTo>
                  <a:lnTo>
                    <a:pt x="68" y="14"/>
                  </a:lnTo>
                  <a:lnTo>
                    <a:pt x="78" y="24"/>
                  </a:lnTo>
                  <a:lnTo>
                    <a:pt x="81" y="34"/>
                  </a:lnTo>
                  <a:lnTo>
                    <a:pt x="83" y="46"/>
                  </a:lnTo>
                  <a:lnTo>
                    <a:pt x="83" y="58"/>
                  </a:lnTo>
                  <a:lnTo>
                    <a:pt x="86" y="70"/>
                  </a:lnTo>
                  <a:lnTo>
                    <a:pt x="91" y="81"/>
                  </a:lnTo>
                  <a:lnTo>
                    <a:pt x="100" y="90"/>
                  </a:lnTo>
                  <a:lnTo>
                    <a:pt x="100" y="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43" name="Freeform 23"/>
            <p:cNvSpPr>
              <a:spLocks/>
            </p:cNvSpPr>
            <p:nvPr/>
          </p:nvSpPr>
          <p:spPr bwMode="auto">
            <a:xfrm>
              <a:off x="2956" y="711"/>
              <a:ext cx="159" cy="129"/>
            </a:xfrm>
            <a:custGeom>
              <a:avLst/>
              <a:gdLst>
                <a:gd name="T0" fmla="*/ 132 w 159"/>
                <a:gd name="T1" fmla="*/ 0 h 129"/>
                <a:gd name="T2" fmla="*/ 132 w 159"/>
                <a:gd name="T3" fmla="*/ 12 h 129"/>
                <a:gd name="T4" fmla="*/ 135 w 159"/>
                <a:gd name="T5" fmla="*/ 22 h 129"/>
                <a:gd name="T6" fmla="*/ 140 w 159"/>
                <a:gd name="T7" fmla="*/ 32 h 129"/>
                <a:gd name="T8" fmla="*/ 147 w 159"/>
                <a:gd name="T9" fmla="*/ 41 h 129"/>
                <a:gd name="T10" fmla="*/ 152 w 159"/>
                <a:gd name="T11" fmla="*/ 52 h 129"/>
                <a:gd name="T12" fmla="*/ 157 w 159"/>
                <a:gd name="T13" fmla="*/ 62 h 129"/>
                <a:gd name="T14" fmla="*/ 159 w 159"/>
                <a:gd name="T15" fmla="*/ 71 h 129"/>
                <a:gd name="T16" fmla="*/ 159 w 159"/>
                <a:gd name="T17" fmla="*/ 80 h 129"/>
                <a:gd name="T18" fmla="*/ 152 w 159"/>
                <a:gd name="T19" fmla="*/ 91 h 129"/>
                <a:gd name="T20" fmla="*/ 140 w 159"/>
                <a:gd name="T21" fmla="*/ 100 h 129"/>
                <a:gd name="T22" fmla="*/ 130 w 159"/>
                <a:gd name="T23" fmla="*/ 104 h 129"/>
                <a:gd name="T24" fmla="*/ 118 w 159"/>
                <a:gd name="T25" fmla="*/ 109 h 129"/>
                <a:gd name="T26" fmla="*/ 108 w 159"/>
                <a:gd name="T27" fmla="*/ 112 h 129"/>
                <a:gd name="T28" fmla="*/ 96 w 159"/>
                <a:gd name="T29" fmla="*/ 116 h 129"/>
                <a:gd name="T30" fmla="*/ 83 w 159"/>
                <a:gd name="T31" fmla="*/ 119 h 129"/>
                <a:gd name="T32" fmla="*/ 71 w 159"/>
                <a:gd name="T33" fmla="*/ 123 h 129"/>
                <a:gd name="T34" fmla="*/ 59 w 159"/>
                <a:gd name="T35" fmla="*/ 125 h 129"/>
                <a:gd name="T36" fmla="*/ 44 w 159"/>
                <a:gd name="T37" fmla="*/ 127 h 129"/>
                <a:gd name="T38" fmla="*/ 32 w 159"/>
                <a:gd name="T39" fmla="*/ 128 h 129"/>
                <a:gd name="T40" fmla="*/ 15 w 159"/>
                <a:gd name="T41" fmla="*/ 129 h 129"/>
                <a:gd name="T42" fmla="*/ 15 w 159"/>
                <a:gd name="T43" fmla="*/ 119 h 129"/>
                <a:gd name="T44" fmla="*/ 12 w 159"/>
                <a:gd name="T45" fmla="*/ 109 h 129"/>
                <a:gd name="T46" fmla="*/ 10 w 159"/>
                <a:gd name="T47" fmla="*/ 99 h 129"/>
                <a:gd name="T48" fmla="*/ 7 w 159"/>
                <a:gd name="T49" fmla="*/ 88 h 129"/>
                <a:gd name="T50" fmla="*/ 5 w 159"/>
                <a:gd name="T51" fmla="*/ 78 h 129"/>
                <a:gd name="T52" fmla="*/ 2 w 159"/>
                <a:gd name="T53" fmla="*/ 69 h 129"/>
                <a:gd name="T54" fmla="*/ 0 w 159"/>
                <a:gd name="T55" fmla="*/ 59 h 129"/>
                <a:gd name="T56" fmla="*/ 0 w 159"/>
                <a:gd name="T57" fmla="*/ 47 h 129"/>
                <a:gd name="T58" fmla="*/ 0 w 159"/>
                <a:gd name="T59" fmla="*/ 37 h 129"/>
                <a:gd name="T60" fmla="*/ 0 w 159"/>
                <a:gd name="T61" fmla="*/ 27 h 129"/>
                <a:gd name="T62" fmla="*/ 15 w 159"/>
                <a:gd name="T63" fmla="*/ 25 h 129"/>
                <a:gd name="T64" fmla="*/ 29 w 159"/>
                <a:gd name="T65" fmla="*/ 23 h 129"/>
                <a:gd name="T66" fmla="*/ 44 w 159"/>
                <a:gd name="T67" fmla="*/ 21 h 129"/>
                <a:gd name="T68" fmla="*/ 56 w 159"/>
                <a:gd name="T69" fmla="*/ 19 h 129"/>
                <a:gd name="T70" fmla="*/ 71 w 159"/>
                <a:gd name="T71" fmla="*/ 16 h 129"/>
                <a:gd name="T72" fmla="*/ 83 w 159"/>
                <a:gd name="T73" fmla="*/ 14 h 129"/>
                <a:gd name="T74" fmla="*/ 96 w 159"/>
                <a:gd name="T75" fmla="*/ 12 h 129"/>
                <a:gd name="T76" fmla="*/ 108 w 159"/>
                <a:gd name="T77" fmla="*/ 8 h 129"/>
                <a:gd name="T78" fmla="*/ 120 w 159"/>
                <a:gd name="T79" fmla="*/ 5 h 129"/>
                <a:gd name="T80" fmla="*/ 132 w 159"/>
                <a:gd name="T81" fmla="*/ 0 h 129"/>
                <a:gd name="T82" fmla="*/ 132 w 159"/>
                <a:gd name="T8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9" h="129">
                  <a:moveTo>
                    <a:pt x="132" y="0"/>
                  </a:moveTo>
                  <a:lnTo>
                    <a:pt x="132" y="12"/>
                  </a:lnTo>
                  <a:lnTo>
                    <a:pt x="135" y="22"/>
                  </a:lnTo>
                  <a:lnTo>
                    <a:pt x="140" y="32"/>
                  </a:lnTo>
                  <a:lnTo>
                    <a:pt x="147" y="41"/>
                  </a:lnTo>
                  <a:lnTo>
                    <a:pt x="152" y="52"/>
                  </a:lnTo>
                  <a:lnTo>
                    <a:pt x="157" y="62"/>
                  </a:lnTo>
                  <a:lnTo>
                    <a:pt x="159" y="71"/>
                  </a:lnTo>
                  <a:lnTo>
                    <a:pt x="159" y="80"/>
                  </a:lnTo>
                  <a:lnTo>
                    <a:pt x="152" y="91"/>
                  </a:lnTo>
                  <a:lnTo>
                    <a:pt x="140" y="100"/>
                  </a:lnTo>
                  <a:lnTo>
                    <a:pt x="130" y="104"/>
                  </a:lnTo>
                  <a:lnTo>
                    <a:pt x="118" y="109"/>
                  </a:lnTo>
                  <a:lnTo>
                    <a:pt x="108" y="112"/>
                  </a:lnTo>
                  <a:lnTo>
                    <a:pt x="96" y="116"/>
                  </a:lnTo>
                  <a:lnTo>
                    <a:pt x="83" y="119"/>
                  </a:lnTo>
                  <a:lnTo>
                    <a:pt x="71" y="123"/>
                  </a:lnTo>
                  <a:lnTo>
                    <a:pt x="59" y="125"/>
                  </a:lnTo>
                  <a:lnTo>
                    <a:pt x="44" y="127"/>
                  </a:lnTo>
                  <a:lnTo>
                    <a:pt x="32" y="128"/>
                  </a:lnTo>
                  <a:lnTo>
                    <a:pt x="15" y="129"/>
                  </a:lnTo>
                  <a:lnTo>
                    <a:pt x="15" y="119"/>
                  </a:lnTo>
                  <a:lnTo>
                    <a:pt x="12" y="109"/>
                  </a:lnTo>
                  <a:lnTo>
                    <a:pt x="10" y="99"/>
                  </a:lnTo>
                  <a:lnTo>
                    <a:pt x="7" y="88"/>
                  </a:lnTo>
                  <a:lnTo>
                    <a:pt x="5" y="78"/>
                  </a:lnTo>
                  <a:lnTo>
                    <a:pt x="2" y="69"/>
                  </a:lnTo>
                  <a:lnTo>
                    <a:pt x="0" y="59"/>
                  </a:lnTo>
                  <a:lnTo>
                    <a:pt x="0" y="47"/>
                  </a:lnTo>
                  <a:lnTo>
                    <a:pt x="0" y="37"/>
                  </a:lnTo>
                  <a:lnTo>
                    <a:pt x="0" y="27"/>
                  </a:lnTo>
                  <a:lnTo>
                    <a:pt x="15" y="25"/>
                  </a:lnTo>
                  <a:lnTo>
                    <a:pt x="29" y="23"/>
                  </a:lnTo>
                  <a:lnTo>
                    <a:pt x="44" y="21"/>
                  </a:lnTo>
                  <a:lnTo>
                    <a:pt x="56" y="19"/>
                  </a:lnTo>
                  <a:lnTo>
                    <a:pt x="71" y="16"/>
                  </a:lnTo>
                  <a:lnTo>
                    <a:pt x="83" y="14"/>
                  </a:lnTo>
                  <a:lnTo>
                    <a:pt x="96" y="12"/>
                  </a:lnTo>
                  <a:lnTo>
                    <a:pt x="108" y="8"/>
                  </a:lnTo>
                  <a:lnTo>
                    <a:pt x="120" y="5"/>
                  </a:lnTo>
                  <a:lnTo>
                    <a:pt x="132" y="0"/>
                  </a:lnTo>
                  <a:lnTo>
                    <a:pt x="13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44" name="Freeform 24"/>
            <p:cNvSpPr>
              <a:spLocks/>
            </p:cNvSpPr>
            <p:nvPr/>
          </p:nvSpPr>
          <p:spPr bwMode="auto">
            <a:xfrm>
              <a:off x="2780" y="725"/>
              <a:ext cx="159" cy="120"/>
            </a:xfrm>
            <a:custGeom>
              <a:avLst/>
              <a:gdLst>
                <a:gd name="T0" fmla="*/ 159 w 159"/>
                <a:gd name="T1" fmla="*/ 119 h 120"/>
                <a:gd name="T2" fmla="*/ 142 w 159"/>
                <a:gd name="T3" fmla="*/ 120 h 120"/>
                <a:gd name="T4" fmla="*/ 125 w 159"/>
                <a:gd name="T5" fmla="*/ 119 h 120"/>
                <a:gd name="T6" fmla="*/ 110 w 159"/>
                <a:gd name="T7" fmla="*/ 115 h 120"/>
                <a:gd name="T8" fmla="*/ 95 w 159"/>
                <a:gd name="T9" fmla="*/ 112 h 120"/>
                <a:gd name="T10" fmla="*/ 83 w 159"/>
                <a:gd name="T11" fmla="*/ 107 h 120"/>
                <a:gd name="T12" fmla="*/ 68 w 159"/>
                <a:gd name="T13" fmla="*/ 102 h 120"/>
                <a:gd name="T14" fmla="*/ 53 w 159"/>
                <a:gd name="T15" fmla="*/ 97 h 120"/>
                <a:gd name="T16" fmla="*/ 39 w 159"/>
                <a:gd name="T17" fmla="*/ 93 h 120"/>
                <a:gd name="T18" fmla="*/ 24 w 159"/>
                <a:gd name="T19" fmla="*/ 88 h 120"/>
                <a:gd name="T20" fmla="*/ 7 w 159"/>
                <a:gd name="T21" fmla="*/ 86 h 120"/>
                <a:gd name="T22" fmla="*/ 0 w 159"/>
                <a:gd name="T23" fmla="*/ 0 h 120"/>
                <a:gd name="T24" fmla="*/ 139 w 159"/>
                <a:gd name="T25" fmla="*/ 16 h 120"/>
                <a:gd name="T26" fmla="*/ 159 w 159"/>
                <a:gd name="T27" fmla="*/ 119 h 120"/>
                <a:gd name="T28" fmla="*/ 159 w 159"/>
                <a:gd name="T29" fmla="*/ 11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9" h="120">
                  <a:moveTo>
                    <a:pt x="159" y="119"/>
                  </a:moveTo>
                  <a:lnTo>
                    <a:pt x="142" y="120"/>
                  </a:lnTo>
                  <a:lnTo>
                    <a:pt x="125" y="119"/>
                  </a:lnTo>
                  <a:lnTo>
                    <a:pt x="110" y="115"/>
                  </a:lnTo>
                  <a:lnTo>
                    <a:pt x="95" y="112"/>
                  </a:lnTo>
                  <a:lnTo>
                    <a:pt x="83" y="107"/>
                  </a:lnTo>
                  <a:lnTo>
                    <a:pt x="68" y="102"/>
                  </a:lnTo>
                  <a:lnTo>
                    <a:pt x="53" y="97"/>
                  </a:lnTo>
                  <a:lnTo>
                    <a:pt x="39" y="93"/>
                  </a:lnTo>
                  <a:lnTo>
                    <a:pt x="24" y="88"/>
                  </a:lnTo>
                  <a:lnTo>
                    <a:pt x="7" y="86"/>
                  </a:lnTo>
                  <a:lnTo>
                    <a:pt x="0" y="0"/>
                  </a:lnTo>
                  <a:lnTo>
                    <a:pt x="139" y="16"/>
                  </a:lnTo>
                  <a:lnTo>
                    <a:pt x="159" y="119"/>
                  </a:lnTo>
                  <a:lnTo>
                    <a:pt x="159" y="1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45" name="Freeform 25"/>
            <p:cNvSpPr>
              <a:spLocks/>
            </p:cNvSpPr>
            <p:nvPr/>
          </p:nvSpPr>
          <p:spPr bwMode="auto">
            <a:xfrm rot="-209798">
              <a:off x="2743" y="861"/>
              <a:ext cx="968" cy="312"/>
            </a:xfrm>
            <a:custGeom>
              <a:avLst/>
              <a:gdLst>
                <a:gd name="T0" fmla="*/ 777 w 968"/>
                <a:gd name="T1" fmla="*/ 312 h 312"/>
                <a:gd name="T2" fmla="*/ 19 w 968"/>
                <a:gd name="T3" fmla="*/ 295 h 312"/>
                <a:gd name="T4" fmla="*/ 2 w 968"/>
                <a:gd name="T5" fmla="*/ 266 h 312"/>
                <a:gd name="T6" fmla="*/ 2 w 968"/>
                <a:gd name="T7" fmla="*/ 237 h 312"/>
                <a:gd name="T8" fmla="*/ 14 w 968"/>
                <a:gd name="T9" fmla="*/ 208 h 312"/>
                <a:gd name="T10" fmla="*/ 29 w 968"/>
                <a:gd name="T11" fmla="*/ 179 h 312"/>
                <a:gd name="T12" fmla="*/ 59 w 968"/>
                <a:gd name="T13" fmla="*/ 158 h 312"/>
                <a:gd name="T14" fmla="*/ 103 w 968"/>
                <a:gd name="T15" fmla="*/ 149 h 312"/>
                <a:gd name="T16" fmla="*/ 149 w 968"/>
                <a:gd name="T17" fmla="*/ 142 h 312"/>
                <a:gd name="T18" fmla="*/ 198 w 968"/>
                <a:gd name="T19" fmla="*/ 139 h 312"/>
                <a:gd name="T20" fmla="*/ 247 w 968"/>
                <a:gd name="T21" fmla="*/ 142 h 312"/>
                <a:gd name="T22" fmla="*/ 294 w 968"/>
                <a:gd name="T23" fmla="*/ 157 h 312"/>
                <a:gd name="T24" fmla="*/ 323 w 968"/>
                <a:gd name="T25" fmla="*/ 187 h 312"/>
                <a:gd name="T26" fmla="*/ 338 w 968"/>
                <a:gd name="T27" fmla="*/ 221 h 312"/>
                <a:gd name="T28" fmla="*/ 345 w 968"/>
                <a:gd name="T29" fmla="*/ 256 h 312"/>
                <a:gd name="T30" fmla="*/ 345 w 968"/>
                <a:gd name="T31" fmla="*/ 291 h 312"/>
                <a:gd name="T32" fmla="*/ 360 w 968"/>
                <a:gd name="T33" fmla="*/ 309 h 312"/>
                <a:gd name="T34" fmla="*/ 375 w 968"/>
                <a:gd name="T35" fmla="*/ 290 h 312"/>
                <a:gd name="T36" fmla="*/ 380 w 968"/>
                <a:gd name="T37" fmla="*/ 270 h 312"/>
                <a:gd name="T38" fmla="*/ 382 w 968"/>
                <a:gd name="T39" fmla="*/ 249 h 312"/>
                <a:gd name="T40" fmla="*/ 377 w 968"/>
                <a:gd name="T41" fmla="*/ 230 h 312"/>
                <a:gd name="T42" fmla="*/ 372 w 968"/>
                <a:gd name="T43" fmla="*/ 214 h 312"/>
                <a:gd name="T44" fmla="*/ 441 w 968"/>
                <a:gd name="T45" fmla="*/ 190 h 312"/>
                <a:gd name="T46" fmla="*/ 517 w 968"/>
                <a:gd name="T47" fmla="*/ 174 h 312"/>
                <a:gd name="T48" fmla="*/ 598 w 968"/>
                <a:gd name="T49" fmla="*/ 162 h 312"/>
                <a:gd name="T50" fmla="*/ 684 w 968"/>
                <a:gd name="T51" fmla="*/ 157 h 312"/>
                <a:gd name="T52" fmla="*/ 769 w 968"/>
                <a:gd name="T53" fmla="*/ 155 h 312"/>
                <a:gd name="T54" fmla="*/ 772 w 968"/>
                <a:gd name="T55" fmla="*/ 146 h 312"/>
                <a:gd name="T56" fmla="*/ 762 w 968"/>
                <a:gd name="T57" fmla="*/ 142 h 312"/>
                <a:gd name="T58" fmla="*/ 745 w 968"/>
                <a:gd name="T59" fmla="*/ 139 h 312"/>
                <a:gd name="T60" fmla="*/ 728 w 968"/>
                <a:gd name="T61" fmla="*/ 137 h 312"/>
                <a:gd name="T62" fmla="*/ 713 w 968"/>
                <a:gd name="T63" fmla="*/ 131 h 312"/>
                <a:gd name="T64" fmla="*/ 637 w 968"/>
                <a:gd name="T65" fmla="*/ 137 h 312"/>
                <a:gd name="T66" fmla="*/ 561 w 968"/>
                <a:gd name="T67" fmla="*/ 146 h 312"/>
                <a:gd name="T68" fmla="*/ 488 w 968"/>
                <a:gd name="T69" fmla="*/ 159 h 312"/>
                <a:gd name="T70" fmla="*/ 424 w 968"/>
                <a:gd name="T71" fmla="*/ 177 h 312"/>
                <a:gd name="T72" fmla="*/ 372 w 968"/>
                <a:gd name="T73" fmla="*/ 200 h 312"/>
                <a:gd name="T74" fmla="*/ 348 w 968"/>
                <a:gd name="T75" fmla="*/ 178 h 312"/>
                <a:gd name="T76" fmla="*/ 348 w 968"/>
                <a:gd name="T77" fmla="*/ 155 h 312"/>
                <a:gd name="T78" fmla="*/ 362 w 968"/>
                <a:gd name="T79" fmla="*/ 135 h 312"/>
                <a:gd name="T80" fmla="*/ 389 w 968"/>
                <a:gd name="T81" fmla="*/ 115 h 312"/>
                <a:gd name="T82" fmla="*/ 424 w 968"/>
                <a:gd name="T83" fmla="*/ 97 h 312"/>
                <a:gd name="T84" fmla="*/ 524 w 968"/>
                <a:gd name="T85" fmla="*/ 70 h 312"/>
                <a:gd name="T86" fmla="*/ 630 w 968"/>
                <a:gd name="T87" fmla="*/ 45 h 312"/>
                <a:gd name="T88" fmla="*/ 735 w 968"/>
                <a:gd name="T89" fmla="*/ 23 h 312"/>
                <a:gd name="T90" fmla="*/ 843 w 968"/>
                <a:gd name="T91" fmla="*/ 7 h 312"/>
                <a:gd name="T92" fmla="*/ 946 w 968"/>
                <a:gd name="T93" fmla="*/ 0 h 312"/>
                <a:gd name="T94" fmla="*/ 965 w 968"/>
                <a:gd name="T95" fmla="*/ 25 h 312"/>
                <a:gd name="T96" fmla="*/ 968 w 968"/>
                <a:gd name="T97" fmla="*/ 51 h 312"/>
                <a:gd name="T98" fmla="*/ 958 w 968"/>
                <a:gd name="T99" fmla="*/ 79 h 312"/>
                <a:gd name="T100" fmla="*/ 943 w 968"/>
                <a:gd name="T101" fmla="*/ 107 h 312"/>
                <a:gd name="T102" fmla="*/ 926 w 968"/>
                <a:gd name="T103" fmla="*/ 13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68" h="312">
                  <a:moveTo>
                    <a:pt x="926" y="135"/>
                  </a:moveTo>
                  <a:lnTo>
                    <a:pt x="777" y="312"/>
                  </a:lnTo>
                  <a:lnTo>
                    <a:pt x="37" y="309"/>
                  </a:lnTo>
                  <a:lnTo>
                    <a:pt x="19" y="295"/>
                  </a:lnTo>
                  <a:lnTo>
                    <a:pt x="10" y="280"/>
                  </a:lnTo>
                  <a:lnTo>
                    <a:pt x="2" y="266"/>
                  </a:lnTo>
                  <a:lnTo>
                    <a:pt x="0" y="251"/>
                  </a:lnTo>
                  <a:lnTo>
                    <a:pt x="2" y="237"/>
                  </a:lnTo>
                  <a:lnTo>
                    <a:pt x="7" y="223"/>
                  </a:lnTo>
                  <a:lnTo>
                    <a:pt x="14" y="208"/>
                  </a:lnTo>
                  <a:lnTo>
                    <a:pt x="22" y="193"/>
                  </a:lnTo>
                  <a:lnTo>
                    <a:pt x="29" y="179"/>
                  </a:lnTo>
                  <a:lnTo>
                    <a:pt x="37" y="165"/>
                  </a:lnTo>
                  <a:lnTo>
                    <a:pt x="59" y="158"/>
                  </a:lnTo>
                  <a:lnTo>
                    <a:pt x="81" y="153"/>
                  </a:lnTo>
                  <a:lnTo>
                    <a:pt x="103" y="149"/>
                  </a:lnTo>
                  <a:lnTo>
                    <a:pt x="125" y="145"/>
                  </a:lnTo>
                  <a:lnTo>
                    <a:pt x="149" y="142"/>
                  </a:lnTo>
                  <a:lnTo>
                    <a:pt x="174" y="141"/>
                  </a:lnTo>
                  <a:lnTo>
                    <a:pt x="198" y="139"/>
                  </a:lnTo>
                  <a:lnTo>
                    <a:pt x="223" y="139"/>
                  </a:lnTo>
                  <a:lnTo>
                    <a:pt x="247" y="142"/>
                  </a:lnTo>
                  <a:lnTo>
                    <a:pt x="272" y="144"/>
                  </a:lnTo>
                  <a:lnTo>
                    <a:pt x="294" y="157"/>
                  </a:lnTo>
                  <a:lnTo>
                    <a:pt x="311" y="171"/>
                  </a:lnTo>
                  <a:lnTo>
                    <a:pt x="323" y="187"/>
                  </a:lnTo>
                  <a:lnTo>
                    <a:pt x="333" y="203"/>
                  </a:lnTo>
                  <a:lnTo>
                    <a:pt x="338" y="221"/>
                  </a:lnTo>
                  <a:lnTo>
                    <a:pt x="343" y="239"/>
                  </a:lnTo>
                  <a:lnTo>
                    <a:pt x="345" y="256"/>
                  </a:lnTo>
                  <a:lnTo>
                    <a:pt x="345" y="274"/>
                  </a:lnTo>
                  <a:lnTo>
                    <a:pt x="345" y="291"/>
                  </a:lnTo>
                  <a:lnTo>
                    <a:pt x="345" y="309"/>
                  </a:lnTo>
                  <a:lnTo>
                    <a:pt x="360" y="309"/>
                  </a:lnTo>
                  <a:lnTo>
                    <a:pt x="370" y="299"/>
                  </a:lnTo>
                  <a:lnTo>
                    <a:pt x="375" y="290"/>
                  </a:lnTo>
                  <a:lnTo>
                    <a:pt x="380" y="280"/>
                  </a:lnTo>
                  <a:lnTo>
                    <a:pt x="380" y="270"/>
                  </a:lnTo>
                  <a:lnTo>
                    <a:pt x="382" y="259"/>
                  </a:lnTo>
                  <a:lnTo>
                    <a:pt x="382" y="249"/>
                  </a:lnTo>
                  <a:lnTo>
                    <a:pt x="380" y="239"/>
                  </a:lnTo>
                  <a:lnTo>
                    <a:pt x="377" y="230"/>
                  </a:lnTo>
                  <a:lnTo>
                    <a:pt x="375" y="222"/>
                  </a:lnTo>
                  <a:lnTo>
                    <a:pt x="372" y="214"/>
                  </a:lnTo>
                  <a:lnTo>
                    <a:pt x="404" y="201"/>
                  </a:lnTo>
                  <a:lnTo>
                    <a:pt x="441" y="190"/>
                  </a:lnTo>
                  <a:lnTo>
                    <a:pt x="478" y="181"/>
                  </a:lnTo>
                  <a:lnTo>
                    <a:pt x="517" y="174"/>
                  </a:lnTo>
                  <a:lnTo>
                    <a:pt x="556" y="167"/>
                  </a:lnTo>
                  <a:lnTo>
                    <a:pt x="598" y="162"/>
                  </a:lnTo>
                  <a:lnTo>
                    <a:pt x="639" y="159"/>
                  </a:lnTo>
                  <a:lnTo>
                    <a:pt x="684" y="157"/>
                  </a:lnTo>
                  <a:lnTo>
                    <a:pt x="725" y="155"/>
                  </a:lnTo>
                  <a:lnTo>
                    <a:pt x="769" y="155"/>
                  </a:lnTo>
                  <a:lnTo>
                    <a:pt x="772" y="150"/>
                  </a:lnTo>
                  <a:lnTo>
                    <a:pt x="772" y="146"/>
                  </a:lnTo>
                  <a:lnTo>
                    <a:pt x="767" y="143"/>
                  </a:lnTo>
                  <a:lnTo>
                    <a:pt x="762" y="142"/>
                  </a:lnTo>
                  <a:lnTo>
                    <a:pt x="755" y="141"/>
                  </a:lnTo>
                  <a:lnTo>
                    <a:pt x="745" y="139"/>
                  </a:lnTo>
                  <a:lnTo>
                    <a:pt x="735" y="138"/>
                  </a:lnTo>
                  <a:lnTo>
                    <a:pt x="728" y="137"/>
                  </a:lnTo>
                  <a:lnTo>
                    <a:pt x="720" y="135"/>
                  </a:lnTo>
                  <a:lnTo>
                    <a:pt x="713" y="131"/>
                  </a:lnTo>
                  <a:lnTo>
                    <a:pt x="676" y="134"/>
                  </a:lnTo>
                  <a:lnTo>
                    <a:pt x="637" y="137"/>
                  </a:lnTo>
                  <a:lnTo>
                    <a:pt x="598" y="141"/>
                  </a:lnTo>
                  <a:lnTo>
                    <a:pt x="561" y="146"/>
                  </a:lnTo>
                  <a:lnTo>
                    <a:pt x="524" y="152"/>
                  </a:lnTo>
                  <a:lnTo>
                    <a:pt x="488" y="159"/>
                  </a:lnTo>
                  <a:lnTo>
                    <a:pt x="456" y="168"/>
                  </a:lnTo>
                  <a:lnTo>
                    <a:pt x="424" y="177"/>
                  </a:lnTo>
                  <a:lnTo>
                    <a:pt x="397" y="189"/>
                  </a:lnTo>
                  <a:lnTo>
                    <a:pt x="372" y="200"/>
                  </a:lnTo>
                  <a:lnTo>
                    <a:pt x="358" y="190"/>
                  </a:lnTo>
                  <a:lnTo>
                    <a:pt x="348" y="178"/>
                  </a:lnTo>
                  <a:lnTo>
                    <a:pt x="345" y="167"/>
                  </a:lnTo>
                  <a:lnTo>
                    <a:pt x="348" y="155"/>
                  </a:lnTo>
                  <a:lnTo>
                    <a:pt x="353" y="145"/>
                  </a:lnTo>
                  <a:lnTo>
                    <a:pt x="362" y="135"/>
                  </a:lnTo>
                  <a:lnTo>
                    <a:pt x="375" y="125"/>
                  </a:lnTo>
                  <a:lnTo>
                    <a:pt x="389" y="115"/>
                  </a:lnTo>
                  <a:lnTo>
                    <a:pt x="404" y="106"/>
                  </a:lnTo>
                  <a:lnTo>
                    <a:pt x="424" y="97"/>
                  </a:lnTo>
                  <a:lnTo>
                    <a:pt x="473" y="83"/>
                  </a:lnTo>
                  <a:lnTo>
                    <a:pt x="524" y="70"/>
                  </a:lnTo>
                  <a:lnTo>
                    <a:pt x="576" y="57"/>
                  </a:lnTo>
                  <a:lnTo>
                    <a:pt x="630" y="45"/>
                  </a:lnTo>
                  <a:lnTo>
                    <a:pt x="681" y="33"/>
                  </a:lnTo>
                  <a:lnTo>
                    <a:pt x="735" y="23"/>
                  </a:lnTo>
                  <a:lnTo>
                    <a:pt x="789" y="14"/>
                  </a:lnTo>
                  <a:lnTo>
                    <a:pt x="843" y="7"/>
                  </a:lnTo>
                  <a:lnTo>
                    <a:pt x="894" y="2"/>
                  </a:lnTo>
                  <a:lnTo>
                    <a:pt x="946" y="0"/>
                  </a:lnTo>
                  <a:lnTo>
                    <a:pt x="958" y="13"/>
                  </a:lnTo>
                  <a:lnTo>
                    <a:pt x="965" y="25"/>
                  </a:lnTo>
                  <a:lnTo>
                    <a:pt x="968" y="38"/>
                  </a:lnTo>
                  <a:lnTo>
                    <a:pt x="968" y="51"/>
                  </a:lnTo>
                  <a:lnTo>
                    <a:pt x="963" y="65"/>
                  </a:lnTo>
                  <a:lnTo>
                    <a:pt x="958" y="79"/>
                  </a:lnTo>
                  <a:lnTo>
                    <a:pt x="951" y="93"/>
                  </a:lnTo>
                  <a:lnTo>
                    <a:pt x="943" y="107"/>
                  </a:lnTo>
                  <a:lnTo>
                    <a:pt x="936" y="121"/>
                  </a:lnTo>
                  <a:lnTo>
                    <a:pt x="926" y="135"/>
                  </a:lnTo>
                  <a:lnTo>
                    <a:pt x="926" y="135"/>
                  </a:lnTo>
                  <a:close/>
                </a:path>
              </a:pathLst>
            </a:custGeom>
            <a:solidFill>
              <a:srgbClr val="B3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46" name="Freeform 26"/>
            <p:cNvSpPr>
              <a:spLocks/>
            </p:cNvSpPr>
            <p:nvPr/>
          </p:nvSpPr>
          <p:spPr bwMode="auto">
            <a:xfrm>
              <a:off x="2181" y="892"/>
              <a:ext cx="581" cy="278"/>
            </a:xfrm>
            <a:custGeom>
              <a:avLst/>
              <a:gdLst>
                <a:gd name="T0" fmla="*/ 581 w 581"/>
                <a:gd name="T1" fmla="*/ 116 h 278"/>
                <a:gd name="T2" fmla="*/ 572 w 581"/>
                <a:gd name="T3" fmla="*/ 132 h 278"/>
                <a:gd name="T4" fmla="*/ 559 w 581"/>
                <a:gd name="T5" fmla="*/ 148 h 278"/>
                <a:gd name="T6" fmla="*/ 549 w 581"/>
                <a:gd name="T7" fmla="*/ 164 h 278"/>
                <a:gd name="T8" fmla="*/ 540 w 581"/>
                <a:gd name="T9" fmla="*/ 180 h 278"/>
                <a:gd name="T10" fmla="*/ 532 w 581"/>
                <a:gd name="T11" fmla="*/ 196 h 278"/>
                <a:gd name="T12" fmla="*/ 527 w 581"/>
                <a:gd name="T13" fmla="*/ 214 h 278"/>
                <a:gd name="T14" fmla="*/ 527 w 581"/>
                <a:gd name="T15" fmla="*/ 230 h 278"/>
                <a:gd name="T16" fmla="*/ 532 w 581"/>
                <a:gd name="T17" fmla="*/ 246 h 278"/>
                <a:gd name="T18" fmla="*/ 545 w 581"/>
                <a:gd name="T19" fmla="*/ 262 h 278"/>
                <a:gd name="T20" fmla="*/ 562 w 581"/>
                <a:gd name="T21" fmla="*/ 278 h 278"/>
                <a:gd name="T22" fmla="*/ 128 w 581"/>
                <a:gd name="T23" fmla="*/ 278 h 278"/>
                <a:gd name="T24" fmla="*/ 103 w 581"/>
                <a:gd name="T25" fmla="*/ 252 h 278"/>
                <a:gd name="T26" fmla="*/ 79 w 581"/>
                <a:gd name="T27" fmla="*/ 226 h 278"/>
                <a:gd name="T28" fmla="*/ 57 w 581"/>
                <a:gd name="T29" fmla="*/ 199 h 278"/>
                <a:gd name="T30" fmla="*/ 37 w 581"/>
                <a:gd name="T31" fmla="*/ 171 h 278"/>
                <a:gd name="T32" fmla="*/ 23 w 581"/>
                <a:gd name="T33" fmla="*/ 144 h 278"/>
                <a:gd name="T34" fmla="*/ 10 w 581"/>
                <a:gd name="T35" fmla="*/ 115 h 278"/>
                <a:gd name="T36" fmla="*/ 3 w 581"/>
                <a:gd name="T37" fmla="*/ 87 h 278"/>
                <a:gd name="T38" fmla="*/ 0 w 581"/>
                <a:gd name="T39" fmla="*/ 58 h 278"/>
                <a:gd name="T40" fmla="*/ 5 w 581"/>
                <a:gd name="T41" fmla="*/ 30 h 278"/>
                <a:gd name="T42" fmla="*/ 15 w 581"/>
                <a:gd name="T43" fmla="*/ 1 h 278"/>
                <a:gd name="T44" fmla="*/ 76 w 581"/>
                <a:gd name="T45" fmla="*/ 0 h 278"/>
                <a:gd name="T46" fmla="*/ 135 w 581"/>
                <a:gd name="T47" fmla="*/ 1 h 278"/>
                <a:gd name="T48" fmla="*/ 197 w 581"/>
                <a:gd name="T49" fmla="*/ 7 h 278"/>
                <a:gd name="T50" fmla="*/ 255 w 581"/>
                <a:gd name="T51" fmla="*/ 16 h 278"/>
                <a:gd name="T52" fmla="*/ 314 w 581"/>
                <a:gd name="T53" fmla="*/ 27 h 278"/>
                <a:gd name="T54" fmla="*/ 371 w 581"/>
                <a:gd name="T55" fmla="*/ 42 h 278"/>
                <a:gd name="T56" fmla="*/ 424 w 581"/>
                <a:gd name="T57" fmla="*/ 58 h 278"/>
                <a:gd name="T58" fmla="*/ 478 w 581"/>
                <a:gd name="T59" fmla="*/ 76 h 278"/>
                <a:gd name="T60" fmla="*/ 532 w 581"/>
                <a:gd name="T61" fmla="*/ 96 h 278"/>
                <a:gd name="T62" fmla="*/ 581 w 581"/>
                <a:gd name="T63" fmla="*/ 116 h 278"/>
                <a:gd name="T64" fmla="*/ 581 w 581"/>
                <a:gd name="T65" fmla="*/ 116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1" h="278">
                  <a:moveTo>
                    <a:pt x="581" y="116"/>
                  </a:moveTo>
                  <a:lnTo>
                    <a:pt x="572" y="132"/>
                  </a:lnTo>
                  <a:lnTo>
                    <a:pt x="559" y="148"/>
                  </a:lnTo>
                  <a:lnTo>
                    <a:pt x="549" y="164"/>
                  </a:lnTo>
                  <a:lnTo>
                    <a:pt x="540" y="180"/>
                  </a:lnTo>
                  <a:lnTo>
                    <a:pt x="532" y="196"/>
                  </a:lnTo>
                  <a:lnTo>
                    <a:pt x="527" y="214"/>
                  </a:lnTo>
                  <a:lnTo>
                    <a:pt x="527" y="230"/>
                  </a:lnTo>
                  <a:lnTo>
                    <a:pt x="532" y="246"/>
                  </a:lnTo>
                  <a:lnTo>
                    <a:pt x="545" y="262"/>
                  </a:lnTo>
                  <a:lnTo>
                    <a:pt x="562" y="278"/>
                  </a:lnTo>
                  <a:lnTo>
                    <a:pt x="128" y="278"/>
                  </a:lnTo>
                  <a:lnTo>
                    <a:pt x="103" y="252"/>
                  </a:lnTo>
                  <a:lnTo>
                    <a:pt x="79" y="226"/>
                  </a:lnTo>
                  <a:lnTo>
                    <a:pt x="57" y="199"/>
                  </a:lnTo>
                  <a:lnTo>
                    <a:pt x="37" y="171"/>
                  </a:lnTo>
                  <a:lnTo>
                    <a:pt x="23" y="144"/>
                  </a:lnTo>
                  <a:lnTo>
                    <a:pt x="10" y="115"/>
                  </a:lnTo>
                  <a:lnTo>
                    <a:pt x="3" y="87"/>
                  </a:lnTo>
                  <a:lnTo>
                    <a:pt x="0" y="58"/>
                  </a:lnTo>
                  <a:lnTo>
                    <a:pt x="5" y="30"/>
                  </a:lnTo>
                  <a:lnTo>
                    <a:pt x="15" y="1"/>
                  </a:lnTo>
                  <a:lnTo>
                    <a:pt x="76" y="0"/>
                  </a:lnTo>
                  <a:lnTo>
                    <a:pt x="135" y="1"/>
                  </a:lnTo>
                  <a:lnTo>
                    <a:pt x="197" y="7"/>
                  </a:lnTo>
                  <a:lnTo>
                    <a:pt x="255" y="16"/>
                  </a:lnTo>
                  <a:lnTo>
                    <a:pt x="314" y="27"/>
                  </a:lnTo>
                  <a:lnTo>
                    <a:pt x="371" y="42"/>
                  </a:lnTo>
                  <a:lnTo>
                    <a:pt x="424" y="58"/>
                  </a:lnTo>
                  <a:lnTo>
                    <a:pt x="478" y="76"/>
                  </a:lnTo>
                  <a:lnTo>
                    <a:pt x="532" y="96"/>
                  </a:lnTo>
                  <a:lnTo>
                    <a:pt x="581" y="116"/>
                  </a:lnTo>
                  <a:lnTo>
                    <a:pt x="581" y="116"/>
                  </a:lnTo>
                  <a:close/>
                </a:path>
              </a:pathLst>
            </a:custGeom>
            <a:solidFill>
              <a:srgbClr val="B3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47" name="Freeform 27"/>
            <p:cNvSpPr>
              <a:spLocks/>
            </p:cNvSpPr>
            <p:nvPr/>
          </p:nvSpPr>
          <p:spPr bwMode="auto">
            <a:xfrm>
              <a:off x="554" y="996"/>
              <a:ext cx="4652" cy="626"/>
            </a:xfrm>
            <a:custGeom>
              <a:avLst/>
              <a:gdLst>
                <a:gd name="T0" fmla="*/ 1407 w 4652"/>
                <a:gd name="T1" fmla="*/ 210 h 626"/>
                <a:gd name="T2" fmla="*/ 1414 w 4652"/>
                <a:gd name="T3" fmla="*/ 202 h 626"/>
                <a:gd name="T4" fmla="*/ 1409 w 4652"/>
                <a:gd name="T5" fmla="*/ 194 h 626"/>
                <a:gd name="T6" fmla="*/ 1618 w 4652"/>
                <a:gd name="T7" fmla="*/ 188 h 626"/>
                <a:gd name="T8" fmla="*/ 2228 w 4652"/>
                <a:gd name="T9" fmla="*/ 190 h 626"/>
                <a:gd name="T10" fmla="*/ 2802 w 4652"/>
                <a:gd name="T11" fmla="*/ 191 h 626"/>
                <a:gd name="T12" fmla="*/ 3363 w 4652"/>
                <a:gd name="T13" fmla="*/ 194 h 626"/>
                <a:gd name="T14" fmla="*/ 3419 w 4652"/>
                <a:gd name="T15" fmla="*/ 175 h 626"/>
                <a:gd name="T16" fmla="*/ 3419 w 4652"/>
                <a:gd name="T17" fmla="*/ 112 h 626"/>
                <a:gd name="T18" fmla="*/ 3378 w 4652"/>
                <a:gd name="T19" fmla="*/ 49 h 626"/>
                <a:gd name="T20" fmla="*/ 3360 w 4652"/>
                <a:gd name="T21" fmla="*/ 10 h 626"/>
                <a:gd name="T22" fmla="*/ 3419 w 4652"/>
                <a:gd name="T23" fmla="*/ 15 h 626"/>
                <a:gd name="T24" fmla="*/ 3478 w 4652"/>
                <a:gd name="T25" fmla="*/ 23 h 626"/>
                <a:gd name="T26" fmla="*/ 3539 w 4652"/>
                <a:gd name="T27" fmla="*/ 30 h 626"/>
                <a:gd name="T28" fmla="*/ 3583 w 4652"/>
                <a:gd name="T29" fmla="*/ 82 h 626"/>
                <a:gd name="T30" fmla="*/ 3601 w 4652"/>
                <a:gd name="T31" fmla="*/ 137 h 626"/>
                <a:gd name="T32" fmla="*/ 3603 w 4652"/>
                <a:gd name="T33" fmla="*/ 194 h 626"/>
                <a:gd name="T34" fmla="*/ 4652 w 4652"/>
                <a:gd name="T35" fmla="*/ 198 h 626"/>
                <a:gd name="T36" fmla="*/ 4615 w 4652"/>
                <a:gd name="T37" fmla="*/ 505 h 626"/>
                <a:gd name="T38" fmla="*/ 4576 w 4652"/>
                <a:gd name="T39" fmla="*/ 508 h 626"/>
                <a:gd name="T40" fmla="*/ 4544 w 4652"/>
                <a:gd name="T41" fmla="*/ 519 h 626"/>
                <a:gd name="T42" fmla="*/ 4532 w 4652"/>
                <a:gd name="T43" fmla="*/ 544 h 626"/>
                <a:gd name="T44" fmla="*/ 4566 w 4652"/>
                <a:gd name="T45" fmla="*/ 572 h 626"/>
                <a:gd name="T46" fmla="*/ 4620 w 4652"/>
                <a:gd name="T47" fmla="*/ 595 h 626"/>
                <a:gd name="T48" fmla="*/ 4642 w 4652"/>
                <a:gd name="T49" fmla="*/ 626 h 626"/>
                <a:gd name="T50" fmla="*/ 4596 w 4652"/>
                <a:gd name="T51" fmla="*/ 622 h 626"/>
                <a:gd name="T52" fmla="*/ 4549 w 4652"/>
                <a:gd name="T53" fmla="*/ 615 h 626"/>
                <a:gd name="T54" fmla="*/ 4500 w 4652"/>
                <a:gd name="T55" fmla="*/ 614 h 626"/>
                <a:gd name="T56" fmla="*/ 4485 w 4652"/>
                <a:gd name="T57" fmla="*/ 585 h 626"/>
                <a:gd name="T58" fmla="*/ 4488 w 4652"/>
                <a:gd name="T59" fmla="*/ 457 h 626"/>
                <a:gd name="T60" fmla="*/ 4488 w 4652"/>
                <a:gd name="T61" fmla="*/ 322 h 626"/>
                <a:gd name="T62" fmla="*/ 4485 w 4652"/>
                <a:gd name="T63" fmla="*/ 271 h 626"/>
                <a:gd name="T64" fmla="*/ 4468 w 4652"/>
                <a:gd name="T65" fmla="*/ 257 h 626"/>
                <a:gd name="T66" fmla="*/ 4444 w 4652"/>
                <a:gd name="T67" fmla="*/ 251 h 626"/>
                <a:gd name="T68" fmla="*/ 4431 w 4652"/>
                <a:gd name="T69" fmla="*/ 250 h 626"/>
                <a:gd name="T70" fmla="*/ 277 w 4652"/>
                <a:gd name="T71" fmla="*/ 247 h 626"/>
                <a:gd name="T72" fmla="*/ 223 w 4652"/>
                <a:gd name="T73" fmla="*/ 247 h 626"/>
                <a:gd name="T74" fmla="*/ 167 w 4652"/>
                <a:gd name="T75" fmla="*/ 256 h 626"/>
                <a:gd name="T76" fmla="*/ 152 w 4652"/>
                <a:gd name="T77" fmla="*/ 572 h 626"/>
                <a:gd name="T78" fmla="*/ 110 w 4652"/>
                <a:gd name="T79" fmla="*/ 568 h 626"/>
                <a:gd name="T80" fmla="*/ 66 w 4652"/>
                <a:gd name="T81" fmla="*/ 570 h 626"/>
                <a:gd name="T82" fmla="*/ 22 w 4652"/>
                <a:gd name="T83" fmla="*/ 577 h 626"/>
                <a:gd name="T84" fmla="*/ 2 w 4652"/>
                <a:gd name="T85" fmla="*/ 506 h 626"/>
                <a:gd name="T86" fmla="*/ 0 w 4652"/>
                <a:gd name="T87" fmla="*/ 390 h 626"/>
                <a:gd name="T88" fmla="*/ 2 w 4652"/>
                <a:gd name="T89" fmla="*/ 268 h 626"/>
                <a:gd name="T90" fmla="*/ 110 w 4652"/>
                <a:gd name="T91" fmla="*/ 188 h 626"/>
                <a:gd name="T92" fmla="*/ 456 w 4652"/>
                <a:gd name="T93" fmla="*/ 188 h 626"/>
                <a:gd name="T94" fmla="*/ 816 w 4652"/>
                <a:gd name="T95" fmla="*/ 188 h 626"/>
                <a:gd name="T96" fmla="*/ 1167 w 4652"/>
                <a:gd name="T97" fmla="*/ 188 h 626"/>
                <a:gd name="T98" fmla="*/ 1172 w 4652"/>
                <a:gd name="T99" fmla="*/ 195 h 626"/>
                <a:gd name="T100" fmla="*/ 1176 w 4652"/>
                <a:gd name="T101" fmla="*/ 202 h 626"/>
                <a:gd name="T102" fmla="*/ 1189 w 4652"/>
                <a:gd name="T103" fmla="*/ 206 h 626"/>
                <a:gd name="T104" fmla="*/ 1203 w 4652"/>
                <a:gd name="T105" fmla="*/ 186 h 626"/>
                <a:gd name="T106" fmla="*/ 1194 w 4652"/>
                <a:gd name="T107" fmla="*/ 153 h 626"/>
                <a:gd name="T108" fmla="*/ 1176 w 4652"/>
                <a:gd name="T109" fmla="*/ 120 h 626"/>
                <a:gd name="T110" fmla="*/ 1176 w 4652"/>
                <a:gd name="T111" fmla="*/ 88 h 626"/>
                <a:gd name="T112" fmla="*/ 1189 w 4652"/>
                <a:gd name="T113" fmla="*/ 49 h 626"/>
                <a:gd name="T114" fmla="*/ 1218 w 4652"/>
                <a:gd name="T115" fmla="*/ 18 h 626"/>
                <a:gd name="T116" fmla="*/ 1289 w 4652"/>
                <a:gd name="T117" fmla="*/ 9 h 626"/>
                <a:gd name="T118" fmla="*/ 1353 w 4652"/>
                <a:gd name="T119" fmla="*/ 40 h 626"/>
                <a:gd name="T120" fmla="*/ 1338 w 4652"/>
                <a:gd name="T121" fmla="*/ 107 h 626"/>
                <a:gd name="T122" fmla="*/ 1358 w 4652"/>
                <a:gd name="T123" fmla="*/ 176 h 626"/>
                <a:gd name="T124" fmla="*/ 1395 w 4652"/>
                <a:gd name="T125" fmla="*/ 215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52" h="626">
                  <a:moveTo>
                    <a:pt x="1395" y="215"/>
                  </a:moveTo>
                  <a:lnTo>
                    <a:pt x="1402" y="212"/>
                  </a:lnTo>
                  <a:lnTo>
                    <a:pt x="1407" y="210"/>
                  </a:lnTo>
                  <a:lnTo>
                    <a:pt x="1409" y="208"/>
                  </a:lnTo>
                  <a:lnTo>
                    <a:pt x="1412" y="206"/>
                  </a:lnTo>
                  <a:lnTo>
                    <a:pt x="1414" y="202"/>
                  </a:lnTo>
                  <a:lnTo>
                    <a:pt x="1414" y="200"/>
                  </a:lnTo>
                  <a:lnTo>
                    <a:pt x="1412" y="196"/>
                  </a:lnTo>
                  <a:lnTo>
                    <a:pt x="1409" y="194"/>
                  </a:lnTo>
                  <a:lnTo>
                    <a:pt x="1407" y="191"/>
                  </a:lnTo>
                  <a:lnTo>
                    <a:pt x="1402" y="188"/>
                  </a:lnTo>
                  <a:lnTo>
                    <a:pt x="1618" y="188"/>
                  </a:lnTo>
                  <a:lnTo>
                    <a:pt x="1828" y="188"/>
                  </a:lnTo>
                  <a:lnTo>
                    <a:pt x="2029" y="190"/>
                  </a:lnTo>
                  <a:lnTo>
                    <a:pt x="2228" y="190"/>
                  </a:lnTo>
                  <a:lnTo>
                    <a:pt x="2422" y="190"/>
                  </a:lnTo>
                  <a:lnTo>
                    <a:pt x="2613" y="190"/>
                  </a:lnTo>
                  <a:lnTo>
                    <a:pt x="2802" y="191"/>
                  </a:lnTo>
                  <a:lnTo>
                    <a:pt x="2988" y="192"/>
                  </a:lnTo>
                  <a:lnTo>
                    <a:pt x="3174" y="193"/>
                  </a:lnTo>
                  <a:lnTo>
                    <a:pt x="3363" y="194"/>
                  </a:lnTo>
                  <a:lnTo>
                    <a:pt x="3380" y="215"/>
                  </a:lnTo>
                  <a:lnTo>
                    <a:pt x="3404" y="195"/>
                  </a:lnTo>
                  <a:lnTo>
                    <a:pt x="3419" y="175"/>
                  </a:lnTo>
                  <a:lnTo>
                    <a:pt x="3424" y="154"/>
                  </a:lnTo>
                  <a:lnTo>
                    <a:pt x="3424" y="134"/>
                  </a:lnTo>
                  <a:lnTo>
                    <a:pt x="3419" y="112"/>
                  </a:lnTo>
                  <a:lnTo>
                    <a:pt x="3409" y="90"/>
                  </a:lnTo>
                  <a:lnTo>
                    <a:pt x="3395" y="70"/>
                  </a:lnTo>
                  <a:lnTo>
                    <a:pt x="3378" y="49"/>
                  </a:lnTo>
                  <a:lnTo>
                    <a:pt x="3358" y="28"/>
                  </a:lnTo>
                  <a:lnTo>
                    <a:pt x="3336" y="9"/>
                  </a:lnTo>
                  <a:lnTo>
                    <a:pt x="3360" y="10"/>
                  </a:lnTo>
                  <a:lnTo>
                    <a:pt x="3380" y="11"/>
                  </a:lnTo>
                  <a:lnTo>
                    <a:pt x="3400" y="12"/>
                  </a:lnTo>
                  <a:lnTo>
                    <a:pt x="3419" y="15"/>
                  </a:lnTo>
                  <a:lnTo>
                    <a:pt x="3439" y="17"/>
                  </a:lnTo>
                  <a:lnTo>
                    <a:pt x="3458" y="19"/>
                  </a:lnTo>
                  <a:lnTo>
                    <a:pt x="3478" y="23"/>
                  </a:lnTo>
                  <a:lnTo>
                    <a:pt x="3498" y="25"/>
                  </a:lnTo>
                  <a:lnTo>
                    <a:pt x="3517" y="27"/>
                  </a:lnTo>
                  <a:lnTo>
                    <a:pt x="3539" y="30"/>
                  </a:lnTo>
                  <a:lnTo>
                    <a:pt x="3559" y="47"/>
                  </a:lnTo>
                  <a:lnTo>
                    <a:pt x="3574" y="64"/>
                  </a:lnTo>
                  <a:lnTo>
                    <a:pt x="3583" y="82"/>
                  </a:lnTo>
                  <a:lnTo>
                    <a:pt x="3593" y="99"/>
                  </a:lnTo>
                  <a:lnTo>
                    <a:pt x="3598" y="119"/>
                  </a:lnTo>
                  <a:lnTo>
                    <a:pt x="3601" y="137"/>
                  </a:lnTo>
                  <a:lnTo>
                    <a:pt x="3603" y="155"/>
                  </a:lnTo>
                  <a:lnTo>
                    <a:pt x="3603" y="175"/>
                  </a:lnTo>
                  <a:lnTo>
                    <a:pt x="3603" y="194"/>
                  </a:lnTo>
                  <a:lnTo>
                    <a:pt x="3601" y="215"/>
                  </a:lnTo>
                  <a:lnTo>
                    <a:pt x="3637" y="194"/>
                  </a:lnTo>
                  <a:lnTo>
                    <a:pt x="4652" y="198"/>
                  </a:lnTo>
                  <a:lnTo>
                    <a:pt x="4642" y="503"/>
                  </a:lnTo>
                  <a:lnTo>
                    <a:pt x="4630" y="504"/>
                  </a:lnTo>
                  <a:lnTo>
                    <a:pt x="4615" y="505"/>
                  </a:lnTo>
                  <a:lnTo>
                    <a:pt x="4603" y="506"/>
                  </a:lnTo>
                  <a:lnTo>
                    <a:pt x="4588" y="507"/>
                  </a:lnTo>
                  <a:lnTo>
                    <a:pt x="4576" y="508"/>
                  </a:lnTo>
                  <a:lnTo>
                    <a:pt x="4564" y="511"/>
                  </a:lnTo>
                  <a:lnTo>
                    <a:pt x="4554" y="514"/>
                  </a:lnTo>
                  <a:lnTo>
                    <a:pt x="4544" y="519"/>
                  </a:lnTo>
                  <a:lnTo>
                    <a:pt x="4539" y="524"/>
                  </a:lnTo>
                  <a:lnTo>
                    <a:pt x="4534" y="531"/>
                  </a:lnTo>
                  <a:lnTo>
                    <a:pt x="4532" y="544"/>
                  </a:lnTo>
                  <a:lnTo>
                    <a:pt x="4537" y="555"/>
                  </a:lnTo>
                  <a:lnTo>
                    <a:pt x="4549" y="564"/>
                  </a:lnTo>
                  <a:lnTo>
                    <a:pt x="4566" y="572"/>
                  </a:lnTo>
                  <a:lnTo>
                    <a:pt x="4583" y="579"/>
                  </a:lnTo>
                  <a:lnTo>
                    <a:pt x="4603" y="587"/>
                  </a:lnTo>
                  <a:lnTo>
                    <a:pt x="4620" y="595"/>
                  </a:lnTo>
                  <a:lnTo>
                    <a:pt x="4635" y="603"/>
                  </a:lnTo>
                  <a:lnTo>
                    <a:pt x="4642" y="614"/>
                  </a:lnTo>
                  <a:lnTo>
                    <a:pt x="4642" y="626"/>
                  </a:lnTo>
                  <a:lnTo>
                    <a:pt x="4625" y="626"/>
                  </a:lnTo>
                  <a:lnTo>
                    <a:pt x="4610" y="624"/>
                  </a:lnTo>
                  <a:lnTo>
                    <a:pt x="4596" y="622"/>
                  </a:lnTo>
                  <a:lnTo>
                    <a:pt x="4579" y="619"/>
                  </a:lnTo>
                  <a:lnTo>
                    <a:pt x="4564" y="617"/>
                  </a:lnTo>
                  <a:lnTo>
                    <a:pt x="4549" y="615"/>
                  </a:lnTo>
                  <a:lnTo>
                    <a:pt x="4534" y="612"/>
                  </a:lnTo>
                  <a:lnTo>
                    <a:pt x="4517" y="612"/>
                  </a:lnTo>
                  <a:lnTo>
                    <a:pt x="4500" y="614"/>
                  </a:lnTo>
                  <a:lnTo>
                    <a:pt x="4483" y="617"/>
                  </a:lnTo>
                  <a:lnTo>
                    <a:pt x="4483" y="609"/>
                  </a:lnTo>
                  <a:lnTo>
                    <a:pt x="4485" y="585"/>
                  </a:lnTo>
                  <a:lnTo>
                    <a:pt x="4485" y="548"/>
                  </a:lnTo>
                  <a:lnTo>
                    <a:pt x="4485" y="505"/>
                  </a:lnTo>
                  <a:lnTo>
                    <a:pt x="4488" y="457"/>
                  </a:lnTo>
                  <a:lnTo>
                    <a:pt x="4488" y="408"/>
                  </a:lnTo>
                  <a:lnTo>
                    <a:pt x="4488" y="362"/>
                  </a:lnTo>
                  <a:lnTo>
                    <a:pt x="4488" y="322"/>
                  </a:lnTo>
                  <a:lnTo>
                    <a:pt x="4488" y="294"/>
                  </a:lnTo>
                  <a:lnTo>
                    <a:pt x="4485" y="279"/>
                  </a:lnTo>
                  <a:lnTo>
                    <a:pt x="4485" y="271"/>
                  </a:lnTo>
                  <a:lnTo>
                    <a:pt x="4480" y="265"/>
                  </a:lnTo>
                  <a:lnTo>
                    <a:pt x="4476" y="260"/>
                  </a:lnTo>
                  <a:lnTo>
                    <a:pt x="4468" y="257"/>
                  </a:lnTo>
                  <a:lnTo>
                    <a:pt x="4461" y="254"/>
                  </a:lnTo>
                  <a:lnTo>
                    <a:pt x="4451" y="252"/>
                  </a:lnTo>
                  <a:lnTo>
                    <a:pt x="4444" y="251"/>
                  </a:lnTo>
                  <a:lnTo>
                    <a:pt x="4439" y="251"/>
                  </a:lnTo>
                  <a:lnTo>
                    <a:pt x="4434" y="250"/>
                  </a:lnTo>
                  <a:lnTo>
                    <a:pt x="4431" y="250"/>
                  </a:lnTo>
                  <a:lnTo>
                    <a:pt x="292" y="247"/>
                  </a:lnTo>
                  <a:lnTo>
                    <a:pt x="289" y="247"/>
                  </a:lnTo>
                  <a:lnTo>
                    <a:pt x="277" y="247"/>
                  </a:lnTo>
                  <a:lnTo>
                    <a:pt x="262" y="247"/>
                  </a:lnTo>
                  <a:lnTo>
                    <a:pt x="243" y="247"/>
                  </a:lnTo>
                  <a:lnTo>
                    <a:pt x="223" y="247"/>
                  </a:lnTo>
                  <a:lnTo>
                    <a:pt x="201" y="249"/>
                  </a:lnTo>
                  <a:lnTo>
                    <a:pt x="184" y="251"/>
                  </a:lnTo>
                  <a:lnTo>
                    <a:pt x="167" y="256"/>
                  </a:lnTo>
                  <a:lnTo>
                    <a:pt x="157" y="263"/>
                  </a:lnTo>
                  <a:lnTo>
                    <a:pt x="152" y="271"/>
                  </a:lnTo>
                  <a:lnTo>
                    <a:pt x="152" y="572"/>
                  </a:lnTo>
                  <a:lnTo>
                    <a:pt x="140" y="570"/>
                  </a:lnTo>
                  <a:lnTo>
                    <a:pt x="125" y="569"/>
                  </a:lnTo>
                  <a:lnTo>
                    <a:pt x="110" y="568"/>
                  </a:lnTo>
                  <a:lnTo>
                    <a:pt x="96" y="568"/>
                  </a:lnTo>
                  <a:lnTo>
                    <a:pt x="81" y="569"/>
                  </a:lnTo>
                  <a:lnTo>
                    <a:pt x="66" y="570"/>
                  </a:lnTo>
                  <a:lnTo>
                    <a:pt x="51" y="572"/>
                  </a:lnTo>
                  <a:lnTo>
                    <a:pt x="37" y="575"/>
                  </a:lnTo>
                  <a:lnTo>
                    <a:pt x="22" y="577"/>
                  </a:lnTo>
                  <a:lnTo>
                    <a:pt x="10" y="579"/>
                  </a:lnTo>
                  <a:lnTo>
                    <a:pt x="5" y="544"/>
                  </a:lnTo>
                  <a:lnTo>
                    <a:pt x="2" y="506"/>
                  </a:lnTo>
                  <a:lnTo>
                    <a:pt x="2" y="468"/>
                  </a:lnTo>
                  <a:lnTo>
                    <a:pt x="0" y="430"/>
                  </a:lnTo>
                  <a:lnTo>
                    <a:pt x="0" y="390"/>
                  </a:lnTo>
                  <a:lnTo>
                    <a:pt x="0" y="350"/>
                  </a:lnTo>
                  <a:lnTo>
                    <a:pt x="0" y="310"/>
                  </a:lnTo>
                  <a:lnTo>
                    <a:pt x="2" y="268"/>
                  </a:lnTo>
                  <a:lnTo>
                    <a:pt x="2" y="228"/>
                  </a:lnTo>
                  <a:lnTo>
                    <a:pt x="2" y="188"/>
                  </a:lnTo>
                  <a:lnTo>
                    <a:pt x="110" y="188"/>
                  </a:lnTo>
                  <a:lnTo>
                    <a:pt x="223" y="188"/>
                  </a:lnTo>
                  <a:lnTo>
                    <a:pt x="338" y="188"/>
                  </a:lnTo>
                  <a:lnTo>
                    <a:pt x="456" y="188"/>
                  </a:lnTo>
                  <a:lnTo>
                    <a:pt x="576" y="188"/>
                  </a:lnTo>
                  <a:lnTo>
                    <a:pt x="696" y="188"/>
                  </a:lnTo>
                  <a:lnTo>
                    <a:pt x="816" y="188"/>
                  </a:lnTo>
                  <a:lnTo>
                    <a:pt x="934" y="188"/>
                  </a:lnTo>
                  <a:lnTo>
                    <a:pt x="1051" y="188"/>
                  </a:lnTo>
                  <a:lnTo>
                    <a:pt x="1167" y="188"/>
                  </a:lnTo>
                  <a:lnTo>
                    <a:pt x="1169" y="191"/>
                  </a:lnTo>
                  <a:lnTo>
                    <a:pt x="1172" y="193"/>
                  </a:lnTo>
                  <a:lnTo>
                    <a:pt x="1172" y="195"/>
                  </a:lnTo>
                  <a:lnTo>
                    <a:pt x="1174" y="198"/>
                  </a:lnTo>
                  <a:lnTo>
                    <a:pt x="1174" y="200"/>
                  </a:lnTo>
                  <a:lnTo>
                    <a:pt x="1176" y="202"/>
                  </a:lnTo>
                  <a:lnTo>
                    <a:pt x="1179" y="204"/>
                  </a:lnTo>
                  <a:lnTo>
                    <a:pt x="1184" y="206"/>
                  </a:lnTo>
                  <a:lnTo>
                    <a:pt x="1189" y="206"/>
                  </a:lnTo>
                  <a:lnTo>
                    <a:pt x="1194" y="206"/>
                  </a:lnTo>
                  <a:lnTo>
                    <a:pt x="1201" y="196"/>
                  </a:lnTo>
                  <a:lnTo>
                    <a:pt x="1203" y="186"/>
                  </a:lnTo>
                  <a:lnTo>
                    <a:pt x="1203" y="175"/>
                  </a:lnTo>
                  <a:lnTo>
                    <a:pt x="1199" y="164"/>
                  </a:lnTo>
                  <a:lnTo>
                    <a:pt x="1194" y="153"/>
                  </a:lnTo>
                  <a:lnTo>
                    <a:pt x="1189" y="142"/>
                  </a:lnTo>
                  <a:lnTo>
                    <a:pt x="1181" y="131"/>
                  </a:lnTo>
                  <a:lnTo>
                    <a:pt x="1176" y="120"/>
                  </a:lnTo>
                  <a:lnTo>
                    <a:pt x="1174" y="110"/>
                  </a:lnTo>
                  <a:lnTo>
                    <a:pt x="1174" y="99"/>
                  </a:lnTo>
                  <a:lnTo>
                    <a:pt x="1176" y="88"/>
                  </a:lnTo>
                  <a:lnTo>
                    <a:pt x="1179" y="75"/>
                  </a:lnTo>
                  <a:lnTo>
                    <a:pt x="1184" y="63"/>
                  </a:lnTo>
                  <a:lnTo>
                    <a:pt x="1189" y="49"/>
                  </a:lnTo>
                  <a:lnTo>
                    <a:pt x="1194" y="38"/>
                  </a:lnTo>
                  <a:lnTo>
                    <a:pt x="1206" y="27"/>
                  </a:lnTo>
                  <a:lnTo>
                    <a:pt x="1218" y="18"/>
                  </a:lnTo>
                  <a:lnTo>
                    <a:pt x="1238" y="12"/>
                  </a:lnTo>
                  <a:lnTo>
                    <a:pt x="1260" y="9"/>
                  </a:lnTo>
                  <a:lnTo>
                    <a:pt x="1289" y="9"/>
                  </a:lnTo>
                  <a:lnTo>
                    <a:pt x="1377" y="0"/>
                  </a:lnTo>
                  <a:lnTo>
                    <a:pt x="1365" y="19"/>
                  </a:lnTo>
                  <a:lnTo>
                    <a:pt x="1353" y="40"/>
                  </a:lnTo>
                  <a:lnTo>
                    <a:pt x="1346" y="62"/>
                  </a:lnTo>
                  <a:lnTo>
                    <a:pt x="1341" y="84"/>
                  </a:lnTo>
                  <a:lnTo>
                    <a:pt x="1338" y="107"/>
                  </a:lnTo>
                  <a:lnTo>
                    <a:pt x="1341" y="131"/>
                  </a:lnTo>
                  <a:lnTo>
                    <a:pt x="1346" y="154"/>
                  </a:lnTo>
                  <a:lnTo>
                    <a:pt x="1358" y="176"/>
                  </a:lnTo>
                  <a:lnTo>
                    <a:pt x="1373" y="196"/>
                  </a:lnTo>
                  <a:lnTo>
                    <a:pt x="1395" y="215"/>
                  </a:lnTo>
                  <a:lnTo>
                    <a:pt x="1395" y="215"/>
                  </a:lnTo>
                  <a:close/>
                </a:path>
              </a:pathLst>
            </a:custGeom>
            <a:solidFill>
              <a:srgbClr val="47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48" name="Freeform 28"/>
            <p:cNvSpPr>
              <a:spLocks/>
            </p:cNvSpPr>
            <p:nvPr/>
          </p:nvSpPr>
          <p:spPr bwMode="auto">
            <a:xfrm>
              <a:off x="2346" y="1032"/>
              <a:ext cx="360" cy="26"/>
            </a:xfrm>
            <a:custGeom>
              <a:avLst/>
              <a:gdLst>
                <a:gd name="T0" fmla="*/ 360 w 360"/>
                <a:gd name="T1" fmla="*/ 18 h 26"/>
                <a:gd name="T2" fmla="*/ 360 w 360"/>
                <a:gd name="T3" fmla="*/ 26 h 26"/>
                <a:gd name="T4" fmla="*/ 326 w 360"/>
                <a:gd name="T5" fmla="*/ 22 h 26"/>
                <a:gd name="T6" fmla="*/ 291 w 360"/>
                <a:gd name="T7" fmla="*/ 20 h 26"/>
                <a:gd name="T8" fmla="*/ 255 w 360"/>
                <a:gd name="T9" fmla="*/ 16 h 26"/>
                <a:gd name="T10" fmla="*/ 218 w 360"/>
                <a:gd name="T11" fmla="*/ 14 h 26"/>
                <a:gd name="T12" fmla="*/ 181 w 360"/>
                <a:gd name="T13" fmla="*/ 12 h 26"/>
                <a:gd name="T14" fmla="*/ 144 w 360"/>
                <a:gd name="T15" fmla="*/ 10 h 26"/>
                <a:gd name="T16" fmla="*/ 110 w 360"/>
                <a:gd name="T17" fmla="*/ 8 h 26"/>
                <a:gd name="T18" fmla="*/ 73 w 360"/>
                <a:gd name="T19" fmla="*/ 8 h 26"/>
                <a:gd name="T20" fmla="*/ 36 w 360"/>
                <a:gd name="T21" fmla="*/ 8 h 26"/>
                <a:gd name="T22" fmla="*/ 0 w 360"/>
                <a:gd name="T23" fmla="*/ 8 h 26"/>
                <a:gd name="T24" fmla="*/ 36 w 360"/>
                <a:gd name="T25" fmla="*/ 4 h 26"/>
                <a:gd name="T26" fmla="*/ 73 w 360"/>
                <a:gd name="T27" fmla="*/ 2 h 26"/>
                <a:gd name="T28" fmla="*/ 110 w 360"/>
                <a:gd name="T29" fmla="*/ 0 h 26"/>
                <a:gd name="T30" fmla="*/ 144 w 360"/>
                <a:gd name="T31" fmla="*/ 2 h 26"/>
                <a:gd name="T32" fmla="*/ 181 w 360"/>
                <a:gd name="T33" fmla="*/ 4 h 26"/>
                <a:gd name="T34" fmla="*/ 218 w 360"/>
                <a:gd name="T35" fmla="*/ 6 h 26"/>
                <a:gd name="T36" fmla="*/ 252 w 360"/>
                <a:gd name="T37" fmla="*/ 10 h 26"/>
                <a:gd name="T38" fmla="*/ 289 w 360"/>
                <a:gd name="T39" fmla="*/ 13 h 26"/>
                <a:gd name="T40" fmla="*/ 326 w 360"/>
                <a:gd name="T41" fmla="*/ 15 h 26"/>
                <a:gd name="T42" fmla="*/ 360 w 360"/>
                <a:gd name="T43" fmla="*/ 18 h 26"/>
                <a:gd name="T44" fmla="*/ 360 w 360"/>
                <a:gd name="T45" fmla="*/ 1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0" h="26">
                  <a:moveTo>
                    <a:pt x="360" y="18"/>
                  </a:moveTo>
                  <a:lnTo>
                    <a:pt x="360" y="26"/>
                  </a:lnTo>
                  <a:lnTo>
                    <a:pt x="326" y="22"/>
                  </a:lnTo>
                  <a:lnTo>
                    <a:pt x="291" y="20"/>
                  </a:lnTo>
                  <a:lnTo>
                    <a:pt x="255" y="16"/>
                  </a:lnTo>
                  <a:lnTo>
                    <a:pt x="218" y="14"/>
                  </a:lnTo>
                  <a:lnTo>
                    <a:pt x="181" y="12"/>
                  </a:lnTo>
                  <a:lnTo>
                    <a:pt x="144" y="10"/>
                  </a:lnTo>
                  <a:lnTo>
                    <a:pt x="110" y="8"/>
                  </a:lnTo>
                  <a:lnTo>
                    <a:pt x="73" y="8"/>
                  </a:lnTo>
                  <a:lnTo>
                    <a:pt x="36" y="8"/>
                  </a:lnTo>
                  <a:lnTo>
                    <a:pt x="0" y="8"/>
                  </a:lnTo>
                  <a:lnTo>
                    <a:pt x="36" y="4"/>
                  </a:lnTo>
                  <a:lnTo>
                    <a:pt x="73" y="2"/>
                  </a:lnTo>
                  <a:lnTo>
                    <a:pt x="110" y="0"/>
                  </a:lnTo>
                  <a:lnTo>
                    <a:pt x="144" y="2"/>
                  </a:lnTo>
                  <a:lnTo>
                    <a:pt x="181" y="4"/>
                  </a:lnTo>
                  <a:lnTo>
                    <a:pt x="218" y="6"/>
                  </a:lnTo>
                  <a:lnTo>
                    <a:pt x="252" y="10"/>
                  </a:lnTo>
                  <a:lnTo>
                    <a:pt x="289" y="13"/>
                  </a:lnTo>
                  <a:lnTo>
                    <a:pt x="326" y="15"/>
                  </a:lnTo>
                  <a:lnTo>
                    <a:pt x="360" y="18"/>
                  </a:lnTo>
                  <a:lnTo>
                    <a:pt x="360" y="18"/>
                  </a:lnTo>
                  <a:close/>
                </a:path>
              </a:pathLst>
            </a:custGeom>
            <a:solidFill>
              <a:srgbClr val="001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49" name="Freeform 29"/>
            <p:cNvSpPr>
              <a:spLocks/>
            </p:cNvSpPr>
            <p:nvPr/>
          </p:nvSpPr>
          <p:spPr bwMode="auto">
            <a:xfrm>
              <a:off x="2522" y="1087"/>
              <a:ext cx="177" cy="36"/>
            </a:xfrm>
            <a:custGeom>
              <a:avLst/>
              <a:gdLst>
                <a:gd name="T0" fmla="*/ 177 w 177"/>
                <a:gd name="T1" fmla="*/ 12 h 36"/>
                <a:gd name="T2" fmla="*/ 159 w 177"/>
                <a:gd name="T3" fmla="*/ 14 h 36"/>
                <a:gd name="T4" fmla="*/ 140 w 177"/>
                <a:gd name="T5" fmla="*/ 16 h 36"/>
                <a:gd name="T6" fmla="*/ 123 w 177"/>
                <a:gd name="T7" fmla="*/ 19 h 36"/>
                <a:gd name="T8" fmla="*/ 106 w 177"/>
                <a:gd name="T9" fmla="*/ 21 h 36"/>
                <a:gd name="T10" fmla="*/ 88 w 177"/>
                <a:gd name="T11" fmla="*/ 23 h 36"/>
                <a:gd name="T12" fmla="*/ 71 w 177"/>
                <a:gd name="T13" fmla="*/ 27 h 36"/>
                <a:gd name="T14" fmla="*/ 54 w 177"/>
                <a:gd name="T15" fmla="*/ 29 h 36"/>
                <a:gd name="T16" fmla="*/ 37 w 177"/>
                <a:gd name="T17" fmla="*/ 31 h 36"/>
                <a:gd name="T18" fmla="*/ 20 w 177"/>
                <a:gd name="T19" fmla="*/ 33 h 36"/>
                <a:gd name="T20" fmla="*/ 0 w 177"/>
                <a:gd name="T21" fmla="*/ 36 h 36"/>
                <a:gd name="T22" fmla="*/ 10 w 177"/>
                <a:gd name="T23" fmla="*/ 30 h 36"/>
                <a:gd name="T24" fmla="*/ 22 w 177"/>
                <a:gd name="T25" fmla="*/ 25 h 36"/>
                <a:gd name="T26" fmla="*/ 37 w 177"/>
                <a:gd name="T27" fmla="*/ 21 h 36"/>
                <a:gd name="T28" fmla="*/ 52 w 177"/>
                <a:gd name="T29" fmla="*/ 19 h 36"/>
                <a:gd name="T30" fmla="*/ 69 w 177"/>
                <a:gd name="T31" fmla="*/ 16 h 36"/>
                <a:gd name="T32" fmla="*/ 88 w 177"/>
                <a:gd name="T33" fmla="*/ 14 h 36"/>
                <a:gd name="T34" fmla="*/ 106 w 177"/>
                <a:gd name="T35" fmla="*/ 12 h 36"/>
                <a:gd name="T36" fmla="*/ 123 w 177"/>
                <a:gd name="T37" fmla="*/ 8 h 36"/>
                <a:gd name="T38" fmla="*/ 137 w 177"/>
                <a:gd name="T39" fmla="*/ 5 h 36"/>
                <a:gd name="T40" fmla="*/ 152 w 177"/>
                <a:gd name="T41" fmla="*/ 0 h 36"/>
                <a:gd name="T42" fmla="*/ 177 w 177"/>
                <a:gd name="T43" fmla="*/ 0 h 36"/>
                <a:gd name="T44" fmla="*/ 177 w 177"/>
                <a:gd name="T45" fmla="*/ 12 h 36"/>
                <a:gd name="T46" fmla="*/ 177 w 177"/>
                <a:gd name="T47"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7" h="36">
                  <a:moveTo>
                    <a:pt x="177" y="12"/>
                  </a:moveTo>
                  <a:lnTo>
                    <a:pt x="159" y="14"/>
                  </a:lnTo>
                  <a:lnTo>
                    <a:pt x="140" y="16"/>
                  </a:lnTo>
                  <a:lnTo>
                    <a:pt x="123" y="19"/>
                  </a:lnTo>
                  <a:lnTo>
                    <a:pt x="106" y="21"/>
                  </a:lnTo>
                  <a:lnTo>
                    <a:pt x="88" y="23"/>
                  </a:lnTo>
                  <a:lnTo>
                    <a:pt x="71" y="27"/>
                  </a:lnTo>
                  <a:lnTo>
                    <a:pt x="54" y="29"/>
                  </a:lnTo>
                  <a:lnTo>
                    <a:pt x="37" y="31"/>
                  </a:lnTo>
                  <a:lnTo>
                    <a:pt x="20" y="33"/>
                  </a:lnTo>
                  <a:lnTo>
                    <a:pt x="0" y="36"/>
                  </a:lnTo>
                  <a:lnTo>
                    <a:pt x="10" y="30"/>
                  </a:lnTo>
                  <a:lnTo>
                    <a:pt x="22" y="25"/>
                  </a:lnTo>
                  <a:lnTo>
                    <a:pt x="37" y="21"/>
                  </a:lnTo>
                  <a:lnTo>
                    <a:pt x="52" y="19"/>
                  </a:lnTo>
                  <a:lnTo>
                    <a:pt x="69" y="16"/>
                  </a:lnTo>
                  <a:lnTo>
                    <a:pt x="88" y="14"/>
                  </a:lnTo>
                  <a:lnTo>
                    <a:pt x="106" y="12"/>
                  </a:lnTo>
                  <a:lnTo>
                    <a:pt x="123" y="8"/>
                  </a:lnTo>
                  <a:lnTo>
                    <a:pt x="137" y="5"/>
                  </a:lnTo>
                  <a:lnTo>
                    <a:pt x="152" y="0"/>
                  </a:lnTo>
                  <a:lnTo>
                    <a:pt x="177" y="0"/>
                  </a:lnTo>
                  <a:lnTo>
                    <a:pt x="177" y="12"/>
                  </a:lnTo>
                  <a:lnTo>
                    <a:pt x="177" y="12"/>
                  </a:lnTo>
                  <a:close/>
                </a:path>
              </a:pathLst>
            </a:custGeom>
            <a:solidFill>
              <a:srgbClr val="001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50" name="Freeform 30"/>
            <p:cNvSpPr>
              <a:spLocks/>
            </p:cNvSpPr>
            <p:nvPr/>
          </p:nvSpPr>
          <p:spPr bwMode="auto">
            <a:xfrm>
              <a:off x="3147" y="1091"/>
              <a:ext cx="213" cy="28"/>
            </a:xfrm>
            <a:custGeom>
              <a:avLst/>
              <a:gdLst>
                <a:gd name="T0" fmla="*/ 213 w 213"/>
                <a:gd name="T1" fmla="*/ 20 h 28"/>
                <a:gd name="T2" fmla="*/ 213 w 213"/>
                <a:gd name="T3" fmla="*/ 28 h 28"/>
                <a:gd name="T4" fmla="*/ 0 w 213"/>
                <a:gd name="T5" fmla="*/ 0 h 28"/>
                <a:gd name="T6" fmla="*/ 25 w 213"/>
                <a:gd name="T7" fmla="*/ 1 h 28"/>
                <a:gd name="T8" fmla="*/ 47 w 213"/>
                <a:gd name="T9" fmla="*/ 2 h 28"/>
                <a:gd name="T10" fmla="*/ 69 w 213"/>
                <a:gd name="T11" fmla="*/ 3 h 28"/>
                <a:gd name="T12" fmla="*/ 88 w 213"/>
                <a:gd name="T13" fmla="*/ 5 h 28"/>
                <a:gd name="T14" fmla="*/ 110 w 213"/>
                <a:gd name="T15" fmla="*/ 8 h 28"/>
                <a:gd name="T16" fmla="*/ 133 w 213"/>
                <a:gd name="T17" fmla="*/ 10 h 28"/>
                <a:gd name="T18" fmla="*/ 152 w 213"/>
                <a:gd name="T19" fmla="*/ 13 h 28"/>
                <a:gd name="T20" fmla="*/ 172 w 213"/>
                <a:gd name="T21" fmla="*/ 16 h 28"/>
                <a:gd name="T22" fmla="*/ 194 w 213"/>
                <a:gd name="T23" fmla="*/ 18 h 28"/>
                <a:gd name="T24" fmla="*/ 213 w 213"/>
                <a:gd name="T25" fmla="*/ 20 h 28"/>
                <a:gd name="T26" fmla="*/ 213 w 213"/>
                <a:gd name="T27"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3" h="28">
                  <a:moveTo>
                    <a:pt x="213" y="20"/>
                  </a:moveTo>
                  <a:lnTo>
                    <a:pt x="213" y="28"/>
                  </a:lnTo>
                  <a:lnTo>
                    <a:pt x="0" y="0"/>
                  </a:lnTo>
                  <a:lnTo>
                    <a:pt x="25" y="1"/>
                  </a:lnTo>
                  <a:lnTo>
                    <a:pt x="47" y="2"/>
                  </a:lnTo>
                  <a:lnTo>
                    <a:pt x="69" y="3"/>
                  </a:lnTo>
                  <a:lnTo>
                    <a:pt x="88" y="5"/>
                  </a:lnTo>
                  <a:lnTo>
                    <a:pt x="110" y="8"/>
                  </a:lnTo>
                  <a:lnTo>
                    <a:pt x="133" y="10"/>
                  </a:lnTo>
                  <a:lnTo>
                    <a:pt x="152" y="13"/>
                  </a:lnTo>
                  <a:lnTo>
                    <a:pt x="172" y="16"/>
                  </a:lnTo>
                  <a:lnTo>
                    <a:pt x="194" y="18"/>
                  </a:lnTo>
                  <a:lnTo>
                    <a:pt x="213" y="20"/>
                  </a:lnTo>
                  <a:lnTo>
                    <a:pt x="213" y="20"/>
                  </a:lnTo>
                  <a:close/>
                </a:path>
              </a:pathLst>
            </a:custGeom>
            <a:solidFill>
              <a:srgbClr val="001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51" name="Freeform 31"/>
            <p:cNvSpPr>
              <a:spLocks/>
            </p:cNvSpPr>
            <p:nvPr/>
          </p:nvSpPr>
          <p:spPr bwMode="auto">
            <a:xfrm>
              <a:off x="750" y="1263"/>
              <a:ext cx="4262" cy="2375"/>
            </a:xfrm>
            <a:custGeom>
              <a:avLst/>
              <a:gdLst>
                <a:gd name="T0" fmla="*/ 4253 w 4262"/>
                <a:gd name="T1" fmla="*/ 33 h 2375"/>
                <a:gd name="T2" fmla="*/ 4255 w 4262"/>
                <a:gd name="T3" fmla="*/ 153 h 2375"/>
                <a:gd name="T4" fmla="*/ 4245 w 4262"/>
                <a:gd name="T5" fmla="*/ 307 h 2375"/>
                <a:gd name="T6" fmla="*/ 4228 w 4262"/>
                <a:gd name="T7" fmla="*/ 398 h 2375"/>
                <a:gd name="T8" fmla="*/ 4243 w 4262"/>
                <a:gd name="T9" fmla="*/ 404 h 2375"/>
                <a:gd name="T10" fmla="*/ 4255 w 4262"/>
                <a:gd name="T11" fmla="*/ 409 h 2375"/>
                <a:gd name="T12" fmla="*/ 4262 w 4262"/>
                <a:gd name="T13" fmla="*/ 415 h 2375"/>
                <a:gd name="T14" fmla="*/ 4235 w 4262"/>
                <a:gd name="T15" fmla="*/ 427 h 2375"/>
                <a:gd name="T16" fmla="*/ 4184 w 4262"/>
                <a:gd name="T17" fmla="*/ 461 h 2375"/>
                <a:gd name="T18" fmla="*/ 4172 w 4262"/>
                <a:gd name="T19" fmla="*/ 493 h 2375"/>
                <a:gd name="T20" fmla="*/ 4226 w 4262"/>
                <a:gd name="T21" fmla="*/ 2164 h 2375"/>
                <a:gd name="T22" fmla="*/ 1294 w 4262"/>
                <a:gd name="T23" fmla="*/ 2366 h 2375"/>
                <a:gd name="T24" fmla="*/ 1228 w 4262"/>
                <a:gd name="T25" fmla="*/ 2305 h 2375"/>
                <a:gd name="T26" fmla="*/ 1130 w 4262"/>
                <a:gd name="T27" fmla="*/ 2249 h 2375"/>
                <a:gd name="T28" fmla="*/ 1003 w 4262"/>
                <a:gd name="T29" fmla="*/ 2215 h 2375"/>
                <a:gd name="T30" fmla="*/ 904 w 4262"/>
                <a:gd name="T31" fmla="*/ 2207 h 2375"/>
                <a:gd name="T32" fmla="*/ 833 w 4262"/>
                <a:gd name="T33" fmla="*/ 2206 h 2375"/>
                <a:gd name="T34" fmla="*/ 762 w 4262"/>
                <a:gd name="T35" fmla="*/ 2206 h 2375"/>
                <a:gd name="T36" fmla="*/ 691 w 4262"/>
                <a:gd name="T37" fmla="*/ 2211 h 2375"/>
                <a:gd name="T38" fmla="*/ 620 w 4262"/>
                <a:gd name="T39" fmla="*/ 2230 h 2375"/>
                <a:gd name="T40" fmla="*/ 549 w 4262"/>
                <a:gd name="T41" fmla="*/ 2251 h 2375"/>
                <a:gd name="T42" fmla="*/ 485 w 4262"/>
                <a:gd name="T43" fmla="*/ 2284 h 2375"/>
                <a:gd name="T44" fmla="*/ 463 w 4262"/>
                <a:gd name="T45" fmla="*/ 2312 h 2375"/>
                <a:gd name="T46" fmla="*/ 456 w 4262"/>
                <a:gd name="T47" fmla="*/ 2337 h 2375"/>
                <a:gd name="T48" fmla="*/ 441 w 4262"/>
                <a:gd name="T49" fmla="*/ 2356 h 2375"/>
                <a:gd name="T50" fmla="*/ 365 w 4262"/>
                <a:gd name="T51" fmla="*/ 2361 h 2375"/>
                <a:gd name="T52" fmla="*/ 226 w 4262"/>
                <a:gd name="T53" fmla="*/ 2360 h 2375"/>
                <a:gd name="T54" fmla="*/ 81 w 4262"/>
                <a:gd name="T55" fmla="*/ 2358 h 2375"/>
                <a:gd name="T56" fmla="*/ 0 w 4262"/>
                <a:gd name="T57" fmla="*/ 2205 h 2375"/>
                <a:gd name="T58" fmla="*/ 0 w 4262"/>
                <a:gd name="T59" fmla="*/ 1553 h 2375"/>
                <a:gd name="T60" fmla="*/ 0 w 4262"/>
                <a:gd name="T61" fmla="*/ 897 h 2375"/>
                <a:gd name="T62" fmla="*/ 0 w 4262"/>
                <a:gd name="T63" fmla="*/ 597 h 2375"/>
                <a:gd name="T64" fmla="*/ 22 w 4262"/>
                <a:gd name="T65" fmla="*/ 591 h 2375"/>
                <a:gd name="T66" fmla="*/ 42 w 4262"/>
                <a:gd name="T67" fmla="*/ 585 h 2375"/>
                <a:gd name="T68" fmla="*/ 59 w 4262"/>
                <a:gd name="T69" fmla="*/ 577 h 2375"/>
                <a:gd name="T70" fmla="*/ 54 w 4262"/>
                <a:gd name="T71" fmla="*/ 556 h 2375"/>
                <a:gd name="T72" fmla="*/ 37 w 4262"/>
                <a:gd name="T73" fmla="*/ 534 h 2375"/>
                <a:gd name="T74" fmla="*/ 20 w 4262"/>
                <a:gd name="T75" fmla="*/ 512 h 2375"/>
                <a:gd name="T76" fmla="*/ 20 w 4262"/>
                <a:gd name="T77" fmla="*/ 492 h 2375"/>
                <a:gd name="T78" fmla="*/ 49 w 4262"/>
                <a:gd name="T79" fmla="*/ 479 h 2375"/>
                <a:gd name="T80" fmla="*/ 81 w 4262"/>
                <a:gd name="T81" fmla="*/ 462 h 2375"/>
                <a:gd name="T82" fmla="*/ 88 w 4262"/>
                <a:gd name="T83" fmla="*/ 441 h 2375"/>
                <a:gd name="T84" fmla="*/ 25 w 4262"/>
                <a:gd name="T85" fmla="*/ 419 h 2375"/>
                <a:gd name="T86" fmla="*/ 15 w 4262"/>
                <a:gd name="T87" fmla="*/ 420 h 2375"/>
                <a:gd name="T88" fmla="*/ 5 w 4262"/>
                <a:gd name="T89" fmla="*/ 421 h 2375"/>
                <a:gd name="T90" fmla="*/ 2 w 4262"/>
                <a:gd name="T91" fmla="*/ 413 h 2375"/>
                <a:gd name="T92" fmla="*/ 0 w 4262"/>
                <a:gd name="T93" fmla="*/ 390 h 2375"/>
                <a:gd name="T94" fmla="*/ 0 w 4262"/>
                <a:gd name="T95" fmla="*/ 368 h 2375"/>
                <a:gd name="T96" fmla="*/ 7 w 4262"/>
                <a:gd name="T97" fmla="*/ 350 h 2375"/>
                <a:gd name="T98" fmla="*/ 5 w 4262"/>
                <a:gd name="T99" fmla="*/ 227 h 2375"/>
                <a:gd name="T100" fmla="*/ 5 w 4262"/>
                <a:gd name="T101" fmla="*/ 93 h 2375"/>
                <a:gd name="T102" fmla="*/ 7 w 4262"/>
                <a:gd name="T103" fmla="*/ 7 h 2375"/>
                <a:gd name="T104" fmla="*/ 4250 w 4262"/>
                <a:gd name="T105" fmla="*/ 5 h 2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262" h="2375">
                  <a:moveTo>
                    <a:pt x="4248" y="5"/>
                  </a:moveTo>
                  <a:lnTo>
                    <a:pt x="4250" y="13"/>
                  </a:lnTo>
                  <a:lnTo>
                    <a:pt x="4253" y="33"/>
                  </a:lnTo>
                  <a:lnTo>
                    <a:pt x="4253" y="65"/>
                  </a:lnTo>
                  <a:lnTo>
                    <a:pt x="4255" y="107"/>
                  </a:lnTo>
                  <a:lnTo>
                    <a:pt x="4255" y="153"/>
                  </a:lnTo>
                  <a:lnTo>
                    <a:pt x="4255" y="204"/>
                  </a:lnTo>
                  <a:lnTo>
                    <a:pt x="4253" y="255"/>
                  </a:lnTo>
                  <a:lnTo>
                    <a:pt x="4245" y="307"/>
                  </a:lnTo>
                  <a:lnTo>
                    <a:pt x="4238" y="353"/>
                  </a:lnTo>
                  <a:lnTo>
                    <a:pt x="4226" y="395"/>
                  </a:lnTo>
                  <a:lnTo>
                    <a:pt x="4228" y="398"/>
                  </a:lnTo>
                  <a:lnTo>
                    <a:pt x="4233" y="400"/>
                  </a:lnTo>
                  <a:lnTo>
                    <a:pt x="4238" y="401"/>
                  </a:lnTo>
                  <a:lnTo>
                    <a:pt x="4243" y="404"/>
                  </a:lnTo>
                  <a:lnTo>
                    <a:pt x="4248" y="406"/>
                  </a:lnTo>
                  <a:lnTo>
                    <a:pt x="4250" y="408"/>
                  </a:lnTo>
                  <a:lnTo>
                    <a:pt x="4255" y="409"/>
                  </a:lnTo>
                  <a:lnTo>
                    <a:pt x="4258" y="412"/>
                  </a:lnTo>
                  <a:lnTo>
                    <a:pt x="4260" y="414"/>
                  </a:lnTo>
                  <a:lnTo>
                    <a:pt x="4262" y="415"/>
                  </a:lnTo>
                  <a:lnTo>
                    <a:pt x="4235" y="404"/>
                  </a:lnTo>
                  <a:lnTo>
                    <a:pt x="4240" y="415"/>
                  </a:lnTo>
                  <a:lnTo>
                    <a:pt x="4235" y="427"/>
                  </a:lnTo>
                  <a:lnTo>
                    <a:pt x="4221" y="438"/>
                  </a:lnTo>
                  <a:lnTo>
                    <a:pt x="4201" y="449"/>
                  </a:lnTo>
                  <a:lnTo>
                    <a:pt x="4184" y="461"/>
                  </a:lnTo>
                  <a:lnTo>
                    <a:pt x="4169" y="471"/>
                  </a:lnTo>
                  <a:lnTo>
                    <a:pt x="4164" y="483"/>
                  </a:lnTo>
                  <a:lnTo>
                    <a:pt x="4172" y="493"/>
                  </a:lnTo>
                  <a:lnTo>
                    <a:pt x="4194" y="502"/>
                  </a:lnTo>
                  <a:lnTo>
                    <a:pt x="4235" y="511"/>
                  </a:lnTo>
                  <a:lnTo>
                    <a:pt x="4226" y="2164"/>
                  </a:lnTo>
                  <a:lnTo>
                    <a:pt x="4206" y="2375"/>
                  </a:lnTo>
                  <a:lnTo>
                    <a:pt x="3255" y="2366"/>
                  </a:lnTo>
                  <a:lnTo>
                    <a:pt x="1294" y="2366"/>
                  </a:lnTo>
                  <a:lnTo>
                    <a:pt x="1277" y="2347"/>
                  </a:lnTo>
                  <a:lnTo>
                    <a:pt x="1255" y="2325"/>
                  </a:lnTo>
                  <a:lnTo>
                    <a:pt x="1228" y="2305"/>
                  </a:lnTo>
                  <a:lnTo>
                    <a:pt x="1199" y="2285"/>
                  </a:lnTo>
                  <a:lnTo>
                    <a:pt x="1167" y="2267"/>
                  </a:lnTo>
                  <a:lnTo>
                    <a:pt x="1130" y="2249"/>
                  </a:lnTo>
                  <a:lnTo>
                    <a:pt x="1091" y="2236"/>
                  </a:lnTo>
                  <a:lnTo>
                    <a:pt x="1047" y="2223"/>
                  </a:lnTo>
                  <a:lnTo>
                    <a:pt x="1003" y="2215"/>
                  </a:lnTo>
                  <a:lnTo>
                    <a:pt x="953" y="2211"/>
                  </a:lnTo>
                  <a:lnTo>
                    <a:pt x="929" y="2208"/>
                  </a:lnTo>
                  <a:lnTo>
                    <a:pt x="904" y="2207"/>
                  </a:lnTo>
                  <a:lnTo>
                    <a:pt x="880" y="2206"/>
                  </a:lnTo>
                  <a:lnTo>
                    <a:pt x="858" y="2206"/>
                  </a:lnTo>
                  <a:lnTo>
                    <a:pt x="833" y="2206"/>
                  </a:lnTo>
                  <a:lnTo>
                    <a:pt x="811" y="2206"/>
                  </a:lnTo>
                  <a:lnTo>
                    <a:pt x="787" y="2206"/>
                  </a:lnTo>
                  <a:lnTo>
                    <a:pt x="762" y="2206"/>
                  </a:lnTo>
                  <a:lnTo>
                    <a:pt x="740" y="2205"/>
                  </a:lnTo>
                  <a:lnTo>
                    <a:pt x="713" y="2201"/>
                  </a:lnTo>
                  <a:lnTo>
                    <a:pt x="691" y="2211"/>
                  </a:lnTo>
                  <a:lnTo>
                    <a:pt x="667" y="2217"/>
                  </a:lnTo>
                  <a:lnTo>
                    <a:pt x="645" y="2224"/>
                  </a:lnTo>
                  <a:lnTo>
                    <a:pt x="620" y="2230"/>
                  </a:lnTo>
                  <a:lnTo>
                    <a:pt x="596" y="2236"/>
                  </a:lnTo>
                  <a:lnTo>
                    <a:pt x="574" y="2243"/>
                  </a:lnTo>
                  <a:lnTo>
                    <a:pt x="549" y="2251"/>
                  </a:lnTo>
                  <a:lnTo>
                    <a:pt x="527" y="2260"/>
                  </a:lnTo>
                  <a:lnTo>
                    <a:pt x="507" y="2271"/>
                  </a:lnTo>
                  <a:lnTo>
                    <a:pt x="485" y="2284"/>
                  </a:lnTo>
                  <a:lnTo>
                    <a:pt x="476" y="2294"/>
                  </a:lnTo>
                  <a:lnTo>
                    <a:pt x="468" y="2303"/>
                  </a:lnTo>
                  <a:lnTo>
                    <a:pt x="463" y="2312"/>
                  </a:lnTo>
                  <a:lnTo>
                    <a:pt x="461" y="2321"/>
                  </a:lnTo>
                  <a:lnTo>
                    <a:pt x="458" y="2329"/>
                  </a:lnTo>
                  <a:lnTo>
                    <a:pt x="456" y="2337"/>
                  </a:lnTo>
                  <a:lnTo>
                    <a:pt x="453" y="2344"/>
                  </a:lnTo>
                  <a:lnTo>
                    <a:pt x="449" y="2351"/>
                  </a:lnTo>
                  <a:lnTo>
                    <a:pt x="441" y="2356"/>
                  </a:lnTo>
                  <a:lnTo>
                    <a:pt x="431" y="2359"/>
                  </a:lnTo>
                  <a:lnTo>
                    <a:pt x="402" y="2360"/>
                  </a:lnTo>
                  <a:lnTo>
                    <a:pt x="365" y="2361"/>
                  </a:lnTo>
                  <a:lnTo>
                    <a:pt x="321" y="2361"/>
                  </a:lnTo>
                  <a:lnTo>
                    <a:pt x="275" y="2361"/>
                  </a:lnTo>
                  <a:lnTo>
                    <a:pt x="226" y="2360"/>
                  </a:lnTo>
                  <a:lnTo>
                    <a:pt x="177" y="2360"/>
                  </a:lnTo>
                  <a:lnTo>
                    <a:pt x="127" y="2359"/>
                  </a:lnTo>
                  <a:lnTo>
                    <a:pt x="81" y="2358"/>
                  </a:lnTo>
                  <a:lnTo>
                    <a:pt x="37" y="2358"/>
                  </a:lnTo>
                  <a:lnTo>
                    <a:pt x="0" y="2358"/>
                  </a:lnTo>
                  <a:lnTo>
                    <a:pt x="0" y="2205"/>
                  </a:lnTo>
                  <a:lnTo>
                    <a:pt x="0" y="2011"/>
                  </a:lnTo>
                  <a:lnTo>
                    <a:pt x="0" y="1789"/>
                  </a:lnTo>
                  <a:lnTo>
                    <a:pt x="0" y="1553"/>
                  </a:lnTo>
                  <a:lnTo>
                    <a:pt x="0" y="1318"/>
                  </a:lnTo>
                  <a:lnTo>
                    <a:pt x="0" y="1094"/>
                  </a:lnTo>
                  <a:lnTo>
                    <a:pt x="0" y="897"/>
                  </a:lnTo>
                  <a:lnTo>
                    <a:pt x="0" y="740"/>
                  </a:lnTo>
                  <a:lnTo>
                    <a:pt x="0" y="635"/>
                  </a:lnTo>
                  <a:lnTo>
                    <a:pt x="0" y="597"/>
                  </a:lnTo>
                  <a:lnTo>
                    <a:pt x="7" y="595"/>
                  </a:lnTo>
                  <a:lnTo>
                    <a:pt x="15" y="592"/>
                  </a:lnTo>
                  <a:lnTo>
                    <a:pt x="22" y="591"/>
                  </a:lnTo>
                  <a:lnTo>
                    <a:pt x="29" y="589"/>
                  </a:lnTo>
                  <a:lnTo>
                    <a:pt x="37" y="588"/>
                  </a:lnTo>
                  <a:lnTo>
                    <a:pt x="42" y="585"/>
                  </a:lnTo>
                  <a:lnTo>
                    <a:pt x="49" y="583"/>
                  </a:lnTo>
                  <a:lnTo>
                    <a:pt x="54" y="580"/>
                  </a:lnTo>
                  <a:lnTo>
                    <a:pt x="59" y="577"/>
                  </a:lnTo>
                  <a:lnTo>
                    <a:pt x="59" y="573"/>
                  </a:lnTo>
                  <a:lnTo>
                    <a:pt x="59" y="564"/>
                  </a:lnTo>
                  <a:lnTo>
                    <a:pt x="54" y="556"/>
                  </a:lnTo>
                  <a:lnTo>
                    <a:pt x="49" y="548"/>
                  </a:lnTo>
                  <a:lnTo>
                    <a:pt x="44" y="541"/>
                  </a:lnTo>
                  <a:lnTo>
                    <a:pt x="37" y="534"/>
                  </a:lnTo>
                  <a:lnTo>
                    <a:pt x="29" y="527"/>
                  </a:lnTo>
                  <a:lnTo>
                    <a:pt x="25" y="519"/>
                  </a:lnTo>
                  <a:lnTo>
                    <a:pt x="20" y="512"/>
                  </a:lnTo>
                  <a:lnTo>
                    <a:pt x="17" y="503"/>
                  </a:lnTo>
                  <a:lnTo>
                    <a:pt x="15" y="494"/>
                  </a:lnTo>
                  <a:lnTo>
                    <a:pt x="20" y="492"/>
                  </a:lnTo>
                  <a:lnTo>
                    <a:pt x="27" y="488"/>
                  </a:lnTo>
                  <a:lnTo>
                    <a:pt x="37" y="484"/>
                  </a:lnTo>
                  <a:lnTo>
                    <a:pt x="49" y="479"/>
                  </a:lnTo>
                  <a:lnTo>
                    <a:pt x="61" y="475"/>
                  </a:lnTo>
                  <a:lnTo>
                    <a:pt x="71" y="469"/>
                  </a:lnTo>
                  <a:lnTo>
                    <a:pt x="81" y="462"/>
                  </a:lnTo>
                  <a:lnTo>
                    <a:pt x="88" y="456"/>
                  </a:lnTo>
                  <a:lnTo>
                    <a:pt x="91" y="448"/>
                  </a:lnTo>
                  <a:lnTo>
                    <a:pt x="88" y="441"/>
                  </a:lnTo>
                  <a:lnTo>
                    <a:pt x="27" y="415"/>
                  </a:lnTo>
                  <a:lnTo>
                    <a:pt x="25" y="417"/>
                  </a:lnTo>
                  <a:lnTo>
                    <a:pt x="25" y="419"/>
                  </a:lnTo>
                  <a:lnTo>
                    <a:pt x="22" y="419"/>
                  </a:lnTo>
                  <a:lnTo>
                    <a:pt x="17" y="420"/>
                  </a:lnTo>
                  <a:lnTo>
                    <a:pt x="15" y="420"/>
                  </a:lnTo>
                  <a:lnTo>
                    <a:pt x="12" y="421"/>
                  </a:lnTo>
                  <a:lnTo>
                    <a:pt x="10" y="421"/>
                  </a:lnTo>
                  <a:lnTo>
                    <a:pt x="5" y="421"/>
                  </a:lnTo>
                  <a:lnTo>
                    <a:pt x="2" y="421"/>
                  </a:lnTo>
                  <a:lnTo>
                    <a:pt x="0" y="421"/>
                  </a:lnTo>
                  <a:lnTo>
                    <a:pt x="2" y="413"/>
                  </a:lnTo>
                  <a:lnTo>
                    <a:pt x="2" y="406"/>
                  </a:lnTo>
                  <a:lnTo>
                    <a:pt x="0" y="398"/>
                  </a:lnTo>
                  <a:lnTo>
                    <a:pt x="0" y="390"/>
                  </a:lnTo>
                  <a:lnTo>
                    <a:pt x="0" y="383"/>
                  </a:lnTo>
                  <a:lnTo>
                    <a:pt x="0" y="375"/>
                  </a:lnTo>
                  <a:lnTo>
                    <a:pt x="0" y="368"/>
                  </a:lnTo>
                  <a:lnTo>
                    <a:pt x="0" y="363"/>
                  </a:lnTo>
                  <a:lnTo>
                    <a:pt x="5" y="356"/>
                  </a:lnTo>
                  <a:lnTo>
                    <a:pt x="7" y="350"/>
                  </a:lnTo>
                  <a:lnTo>
                    <a:pt x="7" y="315"/>
                  </a:lnTo>
                  <a:lnTo>
                    <a:pt x="7" y="272"/>
                  </a:lnTo>
                  <a:lnTo>
                    <a:pt x="5" y="227"/>
                  </a:lnTo>
                  <a:lnTo>
                    <a:pt x="5" y="181"/>
                  </a:lnTo>
                  <a:lnTo>
                    <a:pt x="5" y="135"/>
                  </a:lnTo>
                  <a:lnTo>
                    <a:pt x="5" y="93"/>
                  </a:lnTo>
                  <a:lnTo>
                    <a:pt x="5" y="55"/>
                  </a:lnTo>
                  <a:lnTo>
                    <a:pt x="7" y="27"/>
                  </a:lnTo>
                  <a:lnTo>
                    <a:pt x="7" y="7"/>
                  </a:lnTo>
                  <a:lnTo>
                    <a:pt x="7" y="0"/>
                  </a:lnTo>
                  <a:lnTo>
                    <a:pt x="4250" y="5"/>
                  </a:lnTo>
                  <a:lnTo>
                    <a:pt x="4250" y="5"/>
                  </a:lnTo>
                  <a:lnTo>
                    <a:pt x="4248"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52" name="Freeform 32"/>
            <p:cNvSpPr>
              <a:spLocks/>
            </p:cNvSpPr>
            <p:nvPr/>
          </p:nvSpPr>
          <p:spPr bwMode="auto">
            <a:xfrm>
              <a:off x="5125" y="1559"/>
              <a:ext cx="414" cy="159"/>
            </a:xfrm>
            <a:custGeom>
              <a:avLst/>
              <a:gdLst>
                <a:gd name="T0" fmla="*/ 405 w 414"/>
                <a:gd name="T1" fmla="*/ 90 h 159"/>
                <a:gd name="T2" fmla="*/ 410 w 414"/>
                <a:gd name="T3" fmla="*/ 97 h 159"/>
                <a:gd name="T4" fmla="*/ 412 w 414"/>
                <a:gd name="T5" fmla="*/ 103 h 159"/>
                <a:gd name="T6" fmla="*/ 414 w 414"/>
                <a:gd name="T7" fmla="*/ 110 h 159"/>
                <a:gd name="T8" fmla="*/ 414 w 414"/>
                <a:gd name="T9" fmla="*/ 116 h 159"/>
                <a:gd name="T10" fmla="*/ 414 w 414"/>
                <a:gd name="T11" fmla="*/ 122 h 159"/>
                <a:gd name="T12" fmla="*/ 412 w 414"/>
                <a:gd name="T13" fmla="*/ 128 h 159"/>
                <a:gd name="T14" fmla="*/ 407 w 414"/>
                <a:gd name="T15" fmla="*/ 134 h 159"/>
                <a:gd name="T16" fmla="*/ 400 w 414"/>
                <a:gd name="T17" fmla="*/ 138 h 159"/>
                <a:gd name="T18" fmla="*/ 392 w 414"/>
                <a:gd name="T19" fmla="*/ 143 h 159"/>
                <a:gd name="T20" fmla="*/ 380 w 414"/>
                <a:gd name="T21" fmla="*/ 145 h 159"/>
                <a:gd name="T22" fmla="*/ 380 w 414"/>
                <a:gd name="T23" fmla="*/ 158 h 159"/>
                <a:gd name="T24" fmla="*/ 368 w 414"/>
                <a:gd name="T25" fmla="*/ 159 h 159"/>
                <a:gd name="T26" fmla="*/ 356 w 414"/>
                <a:gd name="T27" fmla="*/ 159 h 159"/>
                <a:gd name="T28" fmla="*/ 346 w 414"/>
                <a:gd name="T29" fmla="*/ 158 h 159"/>
                <a:gd name="T30" fmla="*/ 334 w 414"/>
                <a:gd name="T31" fmla="*/ 156 h 159"/>
                <a:gd name="T32" fmla="*/ 324 w 414"/>
                <a:gd name="T33" fmla="*/ 152 h 159"/>
                <a:gd name="T34" fmla="*/ 311 w 414"/>
                <a:gd name="T35" fmla="*/ 149 h 159"/>
                <a:gd name="T36" fmla="*/ 302 w 414"/>
                <a:gd name="T37" fmla="*/ 145 h 159"/>
                <a:gd name="T38" fmla="*/ 289 w 414"/>
                <a:gd name="T39" fmla="*/ 142 h 159"/>
                <a:gd name="T40" fmla="*/ 277 w 414"/>
                <a:gd name="T41" fmla="*/ 140 h 159"/>
                <a:gd name="T42" fmla="*/ 265 w 414"/>
                <a:gd name="T43" fmla="*/ 137 h 159"/>
                <a:gd name="T44" fmla="*/ 265 w 414"/>
                <a:gd name="T45" fmla="*/ 125 h 159"/>
                <a:gd name="T46" fmla="*/ 235 w 414"/>
                <a:gd name="T47" fmla="*/ 113 h 159"/>
                <a:gd name="T48" fmla="*/ 206 w 414"/>
                <a:gd name="T49" fmla="*/ 103 h 159"/>
                <a:gd name="T50" fmla="*/ 174 w 414"/>
                <a:gd name="T51" fmla="*/ 93 h 159"/>
                <a:gd name="T52" fmla="*/ 142 w 414"/>
                <a:gd name="T53" fmla="*/ 82 h 159"/>
                <a:gd name="T54" fmla="*/ 113 w 414"/>
                <a:gd name="T55" fmla="*/ 72 h 159"/>
                <a:gd name="T56" fmla="*/ 84 w 414"/>
                <a:gd name="T57" fmla="*/ 61 h 159"/>
                <a:gd name="T58" fmla="*/ 59 w 414"/>
                <a:gd name="T59" fmla="*/ 48 h 159"/>
                <a:gd name="T60" fmla="*/ 34 w 414"/>
                <a:gd name="T61" fmla="*/ 34 h 159"/>
                <a:gd name="T62" fmla="*/ 15 w 414"/>
                <a:gd name="T63" fmla="*/ 20 h 159"/>
                <a:gd name="T64" fmla="*/ 0 w 414"/>
                <a:gd name="T65" fmla="*/ 1 h 159"/>
                <a:gd name="T66" fmla="*/ 42 w 414"/>
                <a:gd name="T67" fmla="*/ 0 h 159"/>
                <a:gd name="T68" fmla="*/ 81 w 414"/>
                <a:gd name="T69" fmla="*/ 0 h 159"/>
                <a:gd name="T70" fmla="*/ 123 w 414"/>
                <a:gd name="T71" fmla="*/ 4 h 159"/>
                <a:gd name="T72" fmla="*/ 162 w 414"/>
                <a:gd name="T73" fmla="*/ 9 h 159"/>
                <a:gd name="T74" fmla="*/ 201 w 414"/>
                <a:gd name="T75" fmla="*/ 17 h 159"/>
                <a:gd name="T76" fmla="*/ 238 w 414"/>
                <a:gd name="T77" fmla="*/ 25 h 159"/>
                <a:gd name="T78" fmla="*/ 275 w 414"/>
                <a:gd name="T79" fmla="*/ 36 h 159"/>
                <a:gd name="T80" fmla="*/ 311 w 414"/>
                <a:gd name="T81" fmla="*/ 47 h 159"/>
                <a:gd name="T82" fmla="*/ 346 w 414"/>
                <a:gd name="T83" fmla="*/ 58 h 159"/>
                <a:gd name="T84" fmla="*/ 380 w 414"/>
                <a:gd name="T85" fmla="*/ 70 h 159"/>
                <a:gd name="T86" fmla="*/ 405 w 414"/>
                <a:gd name="T87" fmla="*/ 90 h 159"/>
                <a:gd name="T88" fmla="*/ 405 w 414"/>
                <a:gd name="T89" fmla="*/ 9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4" h="159">
                  <a:moveTo>
                    <a:pt x="405" y="90"/>
                  </a:moveTo>
                  <a:lnTo>
                    <a:pt x="410" y="97"/>
                  </a:lnTo>
                  <a:lnTo>
                    <a:pt x="412" y="103"/>
                  </a:lnTo>
                  <a:lnTo>
                    <a:pt x="414" y="110"/>
                  </a:lnTo>
                  <a:lnTo>
                    <a:pt x="414" y="116"/>
                  </a:lnTo>
                  <a:lnTo>
                    <a:pt x="414" y="122"/>
                  </a:lnTo>
                  <a:lnTo>
                    <a:pt x="412" y="128"/>
                  </a:lnTo>
                  <a:lnTo>
                    <a:pt x="407" y="134"/>
                  </a:lnTo>
                  <a:lnTo>
                    <a:pt x="400" y="138"/>
                  </a:lnTo>
                  <a:lnTo>
                    <a:pt x="392" y="143"/>
                  </a:lnTo>
                  <a:lnTo>
                    <a:pt x="380" y="145"/>
                  </a:lnTo>
                  <a:lnTo>
                    <a:pt x="380" y="158"/>
                  </a:lnTo>
                  <a:lnTo>
                    <a:pt x="368" y="159"/>
                  </a:lnTo>
                  <a:lnTo>
                    <a:pt x="356" y="159"/>
                  </a:lnTo>
                  <a:lnTo>
                    <a:pt x="346" y="158"/>
                  </a:lnTo>
                  <a:lnTo>
                    <a:pt x="334" y="156"/>
                  </a:lnTo>
                  <a:lnTo>
                    <a:pt x="324" y="152"/>
                  </a:lnTo>
                  <a:lnTo>
                    <a:pt x="311" y="149"/>
                  </a:lnTo>
                  <a:lnTo>
                    <a:pt x="302" y="145"/>
                  </a:lnTo>
                  <a:lnTo>
                    <a:pt x="289" y="142"/>
                  </a:lnTo>
                  <a:lnTo>
                    <a:pt x="277" y="140"/>
                  </a:lnTo>
                  <a:lnTo>
                    <a:pt x="265" y="137"/>
                  </a:lnTo>
                  <a:lnTo>
                    <a:pt x="265" y="125"/>
                  </a:lnTo>
                  <a:lnTo>
                    <a:pt x="235" y="113"/>
                  </a:lnTo>
                  <a:lnTo>
                    <a:pt x="206" y="103"/>
                  </a:lnTo>
                  <a:lnTo>
                    <a:pt x="174" y="93"/>
                  </a:lnTo>
                  <a:lnTo>
                    <a:pt x="142" y="82"/>
                  </a:lnTo>
                  <a:lnTo>
                    <a:pt x="113" y="72"/>
                  </a:lnTo>
                  <a:lnTo>
                    <a:pt x="84" y="61"/>
                  </a:lnTo>
                  <a:lnTo>
                    <a:pt x="59" y="48"/>
                  </a:lnTo>
                  <a:lnTo>
                    <a:pt x="34" y="34"/>
                  </a:lnTo>
                  <a:lnTo>
                    <a:pt x="15" y="20"/>
                  </a:lnTo>
                  <a:lnTo>
                    <a:pt x="0" y="1"/>
                  </a:lnTo>
                  <a:lnTo>
                    <a:pt x="42" y="0"/>
                  </a:lnTo>
                  <a:lnTo>
                    <a:pt x="81" y="0"/>
                  </a:lnTo>
                  <a:lnTo>
                    <a:pt x="123" y="4"/>
                  </a:lnTo>
                  <a:lnTo>
                    <a:pt x="162" y="9"/>
                  </a:lnTo>
                  <a:lnTo>
                    <a:pt x="201" y="17"/>
                  </a:lnTo>
                  <a:lnTo>
                    <a:pt x="238" y="25"/>
                  </a:lnTo>
                  <a:lnTo>
                    <a:pt x="275" y="36"/>
                  </a:lnTo>
                  <a:lnTo>
                    <a:pt x="311" y="47"/>
                  </a:lnTo>
                  <a:lnTo>
                    <a:pt x="346" y="58"/>
                  </a:lnTo>
                  <a:lnTo>
                    <a:pt x="380" y="70"/>
                  </a:lnTo>
                  <a:lnTo>
                    <a:pt x="405" y="90"/>
                  </a:lnTo>
                  <a:lnTo>
                    <a:pt x="405" y="90"/>
                  </a:lnTo>
                  <a:close/>
                </a:path>
              </a:pathLst>
            </a:custGeom>
            <a:solidFill>
              <a:srgbClr val="CC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53" name="Freeform 33"/>
            <p:cNvSpPr>
              <a:spLocks/>
            </p:cNvSpPr>
            <p:nvPr/>
          </p:nvSpPr>
          <p:spPr bwMode="auto">
            <a:xfrm>
              <a:off x="235" y="1580"/>
              <a:ext cx="486" cy="153"/>
            </a:xfrm>
            <a:custGeom>
              <a:avLst/>
              <a:gdLst>
                <a:gd name="T0" fmla="*/ 486 w 486"/>
                <a:gd name="T1" fmla="*/ 33 h 153"/>
                <a:gd name="T2" fmla="*/ 446 w 486"/>
                <a:gd name="T3" fmla="*/ 50 h 153"/>
                <a:gd name="T4" fmla="*/ 405 w 486"/>
                <a:gd name="T5" fmla="*/ 65 h 153"/>
                <a:gd name="T6" fmla="*/ 361 w 486"/>
                <a:gd name="T7" fmla="*/ 79 h 153"/>
                <a:gd name="T8" fmla="*/ 316 w 486"/>
                <a:gd name="T9" fmla="*/ 90 h 153"/>
                <a:gd name="T10" fmla="*/ 272 w 486"/>
                <a:gd name="T11" fmla="*/ 102 h 153"/>
                <a:gd name="T12" fmla="*/ 228 w 486"/>
                <a:gd name="T13" fmla="*/ 113 h 153"/>
                <a:gd name="T14" fmla="*/ 182 w 486"/>
                <a:gd name="T15" fmla="*/ 122 h 153"/>
                <a:gd name="T16" fmla="*/ 138 w 486"/>
                <a:gd name="T17" fmla="*/ 132 h 153"/>
                <a:gd name="T18" fmla="*/ 91 w 486"/>
                <a:gd name="T19" fmla="*/ 143 h 153"/>
                <a:gd name="T20" fmla="*/ 44 w 486"/>
                <a:gd name="T21" fmla="*/ 153 h 153"/>
                <a:gd name="T22" fmla="*/ 57 w 486"/>
                <a:gd name="T23" fmla="*/ 148 h 153"/>
                <a:gd name="T24" fmla="*/ 44 w 486"/>
                <a:gd name="T25" fmla="*/ 147 h 153"/>
                <a:gd name="T26" fmla="*/ 37 w 486"/>
                <a:gd name="T27" fmla="*/ 145 h 153"/>
                <a:gd name="T28" fmla="*/ 30 w 486"/>
                <a:gd name="T29" fmla="*/ 140 h 153"/>
                <a:gd name="T30" fmla="*/ 25 w 486"/>
                <a:gd name="T31" fmla="*/ 135 h 153"/>
                <a:gd name="T32" fmla="*/ 22 w 486"/>
                <a:gd name="T33" fmla="*/ 129 h 153"/>
                <a:gd name="T34" fmla="*/ 20 w 486"/>
                <a:gd name="T35" fmla="*/ 123 h 153"/>
                <a:gd name="T36" fmla="*/ 15 w 486"/>
                <a:gd name="T37" fmla="*/ 116 h 153"/>
                <a:gd name="T38" fmla="*/ 13 w 486"/>
                <a:gd name="T39" fmla="*/ 110 h 153"/>
                <a:gd name="T40" fmla="*/ 8 w 486"/>
                <a:gd name="T41" fmla="*/ 104 h 153"/>
                <a:gd name="T42" fmla="*/ 0 w 486"/>
                <a:gd name="T43" fmla="*/ 98 h 153"/>
                <a:gd name="T44" fmla="*/ 30 w 486"/>
                <a:gd name="T45" fmla="*/ 81 h 153"/>
                <a:gd name="T46" fmla="*/ 64 w 486"/>
                <a:gd name="T47" fmla="*/ 66 h 153"/>
                <a:gd name="T48" fmla="*/ 101 w 486"/>
                <a:gd name="T49" fmla="*/ 54 h 153"/>
                <a:gd name="T50" fmla="*/ 142 w 486"/>
                <a:gd name="T51" fmla="*/ 43 h 153"/>
                <a:gd name="T52" fmla="*/ 187 w 486"/>
                <a:gd name="T53" fmla="*/ 34 h 153"/>
                <a:gd name="T54" fmla="*/ 231 w 486"/>
                <a:gd name="T55" fmla="*/ 26 h 153"/>
                <a:gd name="T56" fmla="*/ 277 w 486"/>
                <a:gd name="T57" fmla="*/ 19 h 153"/>
                <a:gd name="T58" fmla="*/ 324 w 486"/>
                <a:gd name="T59" fmla="*/ 12 h 153"/>
                <a:gd name="T60" fmla="*/ 370 w 486"/>
                <a:gd name="T61" fmla="*/ 7 h 153"/>
                <a:gd name="T62" fmla="*/ 417 w 486"/>
                <a:gd name="T63" fmla="*/ 1 h 153"/>
                <a:gd name="T64" fmla="*/ 432 w 486"/>
                <a:gd name="T65" fmla="*/ 0 h 153"/>
                <a:gd name="T66" fmla="*/ 444 w 486"/>
                <a:gd name="T67" fmla="*/ 1 h 153"/>
                <a:gd name="T68" fmla="*/ 454 w 486"/>
                <a:gd name="T69" fmla="*/ 4 h 153"/>
                <a:gd name="T70" fmla="*/ 459 w 486"/>
                <a:gd name="T71" fmla="*/ 8 h 153"/>
                <a:gd name="T72" fmla="*/ 464 w 486"/>
                <a:gd name="T73" fmla="*/ 12 h 153"/>
                <a:gd name="T74" fmla="*/ 468 w 486"/>
                <a:gd name="T75" fmla="*/ 17 h 153"/>
                <a:gd name="T76" fmla="*/ 471 w 486"/>
                <a:gd name="T77" fmla="*/ 22 h 153"/>
                <a:gd name="T78" fmla="*/ 476 w 486"/>
                <a:gd name="T79" fmla="*/ 26 h 153"/>
                <a:gd name="T80" fmla="*/ 481 w 486"/>
                <a:gd name="T81" fmla="*/ 31 h 153"/>
                <a:gd name="T82" fmla="*/ 486 w 486"/>
                <a:gd name="T83" fmla="*/ 33 h 153"/>
                <a:gd name="T84" fmla="*/ 486 w 486"/>
                <a:gd name="T85" fmla="*/ 3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86" h="153">
                  <a:moveTo>
                    <a:pt x="486" y="33"/>
                  </a:moveTo>
                  <a:lnTo>
                    <a:pt x="446" y="50"/>
                  </a:lnTo>
                  <a:lnTo>
                    <a:pt x="405" y="65"/>
                  </a:lnTo>
                  <a:lnTo>
                    <a:pt x="361" y="79"/>
                  </a:lnTo>
                  <a:lnTo>
                    <a:pt x="316" y="90"/>
                  </a:lnTo>
                  <a:lnTo>
                    <a:pt x="272" y="102"/>
                  </a:lnTo>
                  <a:lnTo>
                    <a:pt x="228" y="113"/>
                  </a:lnTo>
                  <a:lnTo>
                    <a:pt x="182" y="122"/>
                  </a:lnTo>
                  <a:lnTo>
                    <a:pt x="138" y="132"/>
                  </a:lnTo>
                  <a:lnTo>
                    <a:pt x="91" y="143"/>
                  </a:lnTo>
                  <a:lnTo>
                    <a:pt x="44" y="153"/>
                  </a:lnTo>
                  <a:lnTo>
                    <a:pt x="57" y="148"/>
                  </a:lnTo>
                  <a:lnTo>
                    <a:pt x="44" y="147"/>
                  </a:lnTo>
                  <a:lnTo>
                    <a:pt x="37" y="145"/>
                  </a:lnTo>
                  <a:lnTo>
                    <a:pt x="30" y="140"/>
                  </a:lnTo>
                  <a:lnTo>
                    <a:pt x="25" y="135"/>
                  </a:lnTo>
                  <a:lnTo>
                    <a:pt x="22" y="129"/>
                  </a:lnTo>
                  <a:lnTo>
                    <a:pt x="20" y="123"/>
                  </a:lnTo>
                  <a:lnTo>
                    <a:pt x="15" y="116"/>
                  </a:lnTo>
                  <a:lnTo>
                    <a:pt x="13" y="110"/>
                  </a:lnTo>
                  <a:lnTo>
                    <a:pt x="8" y="104"/>
                  </a:lnTo>
                  <a:lnTo>
                    <a:pt x="0" y="98"/>
                  </a:lnTo>
                  <a:lnTo>
                    <a:pt x="30" y="81"/>
                  </a:lnTo>
                  <a:lnTo>
                    <a:pt x="64" y="66"/>
                  </a:lnTo>
                  <a:lnTo>
                    <a:pt x="101" y="54"/>
                  </a:lnTo>
                  <a:lnTo>
                    <a:pt x="142" y="43"/>
                  </a:lnTo>
                  <a:lnTo>
                    <a:pt x="187" y="34"/>
                  </a:lnTo>
                  <a:lnTo>
                    <a:pt x="231" y="26"/>
                  </a:lnTo>
                  <a:lnTo>
                    <a:pt x="277" y="19"/>
                  </a:lnTo>
                  <a:lnTo>
                    <a:pt x="324" y="12"/>
                  </a:lnTo>
                  <a:lnTo>
                    <a:pt x="370" y="7"/>
                  </a:lnTo>
                  <a:lnTo>
                    <a:pt x="417" y="1"/>
                  </a:lnTo>
                  <a:lnTo>
                    <a:pt x="432" y="0"/>
                  </a:lnTo>
                  <a:lnTo>
                    <a:pt x="444" y="1"/>
                  </a:lnTo>
                  <a:lnTo>
                    <a:pt x="454" y="4"/>
                  </a:lnTo>
                  <a:lnTo>
                    <a:pt x="459" y="8"/>
                  </a:lnTo>
                  <a:lnTo>
                    <a:pt x="464" y="12"/>
                  </a:lnTo>
                  <a:lnTo>
                    <a:pt x="468" y="17"/>
                  </a:lnTo>
                  <a:lnTo>
                    <a:pt x="471" y="22"/>
                  </a:lnTo>
                  <a:lnTo>
                    <a:pt x="476" y="26"/>
                  </a:lnTo>
                  <a:lnTo>
                    <a:pt x="481" y="31"/>
                  </a:lnTo>
                  <a:lnTo>
                    <a:pt x="486" y="33"/>
                  </a:lnTo>
                  <a:lnTo>
                    <a:pt x="486" y="33"/>
                  </a:lnTo>
                  <a:close/>
                </a:path>
              </a:pathLst>
            </a:custGeom>
            <a:solidFill>
              <a:srgbClr val="CC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54" name="Freeform 34"/>
            <p:cNvSpPr>
              <a:spLocks/>
            </p:cNvSpPr>
            <p:nvPr/>
          </p:nvSpPr>
          <p:spPr bwMode="auto">
            <a:xfrm>
              <a:off x="5020" y="1659"/>
              <a:ext cx="541" cy="161"/>
            </a:xfrm>
            <a:custGeom>
              <a:avLst/>
              <a:gdLst>
                <a:gd name="T0" fmla="*/ 522 w 541"/>
                <a:gd name="T1" fmla="*/ 99 h 161"/>
                <a:gd name="T2" fmla="*/ 527 w 541"/>
                <a:gd name="T3" fmla="*/ 104 h 161"/>
                <a:gd name="T4" fmla="*/ 534 w 541"/>
                <a:gd name="T5" fmla="*/ 109 h 161"/>
                <a:gd name="T6" fmla="*/ 537 w 541"/>
                <a:gd name="T7" fmla="*/ 115 h 161"/>
                <a:gd name="T8" fmla="*/ 541 w 541"/>
                <a:gd name="T9" fmla="*/ 120 h 161"/>
                <a:gd name="T10" fmla="*/ 541 w 541"/>
                <a:gd name="T11" fmla="*/ 125 h 161"/>
                <a:gd name="T12" fmla="*/ 541 w 541"/>
                <a:gd name="T13" fmla="*/ 131 h 161"/>
                <a:gd name="T14" fmla="*/ 541 w 541"/>
                <a:gd name="T15" fmla="*/ 137 h 161"/>
                <a:gd name="T16" fmla="*/ 537 w 541"/>
                <a:gd name="T17" fmla="*/ 141 h 161"/>
                <a:gd name="T18" fmla="*/ 529 w 541"/>
                <a:gd name="T19" fmla="*/ 147 h 161"/>
                <a:gd name="T20" fmla="*/ 522 w 541"/>
                <a:gd name="T21" fmla="*/ 152 h 161"/>
                <a:gd name="T22" fmla="*/ 502 w 541"/>
                <a:gd name="T23" fmla="*/ 161 h 161"/>
                <a:gd name="T24" fmla="*/ 456 w 541"/>
                <a:gd name="T25" fmla="*/ 144 h 161"/>
                <a:gd name="T26" fmla="*/ 402 w 541"/>
                <a:gd name="T27" fmla="*/ 130 h 161"/>
                <a:gd name="T28" fmla="*/ 345 w 541"/>
                <a:gd name="T29" fmla="*/ 118 h 161"/>
                <a:gd name="T30" fmla="*/ 289 w 541"/>
                <a:gd name="T31" fmla="*/ 109 h 161"/>
                <a:gd name="T32" fmla="*/ 230 w 541"/>
                <a:gd name="T33" fmla="*/ 99 h 161"/>
                <a:gd name="T34" fmla="*/ 174 w 541"/>
                <a:gd name="T35" fmla="*/ 89 h 161"/>
                <a:gd name="T36" fmla="*/ 122 w 541"/>
                <a:gd name="T37" fmla="*/ 77 h 161"/>
                <a:gd name="T38" fmla="*/ 73 w 541"/>
                <a:gd name="T39" fmla="*/ 61 h 161"/>
                <a:gd name="T40" fmla="*/ 32 w 541"/>
                <a:gd name="T41" fmla="*/ 42 h 161"/>
                <a:gd name="T42" fmla="*/ 0 w 541"/>
                <a:gd name="T43" fmla="*/ 17 h 161"/>
                <a:gd name="T44" fmla="*/ 7 w 541"/>
                <a:gd name="T45" fmla="*/ 9 h 161"/>
                <a:gd name="T46" fmla="*/ 19 w 541"/>
                <a:gd name="T47" fmla="*/ 3 h 161"/>
                <a:gd name="T48" fmla="*/ 37 w 541"/>
                <a:gd name="T49" fmla="*/ 1 h 161"/>
                <a:gd name="T50" fmla="*/ 59 w 541"/>
                <a:gd name="T51" fmla="*/ 0 h 161"/>
                <a:gd name="T52" fmla="*/ 81 w 541"/>
                <a:gd name="T53" fmla="*/ 0 h 161"/>
                <a:gd name="T54" fmla="*/ 105 w 541"/>
                <a:gd name="T55" fmla="*/ 2 h 161"/>
                <a:gd name="T56" fmla="*/ 130 w 541"/>
                <a:gd name="T57" fmla="*/ 4 h 161"/>
                <a:gd name="T58" fmla="*/ 152 w 541"/>
                <a:gd name="T59" fmla="*/ 6 h 161"/>
                <a:gd name="T60" fmla="*/ 176 w 541"/>
                <a:gd name="T61" fmla="*/ 10 h 161"/>
                <a:gd name="T62" fmla="*/ 193 w 541"/>
                <a:gd name="T63" fmla="*/ 11 h 161"/>
                <a:gd name="T64" fmla="*/ 522 w 541"/>
                <a:gd name="T65" fmla="*/ 99 h 161"/>
                <a:gd name="T66" fmla="*/ 522 w 541"/>
                <a:gd name="T67" fmla="*/ 9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1" h="161">
                  <a:moveTo>
                    <a:pt x="522" y="99"/>
                  </a:moveTo>
                  <a:lnTo>
                    <a:pt x="527" y="104"/>
                  </a:lnTo>
                  <a:lnTo>
                    <a:pt x="534" y="109"/>
                  </a:lnTo>
                  <a:lnTo>
                    <a:pt x="537" y="115"/>
                  </a:lnTo>
                  <a:lnTo>
                    <a:pt x="541" y="120"/>
                  </a:lnTo>
                  <a:lnTo>
                    <a:pt x="541" y="125"/>
                  </a:lnTo>
                  <a:lnTo>
                    <a:pt x="541" y="131"/>
                  </a:lnTo>
                  <a:lnTo>
                    <a:pt x="541" y="137"/>
                  </a:lnTo>
                  <a:lnTo>
                    <a:pt x="537" y="141"/>
                  </a:lnTo>
                  <a:lnTo>
                    <a:pt x="529" y="147"/>
                  </a:lnTo>
                  <a:lnTo>
                    <a:pt x="522" y="152"/>
                  </a:lnTo>
                  <a:lnTo>
                    <a:pt x="502" y="161"/>
                  </a:lnTo>
                  <a:lnTo>
                    <a:pt x="456" y="144"/>
                  </a:lnTo>
                  <a:lnTo>
                    <a:pt x="402" y="130"/>
                  </a:lnTo>
                  <a:lnTo>
                    <a:pt x="345" y="118"/>
                  </a:lnTo>
                  <a:lnTo>
                    <a:pt x="289" y="109"/>
                  </a:lnTo>
                  <a:lnTo>
                    <a:pt x="230" y="99"/>
                  </a:lnTo>
                  <a:lnTo>
                    <a:pt x="174" y="89"/>
                  </a:lnTo>
                  <a:lnTo>
                    <a:pt x="122" y="77"/>
                  </a:lnTo>
                  <a:lnTo>
                    <a:pt x="73" y="61"/>
                  </a:lnTo>
                  <a:lnTo>
                    <a:pt x="32" y="42"/>
                  </a:lnTo>
                  <a:lnTo>
                    <a:pt x="0" y="17"/>
                  </a:lnTo>
                  <a:lnTo>
                    <a:pt x="7" y="9"/>
                  </a:lnTo>
                  <a:lnTo>
                    <a:pt x="19" y="3"/>
                  </a:lnTo>
                  <a:lnTo>
                    <a:pt x="37" y="1"/>
                  </a:lnTo>
                  <a:lnTo>
                    <a:pt x="59" y="0"/>
                  </a:lnTo>
                  <a:lnTo>
                    <a:pt x="81" y="0"/>
                  </a:lnTo>
                  <a:lnTo>
                    <a:pt x="105" y="2"/>
                  </a:lnTo>
                  <a:lnTo>
                    <a:pt x="130" y="4"/>
                  </a:lnTo>
                  <a:lnTo>
                    <a:pt x="152" y="6"/>
                  </a:lnTo>
                  <a:lnTo>
                    <a:pt x="176" y="10"/>
                  </a:lnTo>
                  <a:lnTo>
                    <a:pt x="193" y="11"/>
                  </a:lnTo>
                  <a:lnTo>
                    <a:pt x="522" y="99"/>
                  </a:lnTo>
                  <a:lnTo>
                    <a:pt x="522" y="99"/>
                  </a:lnTo>
                  <a:close/>
                </a:path>
              </a:pathLst>
            </a:custGeom>
            <a:solidFill>
              <a:srgbClr val="CC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55" name="Freeform 35"/>
            <p:cNvSpPr>
              <a:spLocks/>
            </p:cNvSpPr>
            <p:nvPr/>
          </p:nvSpPr>
          <p:spPr bwMode="auto">
            <a:xfrm>
              <a:off x="564" y="1643"/>
              <a:ext cx="157" cy="44"/>
            </a:xfrm>
            <a:custGeom>
              <a:avLst/>
              <a:gdLst>
                <a:gd name="T0" fmla="*/ 0 w 157"/>
                <a:gd name="T1" fmla="*/ 44 h 44"/>
                <a:gd name="T2" fmla="*/ 142 w 157"/>
                <a:gd name="T3" fmla="*/ 0 h 44"/>
                <a:gd name="T4" fmla="*/ 157 w 157"/>
                <a:gd name="T5" fmla="*/ 35 h 44"/>
                <a:gd name="T6" fmla="*/ 0 w 157"/>
                <a:gd name="T7" fmla="*/ 44 h 44"/>
                <a:gd name="T8" fmla="*/ 0 w 157"/>
                <a:gd name="T9" fmla="*/ 44 h 44"/>
              </a:gdLst>
              <a:ahLst/>
              <a:cxnLst>
                <a:cxn ang="0">
                  <a:pos x="T0" y="T1"/>
                </a:cxn>
                <a:cxn ang="0">
                  <a:pos x="T2" y="T3"/>
                </a:cxn>
                <a:cxn ang="0">
                  <a:pos x="T4" y="T5"/>
                </a:cxn>
                <a:cxn ang="0">
                  <a:pos x="T6" y="T7"/>
                </a:cxn>
                <a:cxn ang="0">
                  <a:pos x="T8" y="T9"/>
                </a:cxn>
              </a:cxnLst>
              <a:rect l="0" t="0" r="r" b="b"/>
              <a:pathLst>
                <a:path w="157" h="44">
                  <a:moveTo>
                    <a:pt x="0" y="44"/>
                  </a:moveTo>
                  <a:lnTo>
                    <a:pt x="142" y="0"/>
                  </a:lnTo>
                  <a:lnTo>
                    <a:pt x="157" y="35"/>
                  </a:lnTo>
                  <a:lnTo>
                    <a:pt x="0" y="44"/>
                  </a:lnTo>
                  <a:lnTo>
                    <a:pt x="0" y="44"/>
                  </a:lnTo>
                  <a:close/>
                </a:path>
              </a:pathLst>
            </a:custGeom>
            <a:solidFill>
              <a:srgbClr val="47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56" name="Freeform 36"/>
            <p:cNvSpPr>
              <a:spLocks/>
            </p:cNvSpPr>
            <p:nvPr/>
          </p:nvSpPr>
          <p:spPr bwMode="auto">
            <a:xfrm>
              <a:off x="5037" y="1720"/>
              <a:ext cx="37" cy="12"/>
            </a:xfrm>
            <a:custGeom>
              <a:avLst/>
              <a:gdLst>
                <a:gd name="T0" fmla="*/ 0 w 37"/>
                <a:gd name="T1" fmla="*/ 12 h 12"/>
                <a:gd name="T2" fmla="*/ 0 w 37"/>
                <a:gd name="T3" fmla="*/ 0 h 12"/>
                <a:gd name="T4" fmla="*/ 37 w 37"/>
                <a:gd name="T5" fmla="*/ 12 h 12"/>
                <a:gd name="T6" fmla="*/ 0 w 37"/>
                <a:gd name="T7" fmla="*/ 12 h 12"/>
                <a:gd name="T8" fmla="*/ 0 w 37"/>
                <a:gd name="T9" fmla="*/ 12 h 12"/>
              </a:gdLst>
              <a:ahLst/>
              <a:cxnLst>
                <a:cxn ang="0">
                  <a:pos x="T0" y="T1"/>
                </a:cxn>
                <a:cxn ang="0">
                  <a:pos x="T2" y="T3"/>
                </a:cxn>
                <a:cxn ang="0">
                  <a:pos x="T4" y="T5"/>
                </a:cxn>
                <a:cxn ang="0">
                  <a:pos x="T6" y="T7"/>
                </a:cxn>
                <a:cxn ang="0">
                  <a:pos x="T8" y="T9"/>
                </a:cxn>
              </a:cxnLst>
              <a:rect l="0" t="0" r="r" b="b"/>
              <a:pathLst>
                <a:path w="37" h="12">
                  <a:moveTo>
                    <a:pt x="0" y="12"/>
                  </a:moveTo>
                  <a:lnTo>
                    <a:pt x="0" y="0"/>
                  </a:lnTo>
                  <a:lnTo>
                    <a:pt x="37" y="12"/>
                  </a:lnTo>
                  <a:lnTo>
                    <a:pt x="0" y="12"/>
                  </a:lnTo>
                  <a:lnTo>
                    <a:pt x="0" y="12"/>
                  </a:lnTo>
                  <a:close/>
                </a:path>
              </a:pathLst>
            </a:custGeom>
            <a:solidFill>
              <a:srgbClr val="47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57" name="Freeform 37"/>
            <p:cNvSpPr>
              <a:spLocks/>
            </p:cNvSpPr>
            <p:nvPr/>
          </p:nvSpPr>
          <p:spPr bwMode="auto">
            <a:xfrm>
              <a:off x="221" y="1699"/>
              <a:ext cx="573" cy="120"/>
            </a:xfrm>
            <a:custGeom>
              <a:avLst/>
              <a:gdLst>
                <a:gd name="T0" fmla="*/ 573 w 573"/>
                <a:gd name="T1" fmla="*/ 5 h 120"/>
                <a:gd name="T2" fmla="*/ 573 w 573"/>
                <a:gd name="T3" fmla="*/ 16 h 120"/>
                <a:gd name="T4" fmla="*/ 566 w 573"/>
                <a:gd name="T5" fmla="*/ 24 h 120"/>
                <a:gd name="T6" fmla="*/ 554 w 573"/>
                <a:gd name="T7" fmla="*/ 32 h 120"/>
                <a:gd name="T8" fmla="*/ 536 w 573"/>
                <a:gd name="T9" fmla="*/ 39 h 120"/>
                <a:gd name="T10" fmla="*/ 517 w 573"/>
                <a:gd name="T11" fmla="*/ 44 h 120"/>
                <a:gd name="T12" fmla="*/ 497 w 573"/>
                <a:gd name="T13" fmla="*/ 51 h 120"/>
                <a:gd name="T14" fmla="*/ 478 w 573"/>
                <a:gd name="T15" fmla="*/ 57 h 120"/>
                <a:gd name="T16" fmla="*/ 458 w 573"/>
                <a:gd name="T17" fmla="*/ 64 h 120"/>
                <a:gd name="T18" fmla="*/ 443 w 573"/>
                <a:gd name="T19" fmla="*/ 71 h 120"/>
                <a:gd name="T20" fmla="*/ 431 w 573"/>
                <a:gd name="T21" fmla="*/ 79 h 120"/>
                <a:gd name="T22" fmla="*/ 389 w 573"/>
                <a:gd name="T23" fmla="*/ 80 h 120"/>
                <a:gd name="T24" fmla="*/ 345 w 573"/>
                <a:gd name="T25" fmla="*/ 82 h 120"/>
                <a:gd name="T26" fmla="*/ 301 w 573"/>
                <a:gd name="T27" fmla="*/ 84 h 120"/>
                <a:gd name="T28" fmla="*/ 257 w 573"/>
                <a:gd name="T29" fmla="*/ 88 h 120"/>
                <a:gd name="T30" fmla="*/ 213 w 573"/>
                <a:gd name="T31" fmla="*/ 92 h 120"/>
                <a:gd name="T32" fmla="*/ 169 w 573"/>
                <a:gd name="T33" fmla="*/ 97 h 120"/>
                <a:gd name="T34" fmla="*/ 127 w 573"/>
                <a:gd name="T35" fmla="*/ 101 h 120"/>
                <a:gd name="T36" fmla="*/ 85 w 573"/>
                <a:gd name="T37" fmla="*/ 107 h 120"/>
                <a:gd name="T38" fmla="*/ 46 w 573"/>
                <a:gd name="T39" fmla="*/ 114 h 120"/>
                <a:gd name="T40" fmla="*/ 7 w 573"/>
                <a:gd name="T41" fmla="*/ 120 h 120"/>
                <a:gd name="T42" fmla="*/ 2 w 573"/>
                <a:gd name="T43" fmla="*/ 115 h 120"/>
                <a:gd name="T44" fmla="*/ 0 w 573"/>
                <a:gd name="T45" fmla="*/ 109 h 120"/>
                <a:gd name="T46" fmla="*/ 0 w 573"/>
                <a:gd name="T47" fmla="*/ 105 h 120"/>
                <a:gd name="T48" fmla="*/ 2 w 573"/>
                <a:gd name="T49" fmla="*/ 99 h 120"/>
                <a:gd name="T50" fmla="*/ 4 w 573"/>
                <a:gd name="T51" fmla="*/ 95 h 120"/>
                <a:gd name="T52" fmla="*/ 9 w 573"/>
                <a:gd name="T53" fmla="*/ 89 h 120"/>
                <a:gd name="T54" fmla="*/ 14 w 573"/>
                <a:gd name="T55" fmla="*/ 84 h 120"/>
                <a:gd name="T56" fmla="*/ 19 w 573"/>
                <a:gd name="T57" fmla="*/ 80 h 120"/>
                <a:gd name="T58" fmla="*/ 27 w 573"/>
                <a:gd name="T59" fmla="*/ 75 h 120"/>
                <a:gd name="T60" fmla="*/ 34 w 573"/>
                <a:gd name="T61" fmla="*/ 71 h 120"/>
                <a:gd name="T62" fmla="*/ 80 w 573"/>
                <a:gd name="T63" fmla="*/ 55 h 120"/>
                <a:gd name="T64" fmla="*/ 130 w 573"/>
                <a:gd name="T65" fmla="*/ 41 h 120"/>
                <a:gd name="T66" fmla="*/ 179 w 573"/>
                <a:gd name="T67" fmla="*/ 28 h 120"/>
                <a:gd name="T68" fmla="*/ 232 w 573"/>
                <a:gd name="T69" fmla="*/ 18 h 120"/>
                <a:gd name="T70" fmla="*/ 284 w 573"/>
                <a:gd name="T71" fmla="*/ 10 h 120"/>
                <a:gd name="T72" fmla="*/ 340 w 573"/>
                <a:gd name="T73" fmla="*/ 4 h 120"/>
                <a:gd name="T74" fmla="*/ 397 w 573"/>
                <a:gd name="T75" fmla="*/ 1 h 120"/>
                <a:gd name="T76" fmla="*/ 453 w 573"/>
                <a:gd name="T77" fmla="*/ 0 h 120"/>
                <a:gd name="T78" fmla="*/ 514 w 573"/>
                <a:gd name="T79" fmla="*/ 1 h 120"/>
                <a:gd name="T80" fmla="*/ 573 w 573"/>
                <a:gd name="T81" fmla="*/ 5 h 120"/>
                <a:gd name="T82" fmla="*/ 573 w 573"/>
                <a:gd name="T83" fmla="*/ 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73" h="120">
                  <a:moveTo>
                    <a:pt x="573" y="5"/>
                  </a:moveTo>
                  <a:lnTo>
                    <a:pt x="573" y="16"/>
                  </a:lnTo>
                  <a:lnTo>
                    <a:pt x="566" y="24"/>
                  </a:lnTo>
                  <a:lnTo>
                    <a:pt x="554" y="32"/>
                  </a:lnTo>
                  <a:lnTo>
                    <a:pt x="536" y="39"/>
                  </a:lnTo>
                  <a:lnTo>
                    <a:pt x="517" y="44"/>
                  </a:lnTo>
                  <a:lnTo>
                    <a:pt x="497" y="51"/>
                  </a:lnTo>
                  <a:lnTo>
                    <a:pt x="478" y="57"/>
                  </a:lnTo>
                  <a:lnTo>
                    <a:pt x="458" y="64"/>
                  </a:lnTo>
                  <a:lnTo>
                    <a:pt x="443" y="71"/>
                  </a:lnTo>
                  <a:lnTo>
                    <a:pt x="431" y="79"/>
                  </a:lnTo>
                  <a:lnTo>
                    <a:pt x="389" y="80"/>
                  </a:lnTo>
                  <a:lnTo>
                    <a:pt x="345" y="82"/>
                  </a:lnTo>
                  <a:lnTo>
                    <a:pt x="301" y="84"/>
                  </a:lnTo>
                  <a:lnTo>
                    <a:pt x="257" y="88"/>
                  </a:lnTo>
                  <a:lnTo>
                    <a:pt x="213" y="92"/>
                  </a:lnTo>
                  <a:lnTo>
                    <a:pt x="169" y="97"/>
                  </a:lnTo>
                  <a:lnTo>
                    <a:pt x="127" y="101"/>
                  </a:lnTo>
                  <a:lnTo>
                    <a:pt x="85" y="107"/>
                  </a:lnTo>
                  <a:lnTo>
                    <a:pt x="46" y="114"/>
                  </a:lnTo>
                  <a:lnTo>
                    <a:pt x="7" y="120"/>
                  </a:lnTo>
                  <a:lnTo>
                    <a:pt x="2" y="115"/>
                  </a:lnTo>
                  <a:lnTo>
                    <a:pt x="0" y="109"/>
                  </a:lnTo>
                  <a:lnTo>
                    <a:pt x="0" y="105"/>
                  </a:lnTo>
                  <a:lnTo>
                    <a:pt x="2" y="99"/>
                  </a:lnTo>
                  <a:lnTo>
                    <a:pt x="4" y="95"/>
                  </a:lnTo>
                  <a:lnTo>
                    <a:pt x="9" y="89"/>
                  </a:lnTo>
                  <a:lnTo>
                    <a:pt x="14" y="84"/>
                  </a:lnTo>
                  <a:lnTo>
                    <a:pt x="19" y="80"/>
                  </a:lnTo>
                  <a:lnTo>
                    <a:pt x="27" y="75"/>
                  </a:lnTo>
                  <a:lnTo>
                    <a:pt x="34" y="71"/>
                  </a:lnTo>
                  <a:lnTo>
                    <a:pt x="80" y="55"/>
                  </a:lnTo>
                  <a:lnTo>
                    <a:pt x="130" y="41"/>
                  </a:lnTo>
                  <a:lnTo>
                    <a:pt x="179" y="28"/>
                  </a:lnTo>
                  <a:lnTo>
                    <a:pt x="232" y="18"/>
                  </a:lnTo>
                  <a:lnTo>
                    <a:pt x="284" y="10"/>
                  </a:lnTo>
                  <a:lnTo>
                    <a:pt x="340" y="4"/>
                  </a:lnTo>
                  <a:lnTo>
                    <a:pt x="397" y="1"/>
                  </a:lnTo>
                  <a:lnTo>
                    <a:pt x="453" y="0"/>
                  </a:lnTo>
                  <a:lnTo>
                    <a:pt x="514" y="1"/>
                  </a:lnTo>
                  <a:lnTo>
                    <a:pt x="573" y="5"/>
                  </a:lnTo>
                  <a:lnTo>
                    <a:pt x="573" y="5"/>
                  </a:lnTo>
                  <a:close/>
                </a:path>
              </a:pathLst>
            </a:custGeom>
            <a:solidFill>
              <a:srgbClr val="CC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58" name="Freeform 38"/>
            <p:cNvSpPr>
              <a:spLocks/>
            </p:cNvSpPr>
            <p:nvPr/>
          </p:nvSpPr>
          <p:spPr bwMode="auto">
            <a:xfrm>
              <a:off x="4954" y="1749"/>
              <a:ext cx="563" cy="177"/>
            </a:xfrm>
            <a:custGeom>
              <a:avLst/>
              <a:gdLst>
                <a:gd name="T0" fmla="*/ 561 w 563"/>
                <a:gd name="T1" fmla="*/ 95 h 177"/>
                <a:gd name="T2" fmla="*/ 563 w 563"/>
                <a:gd name="T3" fmla="*/ 107 h 177"/>
                <a:gd name="T4" fmla="*/ 561 w 563"/>
                <a:gd name="T5" fmla="*/ 118 h 177"/>
                <a:gd name="T6" fmla="*/ 554 w 563"/>
                <a:gd name="T7" fmla="*/ 128 h 177"/>
                <a:gd name="T8" fmla="*/ 544 w 563"/>
                <a:gd name="T9" fmla="*/ 138 h 177"/>
                <a:gd name="T10" fmla="*/ 531 w 563"/>
                <a:gd name="T11" fmla="*/ 146 h 177"/>
                <a:gd name="T12" fmla="*/ 514 w 563"/>
                <a:gd name="T13" fmla="*/ 154 h 177"/>
                <a:gd name="T14" fmla="*/ 497 w 563"/>
                <a:gd name="T15" fmla="*/ 160 h 177"/>
                <a:gd name="T16" fmla="*/ 478 w 563"/>
                <a:gd name="T17" fmla="*/ 167 h 177"/>
                <a:gd name="T18" fmla="*/ 458 w 563"/>
                <a:gd name="T19" fmla="*/ 172 h 177"/>
                <a:gd name="T20" fmla="*/ 436 w 563"/>
                <a:gd name="T21" fmla="*/ 177 h 177"/>
                <a:gd name="T22" fmla="*/ 436 w 563"/>
                <a:gd name="T23" fmla="*/ 144 h 177"/>
                <a:gd name="T24" fmla="*/ 392 w 563"/>
                <a:gd name="T25" fmla="*/ 135 h 177"/>
                <a:gd name="T26" fmla="*/ 348 w 563"/>
                <a:gd name="T27" fmla="*/ 123 h 177"/>
                <a:gd name="T28" fmla="*/ 304 w 563"/>
                <a:gd name="T29" fmla="*/ 112 h 177"/>
                <a:gd name="T30" fmla="*/ 259 w 563"/>
                <a:gd name="T31" fmla="*/ 99 h 177"/>
                <a:gd name="T32" fmla="*/ 215 w 563"/>
                <a:gd name="T33" fmla="*/ 87 h 177"/>
                <a:gd name="T34" fmla="*/ 171 w 563"/>
                <a:gd name="T35" fmla="*/ 73 h 177"/>
                <a:gd name="T36" fmla="*/ 127 w 563"/>
                <a:gd name="T37" fmla="*/ 60 h 177"/>
                <a:gd name="T38" fmla="*/ 85 w 563"/>
                <a:gd name="T39" fmla="*/ 49 h 177"/>
                <a:gd name="T40" fmla="*/ 44 w 563"/>
                <a:gd name="T41" fmla="*/ 39 h 177"/>
                <a:gd name="T42" fmla="*/ 2 w 563"/>
                <a:gd name="T43" fmla="*/ 30 h 177"/>
                <a:gd name="T44" fmla="*/ 0 w 563"/>
                <a:gd name="T45" fmla="*/ 24 h 177"/>
                <a:gd name="T46" fmla="*/ 0 w 563"/>
                <a:gd name="T47" fmla="*/ 19 h 177"/>
                <a:gd name="T48" fmla="*/ 2 w 563"/>
                <a:gd name="T49" fmla="*/ 16 h 177"/>
                <a:gd name="T50" fmla="*/ 7 w 563"/>
                <a:gd name="T51" fmla="*/ 12 h 177"/>
                <a:gd name="T52" fmla="*/ 12 w 563"/>
                <a:gd name="T53" fmla="*/ 10 h 177"/>
                <a:gd name="T54" fmla="*/ 19 w 563"/>
                <a:gd name="T55" fmla="*/ 8 h 177"/>
                <a:gd name="T56" fmla="*/ 27 w 563"/>
                <a:gd name="T57" fmla="*/ 7 h 177"/>
                <a:gd name="T58" fmla="*/ 34 w 563"/>
                <a:gd name="T59" fmla="*/ 4 h 177"/>
                <a:gd name="T60" fmla="*/ 41 w 563"/>
                <a:gd name="T61" fmla="*/ 2 h 177"/>
                <a:gd name="T62" fmla="*/ 46 w 563"/>
                <a:gd name="T63" fmla="*/ 0 h 177"/>
                <a:gd name="T64" fmla="*/ 103 w 563"/>
                <a:gd name="T65" fmla="*/ 4 h 177"/>
                <a:gd name="T66" fmla="*/ 159 w 563"/>
                <a:gd name="T67" fmla="*/ 9 h 177"/>
                <a:gd name="T68" fmla="*/ 215 w 563"/>
                <a:gd name="T69" fmla="*/ 15 h 177"/>
                <a:gd name="T70" fmla="*/ 272 w 563"/>
                <a:gd name="T71" fmla="*/ 22 h 177"/>
                <a:gd name="T72" fmla="*/ 326 w 563"/>
                <a:gd name="T73" fmla="*/ 30 h 177"/>
                <a:gd name="T74" fmla="*/ 377 w 563"/>
                <a:gd name="T75" fmla="*/ 39 h 177"/>
                <a:gd name="T76" fmla="*/ 429 w 563"/>
                <a:gd name="T77" fmla="*/ 50 h 177"/>
                <a:gd name="T78" fmla="*/ 475 w 563"/>
                <a:gd name="T79" fmla="*/ 63 h 177"/>
                <a:gd name="T80" fmla="*/ 519 w 563"/>
                <a:gd name="T81" fmla="*/ 78 h 177"/>
                <a:gd name="T82" fmla="*/ 561 w 563"/>
                <a:gd name="T83" fmla="*/ 95 h 177"/>
                <a:gd name="T84" fmla="*/ 561 w 563"/>
                <a:gd name="T85" fmla="*/ 95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3" h="177">
                  <a:moveTo>
                    <a:pt x="561" y="95"/>
                  </a:moveTo>
                  <a:lnTo>
                    <a:pt x="563" y="107"/>
                  </a:lnTo>
                  <a:lnTo>
                    <a:pt x="561" y="118"/>
                  </a:lnTo>
                  <a:lnTo>
                    <a:pt x="554" y="128"/>
                  </a:lnTo>
                  <a:lnTo>
                    <a:pt x="544" y="138"/>
                  </a:lnTo>
                  <a:lnTo>
                    <a:pt x="531" y="146"/>
                  </a:lnTo>
                  <a:lnTo>
                    <a:pt x="514" y="154"/>
                  </a:lnTo>
                  <a:lnTo>
                    <a:pt x="497" y="160"/>
                  </a:lnTo>
                  <a:lnTo>
                    <a:pt x="478" y="167"/>
                  </a:lnTo>
                  <a:lnTo>
                    <a:pt x="458" y="172"/>
                  </a:lnTo>
                  <a:lnTo>
                    <a:pt x="436" y="177"/>
                  </a:lnTo>
                  <a:lnTo>
                    <a:pt x="436" y="144"/>
                  </a:lnTo>
                  <a:lnTo>
                    <a:pt x="392" y="135"/>
                  </a:lnTo>
                  <a:lnTo>
                    <a:pt x="348" y="123"/>
                  </a:lnTo>
                  <a:lnTo>
                    <a:pt x="304" y="112"/>
                  </a:lnTo>
                  <a:lnTo>
                    <a:pt x="259" y="99"/>
                  </a:lnTo>
                  <a:lnTo>
                    <a:pt x="215" y="87"/>
                  </a:lnTo>
                  <a:lnTo>
                    <a:pt x="171" y="73"/>
                  </a:lnTo>
                  <a:lnTo>
                    <a:pt x="127" y="60"/>
                  </a:lnTo>
                  <a:lnTo>
                    <a:pt x="85" y="49"/>
                  </a:lnTo>
                  <a:lnTo>
                    <a:pt x="44" y="39"/>
                  </a:lnTo>
                  <a:lnTo>
                    <a:pt x="2" y="30"/>
                  </a:lnTo>
                  <a:lnTo>
                    <a:pt x="0" y="24"/>
                  </a:lnTo>
                  <a:lnTo>
                    <a:pt x="0" y="19"/>
                  </a:lnTo>
                  <a:lnTo>
                    <a:pt x="2" y="16"/>
                  </a:lnTo>
                  <a:lnTo>
                    <a:pt x="7" y="12"/>
                  </a:lnTo>
                  <a:lnTo>
                    <a:pt x="12" y="10"/>
                  </a:lnTo>
                  <a:lnTo>
                    <a:pt x="19" y="8"/>
                  </a:lnTo>
                  <a:lnTo>
                    <a:pt x="27" y="7"/>
                  </a:lnTo>
                  <a:lnTo>
                    <a:pt x="34" y="4"/>
                  </a:lnTo>
                  <a:lnTo>
                    <a:pt x="41" y="2"/>
                  </a:lnTo>
                  <a:lnTo>
                    <a:pt x="46" y="0"/>
                  </a:lnTo>
                  <a:lnTo>
                    <a:pt x="103" y="4"/>
                  </a:lnTo>
                  <a:lnTo>
                    <a:pt x="159" y="9"/>
                  </a:lnTo>
                  <a:lnTo>
                    <a:pt x="215" y="15"/>
                  </a:lnTo>
                  <a:lnTo>
                    <a:pt x="272" y="22"/>
                  </a:lnTo>
                  <a:lnTo>
                    <a:pt x="326" y="30"/>
                  </a:lnTo>
                  <a:lnTo>
                    <a:pt x="377" y="39"/>
                  </a:lnTo>
                  <a:lnTo>
                    <a:pt x="429" y="50"/>
                  </a:lnTo>
                  <a:lnTo>
                    <a:pt x="475" y="63"/>
                  </a:lnTo>
                  <a:lnTo>
                    <a:pt x="519" y="78"/>
                  </a:lnTo>
                  <a:lnTo>
                    <a:pt x="561" y="95"/>
                  </a:lnTo>
                  <a:lnTo>
                    <a:pt x="561" y="95"/>
                  </a:lnTo>
                  <a:close/>
                </a:path>
              </a:pathLst>
            </a:custGeom>
            <a:solidFill>
              <a:srgbClr val="CC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59" name="Freeform 39"/>
            <p:cNvSpPr>
              <a:spLocks/>
            </p:cNvSpPr>
            <p:nvPr/>
          </p:nvSpPr>
          <p:spPr bwMode="auto">
            <a:xfrm>
              <a:off x="706" y="1766"/>
              <a:ext cx="27" cy="15"/>
            </a:xfrm>
            <a:custGeom>
              <a:avLst/>
              <a:gdLst>
                <a:gd name="T0" fmla="*/ 0 w 27"/>
                <a:gd name="T1" fmla="*/ 12 h 15"/>
                <a:gd name="T2" fmla="*/ 27 w 27"/>
                <a:gd name="T3" fmla="*/ 0 h 15"/>
                <a:gd name="T4" fmla="*/ 27 w 27"/>
                <a:gd name="T5" fmla="*/ 15 h 15"/>
                <a:gd name="T6" fmla="*/ 0 w 27"/>
                <a:gd name="T7" fmla="*/ 12 h 15"/>
                <a:gd name="T8" fmla="*/ 0 w 27"/>
                <a:gd name="T9" fmla="*/ 12 h 15"/>
              </a:gdLst>
              <a:ahLst/>
              <a:cxnLst>
                <a:cxn ang="0">
                  <a:pos x="T0" y="T1"/>
                </a:cxn>
                <a:cxn ang="0">
                  <a:pos x="T2" y="T3"/>
                </a:cxn>
                <a:cxn ang="0">
                  <a:pos x="T4" y="T5"/>
                </a:cxn>
                <a:cxn ang="0">
                  <a:pos x="T6" y="T7"/>
                </a:cxn>
                <a:cxn ang="0">
                  <a:pos x="T8" y="T9"/>
                </a:cxn>
              </a:cxnLst>
              <a:rect l="0" t="0" r="r" b="b"/>
              <a:pathLst>
                <a:path w="27" h="15">
                  <a:moveTo>
                    <a:pt x="0" y="12"/>
                  </a:moveTo>
                  <a:lnTo>
                    <a:pt x="27" y="0"/>
                  </a:lnTo>
                  <a:lnTo>
                    <a:pt x="27" y="15"/>
                  </a:lnTo>
                  <a:lnTo>
                    <a:pt x="0" y="12"/>
                  </a:lnTo>
                  <a:lnTo>
                    <a:pt x="0" y="12"/>
                  </a:lnTo>
                  <a:close/>
                </a:path>
              </a:pathLst>
            </a:custGeom>
            <a:solidFill>
              <a:srgbClr val="47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60" name="Freeform 40"/>
            <p:cNvSpPr>
              <a:spLocks/>
            </p:cNvSpPr>
            <p:nvPr/>
          </p:nvSpPr>
          <p:spPr bwMode="auto">
            <a:xfrm>
              <a:off x="5020" y="1814"/>
              <a:ext cx="162" cy="79"/>
            </a:xfrm>
            <a:custGeom>
              <a:avLst/>
              <a:gdLst>
                <a:gd name="T0" fmla="*/ 157 w 162"/>
                <a:gd name="T1" fmla="*/ 67 h 79"/>
                <a:gd name="T2" fmla="*/ 139 w 162"/>
                <a:gd name="T3" fmla="*/ 64 h 79"/>
                <a:gd name="T4" fmla="*/ 122 w 162"/>
                <a:gd name="T5" fmla="*/ 62 h 79"/>
                <a:gd name="T6" fmla="*/ 108 w 162"/>
                <a:gd name="T7" fmla="*/ 62 h 79"/>
                <a:gd name="T8" fmla="*/ 90 w 162"/>
                <a:gd name="T9" fmla="*/ 62 h 79"/>
                <a:gd name="T10" fmla="*/ 76 w 162"/>
                <a:gd name="T11" fmla="*/ 63 h 79"/>
                <a:gd name="T12" fmla="*/ 61 w 162"/>
                <a:gd name="T13" fmla="*/ 65 h 79"/>
                <a:gd name="T14" fmla="*/ 46 w 162"/>
                <a:gd name="T15" fmla="*/ 69 h 79"/>
                <a:gd name="T16" fmla="*/ 29 w 162"/>
                <a:gd name="T17" fmla="*/ 72 h 79"/>
                <a:gd name="T18" fmla="*/ 14 w 162"/>
                <a:gd name="T19" fmla="*/ 75 h 79"/>
                <a:gd name="T20" fmla="*/ 0 w 162"/>
                <a:gd name="T21" fmla="*/ 79 h 79"/>
                <a:gd name="T22" fmla="*/ 10 w 162"/>
                <a:gd name="T23" fmla="*/ 0 h 79"/>
                <a:gd name="T24" fmla="*/ 27 w 162"/>
                <a:gd name="T25" fmla="*/ 8 h 79"/>
                <a:gd name="T26" fmla="*/ 46 w 162"/>
                <a:gd name="T27" fmla="*/ 15 h 79"/>
                <a:gd name="T28" fmla="*/ 66 w 162"/>
                <a:gd name="T29" fmla="*/ 19 h 79"/>
                <a:gd name="T30" fmla="*/ 88 w 162"/>
                <a:gd name="T31" fmla="*/ 25 h 79"/>
                <a:gd name="T32" fmla="*/ 110 w 162"/>
                <a:gd name="T33" fmla="*/ 30 h 79"/>
                <a:gd name="T34" fmla="*/ 130 w 162"/>
                <a:gd name="T35" fmla="*/ 34 h 79"/>
                <a:gd name="T36" fmla="*/ 144 w 162"/>
                <a:gd name="T37" fmla="*/ 40 h 79"/>
                <a:gd name="T38" fmla="*/ 157 w 162"/>
                <a:gd name="T39" fmla="*/ 47 h 79"/>
                <a:gd name="T40" fmla="*/ 162 w 162"/>
                <a:gd name="T41" fmla="*/ 56 h 79"/>
                <a:gd name="T42" fmla="*/ 157 w 162"/>
                <a:gd name="T43" fmla="*/ 67 h 79"/>
                <a:gd name="T44" fmla="*/ 157 w 162"/>
                <a:gd name="T45" fmla="*/ 6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2" h="79">
                  <a:moveTo>
                    <a:pt x="157" y="67"/>
                  </a:moveTo>
                  <a:lnTo>
                    <a:pt x="139" y="64"/>
                  </a:lnTo>
                  <a:lnTo>
                    <a:pt x="122" y="62"/>
                  </a:lnTo>
                  <a:lnTo>
                    <a:pt x="108" y="62"/>
                  </a:lnTo>
                  <a:lnTo>
                    <a:pt x="90" y="62"/>
                  </a:lnTo>
                  <a:lnTo>
                    <a:pt x="76" y="63"/>
                  </a:lnTo>
                  <a:lnTo>
                    <a:pt x="61" y="65"/>
                  </a:lnTo>
                  <a:lnTo>
                    <a:pt x="46" y="69"/>
                  </a:lnTo>
                  <a:lnTo>
                    <a:pt x="29" y="72"/>
                  </a:lnTo>
                  <a:lnTo>
                    <a:pt x="14" y="75"/>
                  </a:lnTo>
                  <a:lnTo>
                    <a:pt x="0" y="79"/>
                  </a:lnTo>
                  <a:lnTo>
                    <a:pt x="10" y="0"/>
                  </a:lnTo>
                  <a:lnTo>
                    <a:pt x="27" y="8"/>
                  </a:lnTo>
                  <a:lnTo>
                    <a:pt x="46" y="15"/>
                  </a:lnTo>
                  <a:lnTo>
                    <a:pt x="66" y="19"/>
                  </a:lnTo>
                  <a:lnTo>
                    <a:pt x="88" y="25"/>
                  </a:lnTo>
                  <a:lnTo>
                    <a:pt x="110" y="30"/>
                  </a:lnTo>
                  <a:lnTo>
                    <a:pt x="130" y="34"/>
                  </a:lnTo>
                  <a:lnTo>
                    <a:pt x="144" y="40"/>
                  </a:lnTo>
                  <a:lnTo>
                    <a:pt x="157" y="47"/>
                  </a:lnTo>
                  <a:lnTo>
                    <a:pt x="162" y="56"/>
                  </a:lnTo>
                  <a:lnTo>
                    <a:pt x="157" y="67"/>
                  </a:lnTo>
                  <a:lnTo>
                    <a:pt x="157" y="67"/>
                  </a:lnTo>
                  <a:close/>
                </a:path>
              </a:pathLst>
            </a:custGeom>
            <a:solidFill>
              <a:srgbClr val="47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61" name="Freeform 41"/>
            <p:cNvSpPr>
              <a:spLocks/>
            </p:cNvSpPr>
            <p:nvPr/>
          </p:nvSpPr>
          <p:spPr bwMode="auto">
            <a:xfrm>
              <a:off x="211" y="1797"/>
              <a:ext cx="554" cy="137"/>
            </a:xfrm>
            <a:custGeom>
              <a:avLst/>
              <a:gdLst>
                <a:gd name="T0" fmla="*/ 554 w 554"/>
                <a:gd name="T1" fmla="*/ 22 h 137"/>
                <a:gd name="T2" fmla="*/ 546 w 554"/>
                <a:gd name="T3" fmla="*/ 42 h 137"/>
                <a:gd name="T4" fmla="*/ 512 w 554"/>
                <a:gd name="T5" fmla="*/ 53 h 137"/>
                <a:gd name="T6" fmla="*/ 473 w 554"/>
                <a:gd name="T7" fmla="*/ 61 h 137"/>
                <a:gd name="T8" fmla="*/ 434 w 554"/>
                <a:gd name="T9" fmla="*/ 67 h 137"/>
                <a:gd name="T10" fmla="*/ 392 w 554"/>
                <a:gd name="T11" fmla="*/ 73 h 137"/>
                <a:gd name="T12" fmla="*/ 350 w 554"/>
                <a:gd name="T13" fmla="*/ 79 h 137"/>
                <a:gd name="T14" fmla="*/ 311 w 554"/>
                <a:gd name="T15" fmla="*/ 83 h 137"/>
                <a:gd name="T16" fmla="*/ 272 w 554"/>
                <a:gd name="T17" fmla="*/ 90 h 137"/>
                <a:gd name="T18" fmla="*/ 235 w 554"/>
                <a:gd name="T19" fmla="*/ 98 h 137"/>
                <a:gd name="T20" fmla="*/ 201 w 554"/>
                <a:gd name="T21" fmla="*/ 109 h 137"/>
                <a:gd name="T22" fmla="*/ 169 w 554"/>
                <a:gd name="T23" fmla="*/ 121 h 137"/>
                <a:gd name="T24" fmla="*/ 54 w 554"/>
                <a:gd name="T25" fmla="*/ 137 h 137"/>
                <a:gd name="T26" fmla="*/ 49 w 554"/>
                <a:gd name="T27" fmla="*/ 129 h 137"/>
                <a:gd name="T28" fmla="*/ 41 w 554"/>
                <a:gd name="T29" fmla="*/ 120 h 137"/>
                <a:gd name="T30" fmla="*/ 34 w 554"/>
                <a:gd name="T31" fmla="*/ 112 h 137"/>
                <a:gd name="T32" fmla="*/ 27 w 554"/>
                <a:gd name="T33" fmla="*/ 104 h 137"/>
                <a:gd name="T34" fmla="*/ 19 w 554"/>
                <a:gd name="T35" fmla="*/ 96 h 137"/>
                <a:gd name="T36" fmla="*/ 12 w 554"/>
                <a:gd name="T37" fmla="*/ 87 h 137"/>
                <a:gd name="T38" fmla="*/ 7 w 554"/>
                <a:gd name="T39" fmla="*/ 78 h 137"/>
                <a:gd name="T40" fmla="*/ 2 w 554"/>
                <a:gd name="T41" fmla="*/ 70 h 137"/>
                <a:gd name="T42" fmla="*/ 0 w 554"/>
                <a:gd name="T43" fmla="*/ 61 h 137"/>
                <a:gd name="T44" fmla="*/ 0 w 554"/>
                <a:gd name="T45" fmla="*/ 51 h 137"/>
                <a:gd name="T46" fmla="*/ 49 w 554"/>
                <a:gd name="T47" fmla="*/ 40 h 137"/>
                <a:gd name="T48" fmla="*/ 98 w 554"/>
                <a:gd name="T49" fmla="*/ 30 h 137"/>
                <a:gd name="T50" fmla="*/ 147 w 554"/>
                <a:gd name="T51" fmla="*/ 21 h 137"/>
                <a:gd name="T52" fmla="*/ 193 w 554"/>
                <a:gd name="T53" fmla="*/ 14 h 137"/>
                <a:gd name="T54" fmla="*/ 245 w 554"/>
                <a:gd name="T55" fmla="*/ 8 h 137"/>
                <a:gd name="T56" fmla="*/ 294 w 554"/>
                <a:gd name="T57" fmla="*/ 3 h 137"/>
                <a:gd name="T58" fmla="*/ 348 w 554"/>
                <a:gd name="T59" fmla="*/ 1 h 137"/>
                <a:gd name="T60" fmla="*/ 402 w 554"/>
                <a:gd name="T61" fmla="*/ 0 h 137"/>
                <a:gd name="T62" fmla="*/ 461 w 554"/>
                <a:gd name="T63" fmla="*/ 0 h 137"/>
                <a:gd name="T64" fmla="*/ 522 w 554"/>
                <a:gd name="T65" fmla="*/ 1 h 137"/>
                <a:gd name="T66" fmla="*/ 554 w 554"/>
                <a:gd name="T67" fmla="*/ 22 h 137"/>
                <a:gd name="T68" fmla="*/ 554 w 554"/>
                <a:gd name="T69" fmla="*/ 2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4" h="137">
                  <a:moveTo>
                    <a:pt x="554" y="22"/>
                  </a:moveTo>
                  <a:lnTo>
                    <a:pt x="546" y="42"/>
                  </a:lnTo>
                  <a:lnTo>
                    <a:pt x="512" y="53"/>
                  </a:lnTo>
                  <a:lnTo>
                    <a:pt x="473" y="61"/>
                  </a:lnTo>
                  <a:lnTo>
                    <a:pt x="434" y="67"/>
                  </a:lnTo>
                  <a:lnTo>
                    <a:pt x="392" y="73"/>
                  </a:lnTo>
                  <a:lnTo>
                    <a:pt x="350" y="79"/>
                  </a:lnTo>
                  <a:lnTo>
                    <a:pt x="311" y="83"/>
                  </a:lnTo>
                  <a:lnTo>
                    <a:pt x="272" y="90"/>
                  </a:lnTo>
                  <a:lnTo>
                    <a:pt x="235" y="98"/>
                  </a:lnTo>
                  <a:lnTo>
                    <a:pt x="201" y="109"/>
                  </a:lnTo>
                  <a:lnTo>
                    <a:pt x="169" y="121"/>
                  </a:lnTo>
                  <a:lnTo>
                    <a:pt x="54" y="137"/>
                  </a:lnTo>
                  <a:lnTo>
                    <a:pt x="49" y="129"/>
                  </a:lnTo>
                  <a:lnTo>
                    <a:pt x="41" y="120"/>
                  </a:lnTo>
                  <a:lnTo>
                    <a:pt x="34" y="112"/>
                  </a:lnTo>
                  <a:lnTo>
                    <a:pt x="27" y="104"/>
                  </a:lnTo>
                  <a:lnTo>
                    <a:pt x="19" y="96"/>
                  </a:lnTo>
                  <a:lnTo>
                    <a:pt x="12" y="87"/>
                  </a:lnTo>
                  <a:lnTo>
                    <a:pt x="7" y="78"/>
                  </a:lnTo>
                  <a:lnTo>
                    <a:pt x="2" y="70"/>
                  </a:lnTo>
                  <a:lnTo>
                    <a:pt x="0" y="61"/>
                  </a:lnTo>
                  <a:lnTo>
                    <a:pt x="0" y="51"/>
                  </a:lnTo>
                  <a:lnTo>
                    <a:pt x="49" y="40"/>
                  </a:lnTo>
                  <a:lnTo>
                    <a:pt x="98" y="30"/>
                  </a:lnTo>
                  <a:lnTo>
                    <a:pt x="147" y="21"/>
                  </a:lnTo>
                  <a:lnTo>
                    <a:pt x="193" y="14"/>
                  </a:lnTo>
                  <a:lnTo>
                    <a:pt x="245" y="8"/>
                  </a:lnTo>
                  <a:lnTo>
                    <a:pt x="294" y="3"/>
                  </a:lnTo>
                  <a:lnTo>
                    <a:pt x="348" y="1"/>
                  </a:lnTo>
                  <a:lnTo>
                    <a:pt x="402" y="0"/>
                  </a:lnTo>
                  <a:lnTo>
                    <a:pt x="461" y="0"/>
                  </a:lnTo>
                  <a:lnTo>
                    <a:pt x="522" y="1"/>
                  </a:lnTo>
                  <a:lnTo>
                    <a:pt x="554" y="22"/>
                  </a:lnTo>
                  <a:lnTo>
                    <a:pt x="554" y="22"/>
                  </a:lnTo>
                  <a:close/>
                </a:path>
              </a:pathLst>
            </a:custGeom>
            <a:solidFill>
              <a:srgbClr val="CC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62" name="Freeform 42"/>
            <p:cNvSpPr>
              <a:spLocks/>
            </p:cNvSpPr>
            <p:nvPr/>
          </p:nvSpPr>
          <p:spPr bwMode="auto">
            <a:xfrm>
              <a:off x="5044" y="1889"/>
              <a:ext cx="397" cy="127"/>
            </a:xfrm>
            <a:custGeom>
              <a:avLst/>
              <a:gdLst>
                <a:gd name="T0" fmla="*/ 397 w 397"/>
                <a:gd name="T1" fmla="*/ 75 h 127"/>
                <a:gd name="T2" fmla="*/ 397 w 397"/>
                <a:gd name="T3" fmla="*/ 80 h 127"/>
                <a:gd name="T4" fmla="*/ 392 w 397"/>
                <a:gd name="T5" fmla="*/ 87 h 127"/>
                <a:gd name="T6" fmla="*/ 390 w 397"/>
                <a:gd name="T7" fmla="*/ 94 h 127"/>
                <a:gd name="T8" fmla="*/ 383 w 397"/>
                <a:gd name="T9" fmla="*/ 100 h 127"/>
                <a:gd name="T10" fmla="*/ 378 w 397"/>
                <a:gd name="T11" fmla="*/ 107 h 127"/>
                <a:gd name="T12" fmla="*/ 370 w 397"/>
                <a:gd name="T13" fmla="*/ 112 h 127"/>
                <a:gd name="T14" fmla="*/ 361 w 397"/>
                <a:gd name="T15" fmla="*/ 117 h 127"/>
                <a:gd name="T16" fmla="*/ 351 w 397"/>
                <a:gd name="T17" fmla="*/ 122 h 127"/>
                <a:gd name="T18" fmla="*/ 341 w 397"/>
                <a:gd name="T19" fmla="*/ 125 h 127"/>
                <a:gd name="T20" fmla="*/ 329 w 397"/>
                <a:gd name="T21" fmla="*/ 127 h 127"/>
                <a:gd name="T22" fmla="*/ 297 w 397"/>
                <a:gd name="T23" fmla="*/ 118 h 127"/>
                <a:gd name="T24" fmla="*/ 263 w 397"/>
                <a:gd name="T25" fmla="*/ 110 h 127"/>
                <a:gd name="T26" fmla="*/ 228 w 397"/>
                <a:gd name="T27" fmla="*/ 102 h 127"/>
                <a:gd name="T28" fmla="*/ 191 w 397"/>
                <a:gd name="T29" fmla="*/ 95 h 127"/>
                <a:gd name="T30" fmla="*/ 157 w 397"/>
                <a:gd name="T31" fmla="*/ 87 h 127"/>
                <a:gd name="T32" fmla="*/ 123 w 397"/>
                <a:gd name="T33" fmla="*/ 79 h 127"/>
                <a:gd name="T34" fmla="*/ 91 w 397"/>
                <a:gd name="T35" fmla="*/ 71 h 127"/>
                <a:gd name="T36" fmla="*/ 59 w 397"/>
                <a:gd name="T37" fmla="*/ 61 h 127"/>
                <a:gd name="T38" fmla="*/ 30 w 397"/>
                <a:gd name="T39" fmla="*/ 51 h 127"/>
                <a:gd name="T40" fmla="*/ 0 w 397"/>
                <a:gd name="T41" fmla="*/ 37 h 127"/>
                <a:gd name="T42" fmla="*/ 5 w 397"/>
                <a:gd name="T43" fmla="*/ 30 h 127"/>
                <a:gd name="T44" fmla="*/ 10 w 397"/>
                <a:gd name="T45" fmla="*/ 23 h 127"/>
                <a:gd name="T46" fmla="*/ 17 w 397"/>
                <a:gd name="T47" fmla="*/ 19 h 127"/>
                <a:gd name="T48" fmla="*/ 25 w 397"/>
                <a:gd name="T49" fmla="*/ 13 h 127"/>
                <a:gd name="T50" fmla="*/ 35 w 397"/>
                <a:gd name="T51" fmla="*/ 10 h 127"/>
                <a:gd name="T52" fmla="*/ 44 w 397"/>
                <a:gd name="T53" fmla="*/ 6 h 127"/>
                <a:gd name="T54" fmla="*/ 57 w 397"/>
                <a:gd name="T55" fmla="*/ 4 h 127"/>
                <a:gd name="T56" fmla="*/ 71 w 397"/>
                <a:gd name="T57" fmla="*/ 2 h 127"/>
                <a:gd name="T58" fmla="*/ 86 w 397"/>
                <a:gd name="T59" fmla="*/ 0 h 127"/>
                <a:gd name="T60" fmla="*/ 101 w 397"/>
                <a:gd name="T61" fmla="*/ 0 h 127"/>
                <a:gd name="T62" fmla="*/ 130 w 397"/>
                <a:gd name="T63" fmla="*/ 5 h 127"/>
                <a:gd name="T64" fmla="*/ 162 w 397"/>
                <a:gd name="T65" fmla="*/ 10 h 127"/>
                <a:gd name="T66" fmla="*/ 194 w 397"/>
                <a:gd name="T67" fmla="*/ 15 h 127"/>
                <a:gd name="T68" fmla="*/ 226 w 397"/>
                <a:gd name="T69" fmla="*/ 21 h 127"/>
                <a:gd name="T70" fmla="*/ 258 w 397"/>
                <a:gd name="T71" fmla="*/ 28 h 127"/>
                <a:gd name="T72" fmla="*/ 290 w 397"/>
                <a:gd name="T73" fmla="*/ 35 h 127"/>
                <a:gd name="T74" fmla="*/ 319 w 397"/>
                <a:gd name="T75" fmla="*/ 43 h 127"/>
                <a:gd name="T76" fmla="*/ 348 w 397"/>
                <a:gd name="T77" fmla="*/ 53 h 127"/>
                <a:gd name="T78" fmla="*/ 373 w 397"/>
                <a:gd name="T79" fmla="*/ 63 h 127"/>
                <a:gd name="T80" fmla="*/ 397 w 397"/>
                <a:gd name="T81" fmla="*/ 75 h 127"/>
                <a:gd name="T82" fmla="*/ 397 w 397"/>
                <a:gd name="T83" fmla="*/ 75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97" h="127">
                  <a:moveTo>
                    <a:pt x="397" y="75"/>
                  </a:moveTo>
                  <a:lnTo>
                    <a:pt x="397" y="80"/>
                  </a:lnTo>
                  <a:lnTo>
                    <a:pt x="392" y="87"/>
                  </a:lnTo>
                  <a:lnTo>
                    <a:pt x="390" y="94"/>
                  </a:lnTo>
                  <a:lnTo>
                    <a:pt x="383" y="100"/>
                  </a:lnTo>
                  <a:lnTo>
                    <a:pt x="378" y="107"/>
                  </a:lnTo>
                  <a:lnTo>
                    <a:pt x="370" y="112"/>
                  </a:lnTo>
                  <a:lnTo>
                    <a:pt x="361" y="117"/>
                  </a:lnTo>
                  <a:lnTo>
                    <a:pt x="351" y="122"/>
                  </a:lnTo>
                  <a:lnTo>
                    <a:pt x="341" y="125"/>
                  </a:lnTo>
                  <a:lnTo>
                    <a:pt x="329" y="127"/>
                  </a:lnTo>
                  <a:lnTo>
                    <a:pt x="297" y="118"/>
                  </a:lnTo>
                  <a:lnTo>
                    <a:pt x="263" y="110"/>
                  </a:lnTo>
                  <a:lnTo>
                    <a:pt x="228" y="102"/>
                  </a:lnTo>
                  <a:lnTo>
                    <a:pt x="191" y="95"/>
                  </a:lnTo>
                  <a:lnTo>
                    <a:pt x="157" y="87"/>
                  </a:lnTo>
                  <a:lnTo>
                    <a:pt x="123" y="79"/>
                  </a:lnTo>
                  <a:lnTo>
                    <a:pt x="91" y="71"/>
                  </a:lnTo>
                  <a:lnTo>
                    <a:pt x="59" y="61"/>
                  </a:lnTo>
                  <a:lnTo>
                    <a:pt x="30" y="51"/>
                  </a:lnTo>
                  <a:lnTo>
                    <a:pt x="0" y="37"/>
                  </a:lnTo>
                  <a:lnTo>
                    <a:pt x="5" y="30"/>
                  </a:lnTo>
                  <a:lnTo>
                    <a:pt x="10" y="23"/>
                  </a:lnTo>
                  <a:lnTo>
                    <a:pt x="17" y="19"/>
                  </a:lnTo>
                  <a:lnTo>
                    <a:pt x="25" y="13"/>
                  </a:lnTo>
                  <a:lnTo>
                    <a:pt x="35" y="10"/>
                  </a:lnTo>
                  <a:lnTo>
                    <a:pt x="44" y="6"/>
                  </a:lnTo>
                  <a:lnTo>
                    <a:pt x="57" y="4"/>
                  </a:lnTo>
                  <a:lnTo>
                    <a:pt x="71" y="2"/>
                  </a:lnTo>
                  <a:lnTo>
                    <a:pt x="86" y="0"/>
                  </a:lnTo>
                  <a:lnTo>
                    <a:pt x="101" y="0"/>
                  </a:lnTo>
                  <a:lnTo>
                    <a:pt x="130" y="5"/>
                  </a:lnTo>
                  <a:lnTo>
                    <a:pt x="162" y="10"/>
                  </a:lnTo>
                  <a:lnTo>
                    <a:pt x="194" y="15"/>
                  </a:lnTo>
                  <a:lnTo>
                    <a:pt x="226" y="21"/>
                  </a:lnTo>
                  <a:lnTo>
                    <a:pt x="258" y="28"/>
                  </a:lnTo>
                  <a:lnTo>
                    <a:pt x="290" y="35"/>
                  </a:lnTo>
                  <a:lnTo>
                    <a:pt x="319" y="43"/>
                  </a:lnTo>
                  <a:lnTo>
                    <a:pt x="348" y="53"/>
                  </a:lnTo>
                  <a:lnTo>
                    <a:pt x="373" y="63"/>
                  </a:lnTo>
                  <a:lnTo>
                    <a:pt x="397" y="75"/>
                  </a:lnTo>
                  <a:lnTo>
                    <a:pt x="397" y="75"/>
                  </a:lnTo>
                  <a:close/>
                </a:path>
              </a:pathLst>
            </a:custGeom>
            <a:solidFill>
              <a:srgbClr val="CC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63" name="Freeform 43"/>
            <p:cNvSpPr>
              <a:spLocks/>
            </p:cNvSpPr>
            <p:nvPr/>
          </p:nvSpPr>
          <p:spPr bwMode="auto">
            <a:xfrm>
              <a:off x="537" y="1872"/>
              <a:ext cx="662" cy="1852"/>
            </a:xfrm>
            <a:custGeom>
              <a:avLst/>
              <a:gdLst>
                <a:gd name="T0" fmla="*/ 176 w 662"/>
                <a:gd name="T1" fmla="*/ 1763 h 1852"/>
                <a:gd name="T2" fmla="*/ 257 w 662"/>
                <a:gd name="T3" fmla="*/ 1767 h 1852"/>
                <a:gd name="T4" fmla="*/ 353 w 662"/>
                <a:gd name="T5" fmla="*/ 1770 h 1852"/>
                <a:gd name="T6" fmla="*/ 453 w 662"/>
                <a:gd name="T7" fmla="*/ 1771 h 1852"/>
                <a:gd name="T8" fmla="*/ 551 w 662"/>
                <a:gd name="T9" fmla="*/ 1771 h 1852"/>
                <a:gd name="T10" fmla="*/ 644 w 662"/>
                <a:gd name="T11" fmla="*/ 1770 h 1852"/>
                <a:gd name="T12" fmla="*/ 649 w 662"/>
                <a:gd name="T13" fmla="*/ 1786 h 1852"/>
                <a:gd name="T14" fmla="*/ 657 w 662"/>
                <a:gd name="T15" fmla="*/ 1802 h 1852"/>
                <a:gd name="T16" fmla="*/ 659 w 662"/>
                <a:gd name="T17" fmla="*/ 1818 h 1852"/>
                <a:gd name="T18" fmla="*/ 662 w 662"/>
                <a:gd name="T19" fmla="*/ 1835 h 1852"/>
                <a:gd name="T20" fmla="*/ 654 w 662"/>
                <a:gd name="T21" fmla="*/ 1852 h 1852"/>
                <a:gd name="T22" fmla="*/ 505 w 662"/>
                <a:gd name="T23" fmla="*/ 1848 h 1852"/>
                <a:gd name="T24" fmla="*/ 333 w 662"/>
                <a:gd name="T25" fmla="*/ 1846 h 1852"/>
                <a:gd name="T26" fmla="*/ 169 w 662"/>
                <a:gd name="T27" fmla="*/ 1845 h 1852"/>
                <a:gd name="T28" fmla="*/ 49 w 662"/>
                <a:gd name="T29" fmla="*/ 1844 h 1852"/>
                <a:gd name="T30" fmla="*/ 0 w 662"/>
                <a:gd name="T31" fmla="*/ 1843 h 1852"/>
                <a:gd name="T32" fmla="*/ 10 w 662"/>
                <a:gd name="T33" fmla="*/ 923 h 1852"/>
                <a:gd name="T34" fmla="*/ 10 w 662"/>
                <a:gd name="T35" fmla="*/ 749 h 1852"/>
                <a:gd name="T36" fmla="*/ 10 w 662"/>
                <a:gd name="T37" fmla="*/ 574 h 1852"/>
                <a:gd name="T38" fmla="*/ 12 w 662"/>
                <a:gd name="T39" fmla="*/ 399 h 1852"/>
                <a:gd name="T40" fmla="*/ 14 w 662"/>
                <a:gd name="T41" fmla="*/ 223 h 1852"/>
                <a:gd name="T42" fmla="*/ 34 w 662"/>
                <a:gd name="T43" fmla="*/ 134 h 1852"/>
                <a:gd name="T44" fmla="*/ 61 w 662"/>
                <a:gd name="T45" fmla="*/ 130 h 1852"/>
                <a:gd name="T46" fmla="*/ 88 w 662"/>
                <a:gd name="T47" fmla="*/ 123 h 1852"/>
                <a:gd name="T48" fmla="*/ 113 w 662"/>
                <a:gd name="T49" fmla="*/ 114 h 1852"/>
                <a:gd name="T50" fmla="*/ 132 w 662"/>
                <a:gd name="T51" fmla="*/ 101 h 1852"/>
                <a:gd name="T52" fmla="*/ 144 w 662"/>
                <a:gd name="T53" fmla="*/ 87 h 1852"/>
                <a:gd name="T54" fmla="*/ 139 w 662"/>
                <a:gd name="T55" fmla="*/ 75 h 1852"/>
                <a:gd name="T56" fmla="*/ 122 w 662"/>
                <a:gd name="T57" fmla="*/ 61 h 1852"/>
                <a:gd name="T58" fmla="*/ 95 w 662"/>
                <a:gd name="T59" fmla="*/ 50 h 1852"/>
                <a:gd name="T60" fmla="*/ 66 w 662"/>
                <a:gd name="T61" fmla="*/ 42 h 1852"/>
                <a:gd name="T62" fmla="*/ 49 w 662"/>
                <a:gd name="T63" fmla="*/ 38 h 1852"/>
                <a:gd name="T64" fmla="*/ 39 w 662"/>
                <a:gd name="T65" fmla="*/ 37 h 1852"/>
                <a:gd name="T66" fmla="*/ 29 w 662"/>
                <a:gd name="T67" fmla="*/ 36 h 1852"/>
                <a:gd name="T68" fmla="*/ 19 w 662"/>
                <a:gd name="T69" fmla="*/ 35 h 1852"/>
                <a:gd name="T70" fmla="*/ 12 w 662"/>
                <a:gd name="T71" fmla="*/ 31 h 1852"/>
                <a:gd name="T72" fmla="*/ 24 w 662"/>
                <a:gd name="T73" fmla="*/ 26 h 1852"/>
                <a:gd name="T74" fmla="*/ 56 w 662"/>
                <a:gd name="T75" fmla="*/ 19 h 1852"/>
                <a:gd name="T76" fmla="*/ 88 w 662"/>
                <a:gd name="T77" fmla="*/ 13 h 1852"/>
                <a:gd name="T78" fmla="*/ 120 w 662"/>
                <a:gd name="T79" fmla="*/ 8 h 1852"/>
                <a:gd name="T80" fmla="*/ 154 w 662"/>
                <a:gd name="T81" fmla="*/ 3 h 1852"/>
                <a:gd name="T82" fmla="*/ 169 w 662"/>
                <a:gd name="T83" fmla="*/ 741 h 1852"/>
                <a:gd name="T84" fmla="*/ 169 w 662"/>
                <a:gd name="T85" fmla="*/ 740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62" h="1852">
                  <a:moveTo>
                    <a:pt x="169" y="740"/>
                  </a:moveTo>
                  <a:lnTo>
                    <a:pt x="176" y="1763"/>
                  </a:lnTo>
                  <a:lnTo>
                    <a:pt x="215" y="1765"/>
                  </a:lnTo>
                  <a:lnTo>
                    <a:pt x="257" y="1767"/>
                  </a:lnTo>
                  <a:lnTo>
                    <a:pt x="304" y="1770"/>
                  </a:lnTo>
                  <a:lnTo>
                    <a:pt x="353" y="1770"/>
                  </a:lnTo>
                  <a:lnTo>
                    <a:pt x="402" y="1771"/>
                  </a:lnTo>
                  <a:lnTo>
                    <a:pt x="453" y="1771"/>
                  </a:lnTo>
                  <a:lnTo>
                    <a:pt x="502" y="1771"/>
                  </a:lnTo>
                  <a:lnTo>
                    <a:pt x="551" y="1771"/>
                  </a:lnTo>
                  <a:lnTo>
                    <a:pt x="600" y="1770"/>
                  </a:lnTo>
                  <a:lnTo>
                    <a:pt x="644" y="1770"/>
                  </a:lnTo>
                  <a:lnTo>
                    <a:pt x="647" y="1778"/>
                  </a:lnTo>
                  <a:lnTo>
                    <a:pt x="649" y="1786"/>
                  </a:lnTo>
                  <a:lnTo>
                    <a:pt x="652" y="1794"/>
                  </a:lnTo>
                  <a:lnTo>
                    <a:pt x="657" y="1802"/>
                  </a:lnTo>
                  <a:lnTo>
                    <a:pt x="659" y="1810"/>
                  </a:lnTo>
                  <a:lnTo>
                    <a:pt x="659" y="1818"/>
                  </a:lnTo>
                  <a:lnTo>
                    <a:pt x="662" y="1827"/>
                  </a:lnTo>
                  <a:lnTo>
                    <a:pt x="662" y="1835"/>
                  </a:lnTo>
                  <a:lnTo>
                    <a:pt x="659" y="1843"/>
                  </a:lnTo>
                  <a:lnTo>
                    <a:pt x="654" y="1852"/>
                  </a:lnTo>
                  <a:lnTo>
                    <a:pt x="586" y="1851"/>
                  </a:lnTo>
                  <a:lnTo>
                    <a:pt x="505" y="1848"/>
                  </a:lnTo>
                  <a:lnTo>
                    <a:pt x="419" y="1847"/>
                  </a:lnTo>
                  <a:lnTo>
                    <a:pt x="333" y="1846"/>
                  </a:lnTo>
                  <a:lnTo>
                    <a:pt x="247" y="1845"/>
                  </a:lnTo>
                  <a:lnTo>
                    <a:pt x="169" y="1845"/>
                  </a:lnTo>
                  <a:lnTo>
                    <a:pt x="103" y="1844"/>
                  </a:lnTo>
                  <a:lnTo>
                    <a:pt x="49" y="1844"/>
                  </a:lnTo>
                  <a:lnTo>
                    <a:pt x="14" y="1843"/>
                  </a:lnTo>
                  <a:lnTo>
                    <a:pt x="0" y="1843"/>
                  </a:lnTo>
                  <a:lnTo>
                    <a:pt x="7" y="1008"/>
                  </a:lnTo>
                  <a:lnTo>
                    <a:pt x="10" y="923"/>
                  </a:lnTo>
                  <a:lnTo>
                    <a:pt x="10" y="836"/>
                  </a:lnTo>
                  <a:lnTo>
                    <a:pt x="10" y="749"/>
                  </a:lnTo>
                  <a:lnTo>
                    <a:pt x="10" y="662"/>
                  </a:lnTo>
                  <a:lnTo>
                    <a:pt x="10" y="574"/>
                  </a:lnTo>
                  <a:lnTo>
                    <a:pt x="10" y="487"/>
                  </a:lnTo>
                  <a:lnTo>
                    <a:pt x="12" y="399"/>
                  </a:lnTo>
                  <a:lnTo>
                    <a:pt x="12" y="311"/>
                  </a:lnTo>
                  <a:lnTo>
                    <a:pt x="14" y="223"/>
                  </a:lnTo>
                  <a:lnTo>
                    <a:pt x="19" y="135"/>
                  </a:lnTo>
                  <a:lnTo>
                    <a:pt x="34" y="134"/>
                  </a:lnTo>
                  <a:lnTo>
                    <a:pt x="49" y="132"/>
                  </a:lnTo>
                  <a:lnTo>
                    <a:pt x="61" y="130"/>
                  </a:lnTo>
                  <a:lnTo>
                    <a:pt x="76" y="126"/>
                  </a:lnTo>
                  <a:lnTo>
                    <a:pt x="88" y="123"/>
                  </a:lnTo>
                  <a:lnTo>
                    <a:pt x="100" y="118"/>
                  </a:lnTo>
                  <a:lnTo>
                    <a:pt x="113" y="114"/>
                  </a:lnTo>
                  <a:lnTo>
                    <a:pt x="122" y="108"/>
                  </a:lnTo>
                  <a:lnTo>
                    <a:pt x="132" y="101"/>
                  </a:lnTo>
                  <a:lnTo>
                    <a:pt x="139" y="94"/>
                  </a:lnTo>
                  <a:lnTo>
                    <a:pt x="144" y="87"/>
                  </a:lnTo>
                  <a:lnTo>
                    <a:pt x="142" y="80"/>
                  </a:lnTo>
                  <a:lnTo>
                    <a:pt x="139" y="75"/>
                  </a:lnTo>
                  <a:lnTo>
                    <a:pt x="132" y="68"/>
                  </a:lnTo>
                  <a:lnTo>
                    <a:pt x="122" y="61"/>
                  </a:lnTo>
                  <a:lnTo>
                    <a:pt x="110" y="55"/>
                  </a:lnTo>
                  <a:lnTo>
                    <a:pt x="95" y="50"/>
                  </a:lnTo>
                  <a:lnTo>
                    <a:pt x="81" y="45"/>
                  </a:lnTo>
                  <a:lnTo>
                    <a:pt x="66" y="42"/>
                  </a:lnTo>
                  <a:lnTo>
                    <a:pt x="51" y="38"/>
                  </a:lnTo>
                  <a:lnTo>
                    <a:pt x="49" y="38"/>
                  </a:lnTo>
                  <a:lnTo>
                    <a:pt x="44" y="38"/>
                  </a:lnTo>
                  <a:lnTo>
                    <a:pt x="39" y="37"/>
                  </a:lnTo>
                  <a:lnTo>
                    <a:pt x="34" y="37"/>
                  </a:lnTo>
                  <a:lnTo>
                    <a:pt x="29" y="36"/>
                  </a:lnTo>
                  <a:lnTo>
                    <a:pt x="24" y="36"/>
                  </a:lnTo>
                  <a:lnTo>
                    <a:pt x="19" y="35"/>
                  </a:lnTo>
                  <a:lnTo>
                    <a:pt x="14" y="32"/>
                  </a:lnTo>
                  <a:lnTo>
                    <a:pt x="12" y="31"/>
                  </a:lnTo>
                  <a:lnTo>
                    <a:pt x="7" y="29"/>
                  </a:lnTo>
                  <a:lnTo>
                    <a:pt x="24" y="26"/>
                  </a:lnTo>
                  <a:lnTo>
                    <a:pt x="39" y="21"/>
                  </a:lnTo>
                  <a:lnTo>
                    <a:pt x="56" y="19"/>
                  </a:lnTo>
                  <a:lnTo>
                    <a:pt x="71" y="15"/>
                  </a:lnTo>
                  <a:lnTo>
                    <a:pt x="88" y="13"/>
                  </a:lnTo>
                  <a:lnTo>
                    <a:pt x="103" y="11"/>
                  </a:lnTo>
                  <a:lnTo>
                    <a:pt x="120" y="8"/>
                  </a:lnTo>
                  <a:lnTo>
                    <a:pt x="137" y="6"/>
                  </a:lnTo>
                  <a:lnTo>
                    <a:pt x="154" y="3"/>
                  </a:lnTo>
                  <a:lnTo>
                    <a:pt x="169" y="0"/>
                  </a:lnTo>
                  <a:lnTo>
                    <a:pt x="169" y="741"/>
                  </a:lnTo>
                  <a:lnTo>
                    <a:pt x="169" y="741"/>
                  </a:lnTo>
                  <a:lnTo>
                    <a:pt x="169" y="740"/>
                  </a:lnTo>
                  <a:close/>
                </a:path>
              </a:pathLst>
            </a:custGeom>
            <a:solidFill>
              <a:srgbClr val="47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64" name="Freeform 44"/>
            <p:cNvSpPr>
              <a:spLocks/>
            </p:cNvSpPr>
            <p:nvPr/>
          </p:nvSpPr>
          <p:spPr bwMode="auto">
            <a:xfrm>
              <a:off x="2064" y="1910"/>
              <a:ext cx="3125" cy="1831"/>
            </a:xfrm>
            <a:custGeom>
              <a:avLst/>
              <a:gdLst>
                <a:gd name="T0" fmla="*/ 3105 w 3125"/>
                <a:gd name="T1" fmla="*/ 1032 h 1831"/>
                <a:gd name="T2" fmla="*/ 3105 w 3125"/>
                <a:gd name="T3" fmla="*/ 1196 h 1831"/>
                <a:gd name="T4" fmla="*/ 3105 w 3125"/>
                <a:gd name="T5" fmla="*/ 1357 h 1831"/>
                <a:gd name="T6" fmla="*/ 3108 w 3125"/>
                <a:gd name="T7" fmla="*/ 1516 h 1831"/>
                <a:gd name="T8" fmla="*/ 3105 w 3125"/>
                <a:gd name="T9" fmla="*/ 1670 h 1831"/>
                <a:gd name="T10" fmla="*/ 3098 w 3125"/>
                <a:gd name="T11" fmla="*/ 1822 h 1831"/>
                <a:gd name="T12" fmla="*/ 2539 w 3125"/>
                <a:gd name="T13" fmla="*/ 1822 h 1831"/>
                <a:gd name="T14" fmla="*/ 1968 w 3125"/>
                <a:gd name="T15" fmla="*/ 1822 h 1831"/>
                <a:gd name="T16" fmla="*/ 1402 w 3125"/>
                <a:gd name="T17" fmla="*/ 1823 h 1831"/>
                <a:gd name="T18" fmla="*/ 848 w 3125"/>
                <a:gd name="T19" fmla="*/ 1821 h 1831"/>
                <a:gd name="T20" fmla="*/ 326 w 3125"/>
                <a:gd name="T21" fmla="*/ 1814 h 1831"/>
                <a:gd name="T22" fmla="*/ 274 w 3125"/>
                <a:gd name="T23" fmla="*/ 1821 h 1831"/>
                <a:gd name="T24" fmla="*/ 225 w 3125"/>
                <a:gd name="T25" fmla="*/ 1818 h 1831"/>
                <a:gd name="T26" fmla="*/ 176 w 3125"/>
                <a:gd name="T27" fmla="*/ 1818 h 1831"/>
                <a:gd name="T28" fmla="*/ 132 w 3125"/>
                <a:gd name="T29" fmla="*/ 1821 h 1831"/>
                <a:gd name="T30" fmla="*/ 86 w 3125"/>
                <a:gd name="T31" fmla="*/ 1826 h 1831"/>
                <a:gd name="T32" fmla="*/ 0 w 3125"/>
                <a:gd name="T33" fmla="*/ 1732 h 1831"/>
                <a:gd name="T34" fmla="*/ 189 w 3125"/>
                <a:gd name="T35" fmla="*/ 1738 h 1831"/>
                <a:gd name="T36" fmla="*/ 365 w 3125"/>
                <a:gd name="T37" fmla="*/ 1741 h 1831"/>
                <a:gd name="T38" fmla="*/ 539 w 3125"/>
                <a:gd name="T39" fmla="*/ 1740 h 1831"/>
                <a:gd name="T40" fmla="*/ 723 w 3125"/>
                <a:gd name="T41" fmla="*/ 1740 h 1831"/>
                <a:gd name="T42" fmla="*/ 926 w 3125"/>
                <a:gd name="T43" fmla="*/ 1740 h 1831"/>
                <a:gd name="T44" fmla="*/ 2899 w 3125"/>
                <a:gd name="T45" fmla="*/ 1743 h 1831"/>
                <a:gd name="T46" fmla="*/ 2909 w 3125"/>
                <a:gd name="T47" fmla="*/ 1740 h 1831"/>
                <a:gd name="T48" fmla="*/ 2921 w 3125"/>
                <a:gd name="T49" fmla="*/ 1736 h 1831"/>
                <a:gd name="T50" fmla="*/ 2929 w 3125"/>
                <a:gd name="T51" fmla="*/ 1730 h 1831"/>
                <a:gd name="T52" fmla="*/ 2936 w 3125"/>
                <a:gd name="T53" fmla="*/ 1726 h 1831"/>
                <a:gd name="T54" fmla="*/ 2956 w 3125"/>
                <a:gd name="T55" fmla="*/ 502 h 1831"/>
                <a:gd name="T56" fmla="*/ 2978 w 3125"/>
                <a:gd name="T57" fmla="*/ 7 h 1831"/>
                <a:gd name="T58" fmla="*/ 3010 w 3125"/>
                <a:gd name="T59" fmla="*/ 17 h 1831"/>
                <a:gd name="T60" fmla="*/ 3044 w 3125"/>
                <a:gd name="T61" fmla="*/ 26 h 1831"/>
                <a:gd name="T62" fmla="*/ 3081 w 3125"/>
                <a:gd name="T63" fmla="*/ 36 h 1831"/>
                <a:gd name="T64" fmla="*/ 3110 w 3125"/>
                <a:gd name="T65" fmla="*/ 47 h 1831"/>
                <a:gd name="T66" fmla="*/ 3125 w 3125"/>
                <a:gd name="T67" fmla="*/ 53 h 1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25" h="1831">
                  <a:moveTo>
                    <a:pt x="3125" y="53"/>
                  </a:moveTo>
                  <a:lnTo>
                    <a:pt x="3105" y="1032"/>
                  </a:lnTo>
                  <a:lnTo>
                    <a:pt x="3105" y="1114"/>
                  </a:lnTo>
                  <a:lnTo>
                    <a:pt x="3105" y="1196"/>
                  </a:lnTo>
                  <a:lnTo>
                    <a:pt x="3105" y="1277"/>
                  </a:lnTo>
                  <a:lnTo>
                    <a:pt x="3105" y="1357"/>
                  </a:lnTo>
                  <a:lnTo>
                    <a:pt x="3108" y="1437"/>
                  </a:lnTo>
                  <a:lnTo>
                    <a:pt x="3108" y="1516"/>
                  </a:lnTo>
                  <a:lnTo>
                    <a:pt x="3105" y="1593"/>
                  </a:lnTo>
                  <a:lnTo>
                    <a:pt x="3105" y="1670"/>
                  </a:lnTo>
                  <a:lnTo>
                    <a:pt x="3103" y="1746"/>
                  </a:lnTo>
                  <a:lnTo>
                    <a:pt x="3098" y="1822"/>
                  </a:lnTo>
                  <a:lnTo>
                    <a:pt x="2821" y="1822"/>
                  </a:lnTo>
                  <a:lnTo>
                    <a:pt x="2539" y="1822"/>
                  </a:lnTo>
                  <a:lnTo>
                    <a:pt x="2255" y="1822"/>
                  </a:lnTo>
                  <a:lnTo>
                    <a:pt x="1968" y="1822"/>
                  </a:lnTo>
                  <a:lnTo>
                    <a:pt x="1684" y="1823"/>
                  </a:lnTo>
                  <a:lnTo>
                    <a:pt x="1402" y="1823"/>
                  </a:lnTo>
                  <a:lnTo>
                    <a:pt x="1122" y="1822"/>
                  </a:lnTo>
                  <a:lnTo>
                    <a:pt x="848" y="1821"/>
                  </a:lnTo>
                  <a:lnTo>
                    <a:pt x="583" y="1817"/>
                  </a:lnTo>
                  <a:lnTo>
                    <a:pt x="326" y="1814"/>
                  </a:lnTo>
                  <a:lnTo>
                    <a:pt x="301" y="1822"/>
                  </a:lnTo>
                  <a:lnTo>
                    <a:pt x="274" y="1821"/>
                  </a:lnTo>
                  <a:lnTo>
                    <a:pt x="250" y="1820"/>
                  </a:lnTo>
                  <a:lnTo>
                    <a:pt x="225" y="1818"/>
                  </a:lnTo>
                  <a:lnTo>
                    <a:pt x="201" y="1818"/>
                  </a:lnTo>
                  <a:lnTo>
                    <a:pt x="176" y="1818"/>
                  </a:lnTo>
                  <a:lnTo>
                    <a:pt x="154" y="1818"/>
                  </a:lnTo>
                  <a:lnTo>
                    <a:pt x="132" y="1821"/>
                  </a:lnTo>
                  <a:lnTo>
                    <a:pt x="108" y="1823"/>
                  </a:lnTo>
                  <a:lnTo>
                    <a:pt x="86" y="1826"/>
                  </a:lnTo>
                  <a:lnTo>
                    <a:pt x="61" y="1831"/>
                  </a:lnTo>
                  <a:lnTo>
                    <a:pt x="0" y="1732"/>
                  </a:lnTo>
                  <a:lnTo>
                    <a:pt x="95" y="1735"/>
                  </a:lnTo>
                  <a:lnTo>
                    <a:pt x="189" y="1738"/>
                  </a:lnTo>
                  <a:lnTo>
                    <a:pt x="277" y="1740"/>
                  </a:lnTo>
                  <a:lnTo>
                    <a:pt x="365" y="1741"/>
                  </a:lnTo>
                  <a:lnTo>
                    <a:pt x="451" y="1741"/>
                  </a:lnTo>
                  <a:lnTo>
                    <a:pt x="539" y="1740"/>
                  </a:lnTo>
                  <a:lnTo>
                    <a:pt x="627" y="1740"/>
                  </a:lnTo>
                  <a:lnTo>
                    <a:pt x="723" y="1740"/>
                  </a:lnTo>
                  <a:lnTo>
                    <a:pt x="821" y="1740"/>
                  </a:lnTo>
                  <a:lnTo>
                    <a:pt x="926" y="1740"/>
                  </a:lnTo>
                  <a:lnTo>
                    <a:pt x="2892" y="1743"/>
                  </a:lnTo>
                  <a:lnTo>
                    <a:pt x="2899" y="1743"/>
                  </a:lnTo>
                  <a:lnTo>
                    <a:pt x="2904" y="1742"/>
                  </a:lnTo>
                  <a:lnTo>
                    <a:pt x="2909" y="1740"/>
                  </a:lnTo>
                  <a:lnTo>
                    <a:pt x="2917" y="1738"/>
                  </a:lnTo>
                  <a:lnTo>
                    <a:pt x="2921" y="1736"/>
                  </a:lnTo>
                  <a:lnTo>
                    <a:pt x="2926" y="1734"/>
                  </a:lnTo>
                  <a:lnTo>
                    <a:pt x="2929" y="1730"/>
                  </a:lnTo>
                  <a:lnTo>
                    <a:pt x="2934" y="1728"/>
                  </a:lnTo>
                  <a:lnTo>
                    <a:pt x="2936" y="1726"/>
                  </a:lnTo>
                  <a:lnTo>
                    <a:pt x="2936" y="1722"/>
                  </a:lnTo>
                  <a:lnTo>
                    <a:pt x="2956" y="502"/>
                  </a:lnTo>
                  <a:lnTo>
                    <a:pt x="2966" y="0"/>
                  </a:lnTo>
                  <a:lnTo>
                    <a:pt x="2978" y="7"/>
                  </a:lnTo>
                  <a:lnTo>
                    <a:pt x="2993" y="13"/>
                  </a:lnTo>
                  <a:lnTo>
                    <a:pt x="3010" y="17"/>
                  </a:lnTo>
                  <a:lnTo>
                    <a:pt x="3027" y="22"/>
                  </a:lnTo>
                  <a:lnTo>
                    <a:pt x="3044" y="26"/>
                  </a:lnTo>
                  <a:lnTo>
                    <a:pt x="3061" y="31"/>
                  </a:lnTo>
                  <a:lnTo>
                    <a:pt x="3081" y="36"/>
                  </a:lnTo>
                  <a:lnTo>
                    <a:pt x="3095" y="41"/>
                  </a:lnTo>
                  <a:lnTo>
                    <a:pt x="3110" y="47"/>
                  </a:lnTo>
                  <a:lnTo>
                    <a:pt x="3125" y="53"/>
                  </a:lnTo>
                  <a:lnTo>
                    <a:pt x="3125" y="53"/>
                  </a:lnTo>
                  <a:close/>
                </a:path>
              </a:pathLst>
            </a:custGeom>
            <a:solidFill>
              <a:srgbClr val="47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65" name="Freeform 45"/>
            <p:cNvSpPr>
              <a:spLocks/>
            </p:cNvSpPr>
            <p:nvPr/>
          </p:nvSpPr>
          <p:spPr bwMode="auto">
            <a:xfrm>
              <a:off x="235" y="1922"/>
              <a:ext cx="397" cy="132"/>
            </a:xfrm>
            <a:custGeom>
              <a:avLst/>
              <a:gdLst>
                <a:gd name="T0" fmla="*/ 397 w 397"/>
                <a:gd name="T1" fmla="*/ 24 h 132"/>
                <a:gd name="T2" fmla="*/ 388 w 397"/>
                <a:gd name="T3" fmla="*/ 40 h 132"/>
                <a:gd name="T4" fmla="*/ 370 w 397"/>
                <a:gd name="T5" fmla="*/ 52 h 132"/>
                <a:gd name="T6" fmla="*/ 348 w 397"/>
                <a:gd name="T7" fmla="*/ 62 h 132"/>
                <a:gd name="T8" fmla="*/ 319 w 397"/>
                <a:gd name="T9" fmla="*/ 69 h 132"/>
                <a:gd name="T10" fmla="*/ 290 w 397"/>
                <a:gd name="T11" fmla="*/ 75 h 132"/>
                <a:gd name="T12" fmla="*/ 255 w 397"/>
                <a:gd name="T13" fmla="*/ 80 h 132"/>
                <a:gd name="T14" fmla="*/ 221 w 397"/>
                <a:gd name="T15" fmla="*/ 83 h 132"/>
                <a:gd name="T16" fmla="*/ 187 w 397"/>
                <a:gd name="T17" fmla="*/ 88 h 132"/>
                <a:gd name="T18" fmla="*/ 155 w 397"/>
                <a:gd name="T19" fmla="*/ 93 h 132"/>
                <a:gd name="T20" fmla="*/ 125 w 397"/>
                <a:gd name="T21" fmla="*/ 99 h 132"/>
                <a:gd name="T22" fmla="*/ 128 w 397"/>
                <a:gd name="T23" fmla="*/ 102 h 132"/>
                <a:gd name="T24" fmla="*/ 130 w 397"/>
                <a:gd name="T25" fmla="*/ 106 h 132"/>
                <a:gd name="T26" fmla="*/ 135 w 397"/>
                <a:gd name="T27" fmla="*/ 109 h 132"/>
                <a:gd name="T28" fmla="*/ 138 w 397"/>
                <a:gd name="T29" fmla="*/ 112 h 132"/>
                <a:gd name="T30" fmla="*/ 140 w 397"/>
                <a:gd name="T31" fmla="*/ 115 h 132"/>
                <a:gd name="T32" fmla="*/ 142 w 397"/>
                <a:gd name="T33" fmla="*/ 118 h 132"/>
                <a:gd name="T34" fmla="*/ 145 w 397"/>
                <a:gd name="T35" fmla="*/ 122 h 132"/>
                <a:gd name="T36" fmla="*/ 142 w 397"/>
                <a:gd name="T37" fmla="*/ 125 h 132"/>
                <a:gd name="T38" fmla="*/ 140 w 397"/>
                <a:gd name="T39" fmla="*/ 129 h 132"/>
                <a:gd name="T40" fmla="*/ 133 w 397"/>
                <a:gd name="T41" fmla="*/ 132 h 132"/>
                <a:gd name="T42" fmla="*/ 118 w 397"/>
                <a:gd name="T43" fmla="*/ 130 h 132"/>
                <a:gd name="T44" fmla="*/ 103 w 397"/>
                <a:gd name="T45" fmla="*/ 128 h 132"/>
                <a:gd name="T46" fmla="*/ 91 w 397"/>
                <a:gd name="T47" fmla="*/ 124 h 132"/>
                <a:gd name="T48" fmla="*/ 76 w 397"/>
                <a:gd name="T49" fmla="*/ 121 h 132"/>
                <a:gd name="T50" fmla="*/ 62 w 397"/>
                <a:gd name="T51" fmla="*/ 116 h 132"/>
                <a:gd name="T52" fmla="*/ 49 w 397"/>
                <a:gd name="T53" fmla="*/ 110 h 132"/>
                <a:gd name="T54" fmla="*/ 37 w 397"/>
                <a:gd name="T55" fmla="*/ 106 h 132"/>
                <a:gd name="T56" fmla="*/ 27 w 397"/>
                <a:gd name="T57" fmla="*/ 99 h 132"/>
                <a:gd name="T58" fmla="*/ 20 w 397"/>
                <a:gd name="T59" fmla="*/ 93 h 132"/>
                <a:gd name="T60" fmla="*/ 13 w 397"/>
                <a:gd name="T61" fmla="*/ 85 h 132"/>
                <a:gd name="T62" fmla="*/ 3 w 397"/>
                <a:gd name="T63" fmla="*/ 77 h 132"/>
                <a:gd name="T64" fmla="*/ 0 w 397"/>
                <a:gd name="T65" fmla="*/ 69 h 132"/>
                <a:gd name="T66" fmla="*/ 0 w 397"/>
                <a:gd name="T67" fmla="*/ 61 h 132"/>
                <a:gd name="T68" fmla="*/ 5 w 397"/>
                <a:gd name="T69" fmla="*/ 53 h 132"/>
                <a:gd name="T70" fmla="*/ 15 w 397"/>
                <a:gd name="T71" fmla="*/ 46 h 132"/>
                <a:gd name="T72" fmla="*/ 25 w 397"/>
                <a:gd name="T73" fmla="*/ 40 h 132"/>
                <a:gd name="T74" fmla="*/ 37 w 397"/>
                <a:gd name="T75" fmla="*/ 33 h 132"/>
                <a:gd name="T76" fmla="*/ 52 w 397"/>
                <a:gd name="T77" fmla="*/ 28 h 132"/>
                <a:gd name="T78" fmla="*/ 66 w 397"/>
                <a:gd name="T79" fmla="*/ 24 h 132"/>
                <a:gd name="T80" fmla="*/ 81 w 397"/>
                <a:gd name="T81" fmla="*/ 20 h 132"/>
                <a:gd name="T82" fmla="*/ 113 w 397"/>
                <a:gd name="T83" fmla="*/ 16 h 132"/>
                <a:gd name="T84" fmla="*/ 145 w 397"/>
                <a:gd name="T85" fmla="*/ 10 h 132"/>
                <a:gd name="T86" fmla="*/ 179 w 397"/>
                <a:gd name="T87" fmla="*/ 5 h 132"/>
                <a:gd name="T88" fmla="*/ 214 w 397"/>
                <a:gd name="T89" fmla="*/ 2 h 132"/>
                <a:gd name="T90" fmla="*/ 245 w 397"/>
                <a:gd name="T91" fmla="*/ 0 h 132"/>
                <a:gd name="T92" fmla="*/ 280 w 397"/>
                <a:gd name="T93" fmla="*/ 0 h 132"/>
                <a:gd name="T94" fmla="*/ 312 w 397"/>
                <a:gd name="T95" fmla="*/ 1 h 132"/>
                <a:gd name="T96" fmla="*/ 341 w 397"/>
                <a:gd name="T97" fmla="*/ 5 h 132"/>
                <a:gd name="T98" fmla="*/ 370 w 397"/>
                <a:gd name="T99" fmla="*/ 13 h 132"/>
                <a:gd name="T100" fmla="*/ 397 w 397"/>
                <a:gd name="T101" fmla="*/ 24 h 132"/>
                <a:gd name="T102" fmla="*/ 397 w 397"/>
                <a:gd name="T103" fmla="*/ 2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97" h="132">
                  <a:moveTo>
                    <a:pt x="397" y="24"/>
                  </a:moveTo>
                  <a:lnTo>
                    <a:pt x="388" y="40"/>
                  </a:lnTo>
                  <a:lnTo>
                    <a:pt x="370" y="52"/>
                  </a:lnTo>
                  <a:lnTo>
                    <a:pt x="348" y="62"/>
                  </a:lnTo>
                  <a:lnTo>
                    <a:pt x="319" y="69"/>
                  </a:lnTo>
                  <a:lnTo>
                    <a:pt x="290" y="75"/>
                  </a:lnTo>
                  <a:lnTo>
                    <a:pt x="255" y="80"/>
                  </a:lnTo>
                  <a:lnTo>
                    <a:pt x="221" y="83"/>
                  </a:lnTo>
                  <a:lnTo>
                    <a:pt x="187" y="88"/>
                  </a:lnTo>
                  <a:lnTo>
                    <a:pt x="155" y="93"/>
                  </a:lnTo>
                  <a:lnTo>
                    <a:pt x="125" y="99"/>
                  </a:lnTo>
                  <a:lnTo>
                    <a:pt x="128" y="102"/>
                  </a:lnTo>
                  <a:lnTo>
                    <a:pt x="130" y="106"/>
                  </a:lnTo>
                  <a:lnTo>
                    <a:pt x="135" y="109"/>
                  </a:lnTo>
                  <a:lnTo>
                    <a:pt x="138" y="112"/>
                  </a:lnTo>
                  <a:lnTo>
                    <a:pt x="140" y="115"/>
                  </a:lnTo>
                  <a:lnTo>
                    <a:pt x="142" y="118"/>
                  </a:lnTo>
                  <a:lnTo>
                    <a:pt x="145" y="122"/>
                  </a:lnTo>
                  <a:lnTo>
                    <a:pt x="142" y="125"/>
                  </a:lnTo>
                  <a:lnTo>
                    <a:pt x="140" y="129"/>
                  </a:lnTo>
                  <a:lnTo>
                    <a:pt x="133" y="132"/>
                  </a:lnTo>
                  <a:lnTo>
                    <a:pt x="118" y="130"/>
                  </a:lnTo>
                  <a:lnTo>
                    <a:pt x="103" y="128"/>
                  </a:lnTo>
                  <a:lnTo>
                    <a:pt x="91" y="124"/>
                  </a:lnTo>
                  <a:lnTo>
                    <a:pt x="76" y="121"/>
                  </a:lnTo>
                  <a:lnTo>
                    <a:pt x="62" y="116"/>
                  </a:lnTo>
                  <a:lnTo>
                    <a:pt x="49" y="110"/>
                  </a:lnTo>
                  <a:lnTo>
                    <a:pt x="37" y="106"/>
                  </a:lnTo>
                  <a:lnTo>
                    <a:pt x="27" y="99"/>
                  </a:lnTo>
                  <a:lnTo>
                    <a:pt x="20" y="93"/>
                  </a:lnTo>
                  <a:lnTo>
                    <a:pt x="13" y="85"/>
                  </a:lnTo>
                  <a:lnTo>
                    <a:pt x="3" y="77"/>
                  </a:lnTo>
                  <a:lnTo>
                    <a:pt x="0" y="69"/>
                  </a:lnTo>
                  <a:lnTo>
                    <a:pt x="0" y="61"/>
                  </a:lnTo>
                  <a:lnTo>
                    <a:pt x="5" y="53"/>
                  </a:lnTo>
                  <a:lnTo>
                    <a:pt x="15" y="46"/>
                  </a:lnTo>
                  <a:lnTo>
                    <a:pt x="25" y="40"/>
                  </a:lnTo>
                  <a:lnTo>
                    <a:pt x="37" y="33"/>
                  </a:lnTo>
                  <a:lnTo>
                    <a:pt x="52" y="28"/>
                  </a:lnTo>
                  <a:lnTo>
                    <a:pt x="66" y="24"/>
                  </a:lnTo>
                  <a:lnTo>
                    <a:pt x="81" y="20"/>
                  </a:lnTo>
                  <a:lnTo>
                    <a:pt x="113" y="16"/>
                  </a:lnTo>
                  <a:lnTo>
                    <a:pt x="145" y="10"/>
                  </a:lnTo>
                  <a:lnTo>
                    <a:pt x="179" y="5"/>
                  </a:lnTo>
                  <a:lnTo>
                    <a:pt x="214" y="2"/>
                  </a:lnTo>
                  <a:lnTo>
                    <a:pt x="245" y="0"/>
                  </a:lnTo>
                  <a:lnTo>
                    <a:pt x="280" y="0"/>
                  </a:lnTo>
                  <a:lnTo>
                    <a:pt x="312" y="1"/>
                  </a:lnTo>
                  <a:lnTo>
                    <a:pt x="341" y="5"/>
                  </a:lnTo>
                  <a:lnTo>
                    <a:pt x="370" y="13"/>
                  </a:lnTo>
                  <a:lnTo>
                    <a:pt x="397" y="24"/>
                  </a:lnTo>
                  <a:lnTo>
                    <a:pt x="397" y="24"/>
                  </a:lnTo>
                  <a:close/>
                </a:path>
              </a:pathLst>
            </a:custGeom>
            <a:solidFill>
              <a:srgbClr val="CC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66" name="Freeform 46"/>
            <p:cNvSpPr>
              <a:spLocks/>
            </p:cNvSpPr>
            <p:nvPr/>
          </p:nvSpPr>
          <p:spPr bwMode="auto">
            <a:xfrm>
              <a:off x="2390" y="3749"/>
              <a:ext cx="88" cy="185"/>
            </a:xfrm>
            <a:custGeom>
              <a:avLst/>
              <a:gdLst>
                <a:gd name="T0" fmla="*/ 88 w 88"/>
                <a:gd name="T1" fmla="*/ 0 h 185"/>
                <a:gd name="T2" fmla="*/ 88 w 88"/>
                <a:gd name="T3" fmla="*/ 19 h 185"/>
                <a:gd name="T4" fmla="*/ 88 w 88"/>
                <a:gd name="T5" fmla="*/ 38 h 185"/>
                <a:gd name="T6" fmla="*/ 86 w 88"/>
                <a:gd name="T7" fmla="*/ 56 h 185"/>
                <a:gd name="T8" fmla="*/ 86 w 88"/>
                <a:gd name="T9" fmla="*/ 75 h 185"/>
                <a:gd name="T10" fmla="*/ 86 w 88"/>
                <a:gd name="T11" fmla="*/ 94 h 185"/>
                <a:gd name="T12" fmla="*/ 83 w 88"/>
                <a:gd name="T13" fmla="*/ 112 h 185"/>
                <a:gd name="T14" fmla="*/ 81 w 88"/>
                <a:gd name="T15" fmla="*/ 130 h 185"/>
                <a:gd name="T16" fmla="*/ 76 w 88"/>
                <a:gd name="T17" fmla="*/ 150 h 185"/>
                <a:gd name="T18" fmla="*/ 71 w 88"/>
                <a:gd name="T19" fmla="*/ 168 h 185"/>
                <a:gd name="T20" fmla="*/ 64 w 88"/>
                <a:gd name="T21" fmla="*/ 185 h 185"/>
                <a:gd name="T22" fmla="*/ 34 w 88"/>
                <a:gd name="T23" fmla="*/ 173 h 185"/>
                <a:gd name="T24" fmla="*/ 14 w 88"/>
                <a:gd name="T25" fmla="*/ 157 h 185"/>
                <a:gd name="T26" fmla="*/ 2 w 88"/>
                <a:gd name="T27" fmla="*/ 139 h 185"/>
                <a:gd name="T28" fmla="*/ 0 w 88"/>
                <a:gd name="T29" fmla="*/ 120 h 185"/>
                <a:gd name="T30" fmla="*/ 2 w 88"/>
                <a:gd name="T31" fmla="*/ 99 h 185"/>
                <a:gd name="T32" fmla="*/ 7 w 88"/>
                <a:gd name="T33" fmla="*/ 79 h 185"/>
                <a:gd name="T34" fmla="*/ 12 w 88"/>
                <a:gd name="T35" fmla="*/ 58 h 185"/>
                <a:gd name="T36" fmla="*/ 17 w 88"/>
                <a:gd name="T37" fmla="*/ 38 h 185"/>
                <a:gd name="T38" fmla="*/ 22 w 88"/>
                <a:gd name="T39" fmla="*/ 18 h 185"/>
                <a:gd name="T40" fmla="*/ 19 w 88"/>
                <a:gd name="T41" fmla="*/ 0 h 185"/>
                <a:gd name="T42" fmla="*/ 88 w 88"/>
                <a:gd name="T43" fmla="*/ 0 h 185"/>
                <a:gd name="T44" fmla="*/ 88 w 88"/>
                <a:gd name="T45"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8" h="185">
                  <a:moveTo>
                    <a:pt x="88" y="0"/>
                  </a:moveTo>
                  <a:lnTo>
                    <a:pt x="88" y="19"/>
                  </a:lnTo>
                  <a:lnTo>
                    <a:pt x="88" y="38"/>
                  </a:lnTo>
                  <a:lnTo>
                    <a:pt x="86" y="56"/>
                  </a:lnTo>
                  <a:lnTo>
                    <a:pt x="86" y="75"/>
                  </a:lnTo>
                  <a:lnTo>
                    <a:pt x="86" y="94"/>
                  </a:lnTo>
                  <a:lnTo>
                    <a:pt x="83" y="112"/>
                  </a:lnTo>
                  <a:lnTo>
                    <a:pt x="81" y="130"/>
                  </a:lnTo>
                  <a:lnTo>
                    <a:pt x="76" y="150"/>
                  </a:lnTo>
                  <a:lnTo>
                    <a:pt x="71" y="168"/>
                  </a:lnTo>
                  <a:lnTo>
                    <a:pt x="64" y="185"/>
                  </a:lnTo>
                  <a:lnTo>
                    <a:pt x="34" y="173"/>
                  </a:lnTo>
                  <a:lnTo>
                    <a:pt x="14" y="157"/>
                  </a:lnTo>
                  <a:lnTo>
                    <a:pt x="2" y="139"/>
                  </a:lnTo>
                  <a:lnTo>
                    <a:pt x="0" y="120"/>
                  </a:lnTo>
                  <a:lnTo>
                    <a:pt x="2" y="99"/>
                  </a:lnTo>
                  <a:lnTo>
                    <a:pt x="7" y="79"/>
                  </a:lnTo>
                  <a:lnTo>
                    <a:pt x="12" y="58"/>
                  </a:lnTo>
                  <a:lnTo>
                    <a:pt x="17" y="38"/>
                  </a:lnTo>
                  <a:lnTo>
                    <a:pt x="22" y="18"/>
                  </a:lnTo>
                  <a:lnTo>
                    <a:pt x="19" y="0"/>
                  </a:lnTo>
                  <a:lnTo>
                    <a:pt x="88" y="0"/>
                  </a:lnTo>
                  <a:lnTo>
                    <a:pt x="88" y="0"/>
                  </a:lnTo>
                  <a:close/>
                </a:path>
              </a:pathLst>
            </a:custGeom>
            <a:solidFill>
              <a:srgbClr val="FF00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67" name="Freeform 47"/>
            <p:cNvSpPr>
              <a:spLocks/>
            </p:cNvSpPr>
            <p:nvPr/>
          </p:nvSpPr>
          <p:spPr bwMode="auto">
            <a:xfrm>
              <a:off x="3235" y="3749"/>
              <a:ext cx="1189" cy="426"/>
            </a:xfrm>
            <a:custGeom>
              <a:avLst/>
              <a:gdLst>
                <a:gd name="T0" fmla="*/ 299 w 1189"/>
                <a:gd name="T1" fmla="*/ 73 h 426"/>
                <a:gd name="T2" fmla="*/ 402 w 1189"/>
                <a:gd name="T3" fmla="*/ 97 h 426"/>
                <a:gd name="T4" fmla="*/ 510 w 1189"/>
                <a:gd name="T5" fmla="*/ 111 h 426"/>
                <a:gd name="T6" fmla="*/ 572 w 1189"/>
                <a:gd name="T7" fmla="*/ 115 h 426"/>
                <a:gd name="T8" fmla="*/ 527 w 1189"/>
                <a:gd name="T9" fmla="*/ 133 h 426"/>
                <a:gd name="T10" fmla="*/ 493 w 1189"/>
                <a:gd name="T11" fmla="*/ 151 h 426"/>
                <a:gd name="T12" fmla="*/ 478 w 1189"/>
                <a:gd name="T13" fmla="*/ 171 h 426"/>
                <a:gd name="T14" fmla="*/ 525 w 1189"/>
                <a:gd name="T15" fmla="*/ 182 h 426"/>
                <a:gd name="T16" fmla="*/ 572 w 1189"/>
                <a:gd name="T17" fmla="*/ 168 h 426"/>
                <a:gd name="T18" fmla="*/ 621 w 1189"/>
                <a:gd name="T19" fmla="*/ 153 h 426"/>
                <a:gd name="T20" fmla="*/ 701 w 1189"/>
                <a:gd name="T21" fmla="*/ 154 h 426"/>
                <a:gd name="T22" fmla="*/ 672 w 1189"/>
                <a:gd name="T23" fmla="*/ 163 h 426"/>
                <a:gd name="T24" fmla="*/ 638 w 1189"/>
                <a:gd name="T25" fmla="*/ 173 h 426"/>
                <a:gd name="T26" fmla="*/ 603 w 1189"/>
                <a:gd name="T27" fmla="*/ 181 h 426"/>
                <a:gd name="T28" fmla="*/ 574 w 1189"/>
                <a:gd name="T29" fmla="*/ 192 h 426"/>
                <a:gd name="T30" fmla="*/ 549 w 1189"/>
                <a:gd name="T31" fmla="*/ 205 h 426"/>
                <a:gd name="T32" fmla="*/ 535 w 1189"/>
                <a:gd name="T33" fmla="*/ 221 h 426"/>
                <a:gd name="T34" fmla="*/ 586 w 1189"/>
                <a:gd name="T35" fmla="*/ 237 h 426"/>
                <a:gd name="T36" fmla="*/ 665 w 1189"/>
                <a:gd name="T37" fmla="*/ 224 h 426"/>
                <a:gd name="T38" fmla="*/ 741 w 1189"/>
                <a:gd name="T39" fmla="*/ 201 h 426"/>
                <a:gd name="T40" fmla="*/ 895 w 1189"/>
                <a:gd name="T41" fmla="*/ 189 h 426"/>
                <a:gd name="T42" fmla="*/ 826 w 1189"/>
                <a:gd name="T43" fmla="*/ 199 h 426"/>
                <a:gd name="T44" fmla="*/ 743 w 1189"/>
                <a:gd name="T45" fmla="*/ 221 h 426"/>
                <a:gd name="T46" fmla="*/ 672 w 1189"/>
                <a:gd name="T47" fmla="*/ 250 h 426"/>
                <a:gd name="T48" fmla="*/ 721 w 1189"/>
                <a:gd name="T49" fmla="*/ 275 h 426"/>
                <a:gd name="T50" fmla="*/ 812 w 1189"/>
                <a:gd name="T51" fmla="*/ 258 h 426"/>
                <a:gd name="T52" fmla="*/ 902 w 1189"/>
                <a:gd name="T53" fmla="*/ 233 h 426"/>
                <a:gd name="T54" fmla="*/ 969 w 1189"/>
                <a:gd name="T55" fmla="*/ 226 h 426"/>
                <a:gd name="T56" fmla="*/ 966 w 1189"/>
                <a:gd name="T57" fmla="*/ 213 h 426"/>
                <a:gd name="T58" fmla="*/ 947 w 1189"/>
                <a:gd name="T59" fmla="*/ 201 h 426"/>
                <a:gd name="T60" fmla="*/ 920 w 1189"/>
                <a:gd name="T61" fmla="*/ 192 h 426"/>
                <a:gd name="T62" fmla="*/ 1015 w 1189"/>
                <a:gd name="T63" fmla="*/ 199 h 426"/>
                <a:gd name="T64" fmla="*/ 1098 w 1189"/>
                <a:gd name="T65" fmla="*/ 219 h 426"/>
                <a:gd name="T66" fmla="*/ 1162 w 1189"/>
                <a:gd name="T67" fmla="*/ 254 h 426"/>
                <a:gd name="T68" fmla="*/ 1189 w 1189"/>
                <a:gd name="T69" fmla="*/ 295 h 426"/>
                <a:gd name="T70" fmla="*/ 1172 w 1189"/>
                <a:gd name="T71" fmla="*/ 331 h 426"/>
                <a:gd name="T72" fmla="*/ 1130 w 1189"/>
                <a:gd name="T73" fmla="*/ 365 h 426"/>
                <a:gd name="T74" fmla="*/ 1059 w 1189"/>
                <a:gd name="T75" fmla="*/ 402 h 426"/>
                <a:gd name="T76" fmla="*/ 893 w 1189"/>
                <a:gd name="T77" fmla="*/ 426 h 426"/>
                <a:gd name="T78" fmla="*/ 704 w 1189"/>
                <a:gd name="T79" fmla="*/ 422 h 426"/>
                <a:gd name="T80" fmla="*/ 530 w 1189"/>
                <a:gd name="T81" fmla="*/ 407 h 426"/>
                <a:gd name="T82" fmla="*/ 393 w 1189"/>
                <a:gd name="T83" fmla="*/ 376 h 426"/>
                <a:gd name="T84" fmla="*/ 339 w 1189"/>
                <a:gd name="T85" fmla="*/ 311 h 426"/>
                <a:gd name="T86" fmla="*/ 299 w 1189"/>
                <a:gd name="T87" fmla="*/ 239 h 426"/>
                <a:gd name="T88" fmla="*/ 221 w 1189"/>
                <a:gd name="T89" fmla="*/ 232 h 426"/>
                <a:gd name="T90" fmla="*/ 128 w 1189"/>
                <a:gd name="T91" fmla="*/ 203 h 426"/>
                <a:gd name="T92" fmla="*/ 47 w 1189"/>
                <a:gd name="T93" fmla="*/ 167 h 426"/>
                <a:gd name="T94" fmla="*/ 0 w 1189"/>
                <a:gd name="T95" fmla="*/ 123 h 426"/>
                <a:gd name="T96" fmla="*/ 8 w 1189"/>
                <a:gd name="T97" fmla="*/ 83 h 426"/>
                <a:gd name="T98" fmla="*/ 30 w 1189"/>
                <a:gd name="T99" fmla="*/ 46 h 426"/>
                <a:gd name="T100" fmla="*/ 62 w 1189"/>
                <a:gd name="T101" fmla="*/ 11 h 426"/>
                <a:gd name="T102" fmla="*/ 106 w 1189"/>
                <a:gd name="T103" fmla="*/ 8 h 426"/>
                <a:gd name="T104" fmla="*/ 152 w 1189"/>
                <a:gd name="T105" fmla="*/ 25 h 426"/>
                <a:gd name="T106" fmla="*/ 201 w 1189"/>
                <a:gd name="T107" fmla="*/ 46 h 426"/>
                <a:gd name="T108" fmla="*/ 233 w 1189"/>
                <a:gd name="T109" fmla="*/ 57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89" h="426">
                  <a:moveTo>
                    <a:pt x="233" y="56"/>
                  </a:moveTo>
                  <a:lnTo>
                    <a:pt x="265" y="65"/>
                  </a:lnTo>
                  <a:lnTo>
                    <a:pt x="299" y="73"/>
                  </a:lnTo>
                  <a:lnTo>
                    <a:pt x="334" y="82"/>
                  </a:lnTo>
                  <a:lnTo>
                    <a:pt x="366" y="90"/>
                  </a:lnTo>
                  <a:lnTo>
                    <a:pt x="402" y="97"/>
                  </a:lnTo>
                  <a:lnTo>
                    <a:pt x="437" y="103"/>
                  </a:lnTo>
                  <a:lnTo>
                    <a:pt x="471" y="109"/>
                  </a:lnTo>
                  <a:lnTo>
                    <a:pt x="510" y="111"/>
                  </a:lnTo>
                  <a:lnTo>
                    <a:pt x="547" y="112"/>
                  </a:lnTo>
                  <a:lnTo>
                    <a:pt x="586" y="110"/>
                  </a:lnTo>
                  <a:lnTo>
                    <a:pt x="572" y="115"/>
                  </a:lnTo>
                  <a:lnTo>
                    <a:pt x="557" y="121"/>
                  </a:lnTo>
                  <a:lnTo>
                    <a:pt x="542" y="127"/>
                  </a:lnTo>
                  <a:lnTo>
                    <a:pt x="527" y="133"/>
                  </a:lnTo>
                  <a:lnTo>
                    <a:pt x="515" y="138"/>
                  </a:lnTo>
                  <a:lnTo>
                    <a:pt x="503" y="144"/>
                  </a:lnTo>
                  <a:lnTo>
                    <a:pt x="493" y="151"/>
                  </a:lnTo>
                  <a:lnTo>
                    <a:pt x="486" y="158"/>
                  </a:lnTo>
                  <a:lnTo>
                    <a:pt x="481" y="165"/>
                  </a:lnTo>
                  <a:lnTo>
                    <a:pt x="478" y="171"/>
                  </a:lnTo>
                  <a:lnTo>
                    <a:pt x="496" y="179"/>
                  </a:lnTo>
                  <a:lnTo>
                    <a:pt x="510" y="182"/>
                  </a:lnTo>
                  <a:lnTo>
                    <a:pt x="525" y="182"/>
                  </a:lnTo>
                  <a:lnTo>
                    <a:pt x="540" y="178"/>
                  </a:lnTo>
                  <a:lnTo>
                    <a:pt x="557" y="174"/>
                  </a:lnTo>
                  <a:lnTo>
                    <a:pt x="572" y="168"/>
                  </a:lnTo>
                  <a:lnTo>
                    <a:pt x="586" y="162"/>
                  </a:lnTo>
                  <a:lnTo>
                    <a:pt x="603" y="157"/>
                  </a:lnTo>
                  <a:lnTo>
                    <a:pt x="621" y="153"/>
                  </a:lnTo>
                  <a:lnTo>
                    <a:pt x="638" y="151"/>
                  </a:lnTo>
                  <a:lnTo>
                    <a:pt x="706" y="151"/>
                  </a:lnTo>
                  <a:lnTo>
                    <a:pt x="701" y="154"/>
                  </a:lnTo>
                  <a:lnTo>
                    <a:pt x="692" y="158"/>
                  </a:lnTo>
                  <a:lnTo>
                    <a:pt x="684" y="160"/>
                  </a:lnTo>
                  <a:lnTo>
                    <a:pt x="672" y="163"/>
                  </a:lnTo>
                  <a:lnTo>
                    <a:pt x="662" y="167"/>
                  </a:lnTo>
                  <a:lnTo>
                    <a:pt x="650" y="169"/>
                  </a:lnTo>
                  <a:lnTo>
                    <a:pt x="638" y="173"/>
                  </a:lnTo>
                  <a:lnTo>
                    <a:pt x="625" y="175"/>
                  </a:lnTo>
                  <a:lnTo>
                    <a:pt x="616" y="178"/>
                  </a:lnTo>
                  <a:lnTo>
                    <a:pt x="603" y="181"/>
                  </a:lnTo>
                  <a:lnTo>
                    <a:pt x="594" y="184"/>
                  </a:lnTo>
                  <a:lnTo>
                    <a:pt x="584" y="187"/>
                  </a:lnTo>
                  <a:lnTo>
                    <a:pt x="574" y="192"/>
                  </a:lnTo>
                  <a:lnTo>
                    <a:pt x="564" y="197"/>
                  </a:lnTo>
                  <a:lnTo>
                    <a:pt x="557" y="200"/>
                  </a:lnTo>
                  <a:lnTo>
                    <a:pt x="549" y="205"/>
                  </a:lnTo>
                  <a:lnTo>
                    <a:pt x="542" y="210"/>
                  </a:lnTo>
                  <a:lnTo>
                    <a:pt x="537" y="215"/>
                  </a:lnTo>
                  <a:lnTo>
                    <a:pt x="535" y="221"/>
                  </a:lnTo>
                  <a:lnTo>
                    <a:pt x="530" y="226"/>
                  </a:lnTo>
                  <a:lnTo>
                    <a:pt x="559" y="234"/>
                  </a:lnTo>
                  <a:lnTo>
                    <a:pt x="586" y="237"/>
                  </a:lnTo>
                  <a:lnTo>
                    <a:pt x="613" y="235"/>
                  </a:lnTo>
                  <a:lnTo>
                    <a:pt x="640" y="231"/>
                  </a:lnTo>
                  <a:lnTo>
                    <a:pt x="665" y="224"/>
                  </a:lnTo>
                  <a:lnTo>
                    <a:pt x="689" y="216"/>
                  </a:lnTo>
                  <a:lnTo>
                    <a:pt x="716" y="208"/>
                  </a:lnTo>
                  <a:lnTo>
                    <a:pt x="741" y="201"/>
                  </a:lnTo>
                  <a:lnTo>
                    <a:pt x="768" y="195"/>
                  </a:lnTo>
                  <a:lnTo>
                    <a:pt x="795" y="192"/>
                  </a:lnTo>
                  <a:lnTo>
                    <a:pt x="895" y="189"/>
                  </a:lnTo>
                  <a:lnTo>
                    <a:pt x="875" y="191"/>
                  </a:lnTo>
                  <a:lnTo>
                    <a:pt x="851" y="194"/>
                  </a:lnTo>
                  <a:lnTo>
                    <a:pt x="826" y="199"/>
                  </a:lnTo>
                  <a:lnTo>
                    <a:pt x="799" y="205"/>
                  </a:lnTo>
                  <a:lnTo>
                    <a:pt x="770" y="211"/>
                  </a:lnTo>
                  <a:lnTo>
                    <a:pt x="743" y="221"/>
                  </a:lnTo>
                  <a:lnTo>
                    <a:pt x="719" y="230"/>
                  </a:lnTo>
                  <a:lnTo>
                    <a:pt x="694" y="240"/>
                  </a:lnTo>
                  <a:lnTo>
                    <a:pt x="672" y="250"/>
                  </a:lnTo>
                  <a:lnTo>
                    <a:pt x="655" y="263"/>
                  </a:lnTo>
                  <a:lnTo>
                    <a:pt x="689" y="273"/>
                  </a:lnTo>
                  <a:lnTo>
                    <a:pt x="721" y="275"/>
                  </a:lnTo>
                  <a:lnTo>
                    <a:pt x="750" y="273"/>
                  </a:lnTo>
                  <a:lnTo>
                    <a:pt x="782" y="267"/>
                  </a:lnTo>
                  <a:lnTo>
                    <a:pt x="812" y="258"/>
                  </a:lnTo>
                  <a:lnTo>
                    <a:pt x="841" y="249"/>
                  </a:lnTo>
                  <a:lnTo>
                    <a:pt x="873" y="240"/>
                  </a:lnTo>
                  <a:lnTo>
                    <a:pt x="902" y="233"/>
                  </a:lnTo>
                  <a:lnTo>
                    <a:pt x="934" y="229"/>
                  </a:lnTo>
                  <a:lnTo>
                    <a:pt x="964" y="230"/>
                  </a:lnTo>
                  <a:lnTo>
                    <a:pt x="969" y="226"/>
                  </a:lnTo>
                  <a:lnTo>
                    <a:pt x="971" y="222"/>
                  </a:lnTo>
                  <a:lnTo>
                    <a:pt x="971" y="217"/>
                  </a:lnTo>
                  <a:lnTo>
                    <a:pt x="966" y="213"/>
                  </a:lnTo>
                  <a:lnTo>
                    <a:pt x="961" y="209"/>
                  </a:lnTo>
                  <a:lnTo>
                    <a:pt x="956" y="205"/>
                  </a:lnTo>
                  <a:lnTo>
                    <a:pt x="947" y="201"/>
                  </a:lnTo>
                  <a:lnTo>
                    <a:pt x="939" y="198"/>
                  </a:lnTo>
                  <a:lnTo>
                    <a:pt x="929" y="194"/>
                  </a:lnTo>
                  <a:lnTo>
                    <a:pt x="920" y="192"/>
                  </a:lnTo>
                  <a:lnTo>
                    <a:pt x="951" y="193"/>
                  </a:lnTo>
                  <a:lnTo>
                    <a:pt x="983" y="195"/>
                  </a:lnTo>
                  <a:lnTo>
                    <a:pt x="1015" y="199"/>
                  </a:lnTo>
                  <a:lnTo>
                    <a:pt x="1045" y="205"/>
                  </a:lnTo>
                  <a:lnTo>
                    <a:pt x="1072" y="211"/>
                  </a:lnTo>
                  <a:lnTo>
                    <a:pt x="1098" y="219"/>
                  </a:lnTo>
                  <a:lnTo>
                    <a:pt x="1123" y="230"/>
                  </a:lnTo>
                  <a:lnTo>
                    <a:pt x="1145" y="241"/>
                  </a:lnTo>
                  <a:lnTo>
                    <a:pt x="1162" y="254"/>
                  </a:lnTo>
                  <a:lnTo>
                    <a:pt x="1177" y="267"/>
                  </a:lnTo>
                  <a:lnTo>
                    <a:pt x="1187" y="281"/>
                  </a:lnTo>
                  <a:lnTo>
                    <a:pt x="1189" y="295"/>
                  </a:lnTo>
                  <a:lnTo>
                    <a:pt x="1187" y="307"/>
                  </a:lnTo>
                  <a:lnTo>
                    <a:pt x="1182" y="319"/>
                  </a:lnTo>
                  <a:lnTo>
                    <a:pt x="1172" y="331"/>
                  </a:lnTo>
                  <a:lnTo>
                    <a:pt x="1160" y="343"/>
                  </a:lnTo>
                  <a:lnTo>
                    <a:pt x="1145" y="353"/>
                  </a:lnTo>
                  <a:lnTo>
                    <a:pt x="1130" y="365"/>
                  </a:lnTo>
                  <a:lnTo>
                    <a:pt x="1118" y="375"/>
                  </a:lnTo>
                  <a:lnTo>
                    <a:pt x="1103" y="386"/>
                  </a:lnTo>
                  <a:lnTo>
                    <a:pt x="1059" y="402"/>
                  </a:lnTo>
                  <a:lnTo>
                    <a:pt x="1008" y="415"/>
                  </a:lnTo>
                  <a:lnTo>
                    <a:pt x="951" y="422"/>
                  </a:lnTo>
                  <a:lnTo>
                    <a:pt x="893" y="426"/>
                  </a:lnTo>
                  <a:lnTo>
                    <a:pt x="829" y="426"/>
                  </a:lnTo>
                  <a:lnTo>
                    <a:pt x="768" y="425"/>
                  </a:lnTo>
                  <a:lnTo>
                    <a:pt x="704" y="422"/>
                  </a:lnTo>
                  <a:lnTo>
                    <a:pt x="643" y="417"/>
                  </a:lnTo>
                  <a:lnTo>
                    <a:pt x="586" y="413"/>
                  </a:lnTo>
                  <a:lnTo>
                    <a:pt x="530" y="407"/>
                  </a:lnTo>
                  <a:lnTo>
                    <a:pt x="471" y="402"/>
                  </a:lnTo>
                  <a:lnTo>
                    <a:pt x="427" y="392"/>
                  </a:lnTo>
                  <a:lnTo>
                    <a:pt x="393" y="376"/>
                  </a:lnTo>
                  <a:lnTo>
                    <a:pt x="368" y="358"/>
                  </a:lnTo>
                  <a:lnTo>
                    <a:pt x="351" y="335"/>
                  </a:lnTo>
                  <a:lnTo>
                    <a:pt x="339" y="311"/>
                  </a:lnTo>
                  <a:lnTo>
                    <a:pt x="326" y="286"/>
                  </a:lnTo>
                  <a:lnTo>
                    <a:pt x="314" y="262"/>
                  </a:lnTo>
                  <a:lnTo>
                    <a:pt x="299" y="239"/>
                  </a:lnTo>
                  <a:lnTo>
                    <a:pt x="277" y="218"/>
                  </a:lnTo>
                  <a:lnTo>
                    <a:pt x="250" y="239"/>
                  </a:lnTo>
                  <a:lnTo>
                    <a:pt x="221" y="232"/>
                  </a:lnTo>
                  <a:lnTo>
                    <a:pt x="189" y="223"/>
                  </a:lnTo>
                  <a:lnTo>
                    <a:pt x="157" y="214"/>
                  </a:lnTo>
                  <a:lnTo>
                    <a:pt x="128" y="203"/>
                  </a:lnTo>
                  <a:lnTo>
                    <a:pt x="98" y="192"/>
                  </a:lnTo>
                  <a:lnTo>
                    <a:pt x="71" y="179"/>
                  </a:lnTo>
                  <a:lnTo>
                    <a:pt x="47" y="167"/>
                  </a:lnTo>
                  <a:lnTo>
                    <a:pt x="27" y="153"/>
                  </a:lnTo>
                  <a:lnTo>
                    <a:pt x="13" y="138"/>
                  </a:lnTo>
                  <a:lnTo>
                    <a:pt x="0" y="123"/>
                  </a:lnTo>
                  <a:lnTo>
                    <a:pt x="0" y="110"/>
                  </a:lnTo>
                  <a:lnTo>
                    <a:pt x="3" y="97"/>
                  </a:lnTo>
                  <a:lnTo>
                    <a:pt x="8" y="83"/>
                  </a:lnTo>
                  <a:lnTo>
                    <a:pt x="13" y="71"/>
                  </a:lnTo>
                  <a:lnTo>
                    <a:pt x="20" y="58"/>
                  </a:lnTo>
                  <a:lnTo>
                    <a:pt x="30" y="46"/>
                  </a:lnTo>
                  <a:lnTo>
                    <a:pt x="40" y="34"/>
                  </a:lnTo>
                  <a:lnTo>
                    <a:pt x="49" y="23"/>
                  </a:lnTo>
                  <a:lnTo>
                    <a:pt x="62" y="11"/>
                  </a:lnTo>
                  <a:lnTo>
                    <a:pt x="74" y="0"/>
                  </a:lnTo>
                  <a:lnTo>
                    <a:pt x="91" y="3"/>
                  </a:lnTo>
                  <a:lnTo>
                    <a:pt x="106" y="8"/>
                  </a:lnTo>
                  <a:lnTo>
                    <a:pt x="121" y="13"/>
                  </a:lnTo>
                  <a:lnTo>
                    <a:pt x="138" y="19"/>
                  </a:lnTo>
                  <a:lnTo>
                    <a:pt x="152" y="25"/>
                  </a:lnTo>
                  <a:lnTo>
                    <a:pt x="170" y="32"/>
                  </a:lnTo>
                  <a:lnTo>
                    <a:pt x="184" y="39"/>
                  </a:lnTo>
                  <a:lnTo>
                    <a:pt x="201" y="46"/>
                  </a:lnTo>
                  <a:lnTo>
                    <a:pt x="216" y="51"/>
                  </a:lnTo>
                  <a:lnTo>
                    <a:pt x="233" y="57"/>
                  </a:lnTo>
                  <a:lnTo>
                    <a:pt x="233" y="57"/>
                  </a:lnTo>
                  <a:lnTo>
                    <a:pt x="233" y="56"/>
                  </a:lnTo>
                  <a:close/>
                </a:path>
              </a:pathLst>
            </a:custGeom>
            <a:solidFill>
              <a:srgbClr val="B3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68" name="Freeform 48"/>
            <p:cNvSpPr>
              <a:spLocks/>
            </p:cNvSpPr>
            <p:nvPr/>
          </p:nvSpPr>
          <p:spPr bwMode="auto">
            <a:xfrm>
              <a:off x="3397" y="3749"/>
              <a:ext cx="47" cy="15"/>
            </a:xfrm>
            <a:custGeom>
              <a:avLst/>
              <a:gdLst>
                <a:gd name="T0" fmla="*/ 44 w 47"/>
                <a:gd name="T1" fmla="*/ 0 h 15"/>
                <a:gd name="T2" fmla="*/ 47 w 47"/>
                <a:gd name="T3" fmla="*/ 6 h 15"/>
                <a:gd name="T4" fmla="*/ 42 w 47"/>
                <a:gd name="T5" fmla="*/ 10 h 15"/>
                <a:gd name="T6" fmla="*/ 37 w 47"/>
                <a:gd name="T7" fmla="*/ 13 h 15"/>
                <a:gd name="T8" fmla="*/ 30 w 47"/>
                <a:gd name="T9" fmla="*/ 15 h 15"/>
                <a:gd name="T10" fmla="*/ 22 w 47"/>
                <a:gd name="T11" fmla="*/ 15 h 15"/>
                <a:gd name="T12" fmla="*/ 15 w 47"/>
                <a:gd name="T13" fmla="*/ 15 h 15"/>
                <a:gd name="T14" fmla="*/ 10 w 47"/>
                <a:gd name="T15" fmla="*/ 13 h 15"/>
                <a:gd name="T16" fmla="*/ 3 w 47"/>
                <a:gd name="T17" fmla="*/ 9 h 15"/>
                <a:gd name="T18" fmla="*/ 0 w 47"/>
                <a:gd name="T19" fmla="*/ 6 h 15"/>
                <a:gd name="T20" fmla="*/ 0 w 47"/>
                <a:gd name="T21" fmla="*/ 0 h 15"/>
                <a:gd name="T22" fmla="*/ 44 w 47"/>
                <a:gd name="T23" fmla="*/ 0 h 15"/>
                <a:gd name="T24" fmla="*/ 44 w 47"/>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15">
                  <a:moveTo>
                    <a:pt x="44" y="0"/>
                  </a:moveTo>
                  <a:lnTo>
                    <a:pt x="47" y="6"/>
                  </a:lnTo>
                  <a:lnTo>
                    <a:pt x="42" y="10"/>
                  </a:lnTo>
                  <a:lnTo>
                    <a:pt x="37" y="13"/>
                  </a:lnTo>
                  <a:lnTo>
                    <a:pt x="30" y="15"/>
                  </a:lnTo>
                  <a:lnTo>
                    <a:pt x="22" y="15"/>
                  </a:lnTo>
                  <a:lnTo>
                    <a:pt x="15" y="15"/>
                  </a:lnTo>
                  <a:lnTo>
                    <a:pt x="10" y="13"/>
                  </a:lnTo>
                  <a:lnTo>
                    <a:pt x="3" y="9"/>
                  </a:lnTo>
                  <a:lnTo>
                    <a:pt x="0" y="6"/>
                  </a:lnTo>
                  <a:lnTo>
                    <a:pt x="0" y="0"/>
                  </a:lnTo>
                  <a:lnTo>
                    <a:pt x="44" y="0"/>
                  </a:lnTo>
                  <a:lnTo>
                    <a:pt x="44" y="0"/>
                  </a:lnTo>
                  <a:close/>
                </a:path>
              </a:pathLst>
            </a:custGeom>
            <a:solidFill>
              <a:srgbClr val="FF00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69" name="Freeform 49"/>
            <p:cNvSpPr>
              <a:spLocks/>
            </p:cNvSpPr>
            <p:nvPr/>
          </p:nvSpPr>
          <p:spPr bwMode="auto">
            <a:xfrm>
              <a:off x="3476" y="3749"/>
              <a:ext cx="115" cy="54"/>
            </a:xfrm>
            <a:custGeom>
              <a:avLst/>
              <a:gdLst>
                <a:gd name="T0" fmla="*/ 112 w 115"/>
                <a:gd name="T1" fmla="*/ 0 h 54"/>
                <a:gd name="T2" fmla="*/ 115 w 115"/>
                <a:gd name="T3" fmla="*/ 6 h 54"/>
                <a:gd name="T4" fmla="*/ 115 w 115"/>
                <a:gd name="T5" fmla="*/ 11 h 54"/>
                <a:gd name="T6" fmla="*/ 112 w 115"/>
                <a:gd name="T7" fmla="*/ 17 h 54"/>
                <a:gd name="T8" fmla="*/ 107 w 115"/>
                <a:gd name="T9" fmla="*/ 23 h 54"/>
                <a:gd name="T10" fmla="*/ 100 w 115"/>
                <a:gd name="T11" fmla="*/ 29 h 54"/>
                <a:gd name="T12" fmla="*/ 93 w 115"/>
                <a:gd name="T13" fmla="*/ 34 h 54"/>
                <a:gd name="T14" fmla="*/ 85 w 115"/>
                <a:gd name="T15" fmla="*/ 39 h 54"/>
                <a:gd name="T16" fmla="*/ 76 w 115"/>
                <a:gd name="T17" fmla="*/ 45 h 54"/>
                <a:gd name="T18" fmla="*/ 68 w 115"/>
                <a:gd name="T19" fmla="*/ 49 h 54"/>
                <a:gd name="T20" fmla="*/ 61 w 115"/>
                <a:gd name="T21" fmla="*/ 54 h 54"/>
                <a:gd name="T22" fmla="*/ 49 w 115"/>
                <a:gd name="T23" fmla="*/ 51 h 54"/>
                <a:gd name="T24" fmla="*/ 36 w 115"/>
                <a:gd name="T25" fmla="*/ 48 h 54"/>
                <a:gd name="T26" fmla="*/ 24 w 115"/>
                <a:gd name="T27" fmla="*/ 45 h 54"/>
                <a:gd name="T28" fmla="*/ 14 w 115"/>
                <a:gd name="T29" fmla="*/ 40 h 54"/>
                <a:gd name="T30" fmla="*/ 7 w 115"/>
                <a:gd name="T31" fmla="*/ 35 h 54"/>
                <a:gd name="T32" fmla="*/ 2 w 115"/>
                <a:gd name="T33" fmla="*/ 30 h 54"/>
                <a:gd name="T34" fmla="*/ 0 w 115"/>
                <a:gd name="T35" fmla="*/ 24 h 54"/>
                <a:gd name="T36" fmla="*/ 0 w 115"/>
                <a:gd name="T37" fmla="*/ 17 h 54"/>
                <a:gd name="T38" fmla="*/ 5 w 115"/>
                <a:gd name="T39" fmla="*/ 11 h 54"/>
                <a:gd name="T40" fmla="*/ 9 w 115"/>
                <a:gd name="T41" fmla="*/ 3 h 54"/>
                <a:gd name="T42" fmla="*/ 19 w 115"/>
                <a:gd name="T43" fmla="*/ 2 h 54"/>
                <a:gd name="T44" fmla="*/ 29 w 115"/>
                <a:gd name="T45" fmla="*/ 1 h 54"/>
                <a:gd name="T46" fmla="*/ 39 w 115"/>
                <a:gd name="T47" fmla="*/ 0 h 54"/>
                <a:gd name="T48" fmla="*/ 49 w 115"/>
                <a:gd name="T49" fmla="*/ 0 h 54"/>
                <a:gd name="T50" fmla="*/ 61 w 115"/>
                <a:gd name="T51" fmla="*/ 0 h 54"/>
                <a:gd name="T52" fmla="*/ 71 w 115"/>
                <a:gd name="T53" fmla="*/ 0 h 54"/>
                <a:gd name="T54" fmla="*/ 83 w 115"/>
                <a:gd name="T55" fmla="*/ 0 h 54"/>
                <a:gd name="T56" fmla="*/ 93 w 115"/>
                <a:gd name="T57" fmla="*/ 0 h 54"/>
                <a:gd name="T58" fmla="*/ 103 w 115"/>
                <a:gd name="T59" fmla="*/ 0 h 54"/>
                <a:gd name="T60" fmla="*/ 112 w 115"/>
                <a:gd name="T61" fmla="*/ 0 h 54"/>
                <a:gd name="T62" fmla="*/ 112 w 115"/>
                <a:gd name="T6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5" h="54">
                  <a:moveTo>
                    <a:pt x="112" y="0"/>
                  </a:moveTo>
                  <a:lnTo>
                    <a:pt x="115" y="6"/>
                  </a:lnTo>
                  <a:lnTo>
                    <a:pt x="115" y="11"/>
                  </a:lnTo>
                  <a:lnTo>
                    <a:pt x="112" y="17"/>
                  </a:lnTo>
                  <a:lnTo>
                    <a:pt x="107" y="23"/>
                  </a:lnTo>
                  <a:lnTo>
                    <a:pt x="100" y="29"/>
                  </a:lnTo>
                  <a:lnTo>
                    <a:pt x="93" y="34"/>
                  </a:lnTo>
                  <a:lnTo>
                    <a:pt x="85" y="39"/>
                  </a:lnTo>
                  <a:lnTo>
                    <a:pt x="76" y="45"/>
                  </a:lnTo>
                  <a:lnTo>
                    <a:pt x="68" y="49"/>
                  </a:lnTo>
                  <a:lnTo>
                    <a:pt x="61" y="54"/>
                  </a:lnTo>
                  <a:lnTo>
                    <a:pt x="49" y="51"/>
                  </a:lnTo>
                  <a:lnTo>
                    <a:pt x="36" y="48"/>
                  </a:lnTo>
                  <a:lnTo>
                    <a:pt x="24" y="45"/>
                  </a:lnTo>
                  <a:lnTo>
                    <a:pt x="14" y="40"/>
                  </a:lnTo>
                  <a:lnTo>
                    <a:pt x="7" y="35"/>
                  </a:lnTo>
                  <a:lnTo>
                    <a:pt x="2" y="30"/>
                  </a:lnTo>
                  <a:lnTo>
                    <a:pt x="0" y="24"/>
                  </a:lnTo>
                  <a:lnTo>
                    <a:pt x="0" y="17"/>
                  </a:lnTo>
                  <a:lnTo>
                    <a:pt x="5" y="11"/>
                  </a:lnTo>
                  <a:lnTo>
                    <a:pt x="9" y="3"/>
                  </a:lnTo>
                  <a:lnTo>
                    <a:pt x="19" y="2"/>
                  </a:lnTo>
                  <a:lnTo>
                    <a:pt x="29" y="1"/>
                  </a:lnTo>
                  <a:lnTo>
                    <a:pt x="39" y="0"/>
                  </a:lnTo>
                  <a:lnTo>
                    <a:pt x="49" y="0"/>
                  </a:lnTo>
                  <a:lnTo>
                    <a:pt x="61" y="0"/>
                  </a:lnTo>
                  <a:lnTo>
                    <a:pt x="71" y="0"/>
                  </a:lnTo>
                  <a:lnTo>
                    <a:pt x="83" y="0"/>
                  </a:lnTo>
                  <a:lnTo>
                    <a:pt x="93" y="0"/>
                  </a:lnTo>
                  <a:lnTo>
                    <a:pt x="103" y="0"/>
                  </a:lnTo>
                  <a:lnTo>
                    <a:pt x="112" y="0"/>
                  </a:lnTo>
                  <a:lnTo>
                    <a:pt x="112" y="0"/>
                  </a:lnTo>
                  <a:close/>
                </a:path>
              </a:pathLst>
            </a:custGeom>
            <a:solidFill>
              <a:srgbClr val="B3D9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70" name="Freeform 50"/>
            <p:cNvSpPr>
              <a:spLocks/>
            </p:cNvSpPr>
            <p:nvPr/>
          </p:nvSpPr>
          <p:spPr bwMode="auto">
            <a:xfrm>
              <a:off x="3598" y="3749"/>
              <a:ext cx="152" cy="81"/>
            </a:xfrm>
            <a:custGeom>
              <a:avLst/>
              <a:gdLst>
                <a:gd name="T0" fmla="*/ 152 w 152"/>
                <a:gd name="T1" fmla="*/ 3 h 81"/>
                <a:gd name="T2" fmla="*/ 142 w 152"/>
                <a:gd name="T3" fmla="*/ 13 h 81"/>
                <a:gd name="T4" fmla="*/ 133 w 152"/>
                <a:gd name="T5" fmla="*/ 23 h 81"/>
                <a:gd name="T6" fmla="*/ 128 w 152"/>
                <a:gd name="T7" fmla="*/ 34 h 81"/>
                <a:gd name="T8" fmla="*/ 120 w 152"/>
                <a:gd name="T9" fmla="*/ 47 h 81"/>
                <a:gd name="T10" fmla="*/ 113 w 152"/>
                <a:gd name="T11" fmla="*/ 58 h 81"/>
                <a:gd name="T12" fmla="*/ 106 w 152"/>
                <a:gd name="T13" fmla="*/ 69 h 81"/>
                <a:gd name="T14" fmla="*/ 93 w 152"/>
                <a:gd name="T15" fmla="*/ 77 h 81"/>
                <a:gd name="T16" fmla="*/ 79 w 152"/>
                <a:gd name="T17" fmla="*/ 81 h 81"/>
                <a:gd name="T18" fmla="*/ 57 w 152"/>
                <a:gd name="T19" fmla="*/ 81 h 81"/>
                <a:gd name="T20" fmla="*/ 27 w 152"/>
                <a:gd name="T21" fmla="*/ 78 h 81"/>
                <a:gd name="T22" fmla="*/ 10 w 152"/>
                <a:gd name="T23" fmla="*/ 71 h 81"/>
                <a:gd name="T24" fmla="*/ 0 w 152"/>
                <a:gd name="T25" fmla="*/ 63 h 81"/>
                <a:gd name="T26" fmla="*/ 0 w 152"/>
                <a:gd name="T27" fmla="*/ 56 h 81"/>
                <a:gd name="T28" fmla="*/ 5 w 152"/>
                <a:gd name="T29" fmla="*/ 48 h 81"/>
                <a:gd name="T30" fmla="*/ 17 w 152"/>
                <a:gd name="T31" fmla="*/ 40 h 81"/>
                <a:gd name="T32" fmla="*/ 30 w 152"/>
                <a:gd name="T33" fmla="*/ 32 h 81"/>
                <a:gd name="T34" fmla="*/ 42 w 152"/>
                <a:gd name="T35" fmla="*/ 25 h 81"/>
                <a:gd name="T36" fmla="*/ 54 w 152"/>
                <a:gd name="T37" fmla="*/ 17 h 81"/>
                <a:gd name="T38" fmla="*/ 61 w 152"/>
                <a:gd name="T39" fmla="*/ 9 h 81"/>
                <a:gd name="T40" fmla="*/ 64 w 152"/>
                <a:gd name="T41" fmla="*/ 0 h 81"/>
                <a:gd name="T42" fmla="*/ 152 w 152"/>
                <a:gd name="T43" fmla="*/ 3 h 81"/>
                <a:gd name="T44" fmla="*/ 152 w 152"/>
                <a:gd name="T45" fmla="*/ 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81">
                  <a:moveTo>
                    <a:pt x="152" y="3"/>
                  </a:moveTo>
                  <a:lnTo>
                    <a:pt x="142" y="13"/>
                  </a:lnTo>
                  <a:lnTo>
                    <a:pt x="133" y="23"/>
                  </a:lnTo>
                  <a:lnTo>
                    <a:pt x="128" y="34"/>
                  </a:lnTo>
                  <a:lnTo>
                    <a:pt x="120" y="47"/>
                  </a:lnTo>
                  <a:lnTo>
                    <a:pt x="113" y="58"/>
                  </a:lnTo>
                  <a:lnTo>
                    <a:pt x="106" y="69"/>
                  </a:lnTo>
                  <a:lnTo>
                    <a:pt x="93" y="77"/>
                  </a:lnTo>
                  <a:lnTo>
                    <a:pt x="79" y="81"/>
                  </a:lnTo>
                  <a:lnTo>
                    <a:pt x="57" y="81"/>
                  </a:lnTo>
                  <a:lnTo>
                    <a:pt x="27" y="78"/>
                  </a:lnTo>
                  <a:lnTo>
                    <a:pt x="10" y="71"/>
                  </a:lnTo>
                  <a:lnTo>
                    <a:pt x="0" y="63"/>
                  </a:lnTo>
                  <a:lnTo>
                    <a:pt x="0" y="56"/>
                  </a:lnTo>
                  <a:lnTo>
                    <a:pt x="5" y="48"/>
                  </a:lnTo>
                  <a:lnTo>
                    <a:pt x="17" y="40"/>
                  </a:lnTo>
                  <a:lnTo>
                    <a:pt x="30" y="32"/>
                  </a:lnTo>
                  <a:lnTo>
                    <a:pt x="42" y="25"/>
                  </a:lnTo>
                  <a:lnTo>
                    <a:pt x="54" y="17"/>
                  </a:lnTo>
                  <a:lnTo>
                    <a:pt x="61" y="9"/>
                  </a:lnTo>
                  <a:lnTo>
                    <a:pt x="64" y="0"/>
                  </a:lnTo>
                  <a:lnTo>
                    <a:pt x="152" y="3"/>
                  </a:lnTo>
                  <a:lnTo>
                    <a:pt x="152" y="3"/>
                  </a:lnTo>
                  <a:close/>
                </a:path>
              </a:pathLst>
            </a:custGeom>
            <a:solidFill>
              <a:srgbClr val="FF00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71" name="Freeform 51"/>
            <p:cNvSpPr>
              <a:spLocks/>
            </p:cNvSpPr>
            <p:nvPr/>
          </p:nvSpPr>
          <p:spPr bwMode="auto">
            <a:xfrm>
              <a:off x="3733" y="3746"/>
              <a:ext cx="176" cy="100"/>
            </a:xfrm>
            <a:custGeom>
              <a:avLst/>
              <a:gdLst>
                <a:gd name="T0" fmla="*/ 176 w 176"/>
                <a:gd name="T1" fmla="*/ 6 h 100"/>
                <a:gd name="T2" fmla="*/ 159 w 176"/>
                <a:gd name="T3" fmla="*/ 18 h 100"/>
                <a:gd name="T4" fmla="*/ 147 w 176"/>
                <a:gd name="T5" fmla="*/ 32 h 100"/>
                <a:gd name="T6" fmla="*/ 137 w 176"/>
                <a:gd name="T7" fmla="*/ 46 h 100"/>
                <a:gd name="T8" fmla="*/ 130 w 176"/>
                <a:gd name="T9" fmla="*/ 61 h 100"/>
                <a:gd name="T10" fmla="*/ 120 w 176"/>
                <a:gd name="T11" fmla="*/ 75 h 100"/>
                <a:gd name="T12" fmla="*/ 108 w 176"/>
                <a:gd name="T13" fmla="*/ 86 h 100"/>
                <a:gd name="T14" fmla="*/ 91 w 176"/>
                <a:gd name="T15" fmla="*/ 96 h 100"/>
                <a:gd name="T16" fmla="*/ 69 w 176"/>
                <a:gd name="T17" fmla="*/ 100 h 100"/>
                <a:gd name="T18" fmla="*/ 39 w 176"/>
                <a:gd name="T19" fmla="*/ 99 h 100"/>
                <a:gd name="T20" fmla="*/ 0 w 176"/>
                <a:gd name="T21" fmla="*/ 92 h 100"/>
                <a:gd name="T22" fmla="*/ 12 w 176"/>
                <a:gd name="T23" fmla="*/ 81 h 100"/>
                <a:gd name="T24" fmla="*/ 22 w 176"/>
                <a:gd name="T25" fmla="*/ 67 h 100"/>
                <a:gd name="T26" fmla="*/ 32 w 176"/>
                <a:gd name="T27" fmla="*/ 53 h 100"/>
                <a:gd name="T28" fmla="*/ 42 w 176"/>
                <a:gd name="T29" fmla="*/ 38 h 100"/>
                <a:gd name="T30" fmla="*/ 51 w 176"/>
                <a:gd name="T31" fmla="*/ 25 h 100"/>
                <a:gd name="T32" fmla="*/ 66 w 176"/>
                <a:gd name="T33" fmla="*/ 13 h 100"/>
                <a:gd name="T34" fmla="*/ 86 w 176"/>
                <a:gd name="T35" fmla="*/ 4 h 100"/>
                <a:gd name="T36" fmla="*/ 108 w 176"/>
                <a:gd name="T37" fmla="*/ 0 h 100"/>
                <a:gd name="T38" fmla="*/ 140 w 176"/>
                <a:gd name="T39" fmla="*/ 1 h 100"/>
                <a:gd name="T40" fmla="*/ 176 w 176"/>
                <a:gd name="T41" fmla="*/ 6 h 100"/>
                <a:gd name="T42" fmla="*/ 176 w 176"/>
                <a:gd name="T43" fmla="*/ 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6" h="100">
                  <a:moveTo>
                    <a:pt x="176" y="6"/>
                  </a:moveTo>
                  <a:lnTo>
                    <a:pt x="159" y="18"/>
                  </a:lnTo>
                  <a:lnTo>
                    <a:pt x="147" y="32"/>
                  </a:lnTo>
                  <a:lnTo>
                    <a:pt x="137" y="46"/>
                  </a:lnTo>
                  <a:lnTo>
                    <a:pt x="130" y="61"/>
                  </a:lnTo>
                  <a:lnTo>
                    <a:pt x="120" y="75"/>
                  </a:lnTo>
                  <a:lnTo>
                    <a:pt x="108" y="86"/>
                  </a:lnTo>
                  <a:lnTo>
                    <a:pt x="91" y="96"/>
                  </a:lnTo>
                  <a:lnTo>
                    <a:pt x="69" y="100"/>
                  </a:lnTo>
                  <a:lnTo>
                    <a:pt x="39" y="99"/>
                  </a:lnTo>
                  <a:lnTo>
                    <a:pt x="0" y="92"/>
                  </a:lnTo>
                  <a:lnTo>
                    <a:pt x="12" y="81"/>
                  </a:lnTo>
                  <a:lnTo>
                    <a:pt x="22" y="67"/>
                  </a:lnTo>
                  <a:lnTo>
                    <a:pt x="32" y="53"/>
                  </a:lnTo>
                  <a:lnTo>
                    <a:pt x="42" y="38"/>
                  </a:lnTo>
                  <a:lnTo>
                    <a:pt x="51" y="25"/>
                  </a:lnTo>
                  <a:lnTo>
                    <a:pt x="66" y="13"/>
                  </a:lnTo>
                  <a:lnTo>
                    <a:pt x="86" y="4"/>
                  </a:lnTo>
                  <a:lnTo>
                    <a:pt x="108" y="0"/>
                  </a:lnTo>
                  <a:lnTo>
                    <a:pt x="140" y="1"/>
                  </a:lnTo>
                  <a:lnTo>
                    <a:pt x="176" y="6"/>
                  </a:lnTo>
                  <a:lnTo>
                    <a:pt x="176" y="6"/>
                  </a:lnTo>
                  <a:close/>
                </a:path>
              </a:pathLst>
            </a:custGeom>
            <a:solidFill>
              <a:srgbClr val="B3D9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72" name="Freeform 52"/>
            <p:cNvSpPr>
              <a:spLocks/>
            </p:cNvSpPr>
            <p:nvPr/>
          </p:nvSpPr>
          <p:spPr bwMode="auto">
            <a:xfrm>
              <a:off x="3890" y="3744"/>
              <a:ext cx="152" cy="100"/>
            </a:xfrm>
            <a:custGeom>
              <a:avLst/>
              <a:gdLst>
                <a:gd name="T0" fmla="*/ 149 w 152"/>
                <a:gd name="T1" fmla="*/ 8 h 100"/>
                <a:gd name="T2" fmla="*/ 137 w 152"/>
                <a:gd name="T3" fmla="*/ 19 h 100"/>
                <a:gd name="T4" fmla="*/ 127 w 152"/>
                <a:gd name="T5" fmla="*/ 30 h 100"/>
                <a:gd name="T6" fmla="*/ 120 w 152"/>
                <a:gd name="T7" fmla="*/ 43 h 100"/>
                <a:gd name="T8" fmla="*/ 113 w 152"/>
                <a:gd name="T9" fmla="*/ 55 h 100"/>
                <a:gd name="T10" fmla="*/ 103 w 152"/>
                <a:gd name="T11" fmla="*/ 67 h 100"/>
                <a:gd name="T12" fmla="*/ 93 w 152"/>
                <a:gd name="T13" fmla="*/ 78 h 100"/>
                <a:gd name="T14" fmla="*/ 81 w 152"/>
                <a:gd name="T15" fmla="*/ 88 h 100"/>
                <a:gd name="T16" fmla="*/ 61 w 152"/>
                <a:gd name="T17" fmla="*/ 95 h 100"/>
                <a:gd name="T18" fmla="*/ 34 w 152"/>
                <a:gd name="T19" fmla="*/ 99 h 100"/>
                <a:gd name="T20" fmla="*/ 0 w 152"/>
                <a:gd name="T21" fmla="*/ 100 h 100"/>
                <a:gd name="T22" fmla="*/ 10 w 152"/>
                <a:gd name="T23" fmla="*/ 87 h 100"/>
                <a:gd name="T24" fmla="*/ 17 w 152"/>
                <a:gd name="T25" fmla="*/ 74 h 100"/>
                <a:gd name="T26" fmla="*/ 24 w 152"/>
                <a:gd name="T27" fmla="*/ 58 h 100"/>
                <a:gd name="T28" fmla="*/ 32 w 152"/>
                <a:gd name="T29" fmla="*/ 42 h 100"/>
                <a:gd name="T30" fmla="*/ 42 w 152"/>
                <a:gd name="T31" fmla="*/ 27 h 100"/>
                <a:gd name="T32" fmla="*/ 54 w 152"/>
                <a:gd name="T33" fmla="*/ 14 h 100"/>
                <a:gd name="T34" fmla="*/ 71 w 152"/>
                <a:gd name="T35" fmla="*/ 5 h 100"/>
                <a:gd name="T36" fmla="*/ 93 w 152"/>
                <a:gd name="T37" fmla="*/ 0 h 100"/>
                <a:gd name="T38" fmla="*/ 117 w 152"/>
                <a:gd name="T39" fmla="*/ 0 h 100"/>
                <a:gd name="T40" fmla="*/ 152 w 152"/>
                <a:gd name="T41" fmla="*/ 8 h 100"/>
                <a:gd name="T42" fmla="*/ 152 w 152"/>
                <a:gd name="T43" fmla="*/ 8 h 100"/>
                <a:gd name="T44" fmla="*/ 149 w 152"/>
                <a:gd name="T45" fmla="*/ 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49" y="8"/>
                  </a:moveTo>
                  <a:lnTo>
                    <a:pt x="137" y="19"/>
                  </a:lnTo>
                  <a:lnTo>
                    <a:pt x="127" y="30"/>
                  </a:lnTo>
                  <a:lnTo>
                    <a:pt x="120" y="43"/>
                  </a:lnTo>
                  <a:lnTo>
                    <a:pt x="113" y="55"/>
                  </a:lnTo>
                  <a:lnTo>
                    <a:pt x="103" y="67"/>
                  </a:lnTo>
                  <a:lnTo>
                    <a:pt x="93" y="78"/>
                  </a:lnTo>
                  <a:lnTo>
                    <a:pt x="81" y="88"/>
                  </a:lnTo>
                  <a:lnTo>
                    <a:pt x="61" y="95"/>
                  </a:lnTo>
                  <a:lnTo>
                    <a:pt x="34" y="99"/>
                  </a:lnTo>
                  <a:lnTo>
                    <a:pt x="0" y="100"/>
                  </a:lnTo>
                  <a:lnTo>
                    <a:pt x="10" y="87"/>
                  </a:lnTo>
                  <a:lnTo>
                    <a:pt x="17" y="74"/>
                  </a:lnTo>
                  <a:lnTo>
                    <a:pt x="24" y="58"/>
                  </a:lnTo>
                  <a:lnTo>
                    <a:pt x="32" y="42"/>
                  </a:lnTo>
                  <a:lnTo>
                    <a:pt x="42" y="27"/>
                  </a:lnTo>
                  <a:lnTo>
                    <a:pt x="54" y="14"/>
                  </a:lnTo>
                  <a:lnTo>
                    <a:pt x="71" y="5"/>
                  </a:lnTo>
                  <a:lnTo>
                    <a:pt x="93" y="0"/>
                  </a:lnTo>
                  <a:lnTo>
                    <a:pt x="117" y="0"/>
                  </a:lnTo>
                  <a:lnTo>
                    <a:pt x="152" y="8"/>
                  </a:lnTo>
                  <a:lnTo>
                    <a:pt x="152" y="8"/>
                  </a:lnTo>
                  <a:lnTo>
                    <a:pt x="149" y="8"/>
                  </a:lnTo>
                  <a:close/>
                </a:path>
              </a:pathLst>
            </a:custGeom>
            <a:solidFill>
              <a:srgbClr val="FF00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73" name="Freeform 53"/>
            <p:cNvSpPr>
              <a:spLocks/>
            </p:cNvSpPr>
            <p:nvPr/>
          </p:nvSpPr>
          <p:spPr bwMode="auto">
            <a:xfrm>
              <a:off x="3757" y="3863"/>
              <a:ext cx="214" cy="51"/>
            </a:xfrm>
            <a:custGeom>
              <a:avLst/>
              <a:gdLst>
                <a:gd name="T0" fmla="*/ 214 w 214"/>
                <a:gd name="T1" fmla="*/ 21 h 51"/>
                <a:gd name="T2" fmla="*/ 199 w 214"/>
                <a:gd name="T3" fmla="*/ 19 h 51"/>
                <a:gd name="T4" fmla="*/ 179 w 214"/>
                <a:gd name="T5" fmla="*/ 16 h 51"/>
                <a:gd name="T6" fmla="*/ 160 w 214"/>
                <a:gd name="T7" fmla="*/ 17 h 51"/>
                <a:gd name="T8" fmla="*/ 135 w 214"/>
                <a:gd name="T9" fmla="*/ 19 h 51"/>
                <a:gd name="T10" fmla="*/ 111 w 214"/>
                <a:gd name="T11" fmla="*/ 22 h 51"/>
                <a:gd name="T12" fmla="*/ 86 w 214"/>
                <a:gd name="T13" fmla="*/ 27 h 51"/>
                <a:gd name="T14" fmla="*/ 62 w 214"/>
                <a:gd name="T15" fmla="*/ 32 h 51"/>
                <a:gd name="T16" fmla="*/ 40 w 214"/>
                <a:gd name="T17" fmla="*/ 38 h 51"/>
                <a:gd name="T18" fmla="*/ 18 w 214"/>
                <a:gd name="T19" fmla="*/ 45 h 51"/>
                <a:gd name="T20" fmla="*/ 0 w 214"/>
                <a:gd name="T21" fmla="*/ 51 h 51"/>
                <a:gd name="T22" fmla="*/ 5 w 214"/>
                <a:gd name="T23" fmla="*/ 44 h 51"/>
                <a:gd name="T24" fmla="*/ 13 w 214"/>
                <a:gd name="T25" fmla="*/ 37 h 51"/>
                <a:gd name="T26" fmla="*/ 23 w 214"/>
                <a:gd name="T27" fmla="*/ 31 h 51"/>
                <a:gd name="T28" fmla="*/ 35 w 214"/>
                <a:gd name="T29" fmla="*/ 27 h 51"/>
                <a:gd name="T30" fmla="*/ 50 w 214"/>
                <a:gd name="T31" fmla="*/ 22 h 51"/>
                <a:gd name="T32" fmla="*/ 67 w 214"/>
                <a:gd name="T33" fmla="*/ 17 h 51"/>
                <a:gd name="T34" fmla="*/ 81 w 214"/>
                <a:gd name="T35" fmla="*/ 14 h 51"/>
                <a:gd name="T36" fmla="*/ 96 w 214"/>
                <a:gd name="T37" fmla="*/ 9 h 51"/>
                <a:gd name="T38" fmla="*/ 113 w 214"/>
                <a:gd name="T39" fmla="*/ 6 h 51"/>
                <a:gd name="T40" fmla="*/ 125 w 214"/>
                <a:gd name="T41" fmla="*/ 1 h 51"/>
                <a:gd name="T42" fmla="*/ 135 w 214"/>
                <a:gd name="T43" fmla="*/ 0 h 51"/>
                <a:gd name="T44" fmla="*/ 145 w 214"/>
                <a:gd name="T45" fmla="*/ 0 h 51"/>
                <a:gd name="T46" fmla="*/ 155 w 214"/>
                <a:gd name="T47" fmla="*/ 0 h 51"/>
                <a:gd name="T48" fmla="*/ 167 w 214"/>
                <a:gd name="T49" fmla="*/ 1 h 51"/>
                <a:gd name="T50" fmla="*/ 177 w 214"/>
                <a:gd name="T51" fmla="*/ 4 h 51"/>
                <a:gd name="T52" fmla="*/ 187 w 214"/>
                <a:gd name="T53" fmla="*/ 6 h 51"/>
                <a:gd name="T54" fmla="*/ 197 w 214"/>
                <a:gd name="T55" fmla="*/ 9 h 51"/>
                <a:gd name="T56" fmla="*/ 206 w 214"/>
                <a:gd name="T57" fmla="*/ 13 h 51"/>
                <a:gd name="T58" fmla="*/ 211 w 214"/>
                <a:gd name="T59" fmla="*/ 17 h 51"/>
                <a:gd name="T60" fmla="*/ 214 w 214"/>
                <a:gd name="T61" fmla="*/ 22 h 51"/>
                <a:gd name="T62" fmla="*/ 214 w 214"/>
                <a:gd name="T63" fmla="*/ 22 h 51"/>
                <a:gd name="T64" fmla="*/ 214 w 214"/>
                <a:gd name="T65" fmla="*/ 2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4" h="51">
                  <a:moveTo>
                    <a:pt x="214" y="21"/>
                  </a:moveTo>
                  <a:lnTo>
                    <a:pt x="199" y="19"/>
                  </a:lnTo>
                  <a:lnTo>
                    <a:pt x="179" y="16"/>
                  </a:lnTo>
                  <a:lnTo>
                    <a:pt x="160" y="17"/>
                  </a:lnTo>
                  <a:lnTo>
                    <a:pt x="135" y="19"/>
                  </a:lnTo>
                  <a:lnTo>
                    <a:pt x="111" y="22"/>
                  </a:lnTo>
                  <a:lnTo>
                    <a:pt x="86" y="27"/>
                  </a:lnTo>
                  <a:lnTo>
                    <a:pt x="62" y="32"/>
                  </a:lnTo>
                  <a:lnTo>
                    <a:pt x="40" y="38"/>
                  </a:lnTo>
                  <a:lnTo>
                    <a:pt x="18" y="45"/>
                  </a:lnTo>
                  <a:lnTo>
                    <a:pt x="0" y="51"/>
                  </a:lnTo>
                  <a:lnTo>
                    <a:pt x="5" y="44"/>
                  </a:lnTo>
                  <a:lnTo>
                    <a:pt x="13" y="37"/>
                  </a:lnTo>
                  <a:lnTo>
                    <a:pt x="23" y="31"/>
                  </a:lnTo>
                  <a:lnTo>
                    <a:pt x="35" y="27"/>
                  </a:lnTo>
                  <a:lnTo>
                    <a:pt x="50" y="22"/>
                  </a:lnTo>
                  <a:lnTo>
                    <a:pt x="67" y="17"/>
                  </a:lnTo>
                  <a:lnTo>
                    <a:pt x="81" y="14"/>
                  </a:lnTo>
                  <a:lnTo>
                    <a:pt x="96" y="9"/>
                  </a:lnTo>
                  <a:lnTo>
                    <a:pt x="113" y="6"/>
                  </a:lnTo>
                  <a:lnTo>
                    <a:pt x="125" y="1"/>
                  </a:lnTo>
                  <a:lnTo>
                    <a:pt x="135" y="0"/>
                  </a:lnTo>
                  <a:lnTo>
                    <a:pt x="145" y="0"/>
                  </a:lnTo>
                  <a:lnTo>
                    <a:pt x="155" y="0"/>
                  </a:lnTo>
                  <a:lnTo>
                    <a:pt x="167" y="1"/>
                  </a:lnTo>
                  <a:lnTo>
                    <a:pt x="177" y="4"/>
                  </a:lnTo>
                  <a:lnTo>
                    <a:pt x="187" y="6"/>
                  </a:lnTo>
                  <a:lnTo>
                    <a:pt x="197" y="9"/>
                  </a:lnTo>
                  <a:lnTo>
                    <a:pt x="206" y="13"/>
                  </a:lnTo>
                  <a:lnTo>
                    <a:pt x="211" y="17"/>
                  </a:lnTo>
                  <a:lnTo>
                    <a:pt x="214" y="22"/>
                  </a:lnTo>
                  <a:lnTo>
                    <a:pt x="214" y="22"/>
                  </a:lnTo>
                  <a:lnTo>
                    <a:pt x="214" y="21"/>
                  </a:lnTo>
                  <a:close/>
                </a:path>
              </a:pathLst>
            </a:custGeom>
            <a:solidFill>
              <a:srgbClr val="D184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74" name="Freeform 54"/>
            <p:cNvSpPr>
              <a:spLocks/>
            </p:cNvSpPr>
            <p:nvPr/>
          </p:nvSpPr>
          <p:spPr bwMode="auto">
            <a:xfrm>
              <a:off x="2169" y="3876"/>
              <a:ext cx="275" cy="147"/>
            </a:xfrm>
            <a:custGeom>
              <a:avLst/>
              <a:gdLst>
                <a:gd name="T0" fmla="*/ 265 w 275"/>
                <a:gd name="T1" fmla="*/ 86 h 147"/>
                <a:gd name="T2" fmla="*/ 262 w 275"/>
                <a:gd name="T3" fmla="*/ 94 h 147"/>
                <a:gd name="T4" fmla="*/ 262 w 275"/>
                <a:gd name="T5" fmla="*/ 100 h 147"/>
                <a:gd name="T6" fmla="*/ 265 w 275"/>
                <a:gd name="T7" fmla="*/ 106 h 147"/>
                <a:gd name="T8" fmla="*/ 270 w 275"/>
                <a:gd name="T9" fmla="*/ 113 h 147"/>
                <a:gd name="T10" fmla="*/ 272 w 275"/>
                <a:gd name="T11" fmla="*/ 120 h 147"/>
                <a:gd name="T12" fmla="*/ 275 w 275"/>
                <a:gd name="T13" fmla="*/ 126 h 147"/>
                <a:gd name="T14" fmla="*/ 275 w 275"/>
                <a:gd name="T15" fmla="*/ 131 h 147"/>
                <a:gd name="T16" fmla="*/ 272 w 275"/>
                <a:gd name="T17" fmla="*/ 137 h 147"/>
                <a:gd name="T18" fmla="*/ 267 w 275"/>
                <a:gd name="T19" fmla="*/ 143 h 147"/>
                <a:gd name="T20" fmla="*/ 258 w 275"/>
                <a:gd name="T21" fmla="*/ 147 h 147"/>
                <a:gd name="T22" fmla="*/ 240 w 275"/>
                <a:gd name="T23" fmla="*/ 129 h 147"/>
                <a:gd name="T24" fmla="*/ 216 w 275"/>
                <a:gd name="T25" fmla="*/ 114 h 147"/>
                <a:gd name="T26" fmla="*/ 184 w 275"/>
                <a:gd name="T27" fmla="*/ 100 h 147"/>
                <a:gd name="T28" fmla="*/ 150 w 275"/>
                <a:gd name="T29" fmla="*/ 89 h 147"/>
                <a:gd name="T30" fmla="*/ 113 w 275"/>
                <a:gd name="T31" fmla="*/ 78 h 147"/>
                <a:gd name="T32" fmla="*/ 79 w 275"/>
                <a:gd name="T33" fmla="*/ 66 h 147"/>
                <a:gd name="T34" fmla="*/ 47 w 275"/>
                <a:gd name="T35" fmla="*/ 54 h 147"/>
                <a:gd name="T36" fmla="*/ 22 w 275"/>
                <a:gd name="T37" fmla="*/ 39 h 147"/>
                <a:gd name="T38" fmla="*/ 8 w 275"/>
                <a:gd name="T39" fmla="*/ 22 h 147"/>
                <a:gd name="T40" fmla="*/ 0 w 275"/>
                <a:gd name="T41" fmla="*/ 0 h 147"/>
                <a:gd name="T42" fmla="*/ 35 w 275"/>
                <a:gd name="T43" fmla="*/ 2 h 147"/>
                <a:gd name="T44" fmla="*/ 69 w 275"/>
                <a:gd name="T45" fmla="*/ 6 h 147"/>
                <a:gd name="T46" fmla="*/ 101 w 275"/>
                <a:gd name="T47" fmla="*/ 11 h 147"/>
                <a:gd name="T48" fmla="*/ 130 w 275"/>
                <a:gd name="T49" fmla="*/ 18 h 147"/>
                <a:gd name="T50" fmla="*/ 160 w 275"/>
                <a:gd name="T51" fmla="*/ 27 h 147"/>
                <a:gd name="T52" fmla="*/ 184 w 275"/>
                <a:gd name="T53" fmla="*/ 36 h 147"/>
                <a:gd name="T54" fmla="*/ 209 w 275"/>
                <a:gd name="T55" fmla="*/ 48 h 147"/>
                <a:gd name="T56" fmla="*/ 231 w 275"/>
                <a:gd name="T57" fmla="*/ 59 h 147"/>
                <a:gd name="T58" fmla="*/ 250 w 275"/>
                <a:gd name="T59" fmla="*/ 73 h 147"/>
                <a:gd name="T60" fmla="*/ 265 w 275"/>
                <a:gd name="T61" fmla="*/ 86 h 147"/>
                <a:gd name="T62" fmla="*/ 265 w 275"/>
                <a:gd name="T63" fmla="*/ 8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5" h="147">
                  <a:moveTo>
                    <a:pt x="265" y="86"/>
                  </a:moveTo>
                  <a:lnTo>
                    <a:pt x="262" y="94"/>
                  </a:lnTo>
                  <a:lnTo>
                    <a:pt x="262" y="100"/>
                  </a:lnTo>
                  <a:lnTo>
                    <a:pt x="265" y="106"/>
                  </a:lnTo>
                  <a:lnTo>
                    <a:pt x="270" y="113"/>
                  </a:lnTo>
                  <a:lnTo>
                    <a:pt x="272" y="120"/>
                  </a:lnTo>
                  <a:lnTo>
                    <a:pt x="275" y="126"/>
                  </a:lnTo>
                  <a:lnTo>
                    <a:pt x="275" y="131"/>
                  </a:lnTo>
                  <a:lnTo>
                    <a:pt x="272" y="137"/>
                  </a:lnTo>
                  <a:lnTo>
                    <a:pt x="267" y="143"/>
                  </a:lnTo>
                  <a:lnTo>
                    <a:pt x="258" y="147"/>
                  </a:lnTo>
                  <a:lnTo>
                    <a:pt x="240" y="129"/>
                  </a:lnTo>
                  <a:lnTo>
                    <a:pt x="216" y="114"/>
                  </a:lnTo>
                  <a:lnTo>
                    <a:pt x="184" y="100"/>
                  </a:lnTo>
                  <a:lnTo>
                    <a:pt x="150" y="89"/>
                  </a:lnTo>
                  <a:lnTo>
                    <a:pt x="113" y="78"/>
                  </a:lnTo>
                  <a:lnTo>
                    <a:pt x="79" y="66"/>
                  </a:lnTo>
                  <a:lnTo>
                    <a:pt x="47" y="54"/>
                  </a:lnTo>
                  <a:lnTo>
                    <a:pt x="22" y="39"/>
                  </a:lnTo>
                  <a:lnTo>
                    <a:pt x="8" y="22"/>
                  </a:lnTo>
                  <a:lnTo>
                    <a:pt x="0" y="0"/>
                  </a:lnTo>
                  <a:lnTo>
                    <a:pt x="35" y="2"/>
                  </a:lnTo>
                  <a:lnTo>
                    <a:pt x="69" y="6"/>
                  </a:lnTo>
                  <a:lnTo>
                    <a:pt x="101" y="11"/>
                  </a:lnTo>
                  <a:lnTo>
                    <a:pt x="130" y="18"/>
                  </a:lnTo>
                  <a:lnTo>
                    <a:pt x="160" y="27"/>
                  </a:lnTo>
                  <a:lnTo>
                    <a:pt x="184" y="36"/>
                  </a:lnTo>
                  <a:lnTo>
                    <a:pt x="209" y="48"/>
                  </a:lnTo>
                  <a:lnTo>
                    <a:pt x="231" y="59"/>
                  </a:lnTo>
                  <a:lnTo>
                    <a:pt x="250" y="73"/>
                  </a:lnTo>
                  <a:lnTo>
                    <a:pt x="265" y="86"/>
                  </a:lnTo>
                  <a:lnTo>
                    <a:pt x="265" y="86"/>
                  </a:lnTo>
                  <a:close/>
                </a:path>
              </a:pathLst>
            </a:custGeom>
            <a:solidFill>
              <a:srgbClr val="00FF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75" name="Freeform 55"/>
            <p:cNvSpPr>
              <a:spLocks/>
            </p:cNvSpPr>
            <p:nvPr/>
          </p:nvSpPr>
          <p:spPr bwMode="auto">
            <a:xfrm>
              <a:off x="3191" y="3888"/>
              <a:ext cx="218" cy="144"/>
            </a:xfrm>
            <a:custGeom>
              <a:avLst/>
              <a:gdLst>
                <a:gd name="T0" fmla="*/ 169 w 218"/>
                <a:gd name="T1" fmla="*/ 143 h 144"/>
                <a:gd name="T2" fmla="*/ 145 w 218"/>
                <a:gd name="T3" fmla="*/ 132 h 144"/>
                <a:gd name="T4" fmla="*/ 118 w 218"/>
                <a:gd name="T5" fmla="*/ 119 h 144"/>
                <a:gd name="T6" fmla="*/ 91 w 218"/>
                <a:gd name="T7" fmla="*/ 108 h 144"/>
                <a:gd name="T8" fmla="*/ 64 w 218"/>
                <a:gd name="T9" fmla="*/ 94 h 144"/>
                <a:gd name="T10" fmla="*/ 40 w 218"/>
                <a:gd name="T11" fmla="*/ 82 h 144"/>
                <a:gd name="T12" fmla="*/ 20 w 218"/>
                <a:gd name="T13" fmla="*/ 68 h 144"/>
                <a:gd name="T14" fmla="*/ 5 w 218"/>
                <a:gd name="T15" fmla="*/ 52 h 144"/>
                <a:gd name="T16" fmla="*/ 0 w 218"/>
                <a:gd name="T17" fmla="*/ 36 h 144"/>
                <a:gd name="T18" fmla="*/ 3 w 218"/>
                <a:gd name="T19" fmla="*/ 19 h 144"/>
                <a:gd name="T20" fmla="*/ 20 w 218"/>
                <a:gd name="T21" fmla="*/ 0 h 144"/>
                <a:gd name="T22" fmla="*/ 30 w 218"/>
                <a:gd name="T23" fmla="*/ 19 h 144"/>
                <a:gd name="T24" fmla="*/ 52 w 218"/>
                <a:gd name="T25" fmla="*/ 34 h 144"/>
                <a:gd name="T26" fmla="*/ 86 w 218"/>
                <a:gd name="T27" fmla="*/ 48 h 144"/>
                <a:gd name="T28" fmla="*/ 123 w 218"/>
                <a:gd name="T29" fmla="*/ 62 h 144"/>
                <a:gd name="T30" fmla="*/ 160 w 218"/>
                <a:gd name="T31" fmla="*/ 75 h 144"/>
                <a:gd name="T32" fmla="*/ 189 w 218"/>
                <a:gd name="T33" fmla="*/ 86 h 144"/>
                <a:gd name="T34" fmla="*/ 211 w 218"/>
                <a:gd name="T35" fmla="*/ 100 h 144"/>
                <a:gd name="T36" fmla="*/ 218 w 218"/>
                <a:gd name="T37" fmla="*/ 114 h 144"/>
                <a:gd name="T38" fmla="*/ 206 w 218"/>
                <a:gd name="T39" fmla="*/ 127 h 144"/>
                <a:gd name="T40" fmla="*/ 169 w 218"/>
                <a:gd name="T41" fmla="*/ 144 h 144"/>
                <a:gd name="T42" fmla="*/ 169 w 218"/>
                <a:gd name="T43" fmla="*/ 144 h 144"/>
                <a:gd name="T44" fmla="*/ 169 w 218"/>
                <a:gd name="T45" fmla="*/ 14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8" h="144">
                  <a:moveTo>
                    <a:pt x="169" y="143"/>
                  </a:moveTo>
                  <a:lnTo>
                    <a:pt x="145" y="132"/>
                  </a:lnTo>
                  <a:lnTo>
                    <a:pt x="118" y="119"/>
                  </a:lnTo>
                  <a:lnTo>
                    <a:pt x="91" y="108"/>
                  </a:lnTo>
                  <a:lnTo>
                    <a:pt x="64" y="94"/>
                  </a:lnTo>
                  <a:lnTo>
                    <a:pt x="40" y="82"/>
                  </a:lnTo>
                  <a:lnTo>
                    <a:pt x="20" y="68"/>
                  </a:lnTo>
                  <a:lnTo>
                    <a:pt x="5" y="52"/>
                  </a:lnTo>
                  <a:lnTo>
                    <a:pt x="0" y="36"/>
                  </a:lnTo>
                  <a:lnTo>
                    <a:pt x="3" y="19"/>
                  </a:lnTo>
                  <a:lnTo>
                    <a:pt x="20" y="0"/>
                  </a:lnTo>
                  <a:lnTo>
                    <a:pt x="30" y="19"/>
                  </a:lnTo>
                  <a:lnTo>
                    <a:pt x="52" y="34"/>
                  </a:lnTo>
                  <a:lnTo>
                    <a:pt x="86" y="48"/>
                  </a:lnTo>
                  <a:lnTo>
                    <a:pt x="123" y="62"/>
                  </a:lnTo>
                  <a:lnTo>
                    <a:pt x="160" y="75"/>
                  </a:lnTo>
                  <a:lnTo>
                    <a:pt x="189" y="86"/>
                  </a:lnTo>
                  <a:lnTo>
                    <a:pt x="211" y="100"/>
                  </a:lnTo>
                  <a:lnTo>
                    <a:pt x="218" y="114"/>
                  </a:lnTo>
                  <a:lnTo>
                    <a:pt x="206" y="127"/>
                  </a:lnTo>
                  <a:lnTo>
                    <a:pt x="169" y="144"/>
                  </a:lnTo>
                  <a:lnTo>
                    <a:pt x="169" y="144"/>
                  </a:lnTo>
                  <a:lnTo>
                    <a:pt x="169" y="143"/>
                  </a:lnTo>
                  <a:close/>
                </a:path>
              </a:pathLst>
            </a:custGeom>
            <a:solidFill>
              <a:srgbClr val="D184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76" name="Freeform 56"/>
            <p:cNvSpPr>
              <a:spLocks/>
            </p:cNvSpPr>
            <p:nvPr/>
          </p:nvSpPr>
          <p:spPr bwMode="auto">
            <a:xfrm>
              <a:off x="3809" y="3917"/>
              <a:ext cx="213" cy="54"/>
            </a:xfrm>
            <a:custGeom>
              <a:avLst/>
              <a:gdLst>
                <a:gd name="T0" fmla="*/ 213 w 213"/>
                <a:gd name="T1" fmla="*/ 8 h 54"/>
                <a:gd name="T2" fmla="*/ 194 w 213"/>
                <a:gd name="T3" fmla="*/ 13 h 54"/>
                <a:gd name="T4" fmla="*/ 174 w 213"/>
                <a:gd name="T5" fmla="*/ 17 h 54"/>
                <a:gd name="T6" fmla="*/ 154 w 213"/>
                <a:gd name="T7" fmla="*/ 22 h 54"/>
                <a:gd name="T8" fmla="*/ 132 w 213"/>
                <a:gd name="T9" fmla="*/ 27 h 54"/>
                <a:gd name="T10" fmla="*/ 113 w 213"/>
                <a:gd name="T11" fmla="*/ 32 h 54"/>
                <a:gd name="T12" fmla="*/ 91 w 213"/>
                <a:gd name="T13" fmla="*/ 37 h 54"/>
                <a:gd name="T14" fmla="*/ 69 w 213"/>
                <a:gd name="T15" fmla="*/ 41 h 54"/>
                <a:gd name="T16" fmla="*/ 47 w 213"/>
                <a:gd name="T17" fmla="*/ 46 h 54"/>
                <a:gd name="T18" fmla="*/ 24 w 213"/>
                <a:gd name="T19" fmla="*/ 50 h 54"/>
                <a:gd name="T20" fmla="*/ 0 w 213"/>
                <a:gd name="T21" fmla="*/ 54 h 54"/>
                <a:gd name="T22" fmla="*/ 7 w 213"/>
                <a:gd name="T23" fmla="*/ 46 h 54"/>
                <a:gd name="T24" fmla="*/ 17 w 213"/>
                <a:gd name="T25" fmla="*/ 39 h 54"/>
                <a:gd name="T26" fmla="*/ 29 w 213"/>
                <a:gd name="T27" fmla="*/ 33 h 54"/>
                <a:gd name="T28" fmla="*/ 44 w 213"/>
                <a:gd name="T29" fmla="*/ 27 h 54"/>
                <a:gd name="T30" fmla="*/ 61 w 213"/>
                <a:gd name="T31" fmla="*/ 22 h 54"/>
                <a:gd name="T32" fmla="*/ 76 w 213"/>
                <a:gd name="T33" fmla="*/ 17 h 54"/>
                <a:gd name="T34" fmla="*/ 93 w 213"/>
                <a:gd name="T35" fmla="*/ 13 h 54"/>
                <a:gd name="T36" fmla="*/ 110 w 213"/>
                <a:gd name="T37" fmla="*/ 9 h 54"/>
                <a:gd name="T38" fmla="*/ 127 w 213"/>
                <a:gd name="T39" fmla="*/ 5 h 54"/>
                <a:gd name="T40" fmla="*/ 145 w 213"/>
                <a:gd name="T41" fmla="*/ 0 h 54"/>
                <a:gd name="T42" fmla="*/ 152 w 213"/>
                <a:gd name="T43" fmla="*/ 0 h 54"/>
                <a:gd name="T44" fmla="*/ 159 w 213"/>
                <a:gd name="T45" fmla="*/ 0 h 54"/>
                <a:gd name="T46" fmla="*/ 167 w 213"/>
                <a:gd name="T47" fmla="*/ 0 h 54"/>
                <a:gd name="T48" fmla="*/ 174 w 213"/>
                <a:gd name="T49" fmla="*/ 1 h 54"/>
                <a:gd name="T50" fmla="*/ 181 w 213"/>
                <a:gd name="T51" fmla="*/ 2 h 54"/>
                <a:gd name="T52" fmla="*/ 186 w 213"/>
                <a:gd name="T53" fmla="*/ 3 h 54"/>
                <a:gd name="T54" fmla="*/ 194 w 213"/>
                <a:gd name="T55" fmla="*/ 5 h 54"/>
                <a:gd name="T56" fmla="*/ 201 w 213"/>
                <a:gd name="T57" fmla="*/ 7 h 54"/>
                <a:gd name="T58" fmla="*/ 206 w 213"/>
                <a:gd name="T59" fmla="*/ 8 h 54"/>
                <a:gd name="T60" fmla="*/ 213 w 213"/>
                <a:gd name="T61" fmla="*/ 9 h 54"/>
                <a:gd name="T62" fmla="*/ 213 w 213"/>
                <a:gd name="T63" fmla="*/ 9 h 54"/>
                <a:gd name="T64" fmla="*/ 213 w 213"/>
                <a:gd name="T65" fmla="*/ 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3" h="54">
                  <a:moveTo>
                    <a:pt x="213" y="8"/>
                  </a:moveTo>
                  <a:lnTo>
                    <a:pt x="194" y="13"/>
                  </a:lnTo>
                  <a:lnTo>
                    <a:pt x="174" y="17"/>
                  </a:lnTo>
                  <a:lnTo>
                    <a:pt x="154" y="22"/>
                  </a:lnTo>
                  <a:lnTo>
                    <a:pt x="132" y="27"/>
                  </a:lnTo>
                  <a:lnTo>
                    <a:pt x="113" y="32"/>
                  </a:lnTo>
                  <a:lnTo>
                    <a:pt x="91" y="37"/>
                  </a:lnTo>
                  <a:lnTo>
                    <a:pt x="69" y="41"/>
                  </a:lnTo>
                  <a:lnTo>
                    <a:pt x="47" y="46"/>
                  </a:lnTo>
                  <a:lnTo>
                    <a:pt x="24" y="50"/>
                  </a:lnTo>
                  <a:lnTo>
                    <a:pt x="0" y="54"/>
                  </a:lnTo>
                  <a:lnTo>
                    <a:pt x="7" y="46"/>
                  </a:lnTo>
                  <a:lnTo>
                    <a:pt x="17" y="39"/>
                  </a:lnTo>
                  <a:lnTo>
                    <a:pt x="29" y="33"/>
                  </a:lnTo>
                  <a:lnTo>
                    <a:pt x="44" y="27"/>
                  </a:lnTo>
                  <a:lnTo>
                    <a:pt x="61" y="22"/>
                  </a:lnTo>
                  <a:lnTo>
                    <a:pt x="76" y="17"/>
                  </a:lnTo>
                  <a:lnTo>
                    <a:pt x="93" y="13"/>
                  </a:lnTo>
                  <a:lnTo>
                    <a:pt x="110" y="9"/>
                  </a:lnTo>
                  <a:lnTo>
                    <a:pt x="127" y="5"/>
                  </a:lnTo>
                  <a:lnTo>
                    <a:pt x="145" y="0"/>
                  </a:lnTo>
                  <a:lnTo>
                    <a:pt x="152" y="0"/>
                  </a:lnTo>
                  <a:lnTo>
                    <a:pt x="159" y="0"/>
                  </a:lnTo>
                  <a:lnTo>
                    <a:pt x="167" y="0"/>
                  </a:lnTo>
                  <a:lnTo>
                    <a:pt x="174" y="1"/>
                  </a:lnTo>
                  <a:lnTo>
                    <a:pt x="181" y="2"/>
                  </a:lnTo>
                  <a:lnTo>
                    <a:pt x="186" y="3"/>
                  </a:lnTo>
                  <a:lnTo>
                    <a:pt x="194" y="5"/>
                  </a:lnTo>
                  <a:lnTo>
                    <a:pt x="201" y="7"/>
                  </a:lnTo>
                  <a:lnTo>
                    <a:pt x="206" y="8"/>
                  </a:lnTo>
                  <a:lnTo>
                    <a:pt x="213" y="9"/>
                  </a:lnTo>
                  <a:lnTo>
                    <a:pt x="213" y="9"/>
                  </a:lnTo>
                  <a:lnTo>
                    <a:pt x="213" y="8"/>
                  </a:lnTo>
                  <a:close/>
                </a:path>
              </a:pathLst>
            </a:custGeom>
            <a:solidFill>
              <a:srgbClr val="D184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77" name="Freeform 57"/>
            <p:cNvSpPr>
              <a:spLocks/>
            </p:cNvSpPr>
            <p:nvPr/>
          </p:nvSpPr>
          <p:spPr bwMode="auto">
            <a:xfrm>
              <a:off x="3934" y="3958"/>
              <a:ext cx="221" cy="54"/>
            </a:xfrm>
            <a:custGeom>
              <a:avLst/>
              <a:gdLst>
                <a:gd name="T0" fmla="*/ 221 w 221"/>
                <a:gd name="T1" fmla="*/ 0 h 54"/>
                <a:gd name="T2" fmla="*/ 216 w 221"/>
                <a:gd name="T3" fmla="*/ 5 h 54"/>
                <a:gd name="T4" fmla="*/ 211 w 221"/>
                <a:gd name="T5" fmla="*/ 8 h 54"/>
                <a:gd name="T6" fmla="*/ 201 w 221"/>
                <a:gd name="T7" fmla="*/ 12 h 54"/>
                <a:gd name="T8" fmla="*/ 191 w 221"/>
                <a:gd name="T9" fmla="*/ 13 h 54"/>
                <a:gd name="T10" fmla="*/ 179 w 221"/>
                <a:gd name="T11" fmla="*/ 15 h 54"/>
                <a:gd name="T12" fmla="*/ 167 w 221"/>
                <a:gd name="T13" fmla="*/ 16 h 54"/>
                <a:gd name="T14" fmla="*/ 157 w 221"/>
                <a:gd name="T15" fmla="*/ 17 h 54"/>
                <a:gd name="T16" fmla="*/ 145 w 221"/>
                <a:gd name="T17" fmla="*/ 20 h 54"/>
                <a:gd name="T18" fmla="*/ 135 w 221"/>
                <a:gd name="T19" fmla="*/ 22 h 54"/>
                <a:gd name="T20" fmla="*/ 125 w 221"/>
                <a:gd name="T21" fmla="*/ 24 h 54"/>
                <a:gd name="T22" fmla="*/ 115 w 221"/>
                <a:gd name="T23" fmla="*/ 29 h 54"/>
                <a:gd name="T24" fmla="*/ 105 w 221"/>
                <a:gd name="T25" fmla="*/ 32 h 54"/>
                <a:gd name="T26" fmla="*/ 96 w 221"/>
                <a:gd name="T27" fmla="*/ 36 h 54"/>
                <a:gd name="T28" fmla="*/ 83 w 221"/>
                <a:gd name="T29" fmla="*/ 38 h 54"/>
                <a:gd name="T30" fmla="*/ 73 w 221"/>
                <a:gd name="T31" fmla="*/ 41 h 54"/>
                <a:gd name="T32" fmla="*/ 61 w 221"/>
                <a:gd name="T33" fmla="*/ 44 h 54"/>
                <a:gd name="T34" fmla="*/ 51 w 221"/>
                <a:gd name="T35" fmla="*/ 46 h 54"/>
                <a:gd name="T36" fmla="*/ 39 w 221"/>
                <a:gd name="T37" fmla="*/ 49 h 54"/>
                <a:gd name="T38" fmla="*/ 29 w 221"/>
                <a:gd name="T39" fmla="*/ 52 h 54"/>
                <a:gd name="T40" fmla="*/ 20 w 221"/>
                <a:gd name="T41" fmla="*/ 54 h 54"/>
                <a:gd name="T42" fmla="*/ 0 w 221"/>
                <a:gd name="T43" fmla="*/ 45 h 54"/>
                <a:gd name="T44" fmla="*/ 17 w 221"/>
                <a:gd name="T45" fmla="*/ 38 h 54"/>
                <a:gd name="T46" fmla="*/ 37 w 221"/>
                <a:gd name="T47" fmla="*/ 30 h 54"/>
                <a:gd name="T48" fmla="*/ 56 w 221"/>
                <a:gd name="T49" fmla="*/ 23 h 54"/>
                <a:gd name="T50" fmla="*/ 76 w 221"/>
                <a:gd name="T51" fmla="*/ 17 h 54"/>
                <a:gd name="T52" fmla="*/ 98 w 221"/>
                <a:gd name="T53" fmla="*/ 12 h 54"/>
                <a:gd name="T54" fmla="*/ 120 w 221"/>
                <a:gd name="T55" fmla="*/ 7 h 54"/>
                <a:gd name="T56" fmla="*/ 145 w 221"/>
                <a:gd name="T57" fmla="*/ 4 h 54"/>
                <a:gd name="T58" fmla="*/ 169 w 221"/>
                <a:gd name="T59" fmla="*/ 1 h 54"/>
                <a:gd name="T60" fmla="*/ 194 w 221"/>
                <a:gd name="T61" fmla="*/ 0 h 54"/>
                <a:gd name="T62" fmla="*/ 221 w 221"/>
                <a:gd name="T63" fmla="*/ 0 h 54"/>
                <a:gd name="T64" fmla="*/ 221 w 221"/>
                <a:gd name="T6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1" h="54">
                  <a:moveTo>
                    <a:pt x="221" y="0"/>
                  </a:moveTo>
                  <a:lnTo>
                    <a:pt x="216" y="5"/>
                  </a:lnTo>
                  <a:lnTo>
                    <a:pt x="211" y="8"/>
                  </a:lnTo>
                  <a:lnTo>
                    <a:pt x="201" y="12"/>
                  </a:lnTo>
                  <a:lnTo>
                    <a:pt x="191" y="13"/>
                  </a:lnTo>
                  <a:lnTo>
                    <a:pt x="179" y="15"/>
                  </a:lnTo>
                  <a:lnTo>
                    <a:pt x="167" y="16"/>
                  </a:lnTo>
                  <a:lnTo>
                    <a:pt x="157" y="17"/>
                  </a:lnTo>
                  <a:lnTo>
                    <a:pt x="145" y="20"/>
                  </a:lnTo>
                  <a:lnTo>
                    <a:pt x="135" y="22"/>
                  </a:lnTo>
                  <a:lnTo>
                    <a:pt x="125" y="24"/>
                  </a:lnTo>
                  <a:lnTo>
                    <a:pt x="115" y="29"/>
                  </a:lnTo>
                  <a:lnTo>
                    <a:pt x="105" y="32"/>
                  </a:lnTo>
                  <a:lnTo>
                    <a:pt x="96" y="36"/>
                  </a:lnTo>
                  <a:lnTo>
                    <a:pt x="83" y="38"/>
                  </a:lnTo>
                  <a:lnTo>
                    <a:pt x="73" y="41"/>
                  </a:lnTo>
                  <a:lnTo>
                    <a:pt x="61" y="44"/>
                  </a:lnTo>
                  <a:lnTo>
                    <a:pt x="51" y="46"/>
                  </a:lnTo>
                  <a:lnTo>
                    <a:pt x="39" y="49"/>
                  </a:lnTo>
                  <a:lnTo>
                    <a:pt x="29" y="52"/>
                  </a:lnTo>
                  <a:lnTo>
                    <a:pt x="20" y="54"/>
                  </a:lnTo>
                  <a:lnTo>
                    <a:pt x="0" y="45"/>
                  </a:lnTo>
                  <a:lnTo>
                    <a:pt x="17" y="38"/>
                  </a:lnTo>
                  <a:lnTo>
                    <a:pt x="37" y="30"/>
                  </a:lnTo>
                  <a:lnTo>
                    <a:pt x="56" y="23"/>
                  </a:lnTo>
                  <a:lnTo>
                    <a:pt x="76" y="17"/>
                  </a:lnTo>
                  <a:lnTo>
                    <a:pt x="98" y="12"/>
                  </a:lnTo>
                  <a:lnTo>
                    <a:pt x="120" y="7"/>
                  </a:lnTo>
                  <a:lnTo>
                    <a:pt x="145" y="4"/>
                  </a:lnTo>
                  <a:lnTo>
                    <a:pt x="169" y="1"/>
                  </a:lnTo>
                  <a:lnTo>
                    <a:pt x="194" y="0"/>
                  </a:lnTo>
                  <a:lnTo>
                    <a:pt x="221" y="0"/>
                  </a:lnTo>
                  <a:lnTo>
                    <a:pt x="221" y="0"/>
                  </a:lnTo>
                  <a:close/>
                </a:path>
              </a:pathLst>
            </a:custGeom>
            <a:solidFill>
              <a:srgbClr val="D184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78" name="Freeform 58"/>
            <p:cNvSpPr>
              <a:spLocks/>
            </p:cNvSpPr>
            <p:nvPr/>
          </p:nvSpPr>
          <p:spPr bwMode="auto">
            <a:xfrm>
              <a:off x="3449" y="3999"/>
              <a:ext cx="934" cy="217"/>
            </a:xfrm>
            <a:custGeom>
              <a:avLst/>
              <a:gdLst>
                <a:gd name="T0" fmla="*/ 220 w 934"/>
                <a:gd name="T1" fmla="*/ 161 h 217"/>
                <a:gd name="T2" fmla="*/ 291 w 934"/>
                <a:gd name="T3" fmla="*/ 169 h 217"/>
                <a:gd name="T4" fmla="*/ 362 w 934"/>
                <a:gd name="T5" fmla="*/ 177 h 217"/>
                <a:gd name="T6" fmla="*/ 438 w 934"/>
                <a:gd name="T7" fmla="*/ 185 h 217"/>
                <a:gd name="T8" fmla="*/ 514 w 934"/>
                <a:gd name="T9" fmla="*/ 191 h 217"/>
                <a:gd name="T10" fmla="*/ 590 w 934"/>
                <a:gd name="T11" fmla="*/ 195 h 217"/>
                <a:gd name="T12" fmla="*/ 666 w 934"/>
                <a:gd name="T13" fmla="*/ 196 h 217"/>
                <a:gd name="T14" fmla="*/ 737 w 934"/>
                <a:gd name="T15" fmla="*/ 191 h 217"/>
                <a:gd name="T16" fmla="*/ 808 w 934"/>
                <a:gd name="T17" fmla="*/ 182 h 217"/>
                <a:gd name="T18" fmla="*/ 875 w 934"/>
                <a:gd name="T19" fmla="*/ 167 h 217"/>
                <a:gd name="T20" fmla="*/ 934 w 934"/>
                <a:gd name="T21" fmla="*/ 144 h 217"/>
                <a:gd name="T22" fmla="*/ 929 w 934"/>
                <a:gd name="T23" fmla="*/ 160 h 217"/>
                <a:gd name="T24" fmla="*/ 916 w 934"/>
                <a:gd name="T25" fmla="*/ 174 h 217"/>
                <a:gd name="T26" fmla="*/ 894 w 934"/>
                <a:gd name="T27" fmla="*/ 183 h 217"/>
                <a:gd name="T28" fmla="*/ 867 w 934"/>
                <a:gd name="T29" fmla="*/ 190 h 217"/>
                <a:gd name="T30" fmla="*/ 835 w 934"/>
                <a:gd name="T31" fmla="*/ 196 h 217"/>
                <a:gd name="T32" fmla="*/ 799 w 934"/>
                <a:gd name="T33" fmla="*/ 200 h 217"/>
                <a:gd name="T34" fmla="*/ 764 w 934"/>
                <a:gd name="T35" fmla="*/ 204 h 217"/>
                <a:gd name="T36" fmla="*/ 728 w 934"/>
                <a:gd name="T37" fmla="*/ 207 h 217"/>
                <a:gd name="T38" fmla="*/ 693 w 934"/>
                <a:gd name="T39" fmla="*/ 211 h 217"/>
                <a:gd name="T40" fmla="*/ 661 w 934"/>
                <a:gd name="T41" fmla="*/ 215 h 217"/>
                <a:gd name="T42" fmla="*/ 598 w 934"/>
                <a:gd name="T43" fmla="*/ 216 h 217"/>
                <a:gd name="T44" fmla="*/ 534 w 934"/>
                <a:gd name="T45" fmla="*/ 217 h 217"/>
                <a:gd name="T46" fmla="*/ 473 w 934"/>
                <a:gd name="T47" fmla="*/ 216 h 217"/>
                <a:gd name="T48" fmla="*/ 411 w 934"/>
                <a:gd name="T49" fmla="*/ 214 h 217"/>
                <a:gd name="T50" fmla="*/ 350 w 934"/>
                <a:gd name="T51" fmla="*/ 209 h 217"/>
                <a:gd name="T52" fmla="*/ 291 w 934"/>
                <a:gd name="T53" fmla="*/ 203 h 217"/>
                <a:gd name="T54" fmla="*/ 232 w 934"/>
                <a:gd name="T55" fmla="*/ 193 h 217"/>
                <a:gd name="T56" fmla="*/ 176 w 934"/>
                <a:gd name="T57" fmla="*/ 180 h 217"/>
                <a:gd name="T58" fmla="*/ 122 w 934"/>
                <a:gd name="T59" fmla="*/ 163 h 217"/>
                <a:gd name="T60" fmla="*/ 71 w 934"/>
                <a:gd name="T61" fmla="*/ 141 h 217"/>
                <a:gd name="T62" fmla="*/ 71 w 934"/>
                <a:gd name="T63" fmla="*/ 126 h 217"/>
                <a:gd name="T64" fmla="*/ 68 w 934"/>
                <a:gd name="T65" fmla="*/ 111 h 217"/>
                <a:gd name="T66" fmla="*/ 63 w 934"/>
                <a:gd name="T67" fmla="*/ 96 h 217"/>
                <a:gd name="T68" fmla="*/ 58 w 934"/>
                <a:gd name="T69" fmla="*/ 83 h 217"/>
                <a:gd name="T70" fmla="*/ 51 w 934"/>
                <a:gd name="T71" fmla="*/ 69 h 217"/>
                <a:gd name="T72" fmla="*/ 41 w 934"/>
                <a:gd name="T73" fmla="*/ 55 h 217"/>
                <a:gd name="T74" fmla="*/ 32 w 934"/>
                <a:gd name="T75" fmla="*/ 41 h 217"/>
                <a:gd name="T76" fmla="*/ 22 w 934"/>
                <a:gd name="T77" fmla="*/ 28 h 217"/>
                <a:gd name="T78" fmla="*/ 12 w 934"/>
                <a:gd name="T79" fmla="*/ 14 h 217"/>
                <a:gd name="T80" fmla="*/ 0 w 934"/>
                <a:gd name="T81" fmla="*/ 0 h 217"/>
                <a:gd name="T82" fmla="*/ 36 w 934"/>
                <a:gd name="T83" fmla="*/ 12 h 217"/>
                <a:gd name="T84" fmla="*/ 61 w 934"/>
                <a:gd name="T85" fmla="*/ 27 h 217"/>
                <a:gd name="T86" fmla="*/ 76 w 934"/>
                <a:gd name="T87" fmla="*/ 44 h 217"/>
                <a:gd name="T88" fmla="*/ 88 w 934"/>
                <a:gd name="T89" fmla="*/ 63 h 217"/>
                <a:gd name="T90" fmla="*/ 95 w 934"/>
                <a:gd name="T91" fmla="*/ 83 h 217"/>
                <a:gd name="T92" fmla="*/ 105 w 934"/>
                <a:gd name="T93" fmla="*/ 102 h 217"/>
                <a:gd name="T94" fmla="*/ 120 w 934"/>
                <a:gd name="T95" fmla="*/ 121 h 217"/>
                <a:gd name="T96" fmla="*/ 142 w 934"/>
                <a:gd name="T97" fmla="*/ 139 h 217"/>
                <a:gd name="T98" fmla="*/ 176 w 934"/>
                <a:gd name="T99" fmla="*/ 152 h 217"/>
                <a:gd name="T100" fmla="*/ 220 w 934"/>
                <a:gd name="T101" fmla="*/ 161 h 217"/>
                <a:gd name="T102" fmla="*/ 220 w 934"/>
                <a:gd name="T103" fmla="*/ 161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34" h="217">
                  <a:moveTo>
                    <a:pt x="220" y="161"/>
                  </a:moveTo>
                  <a:lnTo>
                    <a:pt x="291" y="169"/>
                  </a:lnTo>
                  <a:lnTo>
                    <a:pt x="362" y="177"/>
                  </a:lnTo>
                  <a:lnTo>
                    <a:pt x="438" y="185"/>
                  </a:lnTo>
                  <a:lnTo>
                    <a:pt x="514" y="191"/>
                  </a:lnTo>
                  <a:lnTo>
                    <a:pt x="590" y="195"/>
                  </a:lnTo>
                  <a:lnTo>
                    <a:pt x="666" y="196"/>
                  </a:lnTo>
                  <a:lnTo>
                    <a:pt x="737" y="191"/>
                  </a:lnTo>
                  <a:lnTo>
                    <a:pt x="808" y="182"/>
                  </a:lnTo>
                  <a:lnTo>
                    <a:pt x="875" y="167"/>
                  </a:lnTo>
                  <a:lnTo>
                    <a:pt x="934" y="144"/>
                  </a:lnTo>
                  <a:lnTo>
                    <a:pt x="929" y="160"/>
                  </a:lnTo>
                  <a:lnTo>
                    <a:pt x="916" y="174"/>
                  </a:lnTo>
                  <a:lnTo>
                    <a:pt x="894" y="183"/>
                  </a:lnTo>
                  <a:lnTo>
                    <a:pt x="867" y="190"/>
                  </a:lnTo>
                  <a:lnTo>
                    <a:pt x="835" y="196"/>
                  </a:lnTo>
                  <a:lnTo>
                    <a:pt x="799" y="200"/>
                  </a:lnTo>
                  <a:lnTo>
                    <a:pt x="764" y="204"/>
                  </a:lnTo>
                  <a:lnTo>
                    <a:pt x="728" y="207"/>
                  </a:lnTo>
                  <a:lnTo>
                    <a:pt x="693" y="211"/>
                  </a:lnTo>
                  <a:lnTo>
                    <a:pt x="661" y="215"/>
                  </a:lnTo>
                  <a:lnTo>
                    <a:pt x="598" y="216"/>
                  </a:lnTo>
                  <a:lnTo>
                    <a:pt x="534" y="217"/>
                  </a:lnTo>
                  <a:lnTo>
                    <a:pt x="473" y="216"/>
                  </a:lnTo>
                  <a:lnTo>
                    <a:pt x="411" y="214"/>
                  </a:lnTo>
                  <a:lnTo>
                    <a:pt x="350" y="209"/>
                  </a:lnTo>
                  <a:lnTo>
                    <a:pt x="291" y="203"/>
                  </a:lnTo>
                  <a:lnTo>
                    <a:pt x="232" y="193"/>
                  </a:lnTo>
                  <a:lnTo>
                    <a:pt x="176" y="180"/>
                  </a:lnTo>
                  <a:lnTo>
                    <a:pt x="122" y="163"/>
                  </a:lnTo>
                  <a:lnTo>
                    <a:pt x="71" y="141"/>
                  </a:lnTo>
                  <a:lnTo>
                    <a:pt x="71" y="126"/>
                  </a:lnTo>
                  <a:lnTo>
                    <a:pt x="68" y="111"/>
                  </a:lnTo>
                  <a:lnTo>
                    <a:pt x="63" y="96"/>
                  </a:lnTo>
                  <a:lnTo>
                    <a:pt x="58" y="83"/>
                  </a:lnTo>
                  <a:lnTo>
                    <a:pt x="51" y="69"/>
                  </a:lnTo>
                  <a:lnTo>
                    <a:pt x="41" y="55"/>
                  </a:lnTo>
                  <a:lnTo>
                    <a:pt x="32" y="41"/>
                  </a:lnTo>
                  <a:lnTo>
                    <a:pt x="22" y="28"/>
                  </a:lnTo>
                  <a:lnTo>
                    <a:pt x="12" y="14"/>
                  </a:lnTo>
                  <a:lnTo>
                    <a:pt x="0" y="0"/>
                  </a:lnTo>
                  <a:lnTo>
                    <a:pt x="36" y="12"/>
                  </a:lnTo>
                  <a:lnTo>
                    <a:pt x="61" y="27"/>
                  </a:lnTo>
                  <a:lnTo>
                    <a:pt x="76" y="44"/>
                  </a:lnTo>
                  <a:lnTo>
                    <a:pt x="88" y="63"/>
                  </a:lnTo>
                  <a:lnTo>
                    <a:pt x="95" y="83"/>
                  </a:lnTo>
                  <a:lnTo>
                    <a:pt x="105" y="102"/>
                  </a:lnTo>
                  <a:lnTo>
                    <a:pt x="120" y="121"/>
                  </a:lnTo>
                  <a:lnTo>
                    <a:pt x="142" y="139"/>
                  </a:lnTo>
                  <a:lnTo>
                    <a:pt x="176" y="152"/>
                  </a:lnTo>
                  <a:lnTo>
                    <a:pt x="220" y="161"/>
                  </a:lnTo>
                  <a:lnTo>
                    <a:pt x="220" y="161"/>
                  </a:lnTo>
                  <a:close/>
                </a:path>
              </a:pathLst>
            </a:custGeom>
            <a:solidFill>
              <a:srgbClr val="D184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81979" name="Group 59"/>
            <p:cNvGrpSpPr>
              <a:grpSpLocks/>
            </p:cNvGrpSpPr>
            <p:nvPr/>
          </p:nvGrpSpPr>
          <p:grpSpPr bwMode="auto">
            <a:xfrm rot="-586487">
              <a:off x="1226" y="3456"/>
              <a:ext cx="1166" cy="748"/>
              <a:chOff x="1226" y="3486"/>
              <a:chExt cx="1166" cy="748"/>
            </a:xfrm>
          </p:grpSpPr>
          <p:sp>
            <p:nvSpPr>
              <p:cNvPr id="81980" name="Freeform 60"/>
              <p:cNvSpPr>
                <a:spLocks/>
              </p:cNvSpPr>
              <p:nvPr/>
            </p:nvSpPr>
            <p:spPr bwMode="auto">
              <a:xfrm>
                <a:off x="1439" y="3486"/>
                <a:ext cx="892" cy="666"/>
              </a:xfrm>
              <a:custGeom>
                <a:avLst/>
                <a:gdLst>
                  <a:gd name="T0" fmla="*/ 620 w 892"/>
                  <a:gd name="T1" fmla="*/ 342 h 666"/>
                  <a:gd name="T2" fmla="*/ 622 w 892"/>
                  <a:gd name="T3" fmla="*/ 394 h 666"/>
                  <a:gd name="T4" fmla="*/ 637 w 892"/>
                  <a:gd name="T5" fmla="*/ 448 h 666"/>
                  <a:gd name="T6" fmla="*/ 676 w 892"/>
                  <a:gd name="T7" fmla="*/ 496 h 666"/>
                  <a:gd name="T8" fmla="*/ 755 w 892"/>
                  <a:gd name="T9" fmla="*/ 534 h 666"/>
                  <a:gd name="T10" fmla="*/ 828 w 892"/>
                  <a:gd name="T11" fmla="*/ 557 h 666"/>
                  <a:gd name="T12" fmla="*/ 858 w 892"/>
                  <a:gd name="T13" fmla="*/ 578 h 666"/>
                  <a:gd name="T14" fmla="*/ 882 w 892"/>
                  <a:gd name="T15" fmla="*/ 602 h 666"/>
                  <a:gd name="T16" fmla="*/ 892 w 892"/>
                  <a:gd name="T17" fmla="*/ 628 h 666"/>
                  <a:gd name="T18" fmla="*/ 882 w 892"/>
                  <a:gd name="T19" fmla="*/ 654 h 666"/>
                  <a:gd name="T20" fmla="*/ 850 w 892"/>
                  <a:gd name="T21" fmla="*/ 647 h 666"/>
                  <a:gd name="T22" fmla="*/ 809 w 892"/>
                  <a:gd name="T23" fmla="*/ 608 h 666"/>
                  <a:gd name="T24" fmla="*/ 762 w 892"/>
                  <a:gd name="T25" fmla="*/ 568 h 666"/>
                  <a:gd name="T26" fmla="*/ 711 w 892"/>
                  <a:gd name="T27" fmla="*/ 530 h 666"/>
                  <a:gd name="T28" fmla="*/ 649 w 892"/>
                  <a:gd name="T29" fmla="*/ 496 h 666"/>
                  <a:gd name="T30" fmla="*/ 598 w 892"/>
                  <a:gd name="T31" fmla="*/ 464 h 666"/>
                  <a:gd name="T32" fmla="*/ 583 w 892"/>
                  <a:gd name="T33" fmla="*/ 426 h 666"/>
                  <a:gd name="T34" fmla="*/ 586 w 892"/>
                  <a:gd name="T35" fmla="*/ 388 h 666"/>
                  <a:gd name="T36" fmla="*/ 590 w 892"/>
                  <a:gd name="T37" fmla="*/ 349 h 666"/>
                  <a:gd name="T38" fmla="*/ 586 w 892"/>
                  <a:gd name="T39" fmla="*/ 310 h 666"/>
                  <a:gd name="T40" fmla="*/ 541 w 892"/>
                  <a:gd name="T41" fmla="*/ 256 h 666"/>
                  <a:gd name="T42" fmla="*/ 463 w 892"/>
                  <a:gd name="T43" fmla="*/ 186 h 666"/>
                  <a:gd name="T44" fmla="*/ 358 w 892"/>
                  <a:gd name="T45" fmla="*/ 120 h 666"/>
                  <a:gd name="T46" fmla="*/ 230 w 892"/>
                  <a:gd name="T47" fmla="*/ 64 h 666"/>
                  <a:gd name="T48" fmla="*/ 83 w 892"/>
                  <a:gd name="T49" fmla="*/ 24 h 666"/>
                  <a:gd name="T50" fmla="*/ 37 w 892"/>
                  <a:gd name="T51" fmla="*/ 2 h 666"/>
                  <a:gd name="T52" fmla="*/ 108 w 892"/>
                  <a:gd name="T53" fmla="*/ 2 h 666"/>
                  <a:gd name="T54" fmla="*/ 179 w 892"/>
                  <a:gd name="T55" fmla="*/ 18 h 666"/>
                  <a:gd name="T56" fmla="*/ 245 w 892"/>
                  <a:gd name="T57" fmla="*/ 42 h 666"/>
                  <a:gd name="T58" fmla="*/ 306 w 892"/>
                  <a:gd name="T59" fmla="*/ 68 h 666"/>
                  <a:gd name="T60" fmla="*/ 367 w 892"/>
                  <a:gd name="T61" fmla="*/ 101 h 666"/>
                  <a:gd name="T62" fmla="*/ 434 w 892"/>
                  <a:gd name="T63" fmla="*/ 146 h 666"/>
                  <a:gd name="T64" fmla="*/ 497 w 892"/>
                  <a:gd name="T65" fmla="*/ 193 h 666"/>
                  <a:gd name="T66" fmla="*/ 551 w 892"/>
                  <a:gd name="T67" fmla="*/ 241 h 666"/>
                  <a:gd name="T68" fmla="*/ 598 w 892"/>
                  <a:gd name="T69" fmla="*/ 290 h 666"/>
                  <a:gd name="T70" fmla="*/ 617 w 892"/>
                  <a:gd name="T71" fmla="*/ 317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92" h="666">
                    <a:moveTo>
                      <a:pt x="617" y="316"/>
                    </a:moveTo>
                    <a:lnTo>
                      <a:pt x="620" y="342"/>
                    </a:lnTo>
                    <a:lnTo>
                      <a:pt x="620" y="368"/>
                    </a:lnTo>
                    <a:lnTo>
                      <a:pt x="622" y="394"/>
                    </a:lnTo>
                    <a:lnTo>
                      <a:pt x="627" y="422"/>
                    </a:lnTo>
                    <a:lnTo>
                      <a:pt x="637" y="448"/>
                    </a:lnTo>
                    <a:lnTo>
                      <a:pt x="652" y="473"/>
                    </a:lnTo>
                    <a:lnTo>
                      <a:pt x="676" y="496"/>
                    </a:lnTo>
                    <a:lnTo>
                      <a:pt x="711" y="517"/>
                    </a:lnTo>
                    <a:lnTo>
                      <a:pt x="755" y="534"/>
                    </a:lnTo>
                    <a:lnTo>
                      <a:pt x="811" y="546"/>
                    </a:lnTo>
                    <a:lnTo>
                      <a:pt x="828" y="557"/>
                    </a:lnTo>
                    <a:lnTo>
                      <a:pt x="845" y="567"/>
                    </a:lnTo>
                    <a:lnTo>
                      <a:pt x="858" y="578"/>
                    </a:lnTo>
                    <a:lnTo>
                      <a:pt x="872" y="590"/>
                    </a:lnTo>
                    <a:lnTo>
                      <a:pt x="882" y="602"/>
                    </a:lnTo>
                    <a:lnTo>
                      <a:pt x="890" y="615"/>
                    </a:lnTo>
                    <a:lnTo>
                      <a:pt x="892" y="628"/>
                    </a:lnTo>
                    <a:lnTo>
                      <a:pt x="890" y="640"/>
                    </a:lnTo>
                    <a:lnTo>
                      <a:pt x="882" y="654"/>
                    </a:lnTo>
                    <a:lnTo>
                      <a:pt x="870" y="666"/>
                    </a:lnTo>
                    <a:lnTo>
                      <a:pt x="850" y="647"/>
                    </a:lnTo>
                    <a:lnTo>
                      <a:pt x="831" y="628"/>
                    </a:lnTo>
                    <a:lnTo>
                      <a:pt x="809" y="608"/>
                    </a:lnTo>
                    <a:lnTo>
                      <a:pt x="787" y="589"/>
                    </a:lnTo>
                    <a:lnTo>
                      <a:pt x="762" y="568"/>
                    </a:lnTo>
                    <a:lnTo>
                      <a:pt x="738" y="550"/>
                    </a:lnTo>
                    <a:lnTo>
                      <a:pt x="711" y="530"/>
                    </a:lnTo>
                    <a:lnTo>
                      <a:pt x="681" y="513"/>
                    </a:lnTo>
                    <a:lnTo>
                      <a:pt x="649" y="496"/>
                    </a:lnTo>
                    <a:lnTo>
                      <a:pt x="617" y="481"/>
                    </a:lnTo>
                    <a:lnTo>
                      <a:pt x="598" y="464"/>
                    </a:lnTo>
                    <a:lnTo>
                      <a:pt x="588" y="446"/>
                    </a:lnTo>
                    <a:lnTo>
                      <a:pt x="583" y="426"/>
                    </a:lnTo>
                    <a:lnTo>
                      <a:pt x="583" y="407"/>
                    </a:lnTo>
                    <a:lnTo>
                      <a:pt x="586" y="388"/>
                    </a:lnTo>
                    <a:lnTo>
                      <a:pt x="588" y="368"/>
                    </a:lnTo>
                    <a:lnTo>
                      <a:pt x="590" y="349"/>
                    </a:lnTo>
                    <a:lnTo>
                      <a:pt x="590" y="329"/>
                    </a:lnTo>
                    <a:lnTo>
                      <a:pt x="586" y="310"/>
                    </a:lnTo>
                    <a:lnTo>
                      <a:pt x="573" y="290"/>
                    </a:lnTo>
                    <a:lnTo>
                      <a:pt x="541" y="256"/>
                    </a:lnTo>
                    <a:lnTo>
                      <a:pt x="505" y="221"/>
                    </a:lnTo>
                    <a:lnTo>
                      <a:pt x="463" y="186"/>
                    </a:lnTo>
                    <a:lnTo>
                      <a:pt x="414" y="152"/>
                    </a:lnTo>
                    <a:lnTo>
                      <a:pt x="358" y="120"/>
                    </a:lnTo>
                    <a:lnTo>
                      <a:pt x="296" y="90"/>
                    </a:lnTo>
                    <a:lnTo>
                      <a:pt x="230" y="64"/>
                    </a:lnTo>
                    <a:lnTo>
                      <a:pt x="159" y="42"/>
                    </a:lnTo>
                    <a:lnTo>
                      <a:pt x="83" y="24"/>
                    </a:lnTo>
                    <a:lnTo>
                      <a:pt x="0" y="12"/>
                    </a:lnTo>
                    <a:lnTo>
                      <a:pt x="37" y="2"/>
                    </a:lnTo>
                    <a:lnTo>
                      <a:pt x="73" y="0"/>
                    </a:lnTo>
                    <a:lnTo>
                      <a:pt x="108" y="2"/>
                    </a:lnTo>
                    <a:lnTo>
                      <a:pt x="144" y="9"/>
                    </a:lnTo>
                    <a:lnTo>
                      <a:pt x="179" y="18"/>
                    </a:lnTo>
                    <a:lnTo>
                      <a:pt x="211" y="30"/>
                    </a:lnTo>
                    <a:lnTo>
                      <a:pt x="245" y="42"/>
                    </a:lnTo>
                    <a:lnTo>
                      <a:pt x="277" y="56"/>
                    </a:lnTo>
                    <a:lnTo>
                      <a:pt x="306" y="68"/>
                    </a:lnTo>
                    <a:lnTo>
                      <a:pt x="333" y="78"/>
                    </a:lnTo>
                    <a:lnTo>
                      <a:pt x="367" y="101"/>
                    </a:lnTo>
                    <a:lnTo>
                      <a:pt x="402" y="124"/>
                    </a:lnTo>
                    <a:lnTo>
                      <a:pt x="434" y="146"/>
                    </a:lnTo>
                    <a:lnTo>
                      <a:pt x="465" y="169"/>
                    </a:lnTo>
                    <a:lnTo>
                      <a:pt x="497" y="193"/>
                    </a:lnTo>
                    <a:lnTo>
                      <a:pt x="524" y="216"/>
                    </a:lnTo>
                    <a:lnTo>
                      <a:pt x="551" y="241"/>
                    </a:lnTo>
                    <a:lnTo>
                      <a:pt x="576" y="265"/>
                    </a:lnTo>
                    <a:lnTo>
                      <a:pt x="598" y="290"/>
                    </a:lnTo>
                    <a:lnTo>
                      <a:pt x="617" y="317"/>
                    </a:lnTo>
                    <a:lnTo>
                      <a:pt x="617" y="317"/>
                    </a:lnTo>
                    <a:lnTo>
                      <a:pt x="617" y="316"/>
                    </a:lnTo>
                    <a:close/>
                  </a:path>
                </a:pathLst>
              </a:custGeom>
              <a:solidFill>
                <a:srgbClr val="D184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81" name="Freeform 61"/>
              <p:cNvSpPr>
                <a:spLocks/>
              </p:cNvSpPr>
              <p:nvPr/>
            </p:nvSpPr>
            <p:spPr bwMode="auto">
              <a:xfrm>
                <a:off x="1632" y="3488"/>
                <a:ext cx="760" cy="603"/>
              </a:xfrm>
              <a:custGeom>
                <a:avLst/>
                <a:gdLst>
                  <a:gd name="T0" fmla="*/ 378 w 760"/>
                  <a:gd name="T1" fmla="*/ 139 h 603"/>
                  <a:gd name="T2" fmla="*/ 417 w 760"/>
                  <a:gd name="T3" fmla="*/ 188 h 603"/>
                  <a:gd name="T4" fmla="*/ 447 w 760"/>
                  <a:gd name="T5" fmla="*/ 244 h 603"/>
                  <a:gd name="T6" fmla="*/ 471 w 760"/>
                  <a:gd name="T7" fmla="*/ 303 h 603"/>
                  <a:gd name="T8" fmla="*/ 491 w 760"/>
                  <a:gd name="T9" fmla="*/ 363 h 603"/>
                  <a:gd name="T10" fmla="*/ 508 w 760"/>
                  <a:gd name="T11" fmla="*/ 402 h 603"/>
                  <a:gd name="T12" fmla="*/ 520 w 760"/>
                  <a:gd name="T13" fmla="*/ 421 h 603"/>
                  <a:gd name="T14" fmla="*/ 527 w 760"/>
                  <a:gd name="T15" fmla="*/ 442 h 603"/>
                  <a:gd name="T16" fmla="*/ 542 w 760"/>
                  <a:gd name="T17" fmla="*/ 460 h 603"/>
                  <a:gd name="T18" fmla="*/ 562 w 760"/>
                  <a:gd name="T19" fmla="*/ 476 h 603"/>
                  <a:gd name="T20" fmla="*/ 579 w 760"/>
                  <a:gd name="T21" fmla="*/ 482 h 603"/>
                  <a:gd name="T22" fmla="*/ 581 w 760"/>
                  <a:gd name="T23" fmla="*/ 478 h 603"/>
                  <a:gd name="T24" fmla="*/ 584 w 760"/>
                  <a:gd name="T25" fmla="*/ 474 h 603"/>
                  <a:gd name="T26" fmla="*/ 581 w 760"/>
                  <a:gd name="T27" fmla="*/ 469 h 603"/>
                  <a:gd name="T28" fmla="*/ 581 w 760"/>
                  <a:gd name="T29" fmla="*/ 464 h 603"/>
                  <a:gd name="T30" fmla="*/ 606 w 760"/>
                  <a:gd name="T31" fmla="*/ 466 h 603"/>
                  <a:gd name="T32" fmla="*/ 645 w 760"/>
                  <a:gd name="T33" fmla="*/ 476 h 603"/>
                  <a:gd name="T34" fmla="*/ 679 w 760"/>
                  <a:gd name="T35" fmla="*/ 490 h 603"/>
                  <a:gd name="T36" fmla="*/ 711 w 760"/>
                  <a:gd name="T37" fmla="*/ 506 h 603"/>
                  <a:gd name="T38" fmla="*/ 738 w 760"/>
                  <a:gd name="T39" fmla="*/ 524 h 603"/>
                  <a:gd name="T40" fmla="*/ 755 w 760"/>
                  <a:gd name="T41" fmla="*/ 540 h 603"/>
                  <a:gd name="T42" fmla="*/ 760 w 760"/>
                  <a:gd name="T43" fmla="*/ 555 h 603"/>
                  <a:gd name="T44" fmla="*/ 755 w 760"/>
                  <a:gd name="T45" fmla="*/ 568 h 603"/>
                  <a:gd name="T46" fmla="*/ 748 w 760"/>
                  <a:gd name="T47" fmla="*/ 583 h 603"/>
                  <a:gd name="T48" fmla="*/ 738 w 760"/>
                  <a:gd name="T49" fmla="*/ 596 h 603"/>
                  <a:gd name="T50" fmla="*/ 719 w 760"/>
                  <a:gd name="T51" fmla="*/ 587 h 603"/>
                  <a:gd name="T52" fmla="*/ 677 w 760"/>
                  <a:gd name="T53" fmla="*/ 557 h 603"/>
                  <a:gd name="T54" fmla="*/ 628 w 760"/>
                  <a:gd name="T55" fmla="*/ 530 h 603"/>
                  <a:gd name="T56" fmla="*/ 572 w 760"/>
                  <a:gd name="T57" fmla="*/ 503 h 603"/>
                  <a:gd name="T58" fmla="*/ 515 w 760"/>
                  <a:gd name="T59" fmla="*/ 478 h 603"/>
                  <a:gd name="T60" fmla="*/ 491 w 760"/>
                  <a:gd name="T61" fmla="*/ 416 h 603"/>
                  <a:gd name="T62" fmla="*/ 459 w 760"/>
                  <a:gd name="T63" fmla="*/ 320 h 603"/>
                  <a:gd name="T64" fmla="*/ 388 w 760"/>
                  <a:gd name="T65" fmla="*/ 232 h 603"/>
                  <a:gd name="T66" fmla="*/ 285 w 760"/>
                  <a:gd name="T67" fmla="*/ 151 h 603"/>
                  <a:gd name="T68" fmla="*/ 167 w 760"/>
                  <a:gd name="T69" fmla="*/ 75 h 603"/>
                  <a:gd name="T70" fmla="*/ 0 w 760"/>
                  <a:gd name="T71" fmla="*/ 0 h 603"/>
                  <a:gd name="T72" fmla="*/ 91 w 760"/>
                  <a:gd name="T73" fmla="*/ 7 h 603"/>
                  <a:gd name="T74" fmla="*/ 174 w 760"/>
                  <a:gd name="T75" fmla="*/ 23 h 603"/>
                  <a:gd name="T76" fmla="*/ 250 w 760"/>
                  <a:gd name="T77" fmla="*/ 48 h 603"/>
                  <a:gd name="T78" fmla="*/ 312 w 760"/>
                  <a:gd name="T79" fmla="*/ 80 h 603"/>
                  <a:gd name="T80" fmla="*/ 353 w 760"/>
                  <a:gd name="T81" fmla="*/ 117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60" h="603">
                    <a:moveTo>
                      <a:pt x="353" y="117"/>
                    </a:moveTo>
                    <a:lnTo>
                      <a:pt x="378" y="139"/>
                    </a:lnTo>
                    <a:lnTo>
                      <a:pt x="400" y="163"/>
                    </a:lnTo>
                    <a:lnTo>
                      <a:pt x="417" y="188"/>
                    </a:lnTo>
                    <a:lnTo>
                      <a:pt x="434" y="215"/>
                    </a:lnTo>
                    <a:lnTo>
                      <a:pt x="447" y="244"/>
                    </a:lnTo>
                    <a:lnTo>
                      <a:pt x="459" y="274"/>
                    </a:lnTo>
                    <a:lnTo>
                      <a:pt x="471" y="303"/>
                    </a:lnTo>
                    <a:lnTo>
                      <a:pt x="481" y="333"/>
                    </a:lnTo>
                    <a:lnTo>
                      <a:pt x="491" y="363"/>
                    </a:lnTo>
                    <a:lnTo>
                      <a:pt x="500" y="391"/>
                    </a:lnTo>
                    <a:lnTo>
                      <a:pt x="508" y="402"/>
                    </a:lnTo>
                    <a:lnTo>
                      <a:pt x="515" y="411"/>
                    </a:lnTo>
                    <a:lnTo>
                      <a:pt x="520" y="421"/>
                    </a:lnTo>
                    <a:lnTo>
                      <a:pt x="522" y="431"/>
                    </a:lnTo>
                    <a:lnTo>
                      <a:pt x="527" y="442"/>
                    </a:lnTo>
                    <a:lnTo>
                      <a:pt x="535" y="451"/>
                    </a:lnTo>
                    <a:lnTo>
                      <a:pt x="542" y="460"/>
                    </a:lnTo>
                    <a:lnTo>
                      <a:pt x="549" y="468"/>
                    </a:lnTo>
                    <a:lnTo>
                      <a:pt x="562" y="476"/>
                    </a:lnTo>
                    <a:lnTo>
                      <a:pt x="574" y="483"/>
                    </a:lnTo>
                    <a:lnTo>
                      <a:pt x="579" y="482"/>
                    </a:lnTo>
                    <a:lnTo>
                      <a:pt x="581" y="479"/>
                    </a:lnTo>
                    <a:lnTo>
                      <a:pt x="581" y="478"/>
                    </a:lnTo>
                    <a:lnTo>
                      <a:pt x="584" y="476"/>
                    </a:lnTo>
                    <a:lnTo>
                      <a:pt x="584" y="474"/>
                    </a:lnTo>
                    <a:lnTo>
                      <a:pt x="581" y="471"/>
                    </a:lnTo>
                    <a:lnTo>
                      <a:pt x="581" y="469"/>
                    </a:lnTo>
                    <a:lnTo>
                      <a:pt x="581" y="467"/>
                    </a:lnTo>
                    <a:lnTo>
                      <a:pt x="581" y="464"/>
                    </a:lnTo>
                    <a:lnTo>
                      <a:pt x="581" y="462"/>
                    </a:lnTo>
                    <a:lnTo>
                      <a:pt x="606" y="466"/>
                    </a:lnTo>
                    <a:lnTo>
                      <a:pt x="625" y="470"/>
                    </a:lnTo>
                    <a:lnTo>
                      <a:pt x="645" y="476"/>
                    </a:lnTo>
                    <a:lnTo>
                      <a:pt x="662" y="482"/>
                    </a:lnTo>
                    <a:lnTo>
                      <a:pt x="679" y="490"/>
                    </a:lnTo>
                    <a:lnTo>
                      <a:pt x="694" y="498"/>
                    </a:lnTo>
                    <a:lnTo>
                      <a:pt x="711" y="506"/>
                    </a:lnTo>
                    <a:lnTo>
                      <a:pt x="723" y="515"/>
                    </a:lnTo>
                    <a:lnTo>
                      <a:pt x="738" y="524"/>
                    </a:lnTo>
                    <a:lnTo>
                      <a:pt x="750" y="532"/>
                    </a:lnTo>
                    <a:lnTo>
                      <a:pt x="755" y="540"/>
                    </a:lnTo>
                    <a:lnTo>
                      <a:pt x="758" y="547"/>
                    </a:lnTo>
                    <a:lnTo>
                      <a:pt x="760" y="555"/>
                    </a:lnTo>
                    <a:lnTo>
                      <a:pt x="758" y="562"/>
                    </a:lnTo>
                    <a:lnTo>
                      <a:pt x="755" y="568"/>
                    </a:lnTo>
                    <a:lnTo>
                      <a:pt x="753" y="576"/>
                    </a:lnTo>
                    <a:lnTo>
                      <a:pt x="748" y="583"/>
                    </a:lnTo>
                    <a:lnTo>
                      <a:pt x="743" y="590"/>
                    </a:lnTo>
                    <a:lnTo>
                      <a:pt x="738" y="596"/>
                    </a:lnTo>
                    <a:lnTo>
                      <a:pt x="733" y="603"/>
                    </a:lnTo>
                    <a:lnTo>
                      <a:pt x="719" y="587"/>
                    </a:lnTo>
                    <a:lnTo>
                      <a:pt x="699" y="572"/>
                    </a:lnTo>
                    <a:lnTo>
                      <a:pt x="677" y="557"/>
                    </a:lnTo>
                    <a:lnTo>
                      <a:pt x="655" y="543"/>
                    </a:lnTo>
                    <a:lnTo>
                      <a:pt x="628" y="530"/>
                    </a:lnTo>
                    <a:lnTo>
                      <a:pt x="601" y="516"/>
                    </a:lnTo>
                    <a:lnTo>
                      <a:pt x="572" y="503"/>
                    </a:lnTo>
                    <a:lnTo>
                      <a:pt x="545" y="491"/>
                    </a:lnTo>
                    <a:lnTo>
                      <a:pt x="515" y="478"/>
                    </a:lnTo>
                    <a:lnTo>
                      <a:pt x="486" y="467"/>
                    </a:lnTo>
                    <a:lnTo>
                      <a:pt x="491" y="416"/>
                    </a:lnTo>
                    <a:lnTo>
                      <a:pt x="481" y="367"/>
                    </a:lnTo>
                    <a:lnTo>
                      <a:pt x="459" y="320"/>
                    </a:lnTo>
                    <a:lnTo>
                      <a:pt x="427" y="276"/>
                    </a:lnTo>
                    <a:lnTo>
                      <a:pt x="388" y="232"/>
                    </a:lnTo>
                    <a:lnTo>
                      <a:pt x="339" y="191"/>
                    </a:lnTo>
                    <a:lnTo>
                      <a:pt x="285" y="151"/>
                    </a:lnTo>
                    <a:lnTo>
                      <a:pt x="226" y="112"/>
                    </a:lnTo>
                    <a:lnTo>
                      <a:pt x="167" y="75"/>
                    </a:lnTo>
                    <a:lnTo>
                      <a:pt x="103" y="38"/>
                    </a:lnTo>
                    <a:lnTo>
                      <a:pt x="0" y="0"/>
                    </a:lnTo>
                    <a:lnTo>
                      <a:pt x="47" y="3"/>
                    </a:lnTo>
                    <a:lnTo>
                      <a:pt x="91" y="7"/>
                    </a:lnTo>
                    <a:lnTo>
                      <a:pt x="133" y="14"/>
                    </a:lnTo>
                    <a:lnTo>
                      <a:pt x="174" y="23"/>
                    </a:lnTo>
                    <a:lnTo>
                      <a:pt x="214" y="35"/>
                    </a:lnTo>
                    <a:lnTo>
                      <a:pt x="250" y="48"/>
                    </a:lnTo>
                    <a:lnTo>
                      <a:pt x="282" y="63"/>
                    </a:lnTo>
                    <a:lnTo>
                      <a:pt x="312" y="80"/>
                    </a:lnTo>
                    <a:lnTo>
                      <a:pt x="336" y="99"/>
                    </a:lnTo>
                    <a:lnTo>
                      <a:pt x="353" y="117"/>
                    </a:lnTo>
                    <a:lnTo>
                      <a:pt x="353" y="117"/>
                    </a:lnTo>
                    <a:close/>
                  </a:path>
                </a:pathLst>
              </a:custGeom>
              <a:solidFill>
                <a:srgbClr val="B3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82" name="Freeform 62"/>
              <p:cNvSpPr>
                <a:spLocks/>
              </p:cNvSpPr>
              <p:nvPr/>
            </p:nvSpPr>
            <p:spPr bwMode="auto">
              <a:xfrm>
                <a:off x="1226" y="3517"/>
                <a:ext cx="818" cy="547"/>
              </a:xfrm>
              <a:custGeom>
                <a:avLst/>
                <a:gdLst>
                  <a:gd name="T0" fmla="*/ 752 w 818"/>
                  <a:gd name="T1" fmla="*/ 273 h 547"/>
                  <a:gd name="T2" fmla="*/ 762 w 818"/>
                  <a:gd name="T3" fmla="*/ 322 h 547"/>
                  <a:gd name="T4" fmla="*/ 762 w 818"/>
                  <a:gd name="T5" fmla="*/ 373 h 547"/>
                  <a:gd name="T6" fmla="*/ 747 w 818"/>
                  <a:gd name="T7" fmla="*/ 399 h 547"/>
                  <a:gd name="T8" fmla="*/ 715 w 818"/>
                  <a:gd name="T9" fmla="*/ 368 h 547"/>
                  <a:gd name="T10" fmla="*/ 688 w 818"/>
                  <a:gd name="T11" fmla="*/ 337 h 547"/>
                  <a:gd name="T12" fmla="*/ 654 w 818"/>
                  <a:gd name="T13" fmla="*/ 306 h 547"/>
                  <a:gd name="T14" fmla="*/ 794 w 818"/>
                  <a:gd name="T15" fmla="*/ 491 h 547"/>
                  <a:gd name="T16" fmla="*/ 723 w 818"/>
                  <a:gd name="T17" fmla="*/ 438 h 547"/>
                  <a:gd name="T18" fmla="*/ 654 w 818"/>
                  <a:gd name="T19" fmla="*/ 381 h 547"/>
                  <a:gd name="T20" fmla="*/ 576 w 818"/>
                  <a:gd name="T21" fmla="*/ 329 h 547"/>
                  <a:gd name="T22" fmla="*/ 774 w 818"/>
                  <a:gd name="T23" fmla="*/ 506 h 547"/>
                  <a:gd name="T24" fmla="*/ 764 w 818"/>
                  <a:gd name="T25" fmla="*/ 509 h 547"/>
                  <a:gd name="T26" fmla="*/ 754 w 818"/>
                  <a:gd name="T27" fmla="*/ 511 h 547"/>
                  <a:gd name="T28" fmla="*/ 745 w 818"/>
                  <a:gd name="T29" fmla="*/ 514 h 547"/>
                  <a:gd name="T30" fmla="*/ 691 w 818"/>
                  <a:gd name="T31" fmla="*/ 481 h 547"/>
                  <a:gd name="T32" fmla="*/ 602 w 818"/>
                  <a:gd name="T33" fmla="*/ 425 h 547"/>
                  <a:gd name="T34" fmla="*/ 512 w 818"/>
                  <a:gd name="T35" fmla="*/ 371 h 547"/>
                  <a:gd name="T36" fmla="*/ 441 w 818"/>
                  <a:gd name="T37" fmla="*/ 342 h 547"/>
                  <a:gd name="T38" fmla="*/ 522 w 818"/>
                  <a:gd name="T39" fmla="*/ 397 h 547"/>
                  <a:gd name="T40" fmla="*/ 607 w 818"/>
                  <a:gd name="T41" fmla="*/ 450 h 547"/>
                  <a:gd name="T42" fmla="*/ 691 w 818"/>
                  <a:gd name="T43" fmla="*/ 503 h 547"/>
                  <a:gd name="T44" fmla="*/ 598 w 818"/>
                  <a:gd name="T45" fmla="*/ 533 h 547"/>
                  <a:gd name="T46" fmla="*/ 502 w 818"/>
                  <a:gd name="T47" fmla="*/ 491 h 547"/>
                  <a:gd name="T48" fmla="*/ 419 w 818"/>
                  <a:gd name="T49" fmla="*/ 448 h 547"/>
                  <a:gd name="T50" fmla="*/ 323 w 818"/>
                  <a:gd name="T51" fmla="*/ 410 h 547"/>
                  <a:gd name="T52" fmla="*/ 277 w 818"/>
                  <a:gd name="T53" fmla="*/ 403 h 547"/>
                  <a:gd name="T54" fmla="*/ 272 w 818"/>
                  <a:gd name="T55" fmla="*/ 409 h 547"/>
                  <a:gd name="T56" fmla="*/ 277 w 818"/>
                  <a:gd name="T57" fmla="*/ 415 h 547"/>
                  <a:gd name="T58" fmla="*/ 316 w 818"/>
                  <a:gd name="T59" fmla="*/ 430 h 547"/>
                  <a:gd name="T60" fmla="*/ 406 w 818"/>
                  <a:gd name="T61" fmla="*/ 465 h 547"/>
                  <a:gd name="T62" fmla="*/ 485 w 818"/>
                  <a:gd name="T63" fmla="*/ 501 h 547"/>
                  <a:gd name="T64" fmla="*/ 566 w 818"/>
                  <a:gd name="T65" fmla="*/ 541 h 547"/>
                  <a:gd name="T66" fmla="*/ 316 w 818"/>
                  <a:gd name="T67" fmla="*/ 462 h 547"/>
                  <a:gd name="T68" fmla="*/ 127 w 818"/>
                  <a:gd name="T69" fmla="*/ 352 h 547"/>
                  <a:gd name="T70" fmla="*/ 14 w 818"/>
                  <a:gd name="T71" fmla="*/ 222 h 547"/>
                  <a:gd name="T72" fmla="*/ 4 w 818"/>
                  <a:gd name="T73" fmla="*/ 128 h 547"/>
                  <a:gd name="T74" fmla="*/ 26 w 818"/>
                  <a:gd name="T75" fmla="*/ 66 h 547"/>
                  <a:gd name="T76" fmla="*/ 76 w 818"/>
                  <a:gd name="T77" fmla="*/ 19 h 547"/>
                  <a:gd name="T78" fmla="*/ 215 w 818"/>
                  <a:gd name="T79" fmla="*/ 0 h 547"/>
                  <a:gd name="T80" fmla="*/ 436 w 818"/>
                  <a:gd name="T81" fmla="*/ 47 h 547"/>
                  <a:gd name="T82" fmla="*/ 607 w 818"/>
                  <a:gd name="T83" fmla="*/ 139 h 547"/>
                  <a:gd name="T84" fmla="*/ 730 w 818"/>
                  <a:gd name="T85" fmla="*/ 239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8" h="547">
                    <a:moveTo>
                      <a:pt x="730" y="239"/>
                    </a:moveTo>
                    <a:lnTo>
                      <a:pt x="742" y="256"/>
                    </a:lnTo>
                    <a:lnTo>
                      <a:pt x="752" y="273"/>
                    </a:lnTo>
                    <a:lnTo>
                      <a:pt x="757" y="289"/>
                    </a:lnTo>
                    <a:lnTo>
                      <a:pt x="759" y="306"/>
                    </a:lnTo>
                    <a:lnTo>
                      <a:pt x="762" y="322"/>
                    </a:lnTo>
                    <a:lnTo>
                      <a:pt x="762" y="338"/>
                    </a:lnTo>
                    <a:lnTo>
                      <a:pt x="762" y="355"/>
                    </a:lnTo>
                    <a:lnTo>
                      <a:pt x="762" y="373"/>
                    </a:lnTo>
                    <a:lnTo>
                      <a:pt x="762" y="391"/>
                    </a:lnTo>
                    <a:lnTo>
                      <a:pt x="759" y="409"/>
                    </a:lnTo>
                    <a:lnTo>
                      <a:pt x="747" y="399"/>
                    </a:lnTo>
                    <a:lnTo>
                      <a:pt x="737" y="389"/>
                    </a:lnTo>
                    <a:lnTo>
                      <a:pt x="725" y="378"/>
                    </a:lnTo>
                    <a:lnTo>
                      <a:pt x="715" y="368"/>
                    </a:lnTo>
                    <a:lnTo>
                      <a:pt x="708" y="358"/>
                    </a:lnTo>
                    <a:lnTo>
                      <a:pt x="698" y="347"/>
                    </a:lnTo>
                    <a:lnTo>
                      <a:pt x="688" y="337"/>
                    </a:lnTo>
                    <a:lnTo>
                      <a:pt x="678" y="326"/>
                    </a:lnTo>
                    <a:lnTo>
                      <a:pt x="666" y="317"/>
                    </a:lnTo>
                    <a:lnTo>
                      <a:pt x="654" y="306"/>
                    </a:lnTo>
                    <a:lnTo>
                      <a:pt x="634" y="314"/>
                    </a:lnTo>
                    <a:lnTo>
                      <a:pt x="818" y="491"/>
                    </a:lnTo>
                    <a:lnTo>
                      <a:pt x="794" y="491"/>
                    </a:lnTo>
                    <a:lnTo>
                      <a:pt x="769" y="474"/>
                    </a:lnTo>
                    <a:lnTo>
                      <a:pt x="745" y="456"/>
                    </a:lnTo>
                    <a:lnTo>
                      <a:pt x="723" y="438"/>
                    </a:lnTo>
                    <a:lnTo>
                      <a:pt x="701" y="418"/>
                    </a:lnTo>
                    <a:lnTo>
                      <a:pt x="676" y="400"/>
                    </a:lnTo>
                    <a:lnTo>
                      <a:pt x="654" y="381"/>
                    </a:lnTo>
                    <a:lnTo>
                      <a:pt x="629" y="363"/>
                    </a:lnTo>
                    <a:lnTo>
                      <a:pt x="605" y="345"/>
                    </a:lnTo>
                    <a:lnTo>
                      <a:pt x="576" y="329"/>
                    </a:lnTo>
                    <a:lnTo>
                      <a:pt x="546" y="314"/>
                    </a:lnTo>
                    <a:lnTo>
                      <a:pt x="546" y="330"/>
                    </a:lnTo>
                    <a:lnTo>
                      <a:pt x="774" y="506"/>
                    </a:lnTo>
                    <a:lnTo>
                      <a:pt x="772" y="507"/>
                    </a:lnTo>
                    <a:lnTo>
                      <a:pt x="769" y="509"/>
                    </a:lnTo>
                    <a:lnTo>
                      <a:pt x="764" y="509"/>
                    </a:lnTo>
                    <a:lnTo>
                      <a:pt x="762" y="510"/>
                    </a:lnTo>
                    <a:lnTo>
                      <a:pt x="757" y="511"/>
                    </a:lnTo>
                    <a:lnTo>
                      <a:pt x="754" y="511"/>
                    </a:lnTo>
                    <a:lnTo>
                      <a:pt x="750" y="512"/>
                    </a:lnTo>
                    <a:lnTo>
                      <a:pt x="747" y="513"/>
                    </a:lnTo>
                    <a:lnTo>
                      <a:pt x="745" y="514"/>
                    </a:lnTo>
                    <a:lnTo>
                      <a:pt x="742" y="515"/>
                    </a:lnTo>
                    <a:lnTo>
                      <a:pt x="718" y="498"/>
                    </a:lnTo>
                    <a:lnTo>
                      <a:pt x="691" y="481"/>
                    </a:lnTo>
                    <a:lnTo>
                      <a:pt x="661" y="463"/>
                    </a:lnTo>
                    <a:lnTo>
                      <a:pt x="634" y="443"/>
                    </a:lnTo>
                    <a:lnTo>
                      <a:pt x="602" y="425"/>
                    </a:lnTo>
                    <a:lnTo>
                      <a:pt x="573" y="407"/>
                    </a:lnTo>
                    <a:lnTo>
                      <a:pt x="544" y="389"/>
                    </a:lnTo>
                    <a:lnTo>
                      <a:pt x="512" y="371"/>
                    </a:lnTo>
                    <a:lnTo>
                      <a:pt x="482" y="354"/>
                    </a:lnTo>
                    <a:lnTo>
                      <a:pt x="451" y="338"/>
                    </a:lnTo>
                    <a:lnTo>
                      <a:pt x="441" y="342"/>
                    </a:lnTo>
                    <a:lnTo>
                      <a:pt x="465" y="361"/>
                    </a:lnTo>
                    <a:lnTo>
                      <a:pt x="492" y="378"/>
                    </a:lnTo>
                    <a:lnTo>
                      <a:pt x="522" y="397"/>
                    </a:lnTo>
                    <a:lnTo>
                      <a:pt x="549" y="415"/>
                    </a:lnTo>
                    <a:lnTo>
                      <a:pt x="578" y="433"/>
                    </a:lnTo>
                    <a:lnTo>
                      <a:pt x="607" y="450"/>
                    </a:lnTo>
                    <a:lnTo>
                      <a:pt x="637" y="467"/>
                    </a:lnTo>
                    <a:lnTo>
                      <a:pt x="664" y="486"/>
                    </a:lnTo>
                    <a:lnTo>
                      <a:pt x="691" y="503"/>
                    </a:lnTo>
                    <a:lnTo>
                      <a:pt x="715" y="520"/>
                    </a:lnTo>
                    <a:lnTo>
                      <a:pt x="598" y="547"/>
                    </a:lnTo>
                    <a:lnTo>
                      <a:pt x="598" y="533"/>
                    </a:lnTo>
                    <a:lnTo>
                      <a:pt x="563" y="520"/>
                    </a:lnTo>
                    <a:lnTo>
                      <a:pt x="531" y="506"/>
                    </a:lnTo>
                    <a:lnTo>
                      <a:pt x="502" y="491"/>
                    </a:lnTo>
                    <a:lnTo>
                      <a:pt x="475" y="477"/>
                    </a:lnTo>
                    <a:lnTo>
                      <a:pt x="448" y="462"/>
                    </a:lnTo>
                    <a:lnTo>
                      <a:pt x="419" y="448"/>
                    </a:lnTo>
                    <a:lnTo>
                      <a:pt x="389" y="434"/>
                    </a:lnTo>
                    <a:lnTo>
                      <a:pt x="357" y="422"/>
                    </a:lnTo>
                    <a:lnTo>
                      <a:pt x="323" y="410"/>
                    </a:lnTo>
                    <a:lnTo>
                      <a:pt x="281" y="400"/>
                    </a:lnTo>
                    <a:lnTo>
                      <a:pt x="279" y="401"/>
                    </a:lnTo>
                    <a:lnTo>
                      <a:pt x="277" y="403"/>
                    </a:lnTo>
                    <a:lnTo>
                      <a:pt x="274" y="405"/>
                    </a:lnTo>
                    <a:lnTo>
                      <a:pt x="272" y="407"/>
                    </a:lnTo>
                    <a:lnTo>
                      <a:pt x="272" y="409"/>
                    </a:lnTo>
                    <a:lnTo>
                      <a:pt x="272" y="411"/>
                    </a:lnTo>
                    <a:lnTo>
                      <a:pt x="274" y="413"/>
                    </a:lnTo>
                    <a:lnTo>
                      <a:pt x="277" y="415"/>
                    </a:lnTo>
                    <a:lnTo>
                      <a:pt x="279" y="416"/>
                    </a:lnTo>
                    <a:lnTo>
                      <a:pt x="281" y="417"/>
                    </a:lnTo>
                    <a:lnTo>
                      <a:pt x="316" y="430"/>
                    </a:lnTo>
                    <a:lnTo>
                      <a:pt x="348" y="442"/>
                    </a:lnTo>
                    <a:lnTo>
                      <a:pt x="377" y="454"/>
                    </a:lnTo>
                    <a:lnTo>
                      <a:pt x="406" y="465"/>
                    </a:lnTo>
                    <a:lnTo>
                      <a:pt x="433" y="477"/>
                    </a:lnTo>
                    <a:lnTo>
                      <a:pt x="460" y="488"/>
                    </a:lnTo>
                    <a:lnTo>
                      <a:pt x="485" y="501"/>
                    </a:lnTo>
                    <a:lnTo>
                      <a:pt x="512" y="513"/>
                    </a:lnTo>
                    <a:lnTo>
                      <a:pt x="539" y="527"/>
                    </a:lnTo>
                    <a:lnTo>
                      <a:pt x="566" y="541"/>
                    </a:lnTo>
                    <a:lnTo>
                      <a:pt x="477" y="519"/>
                    </a:lnTo>
                    <a:lnTo>
                      <a:pt x="394" y="491"/>
                    </a:lnTo>
                    <a:lnTo>
                      <a:pt x="316" y="462"/>
                    </a:lnTo>
                    <a:lnTo>
                      <a:pt x="245" y="429"/>
                    </a:lnTo>
                    <a:lnTo>
                      <a:pt x="181" y="392"/>
                    </a:lnTo>
                    <a:lnTo>
                      <a:pt x="127" y="352"/>
                    </a:lnTo>
                    <a:lnTo>
                      <a:pt x="80" y="311"/>
                    </a:lnTo>
                    <a:lnTo>
                      <a:pt x="41" y="267"/>
                    </a:lnTo>
                    <a:lnTo>
                      <a:pt x="14" y="222"/>
                    </a:lnTo>
                    <a:lnTo>
                      <a:pt x="0" y="174"/>
                    </a:lnTo>
                    <a:lnTo>
                      <a:pt x="2" y="151"/>
                    </a:lnTo>
                    <a:lnTo>
                      <a:pt x="4" y="128"/>
                    </a:lnTo>
                    <a:lnTo>
                      <a:pt x="9" y="106"/>
                    </a:lnTo>
                    <a:lnTo>
                      <a:pt x="17" y="86"/>
                    </a:lnTo>
                    <a:lnTo>
                      <a:pt x="26" y="66"/>
                    </a:lnTo>
                    <a:lnTo>
                      <a:pt x="39" y="49"/>
                    </a:lnTo>
                    <a:lnTo>
                      <a:pt x="56" y="33"/>
                    </a:lnTo>
                    <a:lnTo>
                      <a:pt x="76" y="19"/>
                    </a:lnTo>
                    <a:lnTo>
                      <a:pt x="100" y="9"/>
                    </a:lnTo>
                    <a:lnTo>
                      <a:pt x="132" y="1"/>
                    </a:lnTo>
                    <a:lnTo>
                      <a:pt x="215" y="0"/>
                    </a:lnTo>
                    <a:lnTo>
                      <a:pt x="294" y="8"/>
                    </a:lnTo>
                    <a:lnTo>
                      <a:pt x="367" y="24"/>
                    </a:lnTo>
                    <a:lnTo>
                      <a:pt x="436" y="47"/>
                    </a:lnTo>
                    <a:lnTo>
                      <a:pt x="497" y="74"/>
                    </a:lnTo>
                    <a:lnTo>
                      <a:pt x="556" y="106"/>
                    </a:lnTo>
                    <a:lnTo>
                      <a:pt x="607" y="139"/>
                    </a:lnTo>
                    <a:lnTo>
                      <a:pt x="654" y="174"/>
                    </a:lnTo>
                    <a:lnTo>
                      <a:pt x="696" y="208"/>
                    </a:lnTo>
                    <a:lnTo>
                      <a:pt x="730" y="239"/>
                    </a:lnTo>
                    <a:lnTo>
                      <a:pt x="730" y="239"/>
                    </a:lnTo>
                    <a:close/>
                  </a:path>
                </a:pathLst>
              </a:custGeom>
              <a:solidFill>
                <a:srgbClr val="B3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83" name="Freeform 63"/>
              <p:cNvSpPr>
                <a:spLocks/>
              </p:cNvSpPr>
              <p:nvPr/>
            </p:nvSpPr>
            <p:spPr bwMode="auto">
              <a:xfrm>
                <a:off x="2125" y="3743"/>
                <a:ext cx="101" cy="121"/>
              </a:xfrm>
              <a:custGeom>
                <a:avLst/>
                <a:gdLst>
                  <a:gd name="T0" fmla="*/ 81 w 101"/>
                  <a:gd name="T1" fmla="*/ 103 h 121"/>
                  <a:gd name="T2" fmla="*/ 44 w 101"/>
                  <a:gd name="T3" fmla="*/ 121 h 121"/>
                  <a:gd name="T4" fmla="*/ 39 w 101"/>
                  <a:gd name="T5" fmla="*/ 110 h 121"/>
                  <a:gd name="T6" fmla="*/ 34 w 101"/>
                  <a:gd name="T7" fmla="*/ 100 h 121"/>
                  <a:gd name="T8" fmla="*/ 29 w 101"/>
                  <a:gd name="T9" fmla="*/ 88 h 121"/>
                  <a:gd name="T10" fmla="*/ 25 w 101"/>
                  <a:gd name="T11" fmla="*/ 77 h 121"/>
                  <a:gd name="T12" fmla="*/ 20 w 101"/>
                  <a:gd name="T13" fmla="*/ 67 h 121"/>
                  <a:gd name="T14" fmla="*/ 15 w 101"/>
                  <a:gd name="T15" fmla="*/ 55 h 121"/>
                  <a:gd name="T16" fmla="*/ 10 w 101"/>
                  <a:gd name="T17" fmla="*/ 44 h 121"/>
                  <a:gd name="T18" fmla="*/ 5 w 101"/>
                  <a:gd name="T19" fmla="*/ 32 h 121"/>
                  <a:gd name="T20" fmla="*/ 3 w 101"/>
                  <a:gd name="T21" fmla="*/ 20 h 121"/>
                  <a:gd name="T22" fmla="*/ 0 w 101"/>
                  <a:gd name="T23" fmla="*/ 6 h 121"/>
                  <a:gd name="T24" fmla="*/ 47 w 101"/>
                  <a:gd name="T25" fmla="*/ 0 h 121"/>
                  <a:gd name="T26" fmla="*/ 76 w 101"/>
                  <a:gd name="T27" fmla="*/ 0 h 121"/>
                  <a:gd name="T28" fmla="*/ 93 w 101"/>
                  <a:gd name="T29" fmla="*/ 6 h 121"/>
                  <a:gd name="T30" fmla="*/ 101 w 101"/>
                  <a:gd name="T31" fmla="*/ 16 h 121"/>
                  <a:gd name="T32" fmla="*/ 101 w 101"/>
                  <a:gd name="T33" fmla="*/ 30 h 121"/>
                  <a:gd name="T34" fmla="*/ 93 w 101"/>
                  <a:gd name="T35" fmla="*/ 46 h 121"/>
                  <a:gd name="T36" fmla="*/ 86 w 101"/>
                  <a:gd name="T37" fmla="*/ 62 h 121"/>
                  <a:gd name="T38" fmla="*/ 81 w 101"/>
                  <a:gd name="T39" fmla="*/ 78 h 121"/>
                  <a:gd name="T40" fmla="*/ 79 w 101"/>
                  <a:gd name="T41" fmla="*/ 93 h 121"/>
                  <a:gd name="T42" fmla="*/ 81 w 101"/>
                  <a:gd name="T43" fmla="*/ 104 h 121"/>
                  <a:gd name="T44" fmla="*/ 81 w 101"/>
                  <a:gd name="T45" fmla="*/ 104 h 121"/>
                  <a:gd name="T46" fmla="*/ 81 w 101"/>
                  <a:gd name="T47" fmla="*/ 10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1" h="121">
                    <a:moveTo>
                      <a:pt x="81" y="103"/>
                    </a:moveTo>
                    <a:lnTo>
                      <a:pt x="44" y="121"/>
                    </a:lnTo>
                    <a:lnTo>
                      <a:pt x="39" y="110"/>
                    </a:lnTo>
                    <a:lnTo>
                      <a:pt x="34" y="100"/>
                    </a:lnTo>
                    <a:lnTo>
                      <a:pt x="29" y="88"/>
                    </a:lnTo>
                    <a:lnTo>
                      <a:pt x="25" y="77"/>
                    </a:lnTo>
                    <a:lnTo>
                      <a:pt x="20" y="67"/>
                    </a:lnTo>
                    <a:lnTo>
                      <a:pt x="15" y="55"/>
                    </a:lnTo>
                    <a:lnTo>
                      <a:pt x="10" y="44"/>
                    </a:lnTo>
                    <a:lnTo>
                      <a:pt x="5" y="32"/>
                    </a:lnTo>
                    <a:lnTo>
                      <a:pt x="3" y="20"/>
                    </a:lnTo>
                    <a:lnTo>
                      <a:pt x="0" y="6"/>
                    </a:lnTo>
                    <a:lnTo>
                      <a:pt x="47" y="0"/>
                    </a:lnTo>
                    <a:lnTo>
                      <a:pt x="76" y="0"/>
                    </a:lnTo>
                    <a:lnTo>
                      <a:pt x="93" y="6"/>
                    </a:lnTo>
                    <a:lnTo>
                      <a:pt x="101" y="16"/>
                    </a:lnTo>
                    <a:lnTo>
                      <a:pt x="101" y="30"/>
                    </a:lnTo>
                    <a:lnTo>
                      <a:pt x="93" y="46"/>
                    </a:lnTo>
                    <a:lnTo>
                      <a:pt x="86" y="62"/>
                    </a:lnTo>
                    <a:lnTo>
                      <a:pt x="81" y="78"/>
                    </a:lnTo>
                    <a:lnTo>
                      <a:pt x="79" y="93"/>
                    </a:lnTo>
                    <a:lnTo>
                      <a:pt x="81" y="104"/>
                    </a:lnTo>
                    <a:lnTo>
                      <a:pt x="81" y="104"/>
                    </a:lnTo>
                    <a:lnTo>
                      <a:pt x="81" y="103"/>
                    </a:lnTo>
                    <a:close/>
                  </a:path>
                </a:pathLst>
              </a:custGeom>
              <a:solidFill>
                <a:srgbClr val="FF00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84" name="Freeform 64"/>
              <p:cNvSpPr>
                <a:spLocks/>
              </p:cNvSpPr>
              <p:nvPr/>
            </p:nvSpPr>
            <p:spPr bwMode="auto">
              <a:xfrm>
                <a:off x="2243" y="3747"/>
                <a:ext cx="122" cy="132"/>
              </a:xfrm>
              <a:custGeom>
                <a:avLst/>
                <a:gdLst>
                  <a:gd name="T0" fmla="*/ 122 w 122"/>
                  <a:gd name="T1" fmla="*/ 2 h 132"/>
                  <a:gd name="T2" fmla="*/ 103 w 122"/>
                  <a:gd name="T3" fmla="*/ 132 h 132"/>
                  <a:gd name="T4" fmla="*/ 56 w 122"/>
                  <a:gd name="T5" fmla="*/ 131 h 132"/>
                  <a:gd name="T6" fmla="*/ 24 w 122"/>
                  <a:gd name="T7" fmla="*/ 125 h 132"/>
                  <a:gd name="T8" fmla="*/ 7 w 122"/>
                  <a:gd name="T9" fmla="*/ 115 h 132"/>
                  <a:gd name="T10" fmla="*/ 0 w 122"/>
                  <a:gd name="T11" fmla="*/ 103 h 132"/>
                  <a:gd name="T12" fmla="*/ 2 w 122"/>
                  <a:gd name="T13" fmla="*/ 87 h 132"/>
                  <a:gd name="T14" fmla="*/ 10 w 122"/>
                  <a:gd name="T15" fmla="*/ 71 h 132"/>
                  <a:gd name="T16" fmla="*/ 17 w 122"/>
                  <a:gd name="T17" fmla="*/ 52 h 132"/>
                  <a:gd name="T18" fmla="*/ 24 w 122"/>
                  <a:gd name="T19" fmla="*/ 35 h 132"/>
                  <a:gd name="T20" fmla="*/ 27 w 122"/>
                  <a:gd name="T21" fmla="*/ 18 h 132"/>
                  <a:gd name="T22" fmla="*/ 22 w 122"/>
                  <a:gd name="T23" fmla="*/ 2 h 132"/>
                  <a:gd name="T24" fmla="*/ 34 w 122"/>
                  <a:gd name="T25" fmla="*/ 3 h 132"/>
                  <a:gd name="T26" fmla="*/ 46 w 122"/>
                  <a:gd name="T27" fmla="*/ 3 h 132"/>
                  <a:gd name="T28" fmla="*/ 56 w 122"/>
                  <a:gd name="T29" fmla="*/ 2 h 132"/>
                  <a:gd name="T30" fmla="*/ 63 w 122"/>
                  <a:gd name="T31" fmla="*/ 2 h 132"/>
                  <a:gd name="T32" fmla="*/ 73 w 122"/>
                  <a:gd name="T33" fmla="*/ 1 h 132"/>
                  <a:gd name="T34" fmla="*/ 83 w 122"/>
                  <a:gd name="T35" fmla="*/ 0 h 132"/>
                  <a:gd name="T36" fmla="*/ 93 w 122"/>
                  <a:gd name="T37" fmla="*/ 0 h 132"/>
                  <a:gd name="T38" fmla="*/ 103 w 122"/>
                  <a:gd name="T39" fmla="*/ 0 h 132"/>
                  <a:gd name="T40" fmla="*/ 112 w 122"/>
                  <a:gd name="T41" fmla="*/ 1 h 132"/>
                  <a:gd name="T42" fmla="*/ 122 w 122"/>
                  <a:gd name="T43" fmla="*/ 2 h 132"/>
                  <a:gd name="T44" fmla="*/ 122 w 122"/>
                  <a:gd name="T45"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2" h="132">
                    <a:moveTo>
                      <a:pt x="122" y="2"/>
                    </a:moveTo>
                    <a:lnTo>
                      <a:pt x="103" y="132"/>
                    </a:lnTo>
                    <a:lnTo>
                      <a:pt x="56" y="131"/>
                    </a:lnTo>
                    <a:lnTo>
                      <a:pt x="24" y="125"/>
                    </a:lnTo>
                    <a:lnTo>
                      <a:pt x="7" y="115"/>
                    </a:lnTo>
                    <a:lnTo>
                      <a:pt x="0" y="103"/>
                    </a:lnTo>
                    <a:lnTo>
                      <a:pt x="2" y="87"/>
                    </a:lnTo>
                    <a:lnTo>
                      <a:pt x="10" y="71"/>
                    </a:lnTo>
                    <a:lnTo>
                      <a:pt x="17" y="52"/>
                    </a:lnTo>
                    <a:lnTo>
                      <a:pt x="24" y="35"/>
                    </a:lnTo>
                    <a:lnTo>
                      <a:pt x="27" y="18"/>
                    </a:lnTo>
                    <a:lnTo>
                      <a:pt x="22" y="2"/>
                    </a:lnTo>
                    <a:lnTo>
                      <a:pt x="34" y="3"/>
                    </a:lnTo>
                    <a:lnTo>
                      <a:pt x="46" y="3"/>
                    </a:lnTo>
                    <a:lnTo>
                      <a:pt x="56" y="2"/>
                    </a:lnTo>
                    <a:lnTo>
                      <a:pt x="63" y="2"/>
                    </a:lnTo>
                    <a:lnTo>
                      <a:pt x="73" y="1"/>
                    </a:lnTo>
                    <a:lnTo>
                      <a:pt x="83" y="0"/>
                    </a:lnTo>
                    <a:lnTo>
                      <a:pt x="93" y="0"/>
                    </a:lnTo>
                    <a:lnTo>
                      <a:pt x="103" y="0"/>
                    </a:lnTo>
                    <a:lnTo>
                      <a:pt x="112" y="1"/>
                    </a:lnTo>
                    <a:lnTo>
                      <a:pt x="122" y="2"/>
                    </a:lnTo>
                    <a:lnTo>
                      <a:pt x="122" y="2"/>
                    </a:lnTo>
                    <a:close/>
                  </a:path>
                </a:pathLst>
              </a:custGeom>
              <a:solidFill>
                <a:srgbClr val="B3D9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85" name="Freeform 65"/>
              <p:cNvSpPr>
                <a:spLocks/>
              </p:cNvSpPr>
              <p:nvPr/>
            </p:nvSpPr>
            <p:spPr bwMode="auto">
              <a:xfrm>
                <a:off x="1596" y="3893"/>
                <a:ext cx="272" cy="151"/>
              </a:xfrm>
              <a:custGeom>
                <a:avLst/>
                <a:gdLst>
                  <a:gd name="T0" fmla="*/ 272 w 272"/>
                  <a:gd name="T1" fmla="*/ 151 h 151"/>
                  <a:gd name="T2" fmla="*/ 0 w 272"/>
                  <a:gd name="T3" fmla="*/ 0 h 151"/>
                  <a:gd name="T4" fmla="*/ 272 w 272"/>
                  <a:gd name="T5" fmla="*/ 144 h 151"/>
                  <a:gd name="T6" fmla="*/ 272 w 272"/>
                  <a:gd name="T7" fmla="*/ 151 h 151"/>
                  <a:gd name="T8" fmla="*/ 272 w 272"/>
                  <a:gd name="T9" fmla="*/ 151 h 151"/>
                </a:gdLst>
                <a:ahLst/>
                <a:cxnLst>
                  <a:cxn ang="0">
                    <a:pos x="T0" y="T1"/>
                  </a:cxn>
                  <a:cxn ang="0">
                    <a:pos x="T2" y="T3"/>
                  </a:cxn>
                  <a:cxn ang="0">
                    <a:pos x="T4" y="T5"/>
                  </a:cxn>
                  <a:cxn ang="0">
                    <a:pos x="T6" y="T7"/>
                  </a:cxn>
                  <a:cxn ang="0">
                    <a:pos x="T8" y="T9"/>
                  </a:cxn>
                </a:cxnLst>
                <a:rect l="0" t="0" r="r" b="b"/>
                <a:pathLst>
                  <a:path w="272" h="151">
                    <a:moveTo>
                      <a:pt x="272" y="151"/>
                    </a:moveTo>
                    <a:lnTo>
                      <a:pt x="0" y="0"/>
                    </a:lnTo>
                    <a:lnTo>
                      <a:pt x="272" y="144"/>
                    </a:lnTo>
                    <a:lnTo>
                      <a:pt x="272" y="151"/>
                    </a:lnTo>
                    <a:lnTo>
                      <a:pt x="272" y="151"/>
                    </a:lnTo>
                    <a:close/>
                  </a:path>
                </a:pathLst>
              </a:custGeom>
              <a:solidFill>
                <a:srgbClr val="001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86" name="Freeform 66"/>
              <p:cNvSpPr>
                <a:spLocks/>
              </p:cNvSpPr>
              <p:nvPr/>
            </p:nvSpPr>
            <p:spPr bwMode="auto">
              <a:xfrm>
                <a:off x="1809" y="4015"/>
                <a:ext cx="309" cy="109"/>
              </a:xfrm>
              <a:custGeom>
                <a:avLst/>
                <a:gdLst>
                  <a:gd name="T0" fmla="*/ 309 w 309"/>
                  <a:gd name="T1" fmla="*/ 25 h 109"/>
                  <a:gd name="T2" fmla="*/ 306 w 309"/>
                  <a:gd name="T3" fmla="*/ 37 h 109"/>
                  <a:gd name="T4" fmla="*/ 296 w 309"/>
                  <a:gd name="T5" fmla="*/ 46 h 109"/>
                  <a:gd name="T6" fmla="*/ 284 w 309"/>
                  <a:gd name="T7" fmla="*/ 54 h 109"/>
                  <a:gd name="T8" fmla="*/ 267 w 309"/>
                  <a:gd name="T9" fmla="*/ 62 h 109"/>
                  <a:gd name="T10" fmla="*/ 250 w 309"/>
                  <a:gd name="T11" fmla="*/ 68 h 109"/>
                  <a:gd name="T12" fmla="*/ 230 w 309"/>
                  <a:gd name="T13" fmla="*/ 75 h 109"/>
                  <a:gd name="T14" fmla="*/ 208 w 309"/>
                  <a:gd name="T15" fmla="*/ 80 h 109"/>
                  <a:gd name="T16" fmla="*/ 186 w 309"/>
                  <a:gd name="T17" fmla="*/ 85 h 109"/>
                  <a:gd name="T18" fmla="*/ 167 w 309"/>
                  <a:gd name="T19" fmla="*/ 91 h 109"/>
                  <a:gd name="T20" fmla="*/ 147 w 309"/>
                  <a:gd name="T21" fmla="*/ 96 h 109"/>
                  <a:gd name="T22" fmla="*/ 135 w 309"/>
                  <a:gd name="T23" fmla="*/ 99 h 109"/>
                  <a:gd name="T24" fmla="*/ 122 w 309"/>
                  <a:gd name="T25" fmla="*/ 102 h 109"/>
                  <a:gd name="T26" fmla="*/ 110 w 309"/>
                  <a:gd name="T27" fmla="*/ 103 h 109"/>
                  <a:gd name="T28" fmla="*/ 95 w 309"/>
                  <a:gd name="T29" fmla="*/ 105 h 109"/>
                  <a:gd name="T30" fmla="*/ 83 w 309"/>
                  <a:gd name="T31" fmla="*/ 107 h 109"/>
                  <a:gd name="T32" fmla="*/ 69 w 309"/>
                  <a:gd name="T33" fmla="*/ 108 h 109"/>
                  <a:gd name="T34" fmla="*/ 54 w 309"/>
                  <a:gd name="T35" fmla="*/ 108 h 109"/>
                  <a:gd name="T36" fmla="*/ 39 w 309"/>
                  <a:gd name="T37" fmla="*/ 109 h 109"/>
                  <a:gd name="T38" fmla="*/ 24 w 309"/>
                  <a:gd name="T39" fmla="*/ 109 h 109"/>
                  <a:gd name="T40" fmla="*/ 7 w 309"/>
                  <a:gd name="T41" fmla="*/ 108 h 109"/>
                  <a:gd name="T42" fmla="*/ 0 w 309"/>
                  <a:gd name="T43" fmla="*/ 93 h 109"/>
                  <a:gd name="T44" fmla="*/ 5 w 309"/>
                  <a:gd name="T45" fmla="*/ 81 h 109"/>
                  <a:gd name="T46" fmla="*/ 17 w 309"/>
                  <a:gd name="T47" fmla="*/ 71 h 109"/>
                  <a:gd name="T48" fmla="*/ 37 w 309"/>
                  <a:gd name="T49" fmla="*/ 63 h 109"/>
                  <a:gd name="T50" fmla="*/ 64 w 309"/>
                  <a:gd name="T51" fmla="*/ 56 h 109"/>
                  <a:gd name="T52" fmla="*/ 93 w 309"/>
                  <a:gd name="T53" fmla="*/ 51 h 109"/>
                  <a:gd name="T54" fmla="*/ 122 w 309"/>
                  <a:gd name="T55" fmla="*/ 45 h 109"/>
                  <a:gd name="T56" fmla="*/ 152 w 309"/>
                  <a:gd name="T57" fmla="*/ 39 h 109"/>
                  <a:gd name="T58" fmla="*/ 181 w 309"/>
                  <a:gd name="T59" fmla="*/ 33 h 109"/>
                  <a:gd name="T60" fmla="*/ 203 w 309"/>
                  <a:gd name="T61" fmla="*/ 25 h 109"/>
                  <a:gd name="T62" fmla="*/ 216 w 309"/>
                  <a:gd name="T63" fmla="*/ 21 h 109"/>
                  <a:gd name="T64" fmla="*/ 230 w 309"/>
                  <a:gd name="T65" fmla="*/ 16 h 109"/>
                  <a:gd name="T66" fmla="*/ 245 w 309"/>
                  <a:gd name="T67" fmla="*/ 11 h 109"/>
                  <a:gd name="T68" fmla="*/ 257 w 309"/>
                  <a:gd name="T69" fmla="*/ 6 h 109"/>
                  <a:gd name="T70" fmla="*/ 272 w 309"/>
                  <a:gd name="T71" fmla="*/ 3 h 109"/>
                  <a:gd name="T72" fmla="*/ 284 w 309"/>
                  <a:gd name="T73" fmla="*/ 0 h 109"/>
                  <a:gd name="T74" fmla="*/ 294 w 309"/>
                  <a:gd name="T75" fmla="*/ 1 h 109"/>
                  <a:gd name="T76" fmla="*/ 301 w 309"/>
                  <a:gd name="T77" fmla="*/ 6 h 109"/>
                  <a:gd name="T78" fmla="*/ 309 w 309"/>
                  <a:gd name="T79" fmla="*/ 14 h 109"/>
                  <a:gd name="T80" fmla="*/ 309 w 309"/>
                  <a:gd name="T81" fmla="*/ 25 h 109"/>
                  <a:gd name="T82" fmla="*/ 309 w 309"/>
                  <a:gd name="T83" fmla="*/ 2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9" h="109">
                    <a:moveTo>
                      <a:pt x="309" y="25"/>
                    </a:moveTo>
                    <a:lnTo>
                      <a:pt x="306" y="37"/>
                    </a:lnTo>
                    <a:lnTo>
                      <a:pt x="296" y="46"/>
                    </a:lnTo>
                    <a:lnTo>
                      <a:pt x="284" y="54"/>
                    </a:lnTo>
                    <a:lnTo>
                      <a:pt x="267" y="62"/>
                    </a:lnTo>
                    <a:lnTo>
                      <a:pt x="250" y="68"/>
                    </a:lnTo>
                    <a:lnTo>
                      <a:pt x="230" y="75"/>
                    </a:lnTo>
                    <a:lnTo>
                      <a:pt x="208" y="80"/>
                    </a:lnTo>
                    <a:lnTo>
                      <a:pt x="186" y="85"/>
                    </a:lnTo>
                    <a:lnTo>
                      <a:pt x="167" y="91"/>
                    </a:lnTo>
                    <a:lnTo>
                      <a:pt x="147" y="96"/>
                    </a:lnTo>
                    <a:lnTo>
                      <a:pt x="135" y="99"/>
                    </a:lnTo>
                    <a:lnTo>
                      <a:pt x="122" y="102"/>
                    </a:lnTo>
                    <a:lnTo>
                      <a:pt x="110" y="103"/>
                    </a:lnTo>
                    <a:lnTo>
                      <a:pt x="95" y="105"/>
                    </a:lnTo>
                    <a:lnTo>
                      <a:pt x="83" y="107"/>
                    </a:lnTo>
                    <a:lnTo>
                      <a:pt x="69" y="108"/>
                    </a:lnTo>
                    <a:lnTo>
                      <a:pt x="54" y="108"/>
                    </a:lnTo>
                    <a:lnTo>
                      <a:pt x="39" y="109"/>
                    </a:lnTo>
                    <a:lnTo>
                      <a:pt x="24" y="109"/>
                    </a:lnTo>
                    <a:lnTo>
                      <a:pt x="7" y="108"/>
                    </a:lnTo>
                    <a:lnTo>
                      <a:pt x="0" y="93"/>
                    </a:lnTo>
                    <a:lnTo>
                      <a:pt x="5" y="81"/>
                    </a:lnTo>
                    <a:lnTo>
                      <a:pt x="17" y="71"/>
                    </a:lnTo>
                    <a:lnTo>
                      <a:pt x="37" y="63"/>
                    </a:lnTo>
                    <a:lnTo>
                      <a:pt x="64" y="56"/>
                    </a:lnTo>
                    <a:lnTo>
                      <a:pt x="93" y="51"/>
                    </a:lnTo>
                    <a:lnTo>
                      <a:pt x="122" y="45"/>
                    </a:lnTo>
                    <a:lnTo>
                      <a:pt x="152" y="39"/>
                    </a:lnTo>
                    <a:lnTo>
                      <a:pt x="181" y="33"/>
                    </a:lnTo>
                    <a:lnTo>
                      <a:pt x="203" y="25"/>
                    </a:lnTo>
                    <a:lnTo>
                      <a:pt x="216" y="21"/>
                    </a:lnTo>
                    <a:lnTo>
                      <a:pt x="230" y="16"/>
                    </a:lnTo>
                    <a:lnTo>
                      <a:pt x="245" y="11"/>
                    </a:lnTo>
                    <a:lnTo>
                      <a:pt x="257" y="6"/>
                    </a:lnTo>
                    <a:lnTo>
                      <a:pt x="272" y="3"/>
                    </a:lnTo>
                    <a:lnTo>
                      <a:pt x="284" y="0"/>
                    </a:lnTo>
                    <a:lnTo>
                      <a:pt x="294" y="1"/>
                    </a:lnTo>
                    <a:lnTo>
                      <a:pt x="301" y="6"/>
                    </a:lnTo>
                    <a:lnTo>
                      <a:pt x="309" y="14"/>
                    </a:lnTo>
                    <a:lnTo>
                      <a:pt x="309" y="25"/>
                    </a:lnTo>
                    <a:lnTo>
                      <a:pt x="309" y="25"/>
                    </a:lnTo>
                    <a:close/>
                  </a:path>
                </a:pathLst>
              </a:custGeom>
              <a:solidFill>
                <a:srgbClr val="D184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87" name="Freeform 67"/>
              <p:cNvSpPr>
                <a:spLocks/>
              </p:cNvSpPr>
              <p:nvPr/>
            </p:nvSpPr>
            <p:spPr bwMode="auto">
              <a:xfrm>
                <a:off x="1824" y="4058"/>
                <a:ext cx="451" cy="176"/>
              </a:xfrm>
              <a:custGeom>
                <a:avLst/>
                <a:gdLst>
                  <a:gd name="T0" fmla="*/ 345 w 451"/>
                  <a:gd name="T1" fmla="*/ 0 h 176"/>
                  <a:gd name="T2" fmla="*/ 355 w 451"/>
                  <a:gd name="T3" fmla="*/ 14 h 176"/>
                  <a:gd name="T4" fmla="*/ 367 w 451"/>
                  <a:gd name="T5" fmla="*/ 27 h 176"/>
                  <a:gd name="T6" fmla="*/ 384 w 451"/>
                  <a:gd name="T7" fmla="*/ 41 h 176"/>
                  <a:gd name="T8" fmla="*/ 404 w 451"/>
                  <a:gd name="T9" fmla="*/ 53 h 176"/>
                  <a:gd name="T10" fmla="*/ 421 w 451"/>
                  <a:gd name="T11" fmla="*/ 66 h 176"/>
                  <a:gd name="T12" fmla="*/ 436 w 451"/>
                  <a:gd name="T13" fmla="*/ 80 h 176"/>
                  <a:gd name="T14" fmla="*/ 446 w 451"/>
                  <a:gd name="T15" fmla="*/ 93 h 176"/>
                  <a:gd name="T16" fmla="*/ 451 w 451"/>
                  <a:gd name="T17" fmla="*/ 107 h 176"/>
                  <a:gd name="T18" fmla="*/ 443 w 451"/>
                  <a:gd name="T19" fmla="*/ 123 h 176"/>
                  <a:gd name="T20" fmla="*/ 426 w 451"/>
                  <a:gd name="T21" fmla="*/ 139 h 176"/>
                  <a:gd name="T22" fmla="*/ 409 w 451"/>
                  <a:gd name="T23" fmla="*/ 148 h 176"/>
                  <a:gd name="T24" fmla="*/ 389 w 451"/>
                  <a:gd name="T25" fmla="*/ 156 h 176"/>
                  <a:gd name="T26" fmla="*/ 370 w 451"/>
                  <a:gd name="T27" fmla="*/ 162 h 176"/>
                  <a:gd name="T28" fmla="*/ 348 w 451"/>
                  <a:gd name="T29" fmla="*/ 168 h 176"/>
                  <a:gd name="T30" fmla="*/ 328 w 451"/>
                  <a:gd name="T31" fmla="*/ 171 h 176"/>
                  <a:gd name="T32" fmla="*/ 306 w 451"/>
                  <a:gd name="T33" fmla="*/ 173 h 176"/>
                  <a:gd name="T34" fmla="*/ 284 w 451"/>
                  <a:gd name="T35" fmla="*/ 176 h 176"/>
                  <a:gd name="T36" fmla="*/ 262 w 451"/>
                  <a:gd name="T37" fmla="*/ 176 h 176"/>
                  <a:gd name="T38" fmla="*/ 240 w 451"/>
                  <a:gd name="T39" fmla="*/ 174 h 176"/>
                  <a:gd name="T40" fmla="*/ 220 w 451"/>
                  <a:gd name="T41" fmla="*/ 171 h 176"/>
                  <a:gd name="T42" fmla="*/ 196 w 451"/>
                  <a:gd name="T43" fmla="*/ 165 h 176"/>
                  <a:gd name="T44" fmla="*/ 171 w 451"/>
                  <a:gd name="T45" fmla="*/ 158 h 176"/>
                  <a:gd name="T46" fmla="*/ 147 w 451"/>
                  <a:gd name="T47" fmla="*/ 152 h 176"/>
                  <a:gd name="T48" fmla="*/ 122 w 451"/>
                  <a:gd name="T49" fmla="*/ 145 h 176"/>
                  <a:gd name="T50" fmla="*/ 98 w 451"/>
                  <a:gd name="T51" fmla="*/ 137 h 176"/>
                  <a:gd name="T52" fmla="*/ 76 w 451"/>
                  <a:gd name="T53" fmla="*/ 128 h 176"/>
                  <a:gd name="T54" fmla="*/ 54 w 451"/>
                  <a:gd name="T55" fmla="*/ 118 h 176"/>
                  <a:gd name="T56" fmla="*/ 34 w 451"/>
                  <a:gd name="T57" fmla="*/ 108 h 176"/>
                  <a:gd name="T58" fmla="*/ 17 w 451"/>
                  <a:gd name="T59" fmla="*/ 98 h 176"/>
                  <a:gd name="T60" fmla="*/ 0 w 451"/>
                  <a:gd name="T61" fmla="*/ 85 h 176"/>
                  <a:gd name="T62" fmla="*/ 41 w 451"/>
                  <a:gd name="T63" fmla="*/ 85 h 176"/>
                  <a:gd name="T64" fmla="*/ 80 w 451"/>
                  <a:gd name="T65" fmla="*/ 81 h 176"/>
                  <a:gd name="T66" fmla="*/ 120 w 451"/>
                  <a:gd name="T67" fmla="*/ 75 h 176"/>
                  <a:gd name="T68" fmla="*/ 154 w 451"/>
                  <a:gd name="T69" fmla="*/ 67 h 176"/>
                  <a:gd name="T70" fmla="*/ 191 w 451"/>
                  <a:gd name="T71" fmla="*/ 57 h 176"/>
                  <a:gd name="T72" fmla="*/ 223 w 451"/>
                  <a:gd name="T73" fmla="*/ 46 h 176"/>
                  <a:gd name="T74" fmla="*/ 257 w 451"/>
                  <a:gd name="T75" fmla="*/ 35 h 176"/>
                  <a:gd name="T76" fmla="*/ 286 w 451"/>
                  <a:gd name="T77" fmla="*/ 22 h 176"/>
                  <a:gd name="T78" fmla="*/ 318 w 451"/>
                  <a:gd name="T79" fmla="*/ 11 h 176"/>
                  <a:gd name="T80" fmla="*/ 345 w 451"/>
                  <a:gd name="T81" fmla="*/ 0 h 176"/>
                  <a:gd name="T82" fmla="*/ 345 w 451"/>
                  <a:gd name="T83"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1" h="176">
                    <a:moveTo>
                      <a:pt x="345" y="0"/>
                    </a:moveTo>
                    <a:lnTo>
                      <a:pt x="355" y="14"/>
                    </a:lnTo>
                    <a:lnTo>
                      <a:pt x="367" y="27"/>
                    </a:lnTo>
                    <a:lnTo>
                      <a:pt x="384" y="41"/>
                    </a:lnTo>
                    <a:lnTo>
                      <a:pt x="404" y="53"/>
                    </a:lnTo>
                    <a:lnTo>
                      <a:pt x="421" y="66"/>
                    </a:lnTo>
                    <a:lnTo>
                      <a:pt x="436" y="80"/>
                    </a:lnTo>
                    <a:lnTo>
                      <a:pt x="446" y="93"/>
                    </a:lnTo>
                    <a:lnTo>
                      <a:pt x="451" y="107"/>
                    </a:lnTo>
                    <a:lnTo>
                      <a:pt x="443" y="123"/>
                    </a:lnTo>
                    <a:lnTo>
                      <a:pt x="426" y="139"/>
                    </a:lnTo>
                    <a:lnTo>
                      <a:pt x="409" y="148"/>
                    </a:lnTo>
                    <a:lnTo>
                      <a:pt x="389" y="156"/>
                    </a:lnTo>
                    <a:lnTo>
                      <a:pt x="370" y="162"/>
                    </a:lnTo>
                    <a:lnTo>
                      <a:pt x="348" y="168"/>
                    </a:lnTo>
                    <a:lnTo>
                      <a:pt x="328" y="171"/>
                    </a:lnTo>
                    <a:lnTo>
                      <a:pt x="306" y="173"/>
                    </a:lnTo>
                    <a:lnTo>
                      <a:pt x="284" y="176"/>
                    </a:lnTo>
                    <a:lnTo>
                      <a:pt x="262" y="176"/>
                    </a:lnTo>
                    <a:lnTo>
                      <a:pt x="240" y="174"/>
                    </a:lnTo>
                    <a:lnTo>
                      <a:pt x="220" y="171"/>
                    </a:lnTo>
                    <a:lnTo>
                      <a:pt x="196" y="165"/>
                    </a:lnTo>
                    <a:lnTo>
                      <a:pt x="171" y="158"/>
                    </a:lnTo>
                    <a:lnTo>
                      <a:pt x="147" y="152"/>
                    </a:lnTo>
                    <a:lnTo>
                      <a:pt x="122" y="145"/>
                    </a:lnTo>
                    <a:lnTo>
                      <a:pt x="98" y="137"/>
                    </a:lnTo>
                    <a:lnTo>
                      <a:pt x="76" y="128"/>
                    </a:lnTo>
                    <a:lnTo>
                      <a:pt x="54" y="118"/>
                    </a:lnTo>
                    <a:lnTo>
                      <a:pt x="34" y="108"/>
                    </a:lnTo>
                    <a:lnTo>
                      <a:pt x="17" y="98"/>
                    </a:lnTo>
                    <a:lnTo>
                      <a:pt x="0" y="85"/>
                    </a:lnTo>
                    <a:lnTo>
                      <a:pt x="41" y="85"/>
                    </a:lnTo>
                    <a:lnTo>
                      <a:pt x="80" y="81"/>
                    </a:lnTo>
                    <a:lnTo>
                      <a:pt x="120" y="75"/>
                    </a:lnTo>
                    <a:lnTo>
                      <a:pt x="154" y="67"/>
                    </a:lnTo>
                    <a:lnTo>
                      <a:pt x="191" y="57"/>
                    </a:lnTo>
                    <a:lnTo>
                      <a:pt x="223" y="46"/>
                    </a:lnTo>
                    <a:lnTo>
                      <a:pt x="257" y="35"/>
                    </a:lnTo>
                    <a:lnTo>
                      <a:pt x="286" y="22"/>
                    </a:lnTo>
                    <a:lnTo>
                      <a:pt x="318" y="11"/>
                    </a:lnTo>
                    <a:lnTo>
                      <a:pt x="345" y="0"/>
                    </a:lnTo>
                    <a:lnTo>
                      <a:pt x="345" y="0"/>
                    </a:lnTo>
                    <a:close/>
                  </a:path>
                </a:pathLst>
              </a:custGeom>
              <a:solidFill>
                <a:srgbClr val="B3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81989" name="Rectangle 69"/>
          <p:cNvSpPr>
            <a:spLocks noChangeArrowheads="1"/>
          </p:cNvSpPr>
          <p:nvPr/>
        </p:nvSpPr>
        <p:spPr bwMode="auto">
          <a:xfrm>
            <a:off x="-2560638" y="3308350"/>
            <a:ext cx="2560638" cy="1249363"/>
          </a:xfrm>
          <a:prstGeom prst="rect">
            <a:avLst/>
          </a:prstGeom>
          <a:solidFill>
            <a:srgbClr val="0000FF"/>
          </a:solidFill>
          <a:ln w="28575">
            <a:miter lim="800000"/>
            <a:headEnd/>
            <a:tailEnd/>
          </a:ln>
          <a:effectLst/>
          <a:scene3d>
            <a:camera prst="legacyObliqueTopLeft"/>
            <a:lightRig rig="legacyFlat3" dir="t"/>
          </a:scene3d>
          <a:sp3d extrusionH="430200" prstMaterial="legacyMatte">
            <a:bevelT w="13500" h="13500" prst="angle"/>
            <a:bevelB w="13500" h="13500" prst="angle"/>
            <a:extrusionClr>
              <a:srgbClr val="0000FF"/>
            </a:extrusionClr>
            <a:contourClr>
              <a:srgbClr val="0000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endParaRPr lang="en-US" altLang="en-US">
              <a:solidFill>
                <a:srgbClr val="FF330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0.05868 3.23699E-6 L 0.72083 0.00416 " pathEditMode="relative" rAng="0" ptsTypes="AA">
                                      <p:cBhvr>
                                        <p:cTn id="6" dur="3000" fill="hold"/>
                                        <p:tgtEl>
                                          <p:spTgt spid="81989"/>
                                        </p:tgtEl>
                                        <p:attrNameLst>
                                          <p:attrName>ppt_x</p:attrName>
                                          <p:attrName>ppt_y</p:attrName>
                                        </p:attrNameLst>
                                      </p:cBhvr>
                                      <p:rCtr x="38976"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826" name="Object 2"/>
          <p:cNvGraphicFramePr>
            <a:graphicFrameLocks noGrp="1" noChangeAspect="1"/>
          </p:cNvGraphicFramePr>
          <p:nvPr>
            <p:ph/>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Slide" r:id="rId2" imgW="4572023" imgH="3428838" progId="PowerPoint.Slide.8">
                  <p:embed/>
                </p:oleObj>
              </mc:Choice>
              <mc:Fallback>
                <p:oleObj name="Slide" r:id="rId2" imgW="4572023" imgH="3428838" progId="PowerPoint.Slide.8">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7827" name="WordArt 3"/>
          <p:cNvSpPr>
            <a:spLocks noChangeArrowheads="1" noChangeShapeType="1" noTextEdit="1"/>
          </p:cNvSpPr>
          <p:nvPr/>
        </p:nvSpPr>
        <p:spPr bwMode="auto">
          <a:xfrm>
            <a:off x="3657600" y="533400"/>
            <a:ext cx="1762125" cy="7858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vi-VN" sz="4000" kern="10">
                <a:solidFill>
                  <a:srgbClr val="0000FF"/>
                </a:solidFill>
                <a:effectLst>
                  <a:outerShdw dist="53882" dir="2700000" algn="ctr" rotWithShape="0">
                    <a:srgbClr val="C0C0C0">
                      <a:alpha val="80000"/>
                    </a:srgbClr>
                  </a:outerShdw>
                </a:effectLst>
                <a:cs typeface="Times New Roman" panose="02020603050405020304" pitchFamily="18" charset="0"/>
              </a:rPr>
              <a:t>Trò chơi</a:t>
            </a:r>
            <a:endParaRPr lang="en-US" sz="4000" kern="10">
              <a:solidFill>
                <a:srgbClr val="0000FF"/>
              </a:solidFill>
              <a:effectLst>
                <a:outerShdw dist="53882" dir="2700000" algn="ctr" rotWithShape="0">
                  <a:srgbClr val="C0C0C0">
                    <a:alpha val="80000"/>
                  </a:srgbClr>
                </a:outerShdw>
              </a:effectLst>
              <a:cs typeface="Times New Roman" panose="02020603050405020304" pitchFamily="18" charset="0"/>
            </a:endParaRPr>
          </a:p>
        </p:txBody>
      </p:sp>
      <p:sp>
        <p:nvSpPr>
          <p:cNvPr id="77828" name="Text Box 4"/>
          <p:cNvSpPr txBox="1">
            <a:spLocks noChangeArrowheads="1"/>
          </p:cNvSpPr>
          <p:nvPr/>
        </p:nvSpPr>
        <p:spPr bwMode="auto">
          <a:xfrm>
            <a:off x="1066800" y="4419600"/>
            <a:ext cx="7010400" cy="1108075"/>
          </a:xfrm>
          <a:prstGeom prst="rect">
            <a:avLst/>
          </a:prstGeom>
          <a:solidFill>
            <a:srgbClr val="CCFFCC"/>
          </a:solidFill>
          <a:ln w="9525">
            <a:solidFill>
              <a:srgbClr val="9900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6600" b="1">
                <a:solidFill>
                  <a:srgbClr val="FF3300"/>
                </a:solidFill>
                <a:latin typeface="Arial" panose="020B0604020202020204" pitchFamily="34" charset="0"/>
              </a:rPr>
              <a:t>XẾP</a:t>
            </a:r>
            <a:r>
              <a:rPr lang="en-US" altLang="en-US" sz="6600" b="1">
                <a:solidFill>
                  <a:srgbClr val="0033CC"/>
                </a:solidFill>
                <a:latin typeface="Arial" panose="020B0604020202020204" pitchFamily="34" charset="0"/>
              </a:rPr>
              <a:t> </a:t>
            </a:r>
            <a:r>
              <a:rPr lang="en-US" altLang="en-US" sz="6600" b="1">
                <a:solidFill>
                  <a:srgbClr val="FF33CC"/>
                </a:solidFill>
                <a:latin typeface="Arial" panose="020B0604020202020204" pitchFamily="34" charset="0"/>
              </a:rPr>
              <a:t>KHỐI</a:t>
            </a:r>
          </a:p>
        </p:txBody>
      </p:sp>
      <p:pic>
        <p:nvPicPr>
          <p:cNvPr id="77829" name="Picture 5" descr="3d butterfl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0" y="-381000"/>
            <a:ext cx="1695450" cy="1744663"/>
          </a:xfrm>
          <a:prstGeom prst="rect">
            <a:avLst/>
          </a:prstGeom>
          <a:noFill/>
          <a:extLst>
            <a:ext uri="{909E8E84-426E-40DD-AFC4-6F175D3DCCD1}">
              <a14:hiddenFill xmlns:a14="http://schemas.microsoft.com/office/drawing/2010/main">
                <a:solidFill>
                  <a:srgbClr val="FFFFFF"/>
                </a:solidFill>
              </a14:hiddenFill>
            </a:ext>
          </a:extLst>
        </p:spPr>
      </p:pic>
      <p:pic>
        <p:nvPicPr>
          <p:cNvPr id="77830" name="Picture 6" descr="3d butterfl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48550" y="-304800"/>
            <a:ext cx="1695450" cy="1744663"/>
          </a:xfrm>
          <a:prstGeom prst="rect">
            <a:avLst/>
          </a:prstGeom>
          <a:noFill/>
          <a:extLst>
            <a:ext uri="{909E8E84-426E-40DD-AFC4-6F175D3DCCD1}">
              <a14:hiddenFill xmlns:a14="http://schemas.microsoft.com/office/drawing/2010/main">
                <a:solidFill>
                  <a:srgbClr val="FFFFFF"/>
                </a:solidFill>
              </a14:hiddenFill>
            </a:ext>
          </a:extLst>
        </p:spPr>
      </p:pic>
      <p:pic>
        <p:nvPicPr>
          <p:cNvPr id="77831" name="Picture 7" descr="j030493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62651" flipH="1" flipV="1">
            <a:off x="7467600" y="6369050"/>
            <a:ext cx="5334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2" name="Picture 8" descr="j030493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62651" flipH="1" flipV="1">
            <a:off x="0" y="6369050"/>
            <a:ext cx="5334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3" name="Picture 9" descr="j030493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62651" flipH="1" flipV="1">
            <a:off x="685800" y="6369050"/>
            <a:ext cx="5334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4" name="Picture 10" descr="j030493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62651" flipH="1" flipV="1">
            <a:off x="1447800" y="6369050"/>
            <a:ext cx="5334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5" name="Picture 11" descr="j030493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62651" flipH="1" flipV="1">
            <a:off x="2362200" y="6369050"/>
            <a:ext cx="5334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6" name="Picture 12" descr="j030493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4062651" flipH="1" flipV="1">
            <a:off x="3352800" y="6369050"/>
            <a:ext cx="5334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7" name="Picture 13" descr="j030493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54062651" flipH="1" flipV="1">
            <a:off x="4419600" y="6369050"/>
            <a:ext cx="5334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8" name="Picture 14" descr="j030493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54062651" flipH="1" flipV="1">
            <a:off x="5410200" y="6369050"/>
            <a:ext cx="5334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9" name="Picture 15" descr="j030493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54062651" flipH="1" flipV="1">
            <a:off x="6400800" y="6369050"/>
            <a:ext cx="5334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0" name="Picture 16" descr="j030493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54062651" flipH="1" flipV="1">
            <a:off x="8458200" y="6369050"/>
            <a:ext cx="5334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1" nodeType="afterEffect">
                                  <p:stCondLst>
                                    <p:cond delay="0"/>
                                  </p:stCondLst>
                                  <p:childTnLst>
                                    <p:set>
                                      <p:cBhvr>
                                        <p:cTn id="6" dur="1" fill="hold">
                                          <p:stCondLst>
                                            <p:cond delay="0"/>
                                          </p:stCondLst>
                                        </p:cTn>
                                        <p:tgtEl>
                                          <p:spTgt spid="77828"/>
                                        </p:tgtEl>
                                        <p:attrNameLst>
                                          <p:attrName>style.visibility</p:attrName>
                                        </p:attrNameLst>
                                      </p:cBhvr>
                                      <p:to>
                                        <p:strVal val="visible"/>
                                      </p:to>
                                    </p:set>
                                    <p:animEffect transition="in" filter="fade">
                                      <p:cBhvr>
                                        <p:cTn id="7" dur="2000"/>
                                        <p:tgtEl>
                                          <p:spTgt spid="77828"/>
                                        </p:tgtEl>
                                      </p:cBhvr>
                                    </p:animEffect>
                                    <p:anim calcmode="lin" valueType="num">
                                      <p:cBhvr>
                                        <p:cTn id="8" dur="2000" fill="hold"/>
                                        <p:tgtEl>
                                          <p:spTgt spid="77828"/>
                                        </p:tgtEl>
                                        <p:attrNameLst>
                                          <p:attrName>ppt_x</p:attrName>
                                        </p:attrNameLst>
                                      </p:cBhvr>
                                      <p:tavLst>
                                        <p:tav tm="0">
                                          <p:val>
                                            <p:strVal val="#ppt_x"/>
                                          </p:val>
                                        </p:tav>
                                        <p:tav tm="100000">
                                          <p:val>
                                            <p:strVal val="#ppt_x"/>
                                          </p:val>
                                        </p:tav>
                                      </p:tavLst>
                                    </p:anim>
                                    <p:anim calcmode="lin" valueType="num">
                                      <p:cBhvr>
                                        <p:cTn id="9" dur="1800" decel="100000" fill="hold"/>
                                        <p:tgtEl>
                                          <p:spTgt spid="77828"/>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77828"/>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2000"/>
                            </p:stCondLst>
                            <p:childTnLst>
                              <p:par>
                                <p:cTn id="12" presetID="64" presetClass="path" presetSubtype="0" accel="50000" decel="50000" fill="hold" grpId="0" nodeType="afterEffect">
                                  <p:stCondLst>
                                    <p:cond delay="0"/>
                                  </p:stCondLst>
                                  <p:childTnLst>
                                    <p:animMotion origin="layout" path="M 0 0  L 0 -0.33287  E" pathEditMode="relative" rAng="0" ptsTypes="">
                                      <p:cBhvr>
                                        <p:cTn id="13" dur="2000" fill="hold"/>
                                        <p:tgtEl>
                                          <p:spTgt spid="77828"/>
                                        </p:tgtEl>
                                        <p:attrNameLst>
                                          <p:attrName>ppt_x</p:attrName>
                                          <p:attrName>ppt_y</p:attrName>
                                        </p:attrNameLst>
                                      </p:cBhvr>
                                      <p:rCtr x="0" y="0"/>
                                    </p:animMotion>
                                  </p:childTnLst>
                                </p:cTn>
                              </p:par>
                              <p:par>
                                <p:cTn id="14" presetID="51" presetClass="path" presetSubtype="0" accel="50000" decel="50000" fill="hold" nodeType="withEffect">
                                  <p:stCondLst>
                                    <p:cond delay="0"/>
                                  </p:stCondLst>
                                  <p:childTnLst>
                                    <p:animMotion origin="layout" path="M -0.00452 0.06991 L -0.04254 0.1919 C -0.05104 0.21829 -0.05399 0.25486 -0.05104 0.29375 C -0.04757 0.33681 -0.03906 0.37153 -0.02622 0.39491 L 0.0309 0.50625 " pathEditMode="relative" rAng="-355217" ptsTypes="FffFF">
                                      <p:cBhvr>
                                        <p:cTn id="15" dur="2000" fill="hold"/>
                                        <p:tgtEl>
                                          <p:spTgt spid="77829"/>
                                        </p:tgtEl>
                                        <p:attrNameLst>
                                          <p:attrName>ppt_x</p:attrName>
                                          <p:attrName>ppt_y</p:attrName>
                                        </p:attrNameLst>
                                      </p:cBhvr>
                                      <p:rCtr x="-1406" y="22245"/>
                                    </p:animMotion>
                                  </p:childTnLst>
                                </p:cTn>
                              </p:par>
                              <p:par>
                                <p:cTn id="16" presetID="64" presetClass="path" presetSubtype="0" accel="50000" decel="50000" fill="hold" nodeType="withEffect">
                                  <p:stCondLst>
                                    <p:cond delay="0"/>
                                  </p:stCondLst>
                                  <p:childTnLst>
                                    <p:animMotion origin="layout" path="M 0.09444 0.52589 L 0.09444 0.19302 " pathEditMode="relative" rAng="0" ptsTypes="AA">
                                      <p:cBhvr>
                                        <p:cTn id="17" dur="2000" fill="hold"/>
                                        <p:tgtEl>
                                          <p:spTgt spid="77829"/>
                                        </p:tgtEl>
                                        <p:attrNameLst>
                                          <p:attrName>ppt_x</p:attrName>
                                          <p:attrName>ppt_y</p:attrName>
                                        </p:attrNameLst>
                                      </p:cBhvr>
                                      <p:rCtr x="0" y="-16644"/>
                                    </p:animMotion>
                                  </p:childTnLst>
                                </p:cTn>
                              </p:par>
                              <p:par>
                                <p:cTn id="18" presetID="64" presetClass="path" presetSubtype="0" accel="50000" decel="50000" fill="hold" nodeType="withEffect">
                                  <p:stCondLst>
                                    <p:cond delay="0"/>
                                  </p:stCondLst>
                                  <p:childTnLst>
                                    <p:animMotion origin="layout" path="M -0.06666 0.52057 L -0.06666 0.1877 " pathEditMode="relative" rAng="0" ptsTypes="AA">
                                      <p:cBhvr>
                                        <p:cTn id="19" dur="2000" fill="hold"/>
                                        <p:tgtEl>
                                          <p:spTgt spid="77830"/>
                                        </p:tgtEl>
                                        <p:attrNameLst>
                                          <p:attrName>ppt_x</p:attrName>
                                          <p:attrName>ppt_y</p:attrName>
                                        </p:attrNameLst>
                                      </p:cBhvr>
                                      <p:rCtr x="0" y="-16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animBg="1"/>
      <p:bldP spid="77828"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Rectangle 4"/>
          <p:cNvSpPr>
            <a:spLocks noChangeArrowheads="1"/>
          </p:cNvSpPr>
          <p:nvPr/>
        </p:nvSpPr>
        <p:spPr bwMode="auto">
          <a:xfrm>
            <a:off x="1908175" y="3911600"/>
            <a:ext cx="1211263" cy="1190625"/>
          </a:xfrm>
          <a:prstGeom prst="rect">
            <a:avLst/>
          </a:prstGeom>
          <a:solidFill>
            <a:srgbClr val="0000FF"/>
          </a:solidFill>
          <a:ln w="28575">
            <a:miter lim="800000"/>
            <a:headEnd/>
            <a:tailEnd/>
          </a:ln>
          <a:effectLst/>
          <a:scene3d>
            <a:camera prst="legacyObliqueTopLeft"/>
            <a:lightRig rig="legacyFlat3" dir="t"/>
          </a:scene3d>
          <a:sp3d extrusionH="430200" prstMaterial="legacyMatte">
            <a:bevelT w="13500" h="13500" prst="angle"/>
            <a:bevelB w="13500" h="13500" prst="angle"/>
            <a:extrusionClr>
              <a:srgbClr val="0000FF"/>
            </a:extrusionClr>
            <a:contourClr>
              <a:srgbClr val="0000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78857" name="Rectangle 9"/>
          <p:cNvSpPr>
            <a:spLocks noChangeArrowheads="1"/>
          </p:cNvSpPr>
          <p:nvPr/>
        </p:nvSpPr>
        <p:spPr bwMode="auto">
          <a:xfrm>
            <a:off x="1192213" y="5224463"/>
            <a:ext cx="1211262" cy="1190625"/>
          </a:xfrm>
          <a:prstGeom prst="rect">
            <a:avLst/>
          </a:prstGeom>
          <a:solidFill>
            <a:srgbClr val="0000FF"/>
          </a:solidFill>
          <a:ln w="28575">
            <a:miter lim="800000"/>
            <a:headEnd/>
            <a:tailEnd/>
          </a:ln>
          <a:effectLst/>
          <a:scene3d>
            <a:camera prst="legacyObliqueTopLeft"/>
            <a:lightRig rig="legacyFlat3" dir="t"/>
          </a:scene3d>
          <a:sp3d extrusionH="430200" prstMaterial="legacyMatte">
            <a:bevelT w="13500" h="13500" prst="angle"/>
            <a:bevelB w="13500" h="13500" prst="angle"/>
            <a:extrusionClr>
              <a:srgbClr val="0000FF"/>
            </a:extrusionClr>
            <a:contourClr>
              <a:srgbClr val="0000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pic>
        <p:nvPicPr>
          <p:cNvPr id="78859" name="Picture 11" descr="BCJ004OXW8B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62" name="Rectangle 14"/>
          <p:cNvSpPr>
            <a:spLocks noChangeArrowheads="1"/>
          </p:cNvSpPr>
          <p:nvPr/>
        </p:nvSpPr>
        <p:spPr bwMode="auto">
          <a:xfrm>
            <a:off x="-1211263" y="3675063"/>
            <a:ext cx="1211263" cy="1190625"/>
          </a:xfrm>
          <a:prstGeom prst="rect">
            <a:avLst/>
          </a:prstGeom>
          <a:solidFill>
            <a:srgbClr val="0000FF"/>
          </a:solidFill>
          <a:ln w="28575">
            <a:miter lim="800000"/>
            <a:headEnd/>
            <a:tailEnd/>
          </a:ln>
          <a:effectLst/>
          <a:scene3d>
            <a:camera prst="legacyObliqueTopLeft"/>
            <a:lightRig rig="legacyFlat3" dir="t"/>
          </a:scene3d>
          <a:sp3d extrusionH="430200" prstMaterial="legacyMatte">
            <a:bevelT w="13500" h="13500" prst="angle"/>
            <a:bevelB w="13500" h="13500" prst="angle"/>
            <a:extrusionClr>
              <a:srgbClr val="0000FF"/>
            </a:extrusionClr>
            <a:contourClr>
              <a:srgbClr val="0000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78863" name="Rectangle 15"/>
          <p:cNvSpPr>
            <a:spLocks noChangeArrowheads="1"/>
          </p:cNvSpPr>
          <p:nvPr/>
        </p:nvSpPr>
        <p:spPr bwMode="auto">
          <a:xfrm>
            <a:off x="-1211263" y="2435225"/>
            <a:ext cx="1211263" cy="1190625"/>
          </a:xfrm>
          <a:prstGeom prst="rect">
            <a:avLst/>
          </a:prstGeom>
          <a:solidFill>
            <a:srgbClr val="0000FF"/>
          </a:solidFill>
          <a:ln w="28575">
            <a:miter lim="800000"/>
            <a:headEnd/>
            <a:tailEnd/>
          </a:ln>
          <a:effectLst/>
          <a:scene3d>
            <a:camera prst="legacyObliqueTopLeft"/>
            <a:lightRig rig="legacyFlat3" dir="t"/>
          </a:scene3d>
          <a:sp3d extrusionH="430200" prstMaterial="legacyMatte">
            <a:bevelT w="13500" h="13500" prst="angle"/>
            <a:bevelB w="13500" h="13500" prst="angle"/>
            <a:extrusionClr>
              <a:srgbClr val="0000FF"/>
            </a:extrusionClr>
            <a:contourClr>
              <a:srgbClr val="0000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78864" name="Rectangle 16"/>
          <p:cNvSpPr>
            <a:spLocks noChangeArrowheads="1"/>
          </p:cNvSpPr>
          <p:nvPr/>
        </p:nvSpPr>
        <p:spPr bwMode="auto">
          <a:xfrm>
            <a:off x="-2416175" y="3676650"/>
            <a:ext cx="1211262" cy="1190625"/>
          </a:xfrm>
          <a:prstGeom prst="rect">
            <a:avLst/>
          </a:prstGeom>
          <a:solidFill>
            <a:srgbClr val="0000FF"/>
          </a:solidFill>
          <a:ln w="28575">
            <a:miter lim="800000"/>
            <a:headEnd/>
            <a:tailEnd/>
          </a:ln>
          <a:effectLst/>
          <a:scene3d>
            <a:camera prst="legacyObliqueTopLeft"/>
            <a:lightRig rig="legacyFlat3" dir="t"/>
          </a:scene3d>
          <a:sp3d extrusionH="430200" prstMaterial="legacyMatte">
            <a:bevelT w="13500" h="13500" prst="angle"/>
            <a:bevelB w="13500" h="13500" prst="angle"/>
            <a:extrusionClr>
              <a:srgbClr val="0000FF"/>
            </a:extrusionClr>
            <a:contourClr>
              <a:srgbClr val="0000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78865" name="Rectangle 17"/>
          <p:cNvSpPr>
            <a:spLocks noChangeArrowheads="1"/>
          </p:cNvSpPr>
          <p:nvPr/>
        </p:nvSpPr>
        <p:spPr bwMode="auto">
          <a:xfrm>
            <a:off x="-2428875" y="2441575"/>
            <a:ext cx="1211262" cy="1190625"/>
          </a:xfrm>
          <a:prstGeom prst="rect">
            <a:avLst/>
          </a:prstGeom>
          <a:solidFill>
            <a:srgbClr val="0000FF"/>
          </a:solidFill>
          <a:ln w="28575">
            <a:miter lim="800000"/>
            <a:headEnd/>
            <a:tailEnd/>
          </a:ln>
          <a:effectLst/>
          <a:scene3d>
            <a:camera prst="legacyObliqueTopLeft"/>
            <a:lightRig rig="legacyFlat3" dir="t"/>
          </a:scene3d>
          <a:sp3d extrusionH="430200" prstMaterial="legacyMatte">
            <a:bevelT w="13500" h="13500" prst="angle"/>
            <a:bevelB w="13500" h="13500" prst="angle"/>
            <a:extrusionClr>
              <a:srgbClr val="0000FF"/>
            </a:extrusionClr>
            <a:contourClr>
              <a:srgbClr val="0000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2" name="TextBox 1">
            <a:extLst>
              <a:ext uri="{FF2B5EF4-FFF2-40B4-BE49-F238E27FC236}">
                <a16:creationId xmlns:a16="http://schemas.microsoft.com/office/drawing/2014/main" id="{FA429327-83C7-4F47-8DE2-B45B3D943489}"/>
              </a:ext>
            </a:extLst>
          </p:cNvPr>
          <p:cNvSpPr txBox="1"/>
          <p:nvPr/>
        </p:nvSpPr>
        <p:spPr>
          <a:xfrm>
            <a:off x="1820636" y="775607"/>
            <a:ext cx="6000750" cy="707886"/>
          </a:xfrm>
          <a:prstGeom prst="rect">
            <a:avLst/>
          </a:prstGeom>
          <a:noFill/>
        </p:spPr>
        <p:txBody>
          <a:bodyPr wrap="square" rtlCol="0">
            <a:spAutoFit/>
          </a:bodyPr>
          <a:lstStyle/>
          <a:p>
            <a:pPr algn="ctr"/>
            <a:r>
              <a:rPr lang="en-US" sz="4000" b="1" dirty="0"/>
              <a:t>KHỐI VUÔNG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5868 -3.98844E-6 L 0.72084 0.00417 " pathEditMode="relative" rAng="0" ptsTypes="AA">
                                      <p:cBhvr>
                                        <p:cTn id="6" dur="3000" fill="hold"/>
                                        <p:tgtEl>
                                          <p:spTgt spid="78862"/>
                                        </p:tgtEl>
                                        <p:attrNameLst>
                                          <p:attrName>ppt_x</p:attrName>
                                          <p:attrName>ppt_y</p:attrName>
                                        </p:attrNameLst>
                                      </p:cBhvr>
                                      <p:rCtr x="38976" y="208"/>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path" presetSubtype="0" accel="50000" decel="50000" fill="hold" nodeType="clickEffect">
                                  <p:stCondLst>
                                    <p:cond delay="0"/>
                                  </p:stCondLst>
                                  <p:childTnLst>
                                    <p:animMotion origin="layout" path="M -0.05868 -3.98844E-6 L 0.72084 0.00417 " pathEditMode="relative" rAng="0" ptsTypes="AA">
                                      <p:cBhvr>
                                        <p:cTn id="10" dur="3000" fill="hold"/>
                                        <p:tgtEl>
                                          <p:spTgt spid="78863"/>
                                        </p:tgtEl>
                                        <p:attrNameLst>
                                          <p:attrName>ppt_x</p:attrName>
                                          <p:attrName>ppt_y</p:attrName>
                                        </p:attrNameLst>
                                      </p:cBhvr>
                                      <p:rCtr x="38976" y="208"/>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path" presetSubtype="0" accel="50000" decel="50000" fill="hold" nodeType="clickEffect">
                                  <p:stCondLst>
                                    <p:cond delay="0"/>
                                  </p:stCondLst>
                                  <p:childTnLst>
                                    <p:animMotion origin="layout" path="M -0.05868 -3.98844E-6 L 0.72084 0.00417 " pathEditMode="relative" rAng="0" ptsTypes="AA">
                                      <p:cBhvr>
                                        <p:cTn id="14" dur="3000" fill="hold"/>
                                        <p:tgtEl>
                                          <p:spTgt spid="78864"/>
                                        </p:tgtEl>
                                        <p:attrNameLst>
                                          <p:attrName>ppt_x</p:attrName>
                                          <p:attrName>ppt_y</p:attrName>
                                        </p:attrNameLst>
                                      </p:cBhvr>
                                      <p:rCtr x="38976" y="208"/>
                                    </p:animMotion>
                                  </p:childTnLst>
                                </p:cTn>
                              </p:par>
                            </p:childTnLst>
                          </p:cTn>
                        </p:par>
                      </p:childTnLst>
                    </p:cTn>
                  </p:par>
                  <p:par>
                    <p:cTn id="15" fill="hold" nodeType="clickPar">
                      <p:stCondLst>
                        <p:cond delay="indefinite"/>
                      </p:stCondLst>
                      <p:childTnLst>
                        <p:par>
                          <p:cTn id="16" fill="hold" nodeType="withGroup">
                            <p:stCondLst>
                              <p:cond delay="0"/>
                            </p:stCondLst>
                            <p:childTnLst>
                              <p:par>
                                <p:cTn id="17" presetID="0" presetClass="path" presetSubtype="0" accel="50000" decel="50000" fill="hold" nodeType="clickEffect">
                                  <p:stCondLst>
                                    <p:cond delay="0"/>
                                  </p:stCondLst>
                                  <p:childTnLst>
                                    <p:animMotion origin="layout" path="M -0.05868 -3.98844E-6 L 0.72084 0.00417 " pathEditMode="relative" rAng="0" ptsTypes="AA">
                                      <p:cBhvr>
                                        <p:cTn id="18" dur="3000" fill="hold"/>
                                        <p:tgtEl>
                                          <p:spTgt spid="78865"/>
                                        </p:tgtEl>
                                        <p:attrNameLst>
                                          <p:attrName>ppt_x</p:attrName>
                                          <p:attrName>ppt_y</p:attrName>
                                        </p:attrNameLst>
                                      </p:cBhvr>
                                      <p:rCtr x="38976"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4" descr="BCJ004OXW8B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Rectangle 5"/>
          <p:cNvSpPr>
            <a:spLocks noChangeArrowheads="1"/>
          </p:cNvSpPr>
          <p:nvPr/>
        </p:nvSpPr>
        <p:spPr bwMode="auto">
          <a:xfrm>
            <a:off x="-2560638" y="3702050"/>
            <a:ext cx="2560638" cy="1249363"/>
          </a:xfrm>
          <a:prstGeom prst="rect">
            <a:avLst/>
          </a:prstGeom>
          <a:solidFill>
            <a:srgbClr val="0000FF"/>
          </a:solidFill>
          <a:ln w="28575">
            <a:miter lim="800000"/>
            <a:headEnd/>
            <a:tailEnd/>
          </a:ln>
          <a:effectLst/>
          <a:scene3d>
            <a:camera prst="legacyObliqueTopLeft"/>
            <a:lightRig rig="legacyFlat3" dir="t"/>
          </a:scene3d>
          <a:sp3d extrusionH="430200" prstMaterial="legacyMatte">
            <a:bevelT w="13500" h="13500" prst="angle"/>
            <a:bevelB w="13500" h="13500" prst="angle"/>
            <a:extrusionClr>
              <a:srgbClr val="0000FF"/>
            </a:extrusionClr>
            <a:contourClr>
              <a:srgbClr val="0000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endParaRPr lang="en-US" altLang="en-US">
              <a:solidFill>
                <a:srgbClr val="FF3300"/>
              </a:solidFill>
              <a:latin typeface="Arial" panose="020B0604020202020204" pitchFamily="34" charset="0"/>
            </a:endParaRPr>
          </a:p>
        </p:txBody>
      </p:sp>
      <p:sp>
        <p:nvSpPr>
          <p:cNvPr id="79878" name="Rectangle 6"/>
          <p:cNvSpPr>
            <a:spLocks noChangeArrowheads="1"/>
          </p:cNvSpPr>
          <p:nvPr/>
        </p:nvSpPr>
        <p:spPr bwMode="auto">
          <a:xfrm>
            <a:off x="-2560638" y="2432050"/>
            <a:ext cx="2560638" cy="1249363"/>
          </a:xfrm>
          <a:prstGeom prst="rect">
            <a:avLst/>
          </a:prstGeom>
          <a:solidFill>
            <a:srgbClr val="0000FF"/>
          </a:solidFill>
          <a:ln w="28575">
            <a:miter lim="800000"/>
            <a:headEnd/>
            <a:tailEnd/>
          </a:ln>
          <a:effectLst/>
          <a:scene3d>
            <a:camera prst="legacyObliqueTopLeft"/>
            <a:lightRig rig="legacyFlat3" dir="t"/>
          </a:scene3d>
          <a:sp3d extrusionH="430200" prstMaterial="legacyMatte">
            <a:bevelT w="13500" h="13500" prst="angle"/>
            <a:bevelB w="13500" h="13500" prst="angle"/>
            <a:extrusionClr>
              <a:srgbClr val="0000FF"/>
            </a:extrusionClr>
            <a:contourClr>
              <a:srgbClr val="0000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endParaRPr lang="en-US" altLang="en-US">
              <a:solidFill>
                <a:srgbClr val="FF3300"/>
              </a:solidFill>
              <a:latin typeface="Arial" panose="020B0604020202020204" pitchFamily="34" charset="0"/>
            </a:endParaRPr>
          </a:p>
        </p:txBody>
      </p:sp>
      <p:sp>
        <p:nvSpPr>
          <p:cNvPr id="79880" name="Rectangle 8"/>
          <p:cNvSpPr>
            <a:spLocks noChangeArrowheads="1"/>
          </p:cNvSpPr>
          <p:nvPr/>
        </p:nvSpPr>
        <p:spPr bwMode="auto">
          <a:xfrm>
            <a:off x="-5103813" y="3687763"/>
            <a:ext cx="2560638" cy="1249362"/>
          </a:xfrm>
          <a:prstGeom prst="rect">
            <a:avLst/>
          </a:prstGeom>
          <a:solidFill>
            <a:srgbClr val="0000FF"/>
          </a:solidFill>
          <a:ln w="28575">
            <a:miter lim="800000"/>
            <a:headEnd/>
            <a:tailEnd/>
          </a:ln>
          <a:effectLst/>
          <a:scene3d>
            <a:camera prst="legacyObliqueTopLeft"/>
            <a:lightRig rig="legacyFlat3" dir="t"/>
          </a:scene3d>
          <a:sp3d extrusionH="430200" prstMaterial="legacyMatte">
            <a:bevelT w="13500" h="13500" prst="angle"/>
            <a:bevelB w="13500" h="13500" prst="angle"/>
            <a:extrusionClr>
              <a:srgbClr val="0000FF"/>
            </a:extrusionClr>
            <a:contourClr>
              <a:srgbClr val="0000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endParaRPr lang="en-US" altLang="en-US">
              <a:solidFill>
                <a:srgbClr val="FF3300"/>
              </a:solidFill>
              <a:latin typeface="Arial" panose="020B0604020202020204" pitchFamily="34" charset="0"/>
            </a:endParaRPr>
          </a:p>
        </p:txBody>
      </p:sp>
      <p:sp>
        <p:nvSpPr>
          <p:cNvPr id="79881" name="Rectangle 9"/>
          <p:cNvSpPr>
            <a:spLocks noChangeArrowheads="1"/>
          </p:cNvSpPr>
          <p:nvPr/>
        </p:nvSpPr>
        <p:spPr bwMode="auto">
          <a:xfrm>
            <a:off x="-5124450" y="2436813"/>
            <a:ext cx="2560637" cy="1249362"/>
          </a:xfrm>
          <a:prstGeom prst="rect">
            <a:avLst/>
          </a:prstGeom>
          <a:solidFill>
            <a:srgbClr val="0000FF"/>
          </a:solidFill>
          <a:ln w="28575">
            <a:miter lim="800000"/>
            <a:headEnd/>
            <a:tailEnd/>
          </a:ln>
          <a:effectLst/>
          <a:scene3d>
            <a:camera prst="legacyObliqueTopLeft"/>
            <a:lightRig rig="legacyFlat3" dir="t"/>
          </a:scene3d>
          <a:sp3d extrusionH="430200" prstMaterial="legacyMatte">
            <a:bevelT w="13500" h="13500" prst="angle"/>
            <a:bevelB w="13500" h="13500" prst="angle"/>
            <a:extrusionClr>
              <a:srgbClr val="0000FF"/>
            </a:extrusionClr>
            <a:contourClr>
              <a:srgbClr val="0000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algn="ctr"/>
            <a:endParaRPr lang="en-US" altLang="en-US">
              <a:solidFill>
                <a:srgbClr val="FF3300"/>
              </a:solidFill>
              <a:latin typeface="Arial" panose="020B0604020202020204" pitchFamily="34" charset="0"/>
            </a:endParaRPr>
          </a:p>
        </p:txBody>
      </p:sp>
      <p:sp>
        <p:nvSpPr>
          <p:cNvPr id="2" name="TextBox 1">
            <a:extLst>
              <a:ext uri="{FF2B5EF4-FFF2-40B4-BE49-F238E27FC236}">
                <a16:creationId xmlns:a16="http://schemas.microsoft.com/office/drawing/2014/main" id="{B9FA154F-D59B-47FC-9CE9-F15256FB72B0}"/>
              </a:ext>
            </a:extLst>
          </p:cNvPr>
          <p:cNvSpPr txBox="1"/>
          <p:nvPr/>
        </p:nvSpPr>
        <p:spPr>
          <a:xfrm>
            <a:off x="2331720" y="673331"/>
            <a:ext cx="4480560" cy="646331"/>
          </a:xfrm>
          <a:prstGeom prst="rect">
            <a:avLst/>
          </a:prstGeom>
          <a:noFill/>
        </p:spPr>
        <p:txBody>
          <a:bodyPr wrap="square" rtlCol="0">
            <a:spAutoFit/>
          </a:bodyPr>
          <a:lstStyle/>
          <a:p>
            <a:pPr algn="ctr"/>
            <a:r>
              <a:rPr lang="en-US" sz="3600" b="1" dirty="0"/>
              <a:t>KHỐI CHỮ NHẬT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0.05868 -3.98844E-6 L 0.72084 0.00417 " pathEditMode="relative" rAng="0" ptsTypes="AA">
                                      <p:cBhvr>
                                        <p:cTn id="6" dur="3000" fill="hold"/>
                                        <p:tgtEl>
                                          <p:spTgt spid="79877"/>
                                        </p:tgtEl>
                                        <p:attrNameLst>
                                          <p:attrName>ppt_x</p:attrName>
                                          <p:attrName>ppt_y</p:attrName>
                                        </p:attrNameLst>
                                      </p:cBhvr>
                                      <p:rCtr x="38976" y="208"/>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path" presetSubtype="0" accel="50000" decel="50000" fill="hold" grpId="0" nodeType="clickEffect">
                                  <p:stCondLst>
                                    <p:cond delay="0"/>
                                  </p:stCondLst>
                                  <p:childTnLst>
                                    <p:animMotion origin="layout" path="M -0.05868 -3.98844E-6 L 0.72084 0.00417 " pathEditMode="relative" rAng="0" ptsTypes="AA">
                                      <p:cBhvr>
                                        <p:cTn id="10" dur="3000" fill="hold"/>
                                        <p:tgtEl>
                                          <p:spTgt spid="79878"/>
                                        </p:tgtEl>
                                        <p:attrNameLst>
                                          <p:attrName>ppt_x</p:attrName>
                                          <p:attrName>ppt_y</p:attrName>
                                        </p:attrNameLst>
                                      </p:cBhvr>
                                      <p:rCtr x="38976" y="208"/>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path" presetSubtype="0" accel="50000" decel="50000" fill="hold" grpId="0" nodeType="clickEffect">
                                  <p:stCondLst>
                                    <p:cond delay="0"/>
                                  </p:stCondLst>
                                  <p:childTnLst>
                                    <p:animMotion origin="layout" path="M -0.05868 -3.98844E-6 L 0.72084 0.00417 " pathEditMode="relative" rAng="0" ptsTypes="AA">
                                      <p:cBhvr>
                                        <p:cTn id="14" dur="3000" fill="hold"/>
                                        <p:tgtEl>
                                          <p:spTgt spid="79880"/>
                                        </p:tgtEl>
                                        <p:attrNameLst>
                                          <p:attrName>ppt_x</p:attrName>
                                          <p:attrName>ppt_y</p:attrName>
                                        </p:attrNameLst>
                                      </p:cBhvr>
                                      <p:rCtr x="38976" y="208"/>
                                    </p:animMotion>
                                  </p:childTnLst>
                                </p:cTn>
                              </p:par>
                            </p:childTnLst>
                          </p:cTn>
                        </p:par>
                      </p:childTnLst>
                    </p:cTn>
                  </p:par>
                  <p:par>
                    <p:cTn id="15" fill="hold" nodeType="clickPar">
                      <p:stCondLst>
                        <p:cond delay="indefinite"/>
                      </p:stCondLst>
                      <p:childTnLst>
                        <p:par>
                          <p:cTn id="16" fill="hold" nodeType="withGroup">
                            <p:stCondLst>
                              <p:cond delay="0"/>
                            </p:stCondLst>
                            <p:childTnLst>
                              <p:par>
                                <p:cTn id="17" presetID="0" presetClass="path" presetSubtype="0" accel="50000" decel="50000" fill="hold" grpId="0" nodeType="clickEffect">
                                  <p:stCondLst>
                                    <p:cond delay="0"/>
                                  </p:stCondLst>
                                  <p:childTnLst>
                                    <p:animMotion origin="layout" path="M -0.05868 -3.98844E-6 L 0.72084 0.00417 " pathEditMode="relative" rAng="0" ptsTypes="AA">
                                      <p:cBhvr>
                                        <p:cTn id="18" dur="3000" fill="hold"/>
                                        <p:tgtEl>
                                          <p:spTgt spid="79881"/>
                                        </p:tgtEl>
                                        <p:attrNameLst>
                                          <p:attrName>ppt_x</p:attrName>
                                          <p:attrName>ppt_y</p:attrName>
                                        </p:attrNameLst>
                                      </p:cBhvr>
                                      <p:rCtr x="38976"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7" grpId="0" animBg="1"/>
      <p:bldP spid="79878" grpId="0" animBg="1"/>
      <p:bldP spid="79880" grpId="0" animBg="1"/>
      <p:bldP spid="7988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BB66A"/>
        </a:solidFill>
        <a:effectLst/>
      </p:bgPr>
    </p:bg>
    <p:spTree>
      <p:nvGrpSpPr>
        <p:cNvPr id="1" name=""/>
        <p:cNvGrpSpPr/>
        <p:nvPr/>
      </p:nvGrpSpPr>
      <p:grpSpPr>
        <a:xfrm>
          <a:off x="0" y="0"/>
          <a:ext cx="0" cy="0"/>
          <a:chOff x="0" y="0"/>
          <a:chExt cx="0" cy="0"/>
        </a:xfrm>
      </p:grpSpPr>
      <p:sp>
        <p:nvSpPr>
          <p:cNvPr id="104450" name="Oval 2"/>
          <p:cNvSpPr>
            <a:spLocks noChangeAspect="1" noChangeArrowheads="1"/>
          </p:cNvSpPr>
          <p:nvPr/>
        </p:nvSpPr>
        <p:spPr bwMode="auto">
          <a:xfrm>
            <a:off x="2603500" y="1282700"/>
            <a:ext cx="3894138" cy="3894138"/>
          </a:xfrm>
          <a:prstGeom prst="ellipse">
            <a:avLst/>
          </a:prstGeom>
          <a:gradFill rotWithShape="1">
            <a:gsLst>
              <a:gs pos="0">
                <a:srgbClr val="66FFFF"/>
              </a:gs>
              <a:gs pos="100000">
                <a:srgbClr val="66FFFF">
                  <a:gamma/>
                  <a:shade val="46275"/>
                  <a:invGamma/>
                </a:srgbClr>
              </a:gs>
            </a:gsLst>
            <a:lin ang="0" scaled="1"/>
          </a:gradFill>
          <a:ln>
            <a:noFill/>
          </a:ln>
          <a:effectLst/>
          <a:extLst>
            <a:ext uri="{91240B29-F687-4F45-9708-019B960494DF}">
              <a14:hiddenLine xmlns:a14="http://schemas.microsoft.com/office/drawing/2010/main" w="25400">
                <a:solidFill>
                  <a:srgbClr val="FF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4451" name="Group 3"/>
          <p:cNvGrpSpPr>
            <a:grpSpLocks/>
          </p:cNvGrpSpPr>
          <p:nvPr/>
        </p:nvGrpSpPr>
        <p:grpSpPr bwMode="auto">
          <a:xfrm flipH="1">
            <a:off x="2590800" y="1301750"/>
            <a:ext cx="3886200" cy="3879850"/>
            <a:chOff x="1584" y="812"/>
            <a:chExt cx="2256" cy="2444"/>
          </a:xfrm>
        </p:grpSpPr>
        <p:sp>
          <p:nvSpPr>
            <p:cNvPr id="104452" name="AutoShape 4"/>
            <p:cNvSpPr>
              <a:spLocks noChangeArrowheads="1"/>
            </p:cNvSpPr>
            <p:nvPr/>
          </p:nvSpPr>
          <p:spPr bwMode="auto">
            <a:xfrm>
              <a:off x="1584" y="820"/>
              <a:ext cx="1104" cy="2436"/>
            </a:xfrm>
            <a:prstGeom prst="moon">
              <a:avLst>
                <a:gd name="adj" fmla="val 4708"/>
              </a:avLst>
            </a:prstGeom>
            <a:solidFill>
              <a:schemeClr val="bg1">
                <a:alpha val="60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53" name="AutoShape 5"/>
            <p:cNvSpPr>
              <a:spLocks noChangeArrowheads="1"/>
            </p:cNvSpPr>
            <p:nvPr/>
          </p:nvSpPr>
          <p:spPr bwMode="auto">
            <a:xfrm flipH="1">
              <a:off x="2688" y="820"/>
              <a:ext cx="1152" cy="2436"/>
            </a:xfrm>
            <a:prstGeom prst="moon">
              <a:avLst>
                <a:gd name="adj" fmla="val 4366"/>
              </a:avLst>
            </a:prstGeom>
            <a:solidFill>
              <a:schemeClr val="bg1">
                <a:alpha val="60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54" name="AutoShape 6"/>
            <p:cNvSpPr>
              <a:spLocks noChangeArrowheads="1"/>
            </p:cNvSpPr>
            <p:nvPr/>
          </p:nvSpPr>
          <p:spPr bwMode="auto">
            <a:xfrm>
              <a:off x="1776" y="816"/>
              <a:ext cx="912" cy="2436"/>
            </a:xfrm>
            <a:prstGeom prst="moon">
              <a:avLst>
                <a:gd name="adj" fmla="val 5593"/>
              </a:avLst>
            </a:prstGeom>
            <a:solidFill>
              <a:schemeClr val="bg1">
                <a:alpha val="60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55" name="AutoShape 7"/>
            <p:cNvSpPr>
              <a:spLocks noChangeArrowheads="1"/>
            </p:cNvSpPr>
            <p:nvPr/>
          </p:nvSpPr>
          <p:spPr bwMode="auto">
            <a:xfrm flipH="1">
              <a:off x="2700" y="816"/>
              <a:ext cx="948" cy="2436"/>
            </a:xfrm>
            <a:prstGeom prst="moon">
              <a:avLst>
                <a:gd name="adj" fmla="val 6009"/>
              </a:avLst>
            </a:prstGeom>
            <a:solidFill>
              <a:schemeClr val="bg1">
                <a:alpha val="60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56" name="AutoShape 8"/>
            <p:cNvSpPr>
              <a:spLocks noChangeArrowheads="1"/>
            </p:cNvSpPr>
            <p:nvPr/>
          </p:nvSpPr>
          <p:spPr bwMode="auto">
            <a:xfrm>
              <a:off x="1968" y="816"/>
              <a:ext cx="760" cy="2436"/>
            </a:xfrm>
            <a:prstGeom prst="moon">
              <a:avLst>
                <a:gd name="adj" fmla="val 7894"/>
              </a:avLst>
            </a:prstGeom>
            <a:solidFill>
              <a:schemeClr val="bg1">
                <a:alpha val="60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57" name="AutoShape 9"/>
            <p:cNvSpPr>
              <a:spLocks noChangeArrowheads="1"/>
            </p:cNvSpPr>
            <p:nvPr/>
          </p:nvSpPr>
          <p:spPr bwMode="auto">
            <a:xfrm flipH="1">
              <a:off x="2688" y="816"/>
              <a:ext cx="720" cy="2436"/>
            </a:xfrm>
            <a:prstGeom prst="moon">
              <a:avLst>
                <a:gd name="adj" fmla="val 7894"/>
              </a:avLst>
            </a:prstGeom>
            <a:solidFill>
              <a:schemeClr val="bg1">
                <a:alpha val="60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58" name="AutoShape 10"/>
            <p:cNvSpPr>
              <a:spLocks noChangeArrowheads="1"/>
            </p:cNvSpPr>
            <p:nvPr/>
          </p:nvSpPr>
          <p:spPr bwMode="auto">
            <a:xfrm>
              <a:off x="2256" y="816"/>
              <a:ext cx="472" cy="2436"/>
            </a:xfrm>
            <a:prstGeom prst="moon">
              <a:avLst>
                <a:gd name="adj" fmla="val 17046"/>
              </a:avLst>
            </a:prstGeom>
            <a:solidFill>
              <a:schemeClr val="bg1">
                <a:alpha val="60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59" name="AutoShape 11"/>
            <p:cNvSpPr>
              <a:spLocks noChangeArrowheads="1"/>
            </p:cNvSpPr>
            <p:nvPr/>
          </p:nvSpPr>
          <p:spPr bwMode="auto">
            <a:xfrm flipH="1">
              <a:off x="2720" y="812"/>
              <a:ext cx="336" cy="2436"/>
            </a:xfrm>
            <a:prstGeom prst="moon">
              <a:avLst>
                <a:gd name="adj" fmla="val 22917"/>
              </a:avLst>
            </a:prstGeom>
            <a:solidFill>
              <a:schemeClr val="bg1">
                <a:alpha val="60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60" name="AutoShape 12"/>
            <p:cNvSpPr>
              <a:spLocks noChangeArrowheads="1"/>
            </p:cNvSpPr>
            <p:nvPr/>
          </p:nvSpPr>
          <p:spPr bwMode="auto">
            <a:xfrm>
              <a:off x="2624" y="812"/>
              <a:ext cx="96" cy="2436"/>
            </a:xfrm>
            <a:prstGeom prst="moon">
              <a:avLst>
                <a:gd name="adj" fmla="val 77083"/>
              </a:avLst>
            </a:prstGeom>
            <a:solidFill>
              <a:schemeClr val="bg1">
                <a:alpha val="60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4461" name="Oval 13"/>
          <p:cNvSpPr>
            <a:spLocks noChangeAspect="1" noChangeArrowheads="1"/>
          </p:cNvSpPr>
          <p:nvPr/>
        </p:nvSpPr>
        <p:spPr bwMode="auto">
          <a:xfrm>
            <a:off x="2644775" y="1295400"/>
            <a:ext cx="3875088" cy="3875088"/>
          </a:xfrm>
          <a:prstGeom prst="ellipse">
            <a:avLst/>
          </a:prstGeom>
          <a:gradFill rotWithShape="1">
            <a:gsLst>
              <a:gs pos="0">
                <a:srgbClr val="3399FF">
                  <a:gamma/>
                  <a:shade val="46275"/>
                  <a:invGamma/>
                  <a:alpha val="73000"/>
                </a:srgbClr>
              </a:gs>
              <a:gs pos="100000">
                <a:srgbClr val="3399FF">
                  <a:alpha val="73000"/>
                </a:srgbClr>
              </a:gs>
            </a:gsLst>
            <a:lin ang="0" scaled="1"/>
          </a:gradFill>
          <a:ln>
            <a:noFill/>
          </a:ln>
          <a:effectLst/>
          <a:extLst>
            <a:ext uri="{91240B29-F687-4F45-9708-019B960494DF}">
              <a14:hiddenLine xmlns:a14="http://schemas.microsoft.com/office/drawing/2010/main" w="25400">
                <a:solidFill>
                  <a:srgbClr val="FF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62" name="AutoShape 14"/>
          <p:cNvSpPr>
            <a:spLocks noChangeArrowheads="1"/>
          </p:cNvSpPr>
          <p:nvPr/>
        </p:nvSpPr>
        <p:spPr bwMode="auto">
          <a:xfrm rot="16200000">
            <a:off x="4406900" y="4076700"/>
            <a:ext cx="330200" cy="1816100"/>
          </a:xfrm>
          <a:prstGeom prst="moon">
            <a:avLst>
              <a:gd name="adj" fmla="val 49995"/>
            </a:avLst>
          </a:prstGeom>
          <a:gradFill rotWithShape="1">
            <a:gsLst>
              <a:gs pos="0">
                <a:schemeClr val="accent1">
                  <a:gamma/>
                  <a:shade val="46275"/>
                  <a:invGamma/>
                </a:schemeClr>
              </a:gs>
              <a:gs pos="100000">
                <a:schemeClr val="accent1">
                  <a:alpha val="0"/>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63" name="Oval 15"/>
          <p:cNvSpPr>
            <a:spLocks noChangeAspect="1" noChangeArrowheads="1"/>
          </p:cNvSpPr>
          <p:nvPr/>
        </p:nvSpPr>
        <p:spPr bwMode="auto">
          <a:xfrm>
            <a:off x="2608263" y="1274763"/>
            <a:ext cx="3913187" cy="3913187"/>
          </a:xfrm>
          <a:prstGeom prst="ellipse">
            <a:avLst/>
          </a:prstGeom>
          <a:noFill/>
          <a:ln w="28575">
            <a:solidFill>
              <a:srgbClr val="CC9900"/>
            </a:solidFill>
            <a:round/>
            <a:headEnd/>
            <a:tailEnd/>
          </a:ln>
          <a:effectLst/>
          <a:extLst>
            <a:ext uri="{909E8E84-426E-40DD-AFC4-6F175D3DCCD1}">
              <a14:hiddenFill xmlns:a14="http://schemas.microsoft.com/office/drawing/2010/main">
                <a:solidFill>
                  <a:srgbClr val="3399FF">
                    <a:alpha val="73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4466" name="Group 18"/>
          <p:cNvGrpSpPr>
            <a:grpSpLocks/>
          </p:cNvGrpSpPr>
          <p:nvPr/>
        </p:nvGrpSpPr>
        <p:grpSpPr bwMode="auto">
          <a:xfrm>
            <a:off x="2751138" y="1273175"/>
            <a:ext cx="3581400" cy="3879850"/>
            <a:chOff x="1584" y="812"/>
            <a:chExt cx="2256" cy="2444"/>
          </a:xfrm>
        </p:grpSpPr>
        <p:sp>
          <p:nvSpPr>
            <p:cNvPr id="104467" name="AutoShape 19"/>
            <p:cNvSpPr>
              <a:spLocks noChangeArrowheads="1"/>
            </p:cNvSpPr>
            <p:nvPr/>
          </p:nvSpPr>
          <p:spPr bwMode="auto">
            <a:xfrm>
              <a:off x="1584" y="820"/>
              <a:ext cx="1104" cy="2436"/>
            </a:xfrm>
            <a:prstGeom prst="moon">
              <a:avLst>
                <a:gd name="adj" fmla="val 4708"/>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68" name="AutoShape 20"/>
            <p:cNvSpPr>
              <a:spLocks noChangeArrowheads="1"/>
            </p:cNvSpPr>
            <p:nvPr/>
          </p:nvSpPr>
          <p:spPr bwMode="auto">
            <a:xfrm flipH="1">
              <a:off x="2688" y="820"/>
              <a:ext cx="1152" cy="2436"/>
            </a:xfrm>
            <a:prstGeom prst="moon">
              <a:avLst>
                <a:gd name="adj" fmla="val 4366"/>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69" name="AutoShape 21"/>
            <p:cNvSpPr>
              <a:spLocks noChangeArrowheads="1"/>
            </p:cNvSpPr>
            <p:nvPr/>
          </p:nvSpPr>
          <p:spPr bwMode="auto">
            <a:xfrm>
              <a:off x="1776" y="816"/>
              <a:ext cx="912" cy="2436"/>
            </a:xfrm>
            <a:prstGeom prst="moon">
              <a:avLst>
                <a:gd name="adj" fmla="val 5593"/>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70" name="AutoShape 22"/>
            <p:cNvSpPr>
              <a:spLocks noChangeArrowheads="1"/>
            </p:cNvSpPr>
            <p:nvPr/>
          </p:nvSpPr>
          <p:spPr bwMode="auto">
            <a:xfrm flipH="1">
              <a:off x="2700" y="816"/>
              <a:ext cx="948" cy="2436"/>
            </a:xfrm>
            <a:prstGeom prst="moon">
              <a:avLst>
                <a:gd name="adj" fmla="val 6009"/>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71" name="AutoShape 23"/>
            <p:cNvSpPr>
              <a:spLocks noChangeArrowheads="1"/>
            </p:cNvSpPr>
            <p:nvPr/>
          </p:nvSpPr>
          <p:spPr bwMode="auto">
            <a:xfrm>
              <a:off x="1968" y="816"/>
              <a:ext cx="760" cy="2436"/>
            </a:xfrm>
            <a:prstGeom prst="moon">
              <a:avLst>
                <a:gd name="adj" fmla="val 7894"/>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72" name="AutoShape 24"/>
            <p:cNvSpPr>
              <a:spLocks noChangeArrowheads="1"/>
            </p:cNvSpPr>
            <p:nvPr/>
          </p:nvSpPr>
          <p:spPr bwMode="auto">
            <a:xfrm flipH="1">
              <a:off x="2688" y="816"/>
              <a:ext cx="720" cy="2436"/>
            </a:xfrm>
            <a:prstGeom prst="moon">
              <a:avLst>
                <a:gd name="adj" fmla="val 7894"/>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73" name="AutoShape 25"/>
            <p:cNvSpPr>
              <a:spLocks noChangeArrowheads="1"/>
            </p:cNvSpPr>
            <p:nvPr/>
          </p:nvSpPr>
          <p:spPr bwMode="auto">
            <a:xfrm>
              <a:off x="2256" y="816"/>
              <a:ext cx="472" cy="2436"/>
            </a:xfrm>
            <a:prstGeom prst="moon">
              <a:avLst>
                <a:gd name="adj" fmla="val 17046"/>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74" name="AutoShape 26"/>
            <p:cNvSpPr>
              <a:spLocks noChangeArrowheads="1"/>
            </p:cNvSpPr>
            <p:nvPr/>
          </p:nvSpPr>
          <p:spPr bwMode="auto">
            <a:xfrm flipH="1">
              <a:off x="2720" y="812"/>
              <a:ext cx="336" cy="2436"/>
            </a:xfrm>
            <a:prstGeom prst="moon">
              <a:avLst>
                <a:gd name="adj" fmla="val 22917"/>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75" name="AutoShape 27"/>
            <p:cNvSpPr>
              <a:spLocks noChangeArrowheads="1"/>
            </p:cNvSpPr>
            <p:nvPr/>
          </p:nvSpPr>
          <p:spPr bwMode="auto">
            <a:xfrm>
              <a:off x="2624" y="812"/>
              <a:ext cx="96" cy="2436"/>
            </a:xfrm>
            <a:prstGeom prst="moon">
              <a:avLst>
                <a:gd name="adj" fmla="val 77083"/>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4480" name="Rectangle 32"/>
          <p:cNvSpPr>
            <a:spLocks noChangeArrowheads="1"/>
          </p:cNvSpPr>
          <p:nvPr/>
        </p:nvSpPr>
        <p:spPr bwMode="auto">
          <a:xfrm>
            <a:off x="1241425" y="196850"/>
            <a:ext cx="770413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6000" b="1"/>
              <a:t>Nhận biết khối cầu</a:t>
            </a:r>
          </a:p>
        </p:txBody>
      </p:sp>
      <p:sp>
        <p:nvSpPr>
          <p:cNvPr id="104485" name="Text Box 37"/>
          <p:cNvSpPr txBox="1">
            <a:spLocks noChangeArrowheads="1"/>
          </p:cNvSpPr>
          <p:nvPr/>
        </p:nvSpPr>
        <p:spPr bwMode="auto">
          <a:xfrm>
            <a:off x="2365375" y="5545138"/>
            <a:ext cx="4876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6000" b="1">
                <a:solidFill>
                  <a:srgbClr val="FF0000"/>
                </a:solidFill>
              </a:rPr>
              <a:t>   Khối cầu</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04466"/>
                                        </p:tgtEl>
                                        <p:attrNameLst>
                                          <p:attrName>style.visibility</p:attrName>
                                        </p:attrNameLst>
                                      </p:cBhvr>
                                      <p:to>
                                        <p:strVal val="visible"/>
                                      </p:to>
                                    </p:set>
                                    <p:animEffect transition="in" filter="fade">
                                      <p:cBhvr>
                                        <p:cTn id="7" dur="2000"/>
                                        <p:tgtEl>
                                          <p:spTgt spid="104466"/>
                                        </p:tgtEl>
                                      </p:cBhvr>
                                    </p:animEffect>
                                  </p:childTnLst>
                                </p:cTn>
                              </p:par>
                              <p:par>
                                <p:cTn id="8" presetID="10" presetClass="entr" presetSubtype="0" fill="hold" nodeType="withEffect">
                                  <p:stCondLst>
                                    <p:cond delay="0"/>
                                  </p:stCondLst>
                                  <p:childTnLst>
                                    <p:set>
                                      <p:cBhvr>
                                        <p:cTn id="9" dur="1" fill="hold">
                                          <p:stCondLst>
                                            <p:cond delay="0"/>
                                          </p:stCondLst>
                                        </p:cTn>
                                        <p:tgtEl>
                                          <p:spTgt spid="104463"/>
                                        </p:tgtEl>
                                        <p:attrNameLst>
                                          <p:attrName>style.visibility</p:attrName>
                                        </p:attrNameLst>
                                      </p:cBhvr>
                                      <p:to>
                                        <p:strVal val="visible"/>
                                      </p:to>
                                    </p:set>
                                    <p:animEffect transition="in" filter="fade">
                                      <p:cBhvr>
                                        <p:cTn id="10" dur="2000"/>
                                        <p:tgtEl>
                                          <p:spTgt spid="104463"/>
                                        </p:tgtEl>
                                      </p:cBhvr>
                                    </p:animEffect>
                                  </p:childTnLst>
                                </p:cTn>
                              </p:par>
                              <p:par>
                                <p:cTn id="11" presetID="10" presetClass="entr" presetSubtype="0" fill="hold" nodeType="withEffect">
                                  <p:stCondLst>
                                    <p:cond delay="0"/>
                                  </p:stCondLst>
                                  <p:childTnLst>
                                    <p:set>
                                      <p:cBhvr>
                                        <p:cTn id="12" dur="1" fill="hold">
                                          <p:stCondLst>
                                            <p:cond delay="0"/>
                                          </p:stCondLst>
                                        </p:cTn>
                                        <p:tgtEl>
                                          <p:spTgt spid="104462"/>
                                        </p:tgtEl>
                                        <p:attrNameLst>
                                          <p:attrName>style.visibility</p:attrName>
                                        </p:attrNameLst>
                                      </p:cBhvr>
                                      <p:to>
                                        <p:strVal val="visible"/>
                                      </p:to>
                                    </p:set>
                                    <p:animEffect transition="in" filter="fade">
                                      <p:cBhvr>
                                        <p:cTn id="13" dur="2000"/>
                                        <p:tgtEl>
                                          <p:spTgt spid="104462"/>
                                        </p:tgtEl>
                                      </p:cBhvr>
                                    </p:animEffect>
                                  </p:childTnLst>
                                </p:cTn>
                              </p:par>
                              <p:par>
                                <p:cTn id="14" presetID="10" presetClass="entr" presetSubtype="0" fill="hold" nodeType="withEffect">
                                  <p:stCondLst>
                                    <p:cond delay="0"/>
                                  </p:stCondLst>
                                  <p:childTnLst>
                                    <p:set>
                                      <p:cBhvr>
                                        <p:cTn id="15" dur="1" fill="hold">
                                          <p:stCondLst>
                                            <p:cond delay="0"/>
                                          </p:stCondLst>
                                        </p:cTn>
                                        <p:tgtEl>
                                          <p:spTgt spid="104451"/>
                                        </p:tgtEl>
                                        <p:attrNameLst>
                                          <p:attrName>style.visibility</p:attrName>
                                        </p:attrNameLst>
                                      </p:cBhvr>
                                      <p:to>
                                        <p:strVal val="visible"/>
                                      </p:to>
                                    </p:set>
                                    <p:animEffect transition="in" filter="fade">
                                      <p:cBhvr>
                                        <p:cTn id="16" dur="2000"/>
                                        <p:tgtEl>
                                          <p:spTgt spid="104451"/>
                                        </p:tgtEl>
                                      </p:cBhvr>
                                    </p:animEffect>
                                  </p:childTnLst>
                                </p:cTn>
                              </p:par>
                              <p:par>
                                <p:cTn id="17" presetID="10" presetClass="entr" presetSubtype="0" fill="hold" nodeType="withEffect">
                                  <p:stCondLst>
                                    <p:cond delay="0"/>
                                  </p:stCondLst>
                                  <p:childTnLst>
                                    <p:set>
                                      <p:cBhvr>
                                        <p:cTn id="18" dur="1" fill="hold">
                                          <p:stCondLst>
                                            <p:cond delay="0"/>
                                          </p:stCondLst>
                                        </p:cTn>
                                        <p:tgtEl>
                                          <p:spTgt spid="104463"/>
                                        </p:tgtEl>
                                        <p:attrNameLst>
                                          <p:attrName>style.visibility</p:attrName>
                                        </p:attrNameLst>
                                      </p:cBhvr>
                                      <p:to>
                                        <p:strVal val="visible"/>
                                      </p:to>
                                    </p:set>
                                    <p:animEffect transition="in" filter="fade">
                                      <p:cBhvr>
                                        <p:cTn id="19" dur="2000"/>
                                        <p:tgtEl>
                                          <p:spTgt spid="104463"/>
                                        </p:tgtEl>
                                      </p:cBhvr>
                                    </p:animEffect>
                                  </p:childTnLst>
                                </p:cTn>
                              </p:par>
                              <p:par>
                                <p:cTn id="20" presetID="10" presetClass="entr" presetSubtype="0" fill="hold" nodeType="withEffect">
                                  <p:stCondLst>
                                    <p:cond delay="0"/>
                                  </p:stCondLst>
                                  <p:childTnLst>
                                    <p:set>
                                      <p:cBhvr>
                                        <p:cTn id="21" dur="1" fill="hold">
                                          <p:stCondLst>
                                            <p:cond delay="0"/>
                                          </p:stCondLst>
                                        </p:cTn>
                                        <p:tgtEl>
                                          <p:spTgt spid="104466"/>
                                        </p:tgtEl>
                                        <p:attrNameLst>
                                          <p:attrName>style.visibility</p:attrName>
                                        </p:attrNameLst>
                                      </p:cBhvr>
                                      <p:to>
                                        <p:strVal val="visible"/>
                                      </p:to>
                                    </p:set>
                                    <p:animEffect transition="in" filter="fade">
                                      <p:cBhvr>
                                        <p:cTn id="22" dur="1000"/>
                                        <p:tgtEl>
                                          <p:spTgt spid="104466"/>
                                        </p:tgtEl>
                                      </p:cBhvr>
                                    </p:animEffect>
                                  </p:childTnLst>
                                </p:cTn>
                              </p:par>
                              <p:par>
                                <p:cTn id="23" presetID="10" presetClass="entr" presetSubtype="0" fill="hold" nodeType="withEffect">
                                  <p:stCondLst>
                                    <p:cond delay="0"/>
                                  </p:stCondLst>
                                  <p:childTnLst>
                                    <p:set>
                                      <p:cBhvr>
                                        <p:cTn id="24" dur="1" fill="hold">
                                          <p:stCondLst>
                                            <p:cond delay="0"/>
                                          </p:stCondLst>
                                        </p:cTn>
                                        <p:tgtEl>
                                          <p:spTgt spid="104451"/>
                                        </p:tgtEl>
                                        <p:attrNameLst>
                                          <p:attrName>style.visibility</p:attrName>
                                        </p:attrNameLst>
                                      </p:cBhvr>
                                      <p:to>
                                        <p:strVal val="visible"/>
                                      </p:to>
                                    </p:set>
                                    <p:animEffect transition="in" filter="fade">
                                      <p:cBhvr>
                                        <p:cTn id="25" dur="2000"/>
                                        <p:tgtEl>
                                          <p:spTgt spid="104451"/>
                                        </p:tgtEl>
                                      </p:cBhvr>
                                    </p:animEffect>
                                  </p:childTnLst>
                                </p:cTn>
                              </p:par>
                              <p:par>
                                <p:cTn id="26" presetID="22" presetClass="entr" presetSubtype="2" fill="hold" nodeType="withEffect">
                                  <p:stCondLst>
                                    <p:cond delay="0"/>
                                  </p:stCondLst>
                                  <p:childTnLst>
                                    <p:set>
                                      <p:cBhvr>
                                        <p:cTn id="27" dur="1" fill="hold">
                                          <p:stCondLst>
                                            <p:cond delay="0"/>
                                          </p:stCondLst>
                                        </p:cTn>
                                        <p:tgtEl>
                                          <p:spTgt spid="104450"/>
                                        </p:tgtEl>
                                        <p:attrNameLst>
                                          <p:attrName>style.visibility</p:attrName>
                                        </p:attrNameLst>
                                      </p:cBhvr>
                                      <p:to>
                                        <p:strVal val="visible"/>
                                      </p:to>
                                    </p:set>
                                    <p:animEffect transition="in" filter="wipe(right)">
                                      <p:cBhvr>
                                        <p:cTn id="28" dur="2000"/>
                                        <p:tgtEl>
                                          <p:spTgt spid="104450"/>
                                        </p:tgtEl>
                                      </p:cBhvr>
                                    </p:animEffect>
                                  </p:childTnLst>
                                </p:cTn>
                              </p:par>
                              <p:par>
                                <p:cTn id="29" presetID="22" presetClass="entr" presetSubtype="8" fill="hold" nodeType="withEffect">
                                  <p:stCondLst>
                                    <p:cond delay="0"/>
                                  </p:stCondLst>
                                  <p:childTnLst>
                                    <p:set>
                                      <p:cBhvr>
                                        <p:cTn id="30" dur="1" fill="hold">
                                          <p:stCondLst>
                                            <p:cond delay="0"/>
                                          </p:stCondLst>
                                        </p:cTn>
                                        <p:tgtEl>
                                          <p:spTgt spid="104461"/>
                                        </p:tgtEl>
                                        <p:attrNameLst>
                                          <p:attrName>style.visibility</p:attrName>
                                        </p:attrNameLst>
                                      </p:cBhvr>
                                      <p:to>
                                        <p:strVal val="visible"/>
                                      </p:to>
                                    </p:set>
                                    <p:animEffect transition="in" filter="wipe(left)">
                                      <p:cBhvr>
                                        <p:cTn id="31" dur="2000"/>
                                        <p:tgtEl>
                                          <p:spTgt spid="104461"/>
                                        </p:tgtEl>
                                      </p:cBhvr>
                                    </p:animEffect>
                                  </p:childTnLst>
                                </p:cTn>
                              </p:par>
                              <p:par>
                                <p:cTn id="32" presetID="10" presetClass="entr" presetSubtype="0" fill="hold" nodeType="withEffect">
                                  <p:stCondLst>
                                    <p:cond delay="0"/>
                                  </p:stCondLst>
                                  <p:childTnLst>
                                    <p:set>
                                      <p:cBhvr>
                                        <p:cTn id="33" dur="1" fill="hold">
                                          <p:stCondLst>
                                            <p:cond delay="0"/>
                                          </p:stCondLst>
                                        </p:cTn>
                                        <p:tgtEl>
                                          <p:spTgt spid="104462"/>
                                        </p:tgtEl>
                                        <p:attrNameLst>
                                          <p:attrName>style.visibility</p:attrName>
                                        </p:attrNameLst>
                                      </p:cBhvr>
                                      <p:to>
                                        <p:strVal val="visible"/>
                                      </p:to>
                                    </p:set>
                                    <p:animEffect transition="in" filter="fade">
                                      <p:cBhvr>
                                        <p:cTn id="34" dur="2000"/>
                                        <p:tgtEl>
                                          <p:spTgt spid="104462"/>
                                        </p:tgtEl>
                                      </p:cBhvr>
                                    </p:animEffect>
                                  </p:childTnLst>
                                </p:cTn>
                              </p:par>
                            </p:childTnLst>
                          </p:cTn>
                        </p:par>
                        <p:par>
                          <p:cTn id="35" fill="hold" nodeType="afterGroup">
                            <p:stCondLst>
                              <p:cond delay="2000"/>
                            </p:stCondLst>
                            <p:childTnLst>
                              <p:par>
                                <p:cTn id="36" presetID="23" presetClass="entr" presetSubtype="16" fill="hold" grpId="0" nodeType="afterEffect">
                                  <p:stCondLst>
                                    <p:cond delay="0"/>
                                  </p:stCondLst>
                                  <p:childTnLst>
                                    <p:set>
                                      <p:cBhvr>
                                        <p:cTn id="37" dur="1" fill="hold">
                                          <p:stCondLst>
                                            <p:cond delay="0"/>
                                          </p:stCondLst>
                                        </p:cTn>
                                        <p:tgtEl>
                                          <p:spTgt spid="104485"/>
                                        </p:tgtEl>
                                        <p:attrNameLst>
                                          <p:attrName>style.visibility</p:attrName>
                                        </p:attrNameLst>
                                      </p:cBhvr>
                                      <p:to>
                                        <p:strVal val="visible"/>
                                      </p:to>
                                    </p:set>
                                    <p:anim calcmode="lin" valueType="num">
                                      <p:cBhvr>
                                        <p:cTn id="38" dur="500" fill="hold"/>
                                        <p:tgtEl>
                                          <p:spTgt spid="104485"/>
                                        </p:tgtEl>
                                        <p:attrNameLst>
                                          <p:attrName>ppt_w</p:attrName>
                                        </p:attrNameLst>
                                      </p:cBhvr>
                                      <p:tavLst>
                                        <p:tav tm="0">
                                          <p:val>
                                            <p:fltVal val="0"/>
                                          </p:val>
                                        </p:tav>
                                        <p:tav tm="100000">
                                          <p:val>
                                            <p:strVal val="#ppt_w"/>
                                          </p:val>
                                        </p:tav>
                                      </p:tavLst>
                                    </p:anim>
                                    <p:anim calcmode="lin" valueType="num">
                                      <p:cBhvr>
                                        <p:cTn id="39" dur="500" fill="hold"/>
                                        <p:tgtEl>
                                          <p:spTgt spid="10448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8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BE23E"/>
        </a:solidFill>
        <a:effectLst/>
      </p:bgPr>
    </p:bg>
    <p:spTree>
      <p:nvGrpSpPr>
        <p:cNvPr id="1" name=""/>
        <p:cNvGrpSpPr/>
        <p:nvPr/>
      </p:nvGrpSpPr>
      <p:grpSpPr>
        <a:xfrm>
          <a:off x="0" y="0"/>
          <a:ext cx="0" cy="0"/>
          <a:chOff x="0" y="0"/>
          <a:chExt cx="0" cy="0"/>
        </a:xfrm>
      </p:grpSpPr>
      <p:sp>
        <p:nvSpPr>
          <p:cNvPr id="122882" name="Oval 2"/>
          <p:cNvSpPr>
            <a:spLocks noChangeAspect="1" noChangeArrowheads="1"/>
          </p:cNvSpPr>
          <p:nvPr/>
        </p:nvSpPr>
        <p:spPr bwMode="auto">
          <a:xfrm>
            <a:off x="2603500" y="1282700"/>
            <a:ext cx="3894138" cy="3894138"/>
          </a:xfrm>
          <a:prstGeom prst="ellipse">
            <a:avLst/>
          </a:prstGeom>
          <a:gradFill rotWithShape="1">
            <a:gsLst>
              <a:gs pos="0">
                <a:srgbClr val="66FFFF"/>
              </a:gs>
              <a:gs pos="100000">
                <a:srgbClr val="66FFFF">
                  <a:gamma/>
                  <a:shade val="46275"/>
                  <a:invGamma/>
                </a:srgbClr>
              </a:gs>
            </a:gsLst>
            <a:lin ang="0" scaled="1"/>
          </a:gradFill>
          <a:ln>
            <a:noFill/>
          </a:ln>
          <a:effectLst/>
          <a:extLst>
            <a:ext uri="{91240B29-F687-4F45-9708-019B960494DF}">
              <a14:hiddenLine xmlns:a14="http://schemas.microsoft.com/office/drawing/2010/main" w="25400">
                <a:solidFill>
                  <a:srgbClr val="FF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22883" name="Group 3"/>
          <p:cNvGrpSpPr>
            <a:grpSpLocks/>
          </p:cNvGrpSpPr>
          <p:nvPr/>
        </p:nvGrpSpPr>
        <p:grpSpPr bwMode="auto">
          <a:xfrm flipH="1">
            <a:off x="2590800" y="1301750"/>
            <a:ext cx="3886200" cy="3879850"/>
            <a:chOff x="1584" y="812"/>
            <a:chExt cx="2256" cy="2444"/>
          </a:xfrm>
        </p:grpSpPr>
        <p:sp>
          <p:nvSpPr>
            <p:cNvPr id="122884" name="AutoShape 4"/>
            <p:cNvSpPr>
              <a:spLocks noChangeArrowheads="1"/>
            </p:cNvSpPr>
            <p:nvPr/>
          </p:nvSpPr>
          <p:spPr bwMode="auto">
            <a:xfrm>
              <a:off x="1584" y="820"/>
              <a:ext cx="1104" cy="2436"/>
            </a:xfrm>
            <a:prstGeom prst="moon">
              <a:avLst>
                <a:gd name="adj" fmla="val 4708"/>
              </a:avLst>
            </a:prstGeom>
            <a:solidFill>
              <a:schemeClr val="bg1">
                <a:alpha val="60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885" name="AutoShape 5"/>
            <p:cNvSpPr>
              <a:spLocks noChangeArrowheads="1"/>
            </p:cNvSpPr>
            <p:nvPr/>
          </p:nvSpPr>
          <p:spPr bwMode="auto">
            <a:xfrm flipH="1">
              <a:off x="2688" y="820"/>
              <a:ext cx="1152" cy="2436"/>
            </a:xfrm>
            <a:prstGeom prst="moon">
              <a:avLst>
                <a:gd name="adj" fmla="val 4366"/>
              </a:avLst>
            </a:prstGeom>
            <a:solidFill>
              <a:schemeClr val="bg1">
                <a:alpha val="60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886" name="AutoShape 6"/>
            <p:cNvSpPr>
              <a:spLocks noChangeArrowheads="1"/>
            </p:cNvSpPr>
            <p:nvPr/>
          </p:nvSpPr>
          <p:spPr bwMode="auto">
            <a:xfrm>
              <a:off x="1776" y="816"/>
              <a:ext cx="912" cy="2436"/>
            </a:xfrm>
            <a:prstGeom prst="moon">
              <a:avLst>
                <a:gd name="adj" fmla="val 5593"/>
              </a:avLst>
            </a:prstGeom>
            <a:solidFill>
              <a:schemeClr val="bg1">
                <a:alpha val="60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887" name="AutoShape 7"/>
            <p:cNvSpPr>
              <a:spLocks noChangeArrowheads="1"/>
            </p:cNvSpPr>
            <p:nvPr/>
          </p:nvSpPr>
          <p:spPr bwMode="auto">
            <a:xfrm flipH="1">
              <a:off x="2700" y="816"/>
              <a:ext cx="948" cy="2436"/>
            </a:xfrm>
            <a:prstGeom prst="moon">
              <a:avLst>
                <a:gd name="adj" fmla="val 6009"/>
              </a:avLst>
            </a:prstGeom>
            <a:solidFill>
              <a:schemeClr val="bg1">
                <a:alpha val="60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888" name="AutoShape 8"/>
            <p:cNvSpPr>
              <a:spLocks noChangeArrowheads="1"/>
            </p:cNvSpPr>
            <p:nvPr/>
          </p:nvSpPr>
          <p:spPr bwMode="auto">
            <a:xfrm>
              <a:off x="1968" y="816"/>
              <a:ext cx="760" cy="2436"/>
            </a:xfrm>
            <a:prstGeom prst="moon">
              <a:avLst>
                <a:gd name="adj" fmla="val 7894"/>
              </a:avLst>
            </a:prstGeom>
            <a:solidFill>
              <a:schemeClr val="bg1">
                <a:alpha val="60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889" name="AutoShape 9"/>
            <p:cNvSpPr>
              <a:spLocks noChangeArrowheads="1"/>
            </p:cNvSpPr>
            <p:nvPr/>
          </p:nvSpPr>
          <p:spPr bwMode="auto">
            <a:xfrm flipH="1">
              <a:off x="2688" y="816"/>
              <a:ext cx="720" cy="2436"/>
            </a:xfrm>
            <a:prstGeom prst="moon">
              <a:avLst>
                <a:gd name="adj" fmla="val 7894"/>
              </a:avLst>
            </a:prstGeom>
            <a:solidFill>
              <a:schemeClr val="bg1">
                <a:alpha val="60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890" name="AutoShape 10"/>
            <p:cNvSpPr>
              <a:spLocks noChangeArrowheads="1"/>
            </p:cNvSpPr>
            <p:nvPr/>
          </p:nvSpPr>
          <p:spPr bwMode="auto">
            <a:xfrm>
              <a:off x="2256" y="816"/>
              <a:ext cx="472" cy="2436"/>
            </a:xfrm>
            <a:prstGeom prst="moon">
              <a:avLst>
                <a:gd name="adj" fmla="val 17046"/>
              </a:avLst>
            </a:prstGeom>
            <a:solidFill>
              <a:schemeClr val="bg1">
                <a:alpha val="60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891" name="AutoShape 11"/>
            <p:cNvSpPr>
              <a:spLocks noChangeArrowheads="1"/>
            </p:cNvSpPr>
            <p:nvPr/>
          </p:nvSpPr>
          <p:spPr bwMode="auto">
            <a:xfrm flipH="1">
              <a:off x="2720" y="812"/>
              <a:ext cx="336" cy="2436"/>
            </a:xfrm>
            <a:prstGeom prst="moon">
              <a:avLst>
                <a:gd name="adj" fmla="val 22917"/>
              </a:avLst>
            </a:prstGeom>
            <a:solidFill>
              <a:schemeClr val="bg1">
                <a:alpha val="60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892" name="AutoShape 12"/>
            <p:cNvSpPr>
              <a:spLocks noChangeArrowheads="1"/>
            </p:cNvSpPr>
            <p:nvPr/>
          </p:nvSpPr>
          <p:spPr bwMode="auto">
            <a:xfrm>
              <a:off x="2624" y="812"/>
              <a:ext cx="96" cy="2436"/>
            </a:xfrm>
            <a:prstGeom prst="moon">
              <a:avLst>
                <a:gd name="adj" fmla="val 77083"/>
              </a:avLst>
            </a:prstGeom>
            <a:solidFill>
              <a:schemeClr val="bg1">
                <a:alpha val="60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2893" name="Oval 13"/>
          <p:cNvSpPr>
            <a:spLocks noChangeAspect="1" noChangeArrowheads="1"/>
          </p:cNvSpPr>
          <p:nvPr/>
        </p:nvSpPr>
        <p:spPr bwMode="auto">
          <a:xfrm>
            <a:off x="2644775" y="1295400"/>
            <a:ext cx="3875088" cy="3875088"/>
          </a:xfrm>
          <a:prstGeom prst="ellipse">
            <a:avLst/>
          </a:prstGeom>
          <a:gradFill rotWithShape="1">
            <a:gsLst>
              <a:gs pos="0">
                <a:srgbClr val="3399FF">
                  <a:gamma/>
                  <a:shade val="46275"/>
                  <a:invGamma/>
                  <a:alpha val="73000"/>
                </a:srgbClr>
              </a:gs>
              <a:gs pos="100000">
                <a:srgbClr val="3399FF">
                  <a:alpha val="73000"/>
                </a:srgbClr>
              </a:gs>
            </a:gsLst>
            <a:lin ang="0" scaled="1"/>
          </a:gradFill>
          <a:ln>
            <a:noFill/>
          </a:ln>
          <a:effectLst/>
          <a:extLst>
            <a:ext uri="{91240B29-F687-4F45-9708-019B960494DF}">
              <a14:hiddenLine xmlns:a14="http://schemas.microsoft.com/office/drawing/2010/main" w="25400">
                <a:solidFill>
                  <a:srgbClr val="FF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894" name="AutoShape 14"/>
          <p:cNvSpPr>
            <a:spLocks noChangeArrowheads="1"/>
          </p:cNvSpPr>
          <p:nvPr/>
        </p:nvSpPr>
        <p:spPr bwMode="auto">
          <a:xfrm rot="16200000">
            <a:off x="4406900" y="4076700"/>
            <a:ext cx="330200" cy="1816100"/>
          </a:xfrm>
          <a:prstGeom prst="moon">
            <a:avLst>
              <a:gd name="adj" fmla="val 49995"/>
            </a:avLst>
          </a:prstGeom>
          <a:gradFill rotWithShape="1">
            <a:gsLst>
              <a:gs pos="0">
                <a:schemeClr val="accent1">
                  <a:gamma/>
                  <a:shade val="46275"/>
                  <a:invGamma/>
                </a:schemeClr>
              </a:gs>
              <a:gs pos="100000">
                <a:schemeClr val="accent1">
                  <a:alpha val="0"/>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895" name="Oval 15"/>
          <p:cNvSpPr>
            <a:spLocks noChangeAspect="1" noChangeArrowheads="1"/>
          </p:cNvSpPr>
          <p:nvPr/>
        </p:nvSpPr>
        <p:spPr bwMode="auto">
          <a:xfrm>
            <a:off x="2608263" y="1274763"/>
            <a:ext cx="3913187" cy="3913187"/>
          </a:xfrm>
          <a:prstGeom prst="ellipse">
            <a:avLst/>
          </a:prstGeom>
          <a:noFill/>
          <a:ln w="28575">
            <a:solidFill>
              <a:srgbClr val="CC9900"/>
            </a:solidFill>
            <a:round/>
            <a:headEnd/>
            <a:tailEnd/>
          </a:ln>
          <a:effectLst/>
          <a:extLst>
            <a:ext uri="{909E8E84-426E-40DD-AFC4-6F175D3DCCD1}">
              <a14:hiddenFill xmlns:a14="http://schemas.microsoft.com/office/drawing/2010/main">
                <a:solidFill>
                  <a:srgbClr val="3399FF">
                    <a:alpha val="73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896" name="AutoShape 16">
            <a:hlinkClick r:id="" action="ppaction://noaction" highlightClick="1"/>
          </p:cNvPr>
          <p:cNvSpPr>
            <a:spLocks noChangeArrowheads="1"/>
          </p:cNvSpPr>
          <p:nvPr/>
        </p:nvSpPr>
        <p:spPr bwMode="auto">
          <a:xfrm>
            <a:off x="4267200" y="5562600"/>
            <a:ext cx="762000" cy="533400"/>
          </a:xfrm>
          <a:prstGeom prst="actionButtonBlank">
            <a:avLst/>
          </a:prstGeom>
          <a:gradFill rotWithShape="1">
            <a:gsLst>
              <a:gs pos="0">
                <a:schemeClr val="accent1"/>
              </a:gs>
              <a:gs pos="100000">
                <a:schemeClr val="accent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a:solidFill>
                  <a:schemeClr val="bg1"/>
                </a:solidFill>
                <a:latin typeface="Arial" panose="020B0604020202020204" pitchFamily="34" charset="0"/>
              </a:rPr>
              <a:t>1</a:t>
            </a:r>
          </a:p>
        </p:txBody>
      </p:sp>
      <p:sp>
        <p:nvSpPr>
          <p:cNvPr id="122897" name="AutoShape 17">
            <a:hlinkClick r:id="" action="ppaction://noaction" highlightClick="1"/>
          </p:cNvPr>
          <p:cNvSpPr>
            <a:spLocks noChangeArrowheads="1"/>
          </p:cNvSpPr>
          <p:nvPr/>
        </p:nvSpPr>
        <p:spPr bwMode="auto">
          <a:xfrm>
            <a:off x="5105400" y="5562600"/>
            <a:ext cx="762000" cy="533400"/>
          </a:xfrm>
          <a:prstGeom prst="actionButtonBlank">
            <a:avLst/>
          </a:prstGeom>
          <a:gradFill rotWithShape="1">
            <a:gsLst>
              <a:gs pos="0">
                <a:schemeClr val="accent1"/>
              </a:gs>
              <a:gs pos="100000">
                <a:schemeClr val="accent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a:solidFill>
                  <a:schemeClr val="bg1"/>
                </a:solidFill>
                <a:latin typeface="Arial" panose="020B0604020202020204" pitchFamily="34" charset="0"/>
              </a:rPr>
              <a:t>2</a:t>
            </a:r>
          </a:p>
        </p:txBody>
      </p:sp>
      <p:grpSp>
        <p:nvGrpSpPr>
          <p:cNvPr id="122898" name="Group 18"/>
          <p:cNvGrpSpPr>
            <a:grpSpLocks/>
          </p:cNvGrpSpPr>
          <p:nvPr/>
        </p:nvGrpSpPr>
        <p:grpSpPr bwMode="auto">
          <a:xfrm>
            <a:off x="2751138" y="1273175"/>
            <a:ext cx="3581400" cy="3879850"/>
            <a:chOff x="1584" y="812"/>
            <a:chExt cx="2256" cy="2444"/>
          </a:xfrm>
        </p:grpSpPr>
        <p:sp>
          <p:nvSpPr>
            <p:cNvPr id="122899" name="AutoShape 19"/>
            <p:cNvSpPr>
              <a:spLocks noChangeArrowheads="1"/>
            </p:cNvSpPr>
            <p:nvPr/>
          </p:nvSpPr>
          <p:spPr bwMode="auto">
            <a:xfrm>
              <a:off x="1584" y="820"/>
              <a:ext cx="1104" cy="2436"/>
            </a:xfrm>
            <a:prstGeom prst="moon">
              <a:avLst>
                <a:gd name="adj" fmla="val 4708"/>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00" name="AutoShape 20"/>
            <p:cNvSpPr>
              <a:spLocks noChangeArrowheads="1"/>
            </p:cNvSpPr>
            <p:nvPr/>
          </p:nvSpPr>
          <p:spPr bwMode="auto">
            <a:xfrm flipH="1">
              <a:off x="2688" y="820"/>
              <a:ext cx="1152" cy="2436"/>
            </a:xfrm>
            <a:prstGeom prst="moon">
              <a:avLst>
                <a:gd name="adj" fmla="val 4366"/>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01" name="AutoShape 21"/>
            <p:cNvSpPr>
              <a:spLocks noChangeArrowheads="1"/>
            </p:cNvSpPr>
            <p:nvPr/>
          </p:nvSpPr>
          <p:spPr bwMode="auto">
            <a:xfrm>
              <a:off x="1776" y="816"/>
              <a:ext cx="912" cy="2436"/>
            </a:xfrm>
            <a:prstGeom prst="moon">
              <a:avLst>
                <a:gd name="adj" fmla="val 5593"/>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02" name="AutoShape 22"/>
            <p:cNvSpPr>
              <a:spLocks noChangeArrowheads="1"/>
            </p:cNvSpPr>
            <p:nvPr/>
          </p:nvSpPr>
          <p:spPr bwMode="auto">
            <a:xfrm flipH="1">
              <a:off x="2700" y="816"/>
              <a:ext cx="948" cy="2436"/>
            </a:xfrm>
            <a:prstGeom prst="moon">
              <a:avLst>
                <a:gd name="adj" fmla="val 6009"/>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03" name="AutoShape 23"/>
            <p:cNvSpPr>
              <a:spLocks noChangeArrowheads="1"/>
            </p:cNvSpPr>
            <p:nvPr/>
          </p:nvSpPr>
          <p:spPr bwMode="auto">
            <a:xfrm>
              <a:off x="1968" y="816"/>
              <a:ext cx="760" cy="2436"/>
            </a:xfrm>
            <a:prstGeom prst="moon">
              <a:avLst>
                <a:gd name="adj" fmla="val 7894"/>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04" name="AutoShape 24"/>
            <p:cNvSpPr>
              <a:spLocks noChangeArrowheads="1"/>
            </p:cNvSpPr>
            <p:nvPr/>
          </p:nvSpPr>
          <p:spPr bwMode="auto">
            <a:xfrm flipH="1">
              <a:off x="2688" y="816"/>
              <a:ext cx="720" cy="2436"/>
            </a:xfrm>
            <a:prstGeom prst="moon">
              <a:avLst>
                <a:gd name="adj" fmla="val 7894"/>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05" name="AutoShape 25"/>
            <p:cNvSpPr>
              <a:spLocks noChangeArrowheads="1"/>
            </p:cNvSpPr>
            <p:nvPr/>
          </p:nvSpPr>
          <p:spPr bwMode="auto">
            <a:xfrm>
              <a:off x="2256" y="816"/>
              <a:ext cx="472" cy="2436"/>
            </a:xfrm>
            <a:prstGeom prst="moon">
              <a:avLst>
                <a:gd name="adj" fmla="val 17046"/>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06" name="AutoShape 26"/>
            <p:cNvSpPr>
              <a:spLocks noChangeArrowheads="1"/>
            </p:cNvSpPr>
            <p:nvPr/>
          </p:nvSpPr>
          <p:spPr bwMode="auto">
            <a:xfrm flipH="1">
              <a:off x="2720" y="812"/>
              <a:ext cx="336" cy="2436"/>
            </a:xfrm>
            <a:prstGeom prst="moon">
              <a:avLst>
                <a:gd name="adj" fmla="val 22917"/>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07" name="AutoShape 27"/>
            <p:cNvSpPr>
              <a:spLocks noChangeArrowheads="1"/>
            </p:cNvSpPr>
            <p:nvPr/>
          </p:nvSpPr>
          <p:spPr bwMode="auto">
            <a:xfrm>
              <a:off x="2624" y="812"/>
              <a:ext cx="96" cy="2436"/>
            </a:xfrm>
            <a:prstGeom prst="moon">
              <a:avLst>
                <a:gd name="adj" fmla="val 77083"/>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2908" name="AutoShape 28">
            <a:hlinkClick r:id="" action="ppaction://noaction" highlightClick="1"/>
          </p:cNvPr>
          <p:cNvSpPr>
            <a:spLocks noChangeArrowheads="1"/>
          </p:cNvSpPr>
          <p:nvPr/>
        </p:nvSpPr>
        <p:spPr bwMode="auto">
          <a:xfrm>
            <a:off x="2362200" y="5562600"/>
            <a:ext cx="1676400" cy="533400"/>
          </a:xfrm>
          <a:prstGeom prst="actionButtonBlank">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bg1"/>
                </a:solidFill>
                <a:latin typeface="Arial" panose="020B0604020202020204" pitchFamily="34" charset="0"/>
              </a:rPr>
              <a:t>Khối cầu</a:t>
            </a:r>
          </a:p>
        </p:txBody>
      </p:sp>
      <p:sp>
        <p:nvSpPr>
          <p:cNvPr id="122909" name="Text Box 29"/>
          <p:cNvSpPr txBox="1">
            <a:spLocks noChangeArrowheads="1"/>
          </p:cNvSpPr>
          <p:nvPr/>
        </p:nvSpPr>
        <p:spPr bwMode="auto">
          <a:xfrm>
            <a:off x="184150" y="6096000"/>
            <a:ext cx="27225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effectLst>
                  <a:outerShdw blurRad="38100" dist="38100" dir="2700000" algn="tl">
                    <a:srgbClr val="FFFFFF"/>
                  </a:outerShdw>
                </a:effectLst>
                <a:latin typeface="Arial" panose="020B0604020202020204" pitchFamily="34" charset="0"/>
              </a:rPr>
              <a:t>Khung của khối cầu.</a:t>
            </a:r>
          </a:p>
        </p:txBody>
      </p:sp>
      <p:sp>
        <p:nvSpPr>
          <p:cNvPr id="122910" name="Text Box 30"/>
          <p:cNvSpPr txBox="1">
            <a:spLocks noChangeArrowheads="1"/>
          </p:cNvSpPr>
          <p:nvPr/>
        </p:nvSpPr>
        <p:spPr bwMode="auto">
          <a:xfrm>
            <a:off x="2914650" y="6096000"/>
            <a:ext cx="3054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effectLst>
                  <a:outerShdw blurRad="38100" dist="38100" dir="2700000" algn="tl">
                    <a:srgbClr val="FFFFFF"/>
                  </a:outerShdw>
                </a:effectLst>
                <a:latin typeface="Arial" panose="020B0604020202020204" pitchFamily="34" charset="0"/>
              </a:rPr>
              <a:t>1. Mặt tròn bao quanh</a:t>
            </a:r>
            <a:r>
              <a:rPr lang="en-US" altLang="en-US">
                <a:effectLst>
                  <a:outerShdw blurRad="38100" dist="38100" dir="2700000" algn="tl">
                    <a:srgbClr val="FFFFFF"/>
                  </a:outerShdw>
                </a:effectLst>
                <a:latin typeface="Arial" panose="020B0604020202020204" pitchFamily="34" charset="0"/>
              </a:rPr>
              <a:t>.</a:t>
            </a:r>
          </a:p>
        </p:txBody>
      </p:sp>
      <p:sp>
        <p:nvSpPr>
          <p:cNvPr id="122911" name="Text Box 31"/>
          <p:cNvSpPr txBox="1">
            <a:spLocks noChangeArrowheads="1"/>
          </p:cNvSpPr>
          <p:nvPr/>
        </p:nvSpPr>
        <p:spPr bwMode="auto">
          <a:xfrm>
            <a:off x="6019800" y="6096000"/>
            <a:ext cx="3124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effectLst>
                  <a:outerShdw blurRad="38100" dist="38100" dir="2700000" algn="tl">
                    <a:srgbClr val="FFFFFF"/>
                  </a:outerShdw>
                </a:effectLst>
                <a:latin typeface="Arial" panose="020B0604020202020204" pitchFamily="34" charset="0"/>
              </a:rPr>
              <a:t>2. Khối cầu có thể lăn.</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2898"/>
                                        </p:tgtEl>
                                        <p:attrNameLst>
                                          <p:attrName>style.visibility</p:attrName>
                                        </p:attrNameLst>
                                      </p:cBhvr>
                                      <p:to>
                                        <p:strVal val="visible"/>
                                      </p:to>
                                    </p:set>
                                    <p:animEffect transition="in" filter="fade">
                                      <p:cBhvr>
                                        <p:cTn id="7" dur="2000"/>
                                        <p:tgtEl>
                                          <p:spTgt spid="122898"/>
                                        </p:tgtEl>
                                      </p:cBhvr>
                                    </p:animEffect>
                                  </p:childTnLst>
                                </p:cTn>
                              </p:par>
                              <p:par>
                                <p:cTn id="8" presetID="10" presetClass="entr" presetSubtype="0" fill="hold" nodeType="withEffect">
                                  <p:stCondLst>
                                    <p:cond delay="0"/>
                                  </p:stCondLst>
                                  <p:childTnLst>
                                    <p:set>
                                      <p:cBhvr>
                                        <p:cTn id="9" dur="1" fill="hold">
                                          <p:stCondLst>
                                            <p:cond delay="0"/>
                                          </p:stCondLst>
                                        </p:cTn>
                                        <p:tgtEl>
                                          <p:spTgt spid="122895"/>
                                        </p:tgtEl>
                                        <p:attrNameLst>
                                          <p:attrName>style.visibility</p:attrName>
                                        </p:attrNameLst>
                                      </p:cBhvr>
                                      <p:to>
                                        <p:strVal val="visible"/>
                                      </p:to>
                                    </p:set>
                                    <p:animEffect transition="in" filter="fade">
                                      <p:cBhvr>
                                        <p:cTn id="10" dur="2000"/>
                                        <p:tgtEl>
                                          <p:spTgt spid="122895"/>
                                        </p:tgtEl>
                                      </p:cBhvr>
                                    </p:animEffect>
                                  </p:childTnLst>
                                </p:cTn>
                              </p:par>
                              <p:par>
                                <p:cTn id="11" presetID="10" presetClass="entr" presetSubtype="0" fill="hold" nodeType="withEffect">
                                  <p:stCondLst>
                                    <p:cond delay="0"/>
                                  </p:stCondLst>
                                  <p:childTnLst>
                                    <p:set>
                                      <p:cBhvr>
                                        <p:cTn id="12" dur="1" fill="hold">
                                          <p:stCondLst>
                                            <p:cond delay="0"/>
                                          </p:stCondLst>
                                        </p:cTn>
                                        <p:tgtEl>
                                          <p:spTgt spid="122894"/>
                                        </p:tgtEl>
                                        <p:attrNameLst>
                                          <p:attrName>style.visibility</p:attrName>
                                        </p:attrNameLst>
                                      </p:cBhvr>
                                      <p:to>
                                        <p:strVal val="visible"/>
                                      </p:to>
                                    </p:set>
                                    <p:animEffect transition="in" filter="fade">
                                      <p:cBhvr>
                                        <p:cTn id="13" dur="2000"/>
                                        <p:tgtEl>
                                          <p:spTgt spid="122894"/>
                                        </p:tgtEl>
                                      </p:cBhvr>
                                    </p:animEffect>
                                  </p:childTnLst>
                                </p:cTn>
                              </p:par>
                              <p:par>
                                <p:cTn id="14" presetID="10" presetClass="entr" presetSubtype="0" fill="hold" nodeType="withEffect">
                                  <p:stCondLst>
                                    <p:cond delay="0"/>
                                  </p:stCondLst>
                                  <p:childTnLst>
                                    <p:set>
                                      <p:cBhvr>
                                        <p:cTn id="15" dur="1" fill="hold">
                                          <p:stCondLst>
                                            <p:cond delay="0"/>
                                          </p:stCondLst>
                                        </p:cTn>
                                        <p:tgtEl>
                                          <p:spTgt spid="122883"/>
                                        </p:tgtEl>
                                        <p:attrNameLst>
                                          <p:attrName>style.visibility</p:attrName>
                                        </p:attrNameLst>
                                      </p:cBhvr>
                                      <p:to>
                                        <p:strVal val="visible"/>
                                      </p:to>
                                    </p:set>
                                    <p:animEffect transition="in" filter="fade">
                                      <p:cBhvr>
                                        <p:cTn id="16" dur="2000"/>
                                        <p:tgtEl>
                                          <p:spTgt spid="12288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2896"/>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2910"/>
                                        </p:tgtEl>
                                        <p:attrNameLst>
                                          <p:attrName>style.visibility</p:attrName>
                                        </p:attrNameLst>
                                      </p:cBhvr>
                                      <p:to>
                                        <p:strVal val="visible"/>
                                      </p:to>
                                    </p:set>
                                    <p:animEffect transition="in" filter="fade">
                                      <p:cBhvr>
                                        <p:cTn id="22" dur="2000"/>
                                        <p:tgtEl>
                                          <p:spTgt spid="122910"/>
                                        </p:tgtEl>
                                      </p:cBhvr>
                                    </p:animEffect>
                                  </p:childTnLst>
                                </p:cTn>
                              </p:par>
                              <p:par>
                                <p:cTn id="23" presetID="22" presetClass="entr" presetSubtype="2" fill="hold" nodeType="withEffect">
                                  <p:stCondLst>
                                    <p:cond delay="0"/>
                                  </p:stCondLst>
                                  <p:childTnLst>
                                    <p:set>
                                      <p:cBhvr>
                                        <p:cTn id="24" dur="1" fill="hold">
                                          <p:stCondLst>
                                            <p:cond delay="0"/>
                                          </p:stCondLst>
                                        </p:cTn>
                                        <p:tgtEl>
                                          <p:spTgt spid="122882"/>
                                        </p:tgtEl>
                                        <p:attrNameLst>
                                          <p:attrName>style.visibility</p:attrName>
                                        </p:attrNameLst>
                                      </p:cBhvr>
                                      <p:to>
                                        <p:strVal val="visible"/>
                                      </p:to>
                                    </p:set>
                                    <p:animEffect transition="in" filter="wipe(right)">
                                      <p:cBhvr>
                                        <p:cTn id="25" dur="2000"/>
                                        <p:tgtEl>
                                          <p:spTgt spid="122882"/>
                                        </p:tgtEl>
                                      </p:cBhvr>
                                    </p:animEffect>
                                  </p:childTnLst>
                                </p:cTn>
                              </p:par>
                            </p:childTnLst>
                          </p:cTn>
                        </p:par>
                        <p:par>
                          <p:cTn id="26" fill="hold" nodeType="afterGroup">
                            <p:stCondLst>
                              <p:cond delay="2000"/>
                            </p:stCondLst>
                            <p:childTnLst>
                              <p:par>
                                <p:cTn id="27" presetID="22" presetClass="entr" presetSubtype="8" fill="hold" nodeType="afterEffect">
                                  <p:stCondLst>
                                    <p:cond delay="0"/>
                                  </p:stCondLst>
                                  <p:childTnLst>
                                    <p:set>
                                      <p:cBhvr>
                                        <p:cTn id="28" dur="1" fill="hold">
                                          <p:stCondLst>
                                            <p:cond delay="0"/>
                                          </p:stCondLst>
                                        </p:cTn>
                                        <p:tgtEl>
                                          <p:spTgt spid="122893"/>
                                        </p:tgtEl>
                                        <p:attrNameLst>
                                          <p:attrName>style.visibility</p:attrName>
                                        </p:attrNameLst>
                                      </p:cBhvr>
                                      <p:to>
                                        <p:strVal val="visible"/>
                                      </p:to>
                                    </p:set>
                                    <p:animEffect transition="in" filter="wipe(left)">
                                      <p:cBhvr>
                                        <p:cTn id="29" dur="2000"/>
                                        <p:tgtEl>
                                          <p:spTgt spid="122893"/>
                                        </p:tgtEl>
                                      </p:cBhvr>
                                    </p:animEffect>
                                  </p:childTnLst>
                                </p:cTn>
                              </p:par>
                              <p:par>
                                <p:cTn id="30" presetID="10" presetClass="entr" presetSubtype="0" fill="hold" nodeType="withEffect">
                                  <p:stCondLst>
                                    <p:cond delay="0"/>
                                  </p:stCondLst>
                                  <p:childTnLst>
                                    <p:set>
                                      <p:cBhvr>
                                        <p:cTn id="31" dur="1" fill="hold">
                                          <p:stCondLst>
                                            <p:cond delay="0"/>
                                          </p:stCondLst>
                                        </p:cTn>
                                        <p:tgtEl>
                                          <p:spTgt spid="122894"/>
                                        </p:tgtEl>
                                        <p:attrNameLst>
                                          <p:attrName>style.visibility</p:attrName>
                                        </p:attrNameLst>
                                      </p:cBhvr>
                                      <p:to>
                                        <p:strVal val="visible"/>
                                      </p:to>
                                    </p:set>
                                    <p:animEffect transition="in" filter="fade">
                                      <p:cBhvr>
                                        <p:cTn id="32" dur="2000"/>
                                        <p:tgtEl>
                                          <p:spTgt spid="122894"/>
                                        </p:tgtEl>
                                      </p:cBhvr>
                                    </p:animEffect>
                                  </p:childTnLst>
                                </p:cTn>
                              </p:par>
                            </p:childTnLst>
                          </p:cTn>
                        </p:par>
                        <p:par>
                          <p:cTn id="33" fill="hold" nodeType="afterGroup">
                            <p:stCondLst>
                              <p:cond delay="4000"/>
                            </p:stCondLst>
                            <p:childTnLst>
                              <p:par>
                                <p:cTn id="34" presetID="10" presetClass="exit" presetSubtype="0" fill="hold" nodeType="afterEffect">
                                  <p:stCondLst>
                                    <p:cond delay="0"/>
                                  </p:stCondLst>
                                  <p:childTnLst>
                                    <p:animEffect transition="out" filter="fade">
                                      <p:cBhvr>
                                        <p:cTn id="35" dur="1000"/>
                                        <p:tgtEl>
                                          <p:spTgt spid="122882"/>
                                        </p:tgtEl>
                                      </p:cBhvr>
                                    </p:animEffect>
                                    <p:set>
                                      <p:cBhvr>
                                        <p:cTn id="36" dur="1" fill="hold">
                                          <p:stCondLst>
                                            <p:cond delay="999"/>
                                          </p:stCondLst>
                                        </p:cTn>
                                        <p:tgtEl>
                                          <p:spTgt spid="122882"/>
                                        </p:tgtEl>
                                        <p:attrNameLst>
                                          <p:attrName>style.visibility</p:attrName>
                                        </p:attrNameLst>
                                      </p:cBhvr>
                                      <p:to>
                                        <p:strVal val="hidden"/>
                                      </p:to>
                                    </p:set>
                                  </p:childTnLst>
                                </p:cTn>
                              </p:par>
                            </p:childTnLst>
                          </p:cTn>
                        </p:par>
                      </p:childTnLst>
                    </p:cTn>
                  </p:par>
                </p:childTnLst>
              </p:cTn>
              <p:nextCondLst>
                <p:cond evt="onClick" delay="0">
                  <p:tgtEl>
                    <p:spTgt spid="122896"/>
                  </p:tgtEl>
                </p:cond>
              </p:nextCondLst>
            </p:seq>
            <p:seq concurrent="1" nextAc="seek">
              <p:cTn id="37" restart="whenNotActive" fill="hold" evtFilter="cancelBubble" nodeType="interactiveSeq">
                <p:stCondLst>
                  <p:cond evt="onClick" delay="0">
                    <p:tgtEl>
                      <p:spTgt spid="122897"/>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2911"/>
                                        </p:tgtEl>
                                        <p:attrNameLst>
                                          <p:attrName>style.visibility</p:attrName>
                                        </p:attrNameLst>
                                      </p:cBhvr>
                                      <p:to>
                                        <p:strVal val="visible"/>
                                      </p:to>
                                    </p:set>
                                    <p:animEffect transition="in" filter="fade">
                                      <p:cBhvr>
                                        <p:cTn id="42" dur="2000"/>
                                        <p:tgtEl>
                                          <p:spTgt spid="122911"/>
                                        </p:tgtEl>
                                      </p:cBhvr>
                                    </p:animEffect>
                                  </p:childTnLst>
                                </p:cTn>
                              </p:par>
                              <p:par>
                                <p:cTn id="43" presetID="63" presetClass="path" presetSubtype="0" accel="50000" decel="50000" autoRev="1" fill="hold" nodeType="withEffect">
                                  <p:stCondLst>
                                    <p:cond delay="0"/>
                                  </p:stCondLst>
                                  <p:childTnLst>
                                    <p:animMotion origin="layout" path="M 0 0  L 0.25 0  E" pathEditMode="relative" ptsTypes="">
                                      <p:cBhvr>
                                        <p:cTn id="44" dur="3000" fill="hold"/>
                                        <p:tgtEl>
                                          <p:spTgt spid="122894"/>
                                        </p:tgtEl>
                                        <p:attrNameLst>
                                          <p:attrName>ppt_x</p:attrName>
                                          <p:attrName>ppt_y</p:attrName>
                                        </p:attrNameLst>
                                      </p:cBhvr>
                                    </p:animMotion>
                                  </p:childTnLst>
                                </p:cTn>
                              </p:par>
                              <p:par>
                                <p:cTn id="45" presetID="63" presetClass="path" presetSubtype="0" accel="50000" decel="50000" autoRev="1" fill="hold" nodeType="withEffect">
                                  <p:stCondLst>
                                    <p:cond delay="0"/>
                                  </p:stCondLst>
                                  <p:childTnLst>
                                    <p:animMotion origin="layout" path="M 0 0  L 0.25 0  E" pathEditMode="relative" ptsTypes="">
                                      <p:cBhvr>
                                        <p:cTn id="46" dur="3000" fill="hold"/>
                                        <p:tgtEl>
                                          <p:spTgt spid="122895"/>
                                        </p:tgtEl>
                                        <p:attrNameLst>
                                          <p:attrName>ppt_x</p:attrName>
                                          <p:attrName>ppt_y</p:attrName>
                                        </p:attrNameLst>
                                      </p:cBhvr>
                                    </p:animMotion>
                                  </p:childTnLst>
                                </p:cTn>
                              </p:par>
                              <p:par>
                                <p:cTn id="47" presetID="63" presetClass="path" presetSubtype="0" accel="50000" decel="50000" autoRev="1" fill="hold" nodeType="withEffect">
                                  <p:stCondLst>
                                    <p:cond delay="0"/>
                                  </p:stCondLst>
                                  <p:childTnLst>
                                    <p:animMotion origin="layout" path="M -1.66667E-6 -1.44509E-6 L 0.25 -1.44509E-6 " pathEditMode="relative" rAng="0" ptsTypes="AA">
                                      <p:cBhvr>
                                        <p:cTn id="48" dur="3000" spd="-100000" fill="hold"/>
                                        <p:tgtEl>
                                          <p:spTgt spid="122893"/>
                                        </p:tgtEl>
                                        <p:attrNameLst>
                                          <p:attrName>ppt_x</p:attrName>
                                          <p:attrName>ppt_y</p:attrName>
                                        </p:attrNameLst>
                                      </p:cBhvr>
                                      <p:rCtr x="12500" y="0"/>
                                    </p:animMotion>
                                  </p:childTnLst>
                                </p:cTn>
                              </p:par>
                              <p:par>
                                <p:cTn id="49" presetID="10" presetClass="exit" presetSubtype="0" fill="hold" nodeType="withEffect">
                                  <p:stCondLst>
                                    <p:cond delay="0"/>
                                  </p:stCondLst>
                                  <p:childTnLst>
                                    <p:animEffect transition="out" filter="fade">
                                      <p:cBhvr>
                                        <p:cTn id="50" dur="2000"/>
                                        <p:tgtEl>
                                          <p:spTgt spid="122883"/>
                                        </p:tgtEl>
                                      </p:cBhvr>
                                    </p:animEffect>
                                    <p:set>
                                      <p:cBhvr>
                                        <p:cTn id="51" dur="1" fill="hold">
                                          <p:stCondLst>
                                            <p:cond delay="1999"/>
                                          </p:stCondLst>
                                        </p:cTn>
                                        <p:tgtEl>
                                          <p:spTgt spid="122883"/>
                                        </p:tgtEl>
                                        <p:attrNameLst>
                                          <p:attrName>style.visibility</p:attrName>
                                        </p:attrNameLst>
                                      </p:cBhvr>
                                      <p:to>
                                        <p:strVal val="hidden"/>
                                      </p:to>
                                    </p:set>
                                  </p:childTnLst>
                                </p:cTn>
                              </p:par>
                              <p:par>
                                <p:cTn id="52" presetID="8" presetClass="emph" presetSubtype="0" autoRev="1" fill="hold" nodeType="withEffect">
                                  <p:stCondLst>
                                    <p:cond delay="0"/>
                                  </p:stCondLst>
                                  <p:childTnLst>
                                    <p:animRot by="21600000">
                                      <p:cBhvr>
                                        <p:cTn id="53" dur="3000" fill="hold"/>
                                        <p:tgtEl>
                                          <p:spTgt spid="122893"/>
                                        </p:tgtEl>
                                        <p:attrNameLst>
                                          <p:attrName>r</p:attrName>
                                        </p:attrNameLst>
                                      </p:cBhvr>
                                    </p:animRot>
                                  </p:childTnLst>
                                </p:cTn>
                              </p:par>
                              <p:par>
                                <p:cTn id="54" presetID="63" presetClass="path" presetSubtype="0" accel="50000" decel="50000" autoRev="1" fill="hold" nodeType="withEffect">
                                  <p:stCondLst>
                                    <p:cond delay="0"/>
                                  </p:stCondLst>
                                  <p:childTnLst>
                                    <p:animMotion origin="layout" path="M 0.00156 0.02312 L 0.25156 0.02312 " pathEditMode="relative" rAng="0" ptsTypes="AA">
                                      <p:cBhvr>
                                        <p:cTn id="55" dur="3000" fill="hold"/>
                                        <p:tgtEl>
                                          <p:spTgt spid="122898"/>
                                        </p:tgtEl>
                                        <p:attrNameLst>
                                          <p:attrName>ppt_x</p:attrName>
                                          <p:attrName>ppt_y</p:attrName>
                                        </p:attrNameLst>
                                      </p:cBhvr>
                                      <p:rCtr x="12500" y="0"/>
                                    </p:animMotion>
                                  </p:childTnLst>
                                </p:cTn>
                              </p:par>
                              <p:par>
                                <p:cTn id="56" presetID="8" presetClass="emph" presetSubtype="0" autoRev="1" fill="hold" nodeType="withEffect">
                                  <p:stCondLst>
                                    <p:cond delay="0"/>
                                  </p:stCondLst>
                                  <p:childTnLst>
                                    <p:animRot by="10800000">
                                      <p:cBhvr>
                                        <p:cTn id="57" dur="3000" fill="hold"/>
                                        <p:tgtEl>
                                          <p:spTgt spid="122898"/>
                                        </p:tgtEl>
                                        <p:attrNameLst>
                                          <p:attrName>r</p:attrName>
                                        </p:attrNameLst>
                                      </p:cBhvr>
                                    </p:animRot>
                                  </p:childTnLst>
                                </p:cTn>
                              </p:par>
                            </p:childTnLst>
                          </p:cTn>
                        </p:par>
                      </p:childTnLst>
                    </p:cTn>
                  </p:par>
                </p:childTnLst>
              </p:cTn>
              <p:nextCondLst>
                <p:cond evt="onClick" delay="0">
                  <p:tgtEl>
                    <p:spTgt spid="122897"/>
                  </p:tgtEl>
                </p:cond>
              </p:nextCondLst>
            </p:seq>
            <p:seq concurrent="1" nextAc="seek">
              <p:cTn id="58" restart="whenNotActive" fill="hold" evtFilter="cancelBubble" nodeType="interactiveSeq">
                <p:stCondLst>
                  <p:cond evt="onClick" delay="0">
                    <p:tgtEl>
                      <p:spTgt spid="122908"/>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22909"/>
                                        </p:tgtEl>
                                        <p:attrNameLst>
                                          <p:attrName>style.visibility</p:attrName>
                                        </p:attrNameLst>
                                      </p:cBhvr>
                                      <p:to>
                                        <p:strVal val="visible"/>
                                      </p:to>
                                    </p:set>
                                    <p:animEffect transition="in" filter="fade">
                                      <p:cBhvr>
                                        <p:cTn id="63" dur="2000"/>
                                        <p:tgtEl>
                                          <p:spTgt spid="122909"/>
                                        </p:tgtEl>
                                      </p:cBhvr>
                                    </p:animEffect>
                                  </p:childTnLst>
                                </p:cTn>
                              </p:par>
                              <p:par>
                                <p:cTn id="64" presetID="10" presetClass="entr" presetSubtype="0" fill="hold" nodeType="withEffect">
                                  <p:stCondLst>
                                    <p:cond delay="0"/>
                                  </p:stCondLst>
                                  <p:childTnLst>
                                    <p:set>
                                      <p:cBhvr>
                                        <p:cTn id="65" dur="1" fill="hold">
                                          <p:stCondLst>
                                            <p:cond delay="0"/>
                                          </p:stCondLst>
                                        </p:cTn>
                                        <p:tgtEl>
                                          <p:spTgt spid="122895"/>
                                        </p:tgtEl>
                                        <p:attrNameLst>
                                          <p:attrName>style.visibility</p:attrName>
                                        </p:attrNameLst>
                                      </p:cBhvr>
                                      <p:to>
                                        <p:strVal val="visible"/>
                                      </p:to>
                                    </p:set>
                                    <p:animEffect transition="in" filter="fade">
                                      <p:cBhvr>
                                        <p:cTn id="66" dur="2000"/>
                                        <p:tgtEl>
                                          <p:spTgt spid="122895"/>
                                        </p:tgtEl>
                                      </p:cBhvr>
                                    </p:animEffect>
                                  </p:childTnLst>
                                </p:cTn>
                              </p:par>
                            </p:childTnLst>
                          </p:cTn>
                        </p:par>
                        <p:par>
                          <p:cTn id="67" fill="hold" nodeType="afterGroup">
                            <p:stCondLst>
                              <p:cond delay="2000"/>
                            </p:stCondLst>
                            <p:childTnLst>
                              <p:par>
                                <p:cTn id="68" presetID="10" presetClass="entr" presetSubtype="0" fill="hold" nodeType="afterEffect">
                                  <p:stCondLst>
                                    <p:cond delay="0"/>
                                  </p:stCondLst>
                                  <p:childTnLst>
                                    <p:set>
                                      <p:cBhvr>
                                        <p:cTn id="69" dur="1" fill="hold">
                                          <p:stCondLst>
                                            <p:cond delay="0"/>
                                          </p:stCondLst>
                                        </p:cTn>
                                        <p:tgtEl>
                                          <p:spTgt spid="122898"/>
                                        </p:tgtEl>
                                        <p:attrNameLst>
                                          <p:attrName>style.visibility</p:attrName>
                                        </p:attrNameLst>
                                      </p:cBhvr>
                                      <p:to>
                                        <p:strVal val="visible"/>
                                      </p:to>
                                    </p:set>
                                    <p:animEffect transition="in" filter="fade">
                                      <p:cBhvr>
                                        <p:cTn id="70" dur="1000"/>
                                        <p:tgtEl>
                                          <p:spTgt spid="122898"/>
                                        </p:tgtEl>
                                      </p:cBhvr>
                                    </p:animEffect>
                                  </p:childTnLst>
                                </p:cTn>
                              </p:par>
                              <p:par>
                                <p:cTn id="71" presetID="10" presetClass="entr" presetSubtype="0" fill="hold" nodeType="withEffect">
                                  <p:stCondLst>
                                    <p:cond delay="0"/>
                                  </p:stCondLst>
                                  <p:childTnLst>
                                    <p:set>
                                      <p:cBhvr>
                                        <p:cTn id="72" dur="1" fill="hold">
                                          <p:stCondLst>
                                            <p:cond delay="0"/>
                                          </p:stCondLst>
                                        </p:cTn>
                                        <p:tgtEl>
                                          <p:spTgt spid="122883"/>
                                        </p:tgtEl>
                                        <p:attrNameLst>
                                          <p:attrName>style.visibility</p:attrName>
                                        </p:attrNameLst>
                                      </p:cBhvr>
                                      <p:to>
                                        <p:strVal val="visible"/>
                                      </p:to>
                                    </p:set>
                                    <p:animEffect transition="in" filter="fade">
                                      <p:cBhvr>
                                        <p:cTn id="73" dur="2000"/>
                                        <p:tgtEl>
                                          <p:spTgt spid="122883"/>
                                        </p:tgtEl>
                                      </p:cBhvr>
                                    </p:animEffect>
                                  </p:childTnLst>
                                </p:cTn>
                              </p:par>
                            </p:childTnLst>
                          </p:cTn>
                        </p:par>
                      </p:childTnLst>
                    </p:cTn>
                  </p:par>
                </p:childTnLst>
              </p:cTn>
              <p:nextCondLst>
                <p:cond evt="onClick" delay="0">
                  <p:tgtEl>
                    <p:spTgt spid="122908"/>
                  </p:tgtEl>
                </p:cond>
              </p:nextCondLst>
            </p:seq>
          </p:childTnLst>
        </p:cTn>
      </p:par>
    </p:tnLst>
    <p:bldLst>
      <p:bldP spid="122909" grpId="0"/>
      <p:bldP spid="122910" grpId="0"/>
      <p:bldP spid="1229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30D38"/>
        </a:solidFill>
        <a:effectLst/>
      </p:bgPr>
    </p:bg>
    <p:spTree>
      <p:nvGrpSpPr>
        <p:cNvPr id="1" name=""/>
        <p:cNvGrpSpPr/>
        <p:nvPr/>
      </p:nvGrpSpPr>
      <p:grpSpPr>
        <a:xfrm>
          <a:off x="0" y="0"/>
          <a:ext cx="0" cy="0"/>
          <a:chOff x="0" y="0"/>
          <a:chExt cx="0" cy="0"/>
        </a:xfrm>
      </p:grpSpPr>
      <p:pic>
        <p:nvPicPr>
          <p:cNvPr id="106498" name="Picture 2" descr="khoi tr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4175" y="762000"/>
            <a:ext cx="3324225" cy="4724400"/>
          </a:xfrm>
          <a:prstGeom prst="rect">
            <a:avLst/>
          </a:prstGeom>
          <a:noFill/>
          <a:extLst>
            <a:ext uri="{909E8E84-426E-40DD-AFC4-6F175D3DCCD1}">
              <a14:hiddenFill xmlns:a14="http://schemas.microsoft.com/office/drawing/2010/main">
                <a:solidFill>
                  <a:srgbClr val="FFFFFF"/>
                </a:solidFill>
              </a14:hiddenFill>
            </a:ext>
          </a:extLst>
        </p:spPr>
      </p:pic>
      <p:sp>
        <p:nvSpPr>
          <p:cNvPr id="106499" name="AutoShape 3"/>
          <p:cNvSpPr>
            <a:spLocks noChangeArrowheads="1"/>
          </p:cNvSpPr>
          <p:nvPr/>
        </p:nvSpPr>
        <p:spPr bwMode="auto">
          <a:xfrm>
            <a:off x="2971800" y="1498600"/>
            <a:ext cx="3235325" cy="3200400"/>
          </a:xfrm>
          <a:custGeom>
            <a:avLst/>
            <a:gdLst>
              <a:gd name="G0" fmla="+- 233 0 0"/>
              <a:gd name="G1" fmla="+- 21600 0 233"/>
              <a:gd name="G2" fmla="*/ 233 1 2"/>
              <a:gd name="G3" fmla="+- 21600 0 G2"/>
              <a:gd name="G4" fmla="+/ 233 21600 2"/>
              <a:gd name="G5" fmla="+/ G1 0 2"/>
              <a:gd name="G6" fmla="*/ 21600 21600 233"/>
              <a:gd name="G7" fmla="*/ G6 1 2"/>
              <a:gd name="G8" fmla="+- 21600 0 G7"/>
              <a:gd name="G9" fmla="*/ 21600 1 2"/>
              <a:gd name="G10" fmla="+- 233 0 G9"/>
              <a:gd name="G11" fmla="?: G10 G8 0"/>
              <a:gd name="G12" fmla="?: G10 G7 21600"/>
              <a:gd name="T0" fmla="*/ 21483 w 21600"/>
              <a:gd name="T1" fmla="*/ 10800 h 21600"/>
              <a:gd name="T2" fmla="*/ 10800 w 21600"/>
              <a:gd name="T3" fmla="*/ 21600 h 21600"/>
              <a:gd name="T4" fmla="*/ 117 w 21600"/>
              <a:gd name="T5" fmla="*/ 10800 h 21600"/>
              <a:gd name="T6" fmla="*/ 10800 w 21600"/>
              <a:gd name="T7" fmla="*/ 0 h 21600"/>
              <a:gd name="T8" fmla="*/ 1917 w 21600"/>
              <a:gd name="T9" fmla="*/ 1917 h 21600"/>
              <a:gd name="T10" fmla="*/ 19683 w 21600"/>
              <a:gd name="T11" fmla="*/ 19683 h 21600"/>
            </a:gdLst>
            <a:ahLst/>
            <a:cxnLst>
              <a:cxn ang="0">
                <a:pos x="T0" y="T1"/>
              </a:cxn>
              <a:cxn ang="0">
                <a:pos x="T2" y="T3"/>
              </a:cxn>
              <a:cxn ang="0">
                <a:pos x="T4" y="T5"/>
              </a:cxn>
              <a:cxn ang="0">
                <a:pos x="T6" y="T7"/>
              </a:cxn>
            </a:cxnLst>
            <a:rect l="T8" t="T9" r="T10" b="T11"/>
            <a:pathLst>
              <a:path w="21600" h="21600">
                <a:moveTo>
                  <a:pt x="0" y="0"/>
                </a:moveTo>
                <a:lnTo>
                  <a:pt x="233" y="21600"/>
                </a:lnTo>
                <a:lnTo>
                  <a:pt x="21367" y="21600"/>
                </a:lnTo>
                <a:lnTo>
                  <a:pt x="21600" y="0"/>
                </a:lnTo>
                <a:close/>
              </a:path>
            </a:pathLst>
          </a:custGeom>
          <a:gradFill rotWithShape="1">
            <a:gsLst>
              <a:gs pos="0">
                <a:schemeClr val="bg2">
                  <a:alpha val="10001"/>
                </a:schemeClr>
              </a:gs>
              <a:gs pos="100000">
                <a:schemeClr val="bg2">
                  <a:gamma/>
                  <a:shade val="0"/>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00" name="Oval 4"/>
          <p:cNvSpPr>
            <a:spLocks noChangeArrowheads="1"/>
          </p:cNvSpPr>
          <p:nvPr/>
        </p:nvSpPr>
        <p:spPr bwMode="auto">
          <a:xfrm>
            <a:off x="2978150" y="4165600"/>
            <a:ext cx="3200400" cy="1143000"/>
          </a:xfrm>
          <a:prstGeom prst="ellipse">
            <a:avLst/>
          </a:prstGeom>
          <a:gradFill rotWithShape="1">
            <a:gsLst>
              <a:gs pos="0">
                <a:schemeClr val="accent1">
                  <a:gamma/>
                  <a:shade val="46275"/>
                  <a:invGamma/>
                </a:schemeClr>
              </a:gs>
              <a:gs pos="100000">
                <a:schemeClr val="accent1">
                  <a:alpha val="97000"/>
                </a:schemeClr>
              </a:gs>
            </a:gsLst>
            <a:lin ang="5400000" scaled="1"/>
          </a:gradFill>
          <a:ln>
            <a:noFill/>
          </a:ln>
          <a:effectLst/>
          <a:extLst>
            <a:ext uri="{91240B29-F687-4F45-9708-019B960494DF}">
              <a14:hiddenLine xmlns:a14="http://schemas.microsoft.com/office/drawing/2010/main" w="22225">
                <a:solidFill>
                  <a:schemeClr val="fo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6501" name="Group 5"/>
          <p:cNvGrpSpPr>
            <a:grpSpLocks/>
          </p:cNvGrpSpPr>
          <p:nvPr/>
        </p:nvGrpSpPr>
        <p:grpSpPr bwMode="auto">
          <a:xfrm>
            <a:off x="2955925" y="1498600"/>
            <a:ext cx="3254375" cy="3810000"/>
            <a:chOff x="-384" y="936"/>
            <a:chExt cx="2050" cy="2400"/>
          </a:xfrm>
        </p:grpSpPr>
        <p:sp>
          <p:nvSpPr>
            <p:cNvPr id="106502" name="Oval 6"/>
            <p:cNvSpPr>
              <a:spLocks noChangeArrowheads="1"/>
            </p:cNvSpPr>
            <p:nvPr/>
          </p:nvSpPr>
          <p:spPr bwMode="auto">
            <a:xfrm>
              <a:off x="-368" y="2568"/>
              <a:ext cx="2016" cy="768"/>
            </a:xfrm>
            <a:prstGeom prst="ellipse">
              <a:avLst/>
            </a:prstGeom>
            <a:gradFill rotWithShape="1">
              <a:gsLst>
                <a:gs pos="0">
                  <a:srgbClr val="3399FF">
                    <a:gamma/>
                    <a:shade val="60392"/>
                    <a:invGamma/>
                  </a:srgbClr>
                </a:gs>
                <a:gs pos="100000">
                  <a:srgbClr val="3399FF"/>
                </a:gs>
              </a:gsLst>
              <a:lin ang="0" scaled="1"/>
            </a:gradFill>
            <a:ln>
              <a:noFill/>
            </a:ln>
            <a:effectLst/>
            <a:extLst>
              <a:ext uri="{91240B29-F687-4F45-9708-019B960494DF}">
                <a14:hiddenLine xmlns:a14="http://schemas.microsoft.com/office/drawing/2010/main" w="22225">
                  <a:solidFill>
                    <a:schemeClr val="fo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03" name="AutoShape 7"/>
            <p:cNvSpPr>
              <a:spLocks noChangeArrowheads="1"/>
            </p:cNvSpPr>
            <p:nvPr/>
          </p:nvSpPr>
          <p:spPr bwMode="auto">
            <a:xfrm>
              <a:off x="-384" y="936"/>
              <a:ext cx="2050" cy="2016"/>
            </a:xfrm>
            <a:custGeom>
              <a:avLst/>
              <a:gdLst>
                <a:gd name="G0" fmla="+- 233 0 0"/>
                <a:gd name="G1" fmla="+- 21600 0 233"/>
                <a:gd name="G2" fmla="*/ 233 1 2"/>
                <a:gd name="G3" fmla="+- 21600 0 G2"/>
                <a:gd name="G4" fmla="+/ 233 21600 2"/>
                <a:gd name="G5" fmla="+/ G1 0 2"/>
                <a:gd name="G6" fmla="*/ 21600 21600 233"/>
                <a:gd name="G7" fmla="*/ G6 1 2"/>
                <a:gd name="G8" fmla="+- 21600 0 G7"/>
                <a:gd name="G9" fmla="*/ 21600 1 2"/>
                <a:gd name="G10" fmla="+- 233 0 G9"/>
                <a:gd name="G11" fmla="?: G10 G8 0"/>
                <a:gd name="G12" fmla="?: G10 G7 21600"/>
                <a:gd name="T0" fmla="*/ 21483 w 21600"/>
                <a:gd name="T1" fmla="*/ 10800 h 21600"/>
                <a:gd name="T2" fmla="*/ 10800 w 21600"/>
                <a:gd name="T3" fmla="*/ 21600 h 21600"/>
                <a:gd name="T4" fmla="*/ 117 w 21600"/>
                <a:gd name="T5" fmla="*/ 10800 h 21600"/>
                <a:gd name="T6" fmla="*/ 10800 w 21600"/>
                <a:gd name="T7" fmla="*/ 0 h 21600"/>
                <a:gd name="T8" fmla="*/ 1917 w 21600"/>
                <a:gd name="T9" fmla="*/ 1917 h 21600"/>
                <a:gd name="T10" fmla="*/ 19683 w 21600"/>
                <a:gd name="T11" fmla="*/ 19683 h 21600"/>
              </a:gdLst>
              <a:ahLst/>
              <a:cxnLst>
                <a:cxn ang="0">
                  <a:pos x="T0" y="T1"/>
                </a:cxn>
                <a:cxn ang="0">
                  <a:pos x="T2" y="T3"/>
                </a:cxn>
                <a:cxn ang="0">
                  <a:pos x="T4" y="T5"/>
                </a:cxn>
                <a:cxn ang="0">
                  <a:pos x="T6" y="T7"/>
                </a:cxn>
              </a:cxnLst>
              <a:rect l="T8" t="T9" r="T10" b="T11"/>
              <a:pathLst>
                <a:path w="21600" h="21600">
                  <a:moveTo>
                    <a:pt x="0" y="0"/>
                  </a:moveTo>
                  <a:lnTo>
                    <a:pt x="233" y="21600"/>
                  </a:lnTo>
                  <a:lnTo>
                    <a:pt x="21367" y="21600"/>
                  </a:lnTo>
                  <a:lnTo>
                    <a:pt x="21600" y="0"/>
                  </a:lnTo>
                  <a:close/>
                </a:path>
              </a:pathLst>
            </a:custGeom>
            <a:gradFill rotWithShape="1">
              <a:gsLst>
                <a:gs pos="0">
                  <a:srgbClr val="3399FF">
                    <a:gamma/>
                    <a:shade val="57255"/>
                    <a:invGamma/>
                  </a:srgbClr>
                </a:gs>
                <a:gs pos="100000">
                  <a:srgbClr val="3399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6504" name="Oval 8"/>
          <p:cNvSpPr>
            <a:spLocks noChangeArrowheads="1"/>
          </p:cNvSpPr>
          <p:nvPr/>
        </p:nvSpPr>
        <p:spPr bwMode="auto">
          <a:xfrm>
            <a:off x="2955925" y="790575"/>
            <a:ext cx="3254375" cy="1233488"/>
          </a:xfrm>
          <a:prstGeom prst="ellipse">
            <a:avLst/>
          </a:prstGeom>
          <a:gradFill rotWithShape="1">
            <a:gsLst>
              <a:gs pos="0">
                <a:schemeClr val="accent1">
                  <a:gamma/>
                  <a:shade val="46275"/>
                  <a:invGamma/>
                </a:schemeClr>
              </a:gs>
              <a:gs pos="100000">
                <a:schemeClr val="accent1">
                  <a:alpha val="97000"/>
                </a:schemeClr>
              </a:gs>
            </a:gsLst>
            <a:lin ang="5400000" scaled="1"/>
          </a:gradFill>
          <a:ln>
            <a:noFill/>
          </a:ln>
          <a:effectLst/>
          <a:extLst>
            <a:ext uri="{91240B29-F687-4F45-9708-019B960494DF}">
              <a14:hiddenLine xmlns:a14="http://schemas.microsoft.com/office/drawing/2010/main" w="22225">
                <a:solidFill>
                  <a:schemeClr val="fo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6505" name="Group 9"/>
          <p:cNvGrpSpPr>
            <a:grpSpLocks/>
          </p:cNvGrpSpPr>
          <p:nvPr/>
        </p:nvGrpSpPr>
        <p:grpSpPr bwMode="auto">
          <a:xfrm>
            <a:off x="2895600" y="762000"/>
            <a:ext cx="6629400" cy="8763000"/>
            <a:chOff x="-336" y="480"/>
            <a:chExt cx="4176" cy="5520"/>
          </a:xfrm>
        </p:grpSpPr>
        <p:sp>
          <p:nvSpPr>
            <p:cNvPr id="106506" name="Line 10"/>
            <p:cNvSpPr>
              <a:spLocks noChangeShapeType="1"/>
            </p:cNvSpPr>
            <p:nvPr/>
          </p:nvSpPr>
          <p:spPr bwMode="auto">
            <a:xfrm>
              <a:off x="1728" y="3024"/>
              <a:ext cx="2112" cy="2976"/>
            </a:xfrm>
            <a:prstGeom prst="line">
              <a:avLst/>
            </a:prstGeom>
            <a:noFill/>
            <a:ln w="9525">
              <a:solidFill>
                <a:srgbClr val="66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6507" name="Group 11"/>
            <p:cNvGrpSpPr>
              <a:grpSpLocks/>
            </p:cNvGrpSpPr>
            <p:nvPr/>
          </p:nvGrpSpPr>
          <p:grpSpPr bwMode="auto">
            <a:xfrm>
              <a:off x="-336" y="480"/>
              <a:ext cx="2094" cy="2976"/>
              <a:chOff x="1842" y="480"/>
              <a:chExt cx="2094" cy="2976"/>
            </a:xfrm>
          </p:grpSpPr>
          <p:pic>
            <p:nvPicPr>
              <p:cNvPr id="106508" name="Picture 12" descr="khoi tr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2" y="480"/>
                <a:ext cx="2094" cy="2976"/>
              </a:xfrm>
              <a:prstGeom prst="rect">
                <a:avLst/>
              </a:prstGeom>
              <a:noFill/>
              <a:extLst>
                <a:ext uri="{909E8E84-426E-40DD-AFC4-6F175D3DCCD1}">
                  <a14:hiddenFill xmlns:a14="http://schemas.microsoft.com/office/drawing/2010/main">
                    <a:solidFill>
                      <a:srgbClr val="FFFFFF"/>
                    </a:solidFill>
                  </a14:hiddenFill>
                </a:ext>
              </a:extLst>
            </p:spPr>
          </p:pic>
          <p:grpSp>
            <p:nvGrpSpPr>
              <p:cNvPr id="106509" name="Group 13"/>
              <p:cNvGrpSpPr>
                <a:grpSpLocks/>
              </p:cNvGrpSpPr>
              <p:nvPr/>
            </p:nvGrpSpPr>
            <p:grpSpPr bwMode="auto">
              <a:xfrm>
                <a:off x="1862" y="952"/>
                <a:ext cx="2050" cy="2400"/>
                <a:chOff x="-384" y="936"/>
                <a:chExt cx="2050" cy="2400"/>
              </a:xfrm>
            </p:grpSpPr>
            <p:sp>
              <p:nvSpPr>
                <p:cNvPr id="106510" name="Oval 14"/>
                <p:cNvSpPr>
                  <a:spLocks noChangeArrowheads="1"/>
                </p:cNvSpPr>
                <p:nvPr/>
              </p:nvSpPr>
              <p:spPr bwMode="auto">
                <a:xfrm>
                  <a:off x="-368" y="2568"/>
                  <a:ext cx="2016" cy="768"/>
                </a:xfrm>
                <a:prstGeom prst="ellipse">
                  <a:avLst/>
                </a:prstGeom>
                <a:gradFill rotWithShape="1">
                  <a:gsLst>
                    <a:gs pos="0">
                      <a:srgbClr val="3399FF">
                        <a:gamma/>
                        <a:shade val="60392"/>
                        <a:invGamma/>
                      </a:srgbClr>
                    </a:gs>
                    <a:gs pos="100000">
                      <a:srgbClr val="3399FF"/>
                    </a:gs>
                  </a:gsLst>
                  <a:lin ang="0" scaled="1"/>
                </a:gradFill>
                <a:ln>
                  <a:noFill/>
                </a:ln>
                <a:effectLst/>
                <a:extLst>
                  <a:ext uri="{91240B29-F687-4F45-9708-019B960494DF}">
                    <a14:hiddenLine xmlns:a14="http://schemas.microsoft.com/office/drawing/2010/main" w="22225">
                      <a:solidFill>
                        <a:schemeClr val="fo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11" name="AutoShape 15"/>
                <p:cNvSpPr>
                  <a:spLocks noChangeArrowheads="1"/>
                </p:cNvSpPr>
                <p:nvPr/>
              </p:nvSpPr>
              <p:spPr bwMode="auto">
                <a:xfrm>
                  <a:off x="-384" y="936"/>
                  <a:ext cx="2050" cy="2016"/>
                </a:xfrm>
                <a:custGeom>
                  <a:avLst/>
                  <a:gdLst>
                    <a:gd name="G0" fmla="+- 233 0 0"/>
                    <a:gd name="G1" fmla="+- 21600 0 233"/>
                    <a:gd name="G2" fmla="*/ 233 1 2"/>
                    <a:gd name="G3" fmla="+- 21600 0 G2"/>
                    <a:gd name="G4" fmla="+/ 233 21600 2"/>
                    <a:gd name="G5" fmla="+/ G1 0 2"/>
                    <a:gd name="G6" fmla="*/ 21600 21600 233"/>
                    <a:gd name="G7" fmla="*/ G6 1 2"/>
                    <a:gd name="G8" fmla="+- 21600 0 G7"/>
                    <a:gd name="G9" fmla="*/ 21600 1 2"/>
                    <a:gd name="G10" fmla="+- 233 0 G9"/>
                    <a:gd name="G11" fmla="?: G10 G8 0"/>
                    <a:gd name="G12" fmla="?: G10 G7 21600"/>
                    <a:gd name="T0" fmla="*/ 21483 w 21600"/>
                    <a:gd name="T1" fmla="*/ 10800 h 21600"/>
                    <a:gd name="T2" fmla="*/ 10800 w 21600"/>
                    <a:gd name="T3" fmla="*/ 21600 h 21600"/>
                    <a:gd name="T4" fmla="*/ 117 w 21600"/>
                    <a:gd name="T5" fmla="*/ 10800 h 21600"/>
                    <a:gd name="T6" fmla="*/ 10800 w 21600"/>
                    <a:gd name="T7" fmla="*/ 0 h 21600"/>
                    <a:gd name="T8" fmla="*/ 1917 w 21600"/>
                    <a:gd name="T9" fmla="*/ 1917 h 21600"/>
                    <a:gd name="T10" fmla="*/ 19683 w 21600"/>
                    <a:gd name="T11" fmla="*/ 19683 h 21600"/>
                  </a:gdLst>
                  <a:ahLst/>
                  <a:cxnLst>
                    <a:cxn ang="0">
                      <a:pos x="T0" y="T1"/>
                    </a:cxn>
                    <a:cxn ang="0">
                      <a:pos x="T2" y="T3"/>
                    </a:cxn>
                    <a:cxn ang="0">
                      <a:pos x="T4" y="T5"/>
                    </a:cxn>
                    <a:cxn ang="0">
                      <a:pos x="T6" y="T7"/>
                    </a:cxn>
                  </a:cxnLst>
                  <a:rect l="T8" t="T9" r="T10" b="T11"/>
                  <a:pathLst>
                    <a:path w="21600" h="21600">
                      <a:moveTo>
                        <a:pt x="0" y="0"/>
                      </a:moveTo>
                      <a:lnTo>
                        <a:pt x="233" y="21600"/>
                      </a:lnTo>
                      <a:lnTo>
                        <a:pt x="21367" y="21600"/>
                      </a:lnTo>
                      <a:lnTo>
                        <a:pt x="21600" y="0"/>
                      </a:lnTo>
                      <a:close/>
                    </a:path>
                  </a:pathLst>
                </a:custGeom>
                <a:gradFill rotWithShape="1">
                  <a:gsLst>
                    <a:gs pos="0">
                      <a:srgbClr val="3399FF">
                        <a:gamma/>
                        <a:shade val="57255"/>
                        <a:invGamma/>
                      </a:srgbClr>
                    </a:gs>
                    <a:gs pos="100000">
                      <a:srgbClr val="3399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6512" name="Oval 16"/>
              <p:cNvSpPr>
                <a:spLocks noChangeArrowheads="1"/>
              </p:cNvSpPr>
              <p:nvPr/>
            </p:nvSpPr>
            <p:spPr bwMode="auto">
              <a:xfrm>
                <a:off x="1862" y="498"/>
                <a:ext cx="2050" cy="777"/>
              </a:xfrm>
              <a:prstGeom prst="ellipse">
                <a:avLst/>
              </a:prstGeom>
              <a:gradFill rotWithShape="1">
                <a:gsLst>
                  <a:gs pos="0">
                    <a:schemeClr val="accent1">
                      <a:gamma/>
                      <a:shade val="46275"/>
                      <a:invGamma/>
                    </a:schemeClr>
                  </a:gs>
                  <a:gs pos="100000">
                    <a:schemeClr val="accent1">
                      <a:alpha val="97000"/>
                    </a:schemeClr>
                  </a:gs>
                </a:gsLst>
                <a:lin ang="5400000" scaled="1"/>
              </a:gradFill>
              <a:ln>
                <a:noFill/>
              </a:ln>
              <a:effectLst/>
              <a:extLst>
                <a:ext uri="{91240B29-F687-4F45-9708-019B960494DF}">
                  <a14:hiddenLine xmlns:a14="http://schemas.microsoft.com/office/drawing/2010/main" w="22225">
                    <a:solidFill>
                      <a:schemeClr val="fo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6525" name="Text Box 29"/>
          <p:cNvSpPr txBox="1">
            <a:spLocks noChangeArrowheads="1"/>
          </p:cNvSpPr>
          <p:nvPr/>
        </p:nvSpPr>
        <p:spPr bwMode="auto">
          <a:xfrm>
            <a:off x="2422525" y="5424488"/>
            <a:ext cx="4471988" cy="143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8800" b="1" dirty="0" err="1">
                <a:solidFill>
                  <a:srgbClr val="00B0F0"/>
                </a:solidFill>
              </a:rPr>
              <a:t>Khối</a:t>
            </a:r>
            <a:r>
              <a:rPr lang="en-US" altLang="en-US" sz="8800" b="1" dirty="0">
                <a:solidFill>
                  <a:srgbClr val="00B0F0"/>
                </a:solidFill>
              </a:rPr>
              <a:t> </a:t>
            </a:r>
            <a:r>
              <a:rPr lang="en-US" altLang="en-US" sz="8800" b="1" dirty="0" err="1">
                <a:solidFill>
                  <a:srgbClr val="00B0F0"/>
                </a:solidFill>
              </a:rPr>
              <a:t>trụ</a:t>
            </a:r>
            <a:endParaRPr lang="en-US" altLang="en-US" sz="8800" b="1" dirty="0">
              <a:solidFill>
                <a:srgbClr val="00B0F0"/>
              </a:solidFill>
            </a:endParaRPr>
          </a:p>
        </p:txBody>
      </p:sp>
      <p:sp>
        <p:nvSpPr>
          <p:cNvPr id="106526" name="Text Box 30"/>
          <p:cNvSpPr txBox="1">
            <a:spLocks noChangeArrowheads="1"/>
          </p:cNvSpPr>
          <p:nvPr/>
        </p:nvSpPr>
        <p:spPr bwMode="auto">
          <a:xfrm>
            <a:off x="1727200" y="0"/>
            <a:ext cx="6096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4400" b="1"/>
              <a:t>Nhận biết khối trụ</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06498"/>
                                        </p:tgtEl>
                                        <p:attrNameLst>
                                          <p:attrName>style.visibility</p:attrName>
                                        </p:attrNameLst>
                                      </p:cBhvr>
                                      <p:to>
                                        <p:strVal val="visible"/>
                                      </p:to>
                                    </p:set>
                                    <p:animEffect transition="in" filter="fade">
                                      <p:cBhvr>
                                        <p:cTn id="7" dur="2000"/>
                                        <p:tgtEl>
                                          <p:spTgt spid="106498"/>
                                        </p:tgtEl>
                                      </p:cBhvr>
                                    </p:animEffect>
                                  </p:childTnLst>
                                </p:cTn>
                              </p:par>
                            </p:childTnLst>
                          </p:cTn>
                        </p:par>
                        <p:par>
                          <p:cTn id="8" fill="hold" nodeType="afterGroup">
                            <p:stCondLst>
                              <p:cond delay="2000"/>
                            </p:stCondLst>
                            <p:childTnLst>
                              <p:par>
                                <p:cTn id="9" presetID="23" presetClass="entr" presetSubtype="16" fill="hold" grpId="0" nodeType="afterEffect">
                                  <p:stCondLst>
                                    <p:cond delay="0"/>
                                  </p:stCondLst>
                                  <p:childTnLst>
                                    <p:set>
                                      <p:cBhvr>
                                        <p:cTn id="10" dur="1" fill="hold">
                                          <p:stCondLst>
                                            <p:cond delay="0"/>
                                          </p:stCondLst>
                                        </p:cTn>
                                        <p:tgtEl>
                                          <p:spTgt spid="106525"/>
                                        </p:tgtEl>
                                        <p:attrNameLst>
                                          <p:attrName>style.visibility</p:attrName>
                                        </p:attrNameLst>
                                      </p:cBhvr>
                                      <p:to>
                                        <p:strVal val="visible"/>
                                      </p:to>
                                    </p:set>
                                    <p:anim calcmode="lin" valueType="num">
                                      <p:cBhvr>
                                        <p:cTn id="11" dur="2000" fill="hold"/>
                                        <p:tgtEl>
                                          <p:spTgt spid="106525"/>
                                        </p:tgtEl>
                                        <p:attrNameLst>
                                          <p:attrName>ppt_w</p:attrName>
                                        </p:attrNameLst>
                                      </p:cBhvr>
                                      <p:tavLst>
                                        <p:tav tm="0">
                                          <p:val>
                                            <p:fltVal val="0"/>
                                          </p:val>
                                        </p:tav>
                                        <p:tav tm="100000">
                                          <p:val>
                                            <p:strVal val="#ppt_w"/>
                                          </p:val>
                                        </p:tav>
                                      </p:tavLst>
                                    </p:anim>
                                    <p:anim calcmode="lin" valueType="num">
                                      <p:cBhvr>
                                        <p:cTn id="12" dur="2000" fill="hold"/>
                                        <p:tgtEl>
                                          <p:spTgt spid="106525"/>
                                        </p:tgtEl>
                                        <p:attrNameLst>
                                          <p:attrName>ppt_h</p:attrName>
                                        </p:attrNameLst>
                                      </p:cBhvr>
                                      <p:tavLst>
                                        <p:tav tm="0">
                                          <p:val>
                                            <p:fltVal val="0"/>
                                          </p:val>
                                        </p:tav>
                                        <p:tav tm="100000">
                                          <p:val>
                                            <p:strVal val="#ppt_h"/>
                                          </p:val>
                                        </p:tav>
                                      </p:tavLst>
                                    </p:anim>
                                  </p:childTnLst>
                                </p:cTn>
                              </p:par>
                              <p:par>
                                <p:cTn id="13" presetID="22" presetClass="entr" presetSubtype="1" fill="hold" nodeType="withEffect">
                                  <p:stCondLst>
                                    <p:cond delay="0"/>
                                  </p:stCondLst>
                                  <p:childTnLst>
                                    <p:set>
                                      <p:cBhvr>
                                        <p:cTn id="14" dur="1" fill="hold">
                                          <p:stCondLst>
                                            <p:cond delay="0"/>
                                          </p:stCondLst>
                                        </p:cTn>
                                        <p:tgtEl>
                                          <p:spTgt spid="106504"/>
                                        </p:tgtEl>
                                        <p:attrNameLst>
                                          <p:attrName>style.visibility</p:attrName>
                                        </p:attrNameLst>
                                      </p:cBhvr>
                                      <p:to>
                                        <p:strVal val="visible"/>
                                      </p:to>
                                    </p:set>
                                    <p:animEffect transition="in" filter="wipe(up)">
                                      <p:cBhvr>
                                        <p:cTn id="15" dur="2000"/>
                                        <p:tgtEl>
                                          <p:spTgt spid="106504"/>
                                        </p:tgtEl>
                                      </p:cBhvr>
                                    </p:animEffect>
                                  </p:childTnLst>
                                </p:cTn>
                              </p:par>
                            </p:childTnLst>
                          </p:cTn>
                        </p:par>
                        <p:par>
                          <p:cTn id="16" fill="hold" nodeType="afterGroup">
                            <p:stCondLst>
                              <p:cond delay="4000"/>
                            </p:stCondLst>
                            <p:childTnLst>
                              <p:par>
                                <p:cTn id="17" presetID="22" presetClass="entr" presetSubtype="1" fill="hold" nodeType="afterEffect">
                                  <p:stCondLst>
                                    <p:cond delay="0"/>
                                  </p:stCondLst>
                                  <p:childTnLst>
                                    <p:set>
                                      <p:cBhvr>
                                        <p:cTn id="18" dur="1" fill="hold">
                                          <p:stCondLst>
                                            <p:cond delay="0"/>
                                          </p:stCondLst>
                                        </p:cTn>
                                        <p:tgtEl>
                                          <p:spTgt spid="106500"/>
                                        </p:tgtEl>
                                        <p:attrNameLst>
                                          <p:attrName>style.visibility</p:attrName>
                                        </p:attrNameLst>
                                      </p:cBhvr>
                                      <p:to>
                                        <p:strVal val="visible"/>
                                      </p:to>
                                    </p:set>
                                    <p:animEffect transition="in" filter="wipe(up)">
                                      <p:cBhvr>
                                        <p:cTn id="19" dur="2000"/>
                                        <p:tgtEl>
                                          <p:spTgt spid="106500"/>
                                        </p:tgtEl>
                                      </p:cBhvr>
                                    </p:animEffect>
                                  </p:childTnLst>
                                </p:cTn>
                              </p:par>
                              <p:par>
                                <p:cTn id="20" presetID="22" presetClass="entr" presetSubtype="2" fill="hold" nodeType="withEffect">
                                  <p:stCondLst>
                                    <p:cond delay="0"/>
                                  </p:stCondLst>
                                  <p:childTnLst>
                                    <p:set>
                                      <p:cBhvr>
                                        <p:cTn id="21" dur="1" fill="hold">
                                          <p:stCondLst>
                                            <p:cond delay="0"/>
                                          </p:stCondLst>
                                        </p:cTn>
                                        <p:tgtEl>
                                          <p:spTgt spid="106499"/>
                                        </p:tgtEl>
                                        <p:attrNameLst>
                                          <p:attrName>style.visibility</p:attrName>
                                        </p:attrNameLst>
                                      </p:cBhvr>
                                      <p:to>
                                        <p:strVal val="visible"/>
                                      </p:to>
                                    </p:set>
                                    <p:animEffect transition="in" filter="wipe(right)">
                                      <p:cBhvr>
                                        <p:cTn id="22" dur="2000"/>
                                        <p:tgtEl>
                                          <p:spTgt spid="106499"/>
                                        </p:tgtEl>
                                      </p:cBhvr>
                                    </p:animEffect>
                                  </p:childTnLst>
                                </p:cTn>
                              </p:par>
                            </p:childTnLst>
                          </p:cTn>
                        </p:par>
                        <p:par>
                          <p:cTn id="23" fill="hold" nodeType="afterGroup">
                            <p:stCondLst>
                              <p:cond delay="6000"/>
                            </p:stCondLst>
                            <p:childTnLst>
                              <p:par>
                                <p:cTn id="24" presetID="22" presetClass="entr" presetSubtype="8" fill="hold" nodeType="afterEffect">
                                  <p:stCondLst>
                                    <p:cond delay="0"/>
                                  </p:stCondLst>
                                  <p:childTnLst>
                                    <p:set>
                                      <p:cBhvr>
                                        <p:cTn id="25" dur="1" fill="hold">
                                          <p:stCondLst>
                                            <p:cond delay="0"/>
                                          </p:stCondLst>
                                        </p:cTn>
                                        <p:tgtEl>
                                          <p:spTgt spid="106501"/>
                                        </p:tgtEl>
                                        <p:attrNameLst>
                                          <p:attrName>style.visibility</p:attrName>
                                        </p:attrNameLst>
                                      </p:cBhvr>
                                      <p:to>
                                        <p:strVal val="visible"/>
                                      </p:to>
                                    </p:set>
                                    <p:animEffect transition="in" filter="wipe(left)">
                                      <p:cBhvr>
                                        <p:cTn id="26" dur="2000"/>
                                        <p:tgtEl>
                                          <p:spTgt spid="106501"/>
                                        </p:tgtEl>
                                      </p:cBhvr>
                                    </p:animEffect>
                                  </p:childTnLst>
                                </p:cTn>
                              </p:par>
                            </p:childTnLst>
                          </p:cTn>
                        </p:par>
                        <p:par>
                          <p:cTn id="27" fill="hold" nodeType="afterGroup">
                            <p:stCondLst>
                              <p:cond delay="8000"/>
                            </p:stCondLst>
                            <p:childTnLst>
                              <p:par>
                                <p:cTn id="28" presetID="10" presetClass="entr" presetSubtype="0" fill="hold" nodeType="afterEffect">
                                  <p:stCondLst>
                                    <p:cond delay="0"/>
                                  </p:stCondLst>
                                  <p:childTnLst>
                                    <p:set>
                                      <p:cBhvr>
                                        <p:cTn id="29" dur="1" fill="hold">
                                          <p:stCondLst>
                                            <p:cond delay="0"/>
                                          </p:stCondLst>
                                        </p:cTn>
                                        <p:tgtEl>
                                          <p:spTgt spid="106505"/>
                                        </p:tgtEl>
                                        <p:attrNameLst>
                                          <p:attrName>style.visibility</p:attrName>
                                        </p:attrNameLst>
                                      </p:cBhvr>
                                      <p:to>
                                        <p:strVal val="visible"/>
                                      </p:to>
                                    </p:set>
                                    <p:animEffect transition="in" filter="fade">
                                      <p:cBhvr>
                                        <p:cTn id="30" dur="500"/>
                                        <p:tgtEl>
                                          <p:spTgt spid="106505"/>
                                        </p:tgtEl>
                                      </p:cBhvr>
                                    </p:animEffect>
                                  </p:childTnLst>
                                </p:cTn>
                              </p:par>
                              <p:par>
                                <p:cTn id="31" presetID="10" presetClass="exit" presetSubtype="0" fill="hold" nodeType="withEffect">
                                  <p:stCondLst>
                                    <p:cond delay="0"/>
                                  </p:stCondLst>
                                  <p:childTnLst>
                                    <p:animEffect transition="out" filter="fade">
                                      <p:cBhvr>
                                        <p:cTn id="32" dur="1000"/>
                                        <p:tgtEl>
                                          <p:spTgt spid="106499"/>
                                        </p:tgtEl>
                                      </p:cBhvr>
                                    </p:animEffect>
                                    <p:set>
                                      <p:cBhvr>
                                        <p:cTn id="33" dur="1" fill="hold">
                                          <p:stCondLst>
                                            <p:cond delay="999"/>
                                          </p:stCondLst>
                                        </p:cTn>
                                        <p:tgtEl>
                                          <p:spTgt spid="106499"/>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1000"/>
                                        <p:tgtEl>
                                          <p:spTgt spid="106500"/>
                                        </p:tgtEl>
                                      </p:cBhvr>
                                    </p:animEffect>
                                    <p:set>
                                      <p:cBhvr>
                                        <p:cTn id="36" dur="1" fill="hold">
                                          <p:stCondLst>
                                            <p:cond delay="999"/>
                                          </p:stCondLst>
                                        </p:cTn>
                                        <p:tgtEl>
                                          <p:spTgt spid="106500"/>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1000"/>
                                        <p:tgtEl>
                                          <p:spTgt spid="106501"/>
                                        </p:tgtEl>
                                      </p:cBhvr>
                                    </p:animEffect>
                                    <p:set>
                                      <p:cBhvr>
                                        <p:cTn id="39" dur="1" fill="hold">
                                          <p:stCondLst>
                                            <p:cond delay="999"/>
                                          </p:stCondLst>
                                        </p:cTn>
                                        <p:tgtEl>
                                          <p:spTgt spid="106501"/>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00"/>
                                        <p:tgtEl>
                                          <p:spTgt spid="106504"/>
                                        </p:tgtEl>
                                      </p:cBhvr>
                                    </p:animEffect>
                                    <p:set>
                                      <p:cBhvr>
                                        <p:cTn id="42" dur="1" fill="hold">
                                          <p:stCondLst>
                                            <p:cond delay="999"/>
                                          </p:stCondLst>
                                        </p:cTn>
                                        <p:tgtEl>
                                          <p:spTgt spid="106504"/>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1000"/>
                                        <p:tgtEl>
                                          <p:spTgt spid="106498"/>
                                        </p:tgtEl>
                                      </p:cBhvr>
                                    </p:animEffect>
                                    <p:set>
                                      <p:cBhvr>
                                        <p:cTn id="45" dur="1" fill="hold">
                                          <p:stCondLst>
                                            <p:cond delay="999"/>
                                          </p:stCondLst>
                                        </p:cTn>
                                        <p:tgtEl>
                                          <p:spTgt spid="1064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2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30D38"/>
        </a:solidFill>
        <a:effectLst/>
      </p:bgPr>
    </p:bg>
    <p:spTree>
      <p:nvGrpSpPr>
        <p:cNvPr id="1" name=""/>
        <p:cNvGrpSpPr/>
        <p:nvPr/>
      </p:nvGrpSpPr>
      <p:grpSpPr>
        <a:xfrm>
          <a:off x="0" y="0"/>
          <a:ext cx="0" cy="0"/>
          <a:chOff x="0" y="0"/>
          <a:chExt cx="0" cy="0"/>
        </a:xfrm>
      </p:grpSpPr>
      <p:pic>
        <p:nvPicPr>
          <p:cNvPr id="124930" name="Picture 2" descr="khoi tr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4175" y="762000"/>
            <a:ext cx="3324225" cy="4724400"/>
          </a:xfrm>
          <a:prstGeom prst="rect">
            <a:avLst/>
          </a:prstGeom>
          <a:noFill/>
          <a:extLst>
            <a:ext uri="{909E8E84-426E-40DD-AFC4-6F175D3DCCD1}">
              <a14:hiddenFill xmlns:a14="http://schemas.microsoft.com/office/drawing/2010/main">
                <a:solidFill>
                  <a:srgbClr val="FFFFFF"/>
                </a:solidFill>
              </a14:hiddenFill>
            </a:ext>
          </a:extLst>
        </p:spPr>
      </p:pic>
      <p:sp>
        <p:nvSpPr>
          <p:cNvPr id="124931" name="AutoShape 3"/>
          <p:cNvSpPr>
            <a:spLocks noChangeArrowheads="1"/>
          </p:cNvSpPr>
          <p:nvPr/>
        </p:nvSpPr>
        <p:spPr bwMode="auto">
          <a:xfrm>
            <a:off x="2971800" y="1498600"/>
            <a:ext cx="3235325" cy="3200400"/>
          </a:xfrm>
          <a:custGeom>
            <a:avLst/>
            <a:gdLst>
              <a:gd name="G0" fmla="+- 233 0 0"/>
              <a:gd name="G1" fmla="+- 21600 0 233"/>
              <a:gd name="G2" fmla="*/ 233 1 2"/>
              <a:gd name="G3" fmla="+- 21600 0 G2"/>
              <a:gd name="G4" fmla="+/ 233 21600 2"/>
              <a:gd name="G5" fmla="+/ G1 0 2"/>
              <a:gd name="G6" fmla="*/ 21600 21600 233"/>
              <a:gd name="G7" fmla="*/ G6 1 2"/>
              <a:gd name="G8" fmla="+- 21600 0 G7"/>
              <a:gd name="G9" fmla="*/ 21600 1 2"/>
              <a:gd name="G10" fmla="+- 233 0 G9"/>
              <a:gd name="G11" fmla="?: G10 G8 0"/>
              <a:gd name="G12" fmla="?: G10 G7 21600"/>
              <a:gd name="T0" fmla="*/ 21483 w 21600"/>
              <a:gd name="T1" fmla="*/ 10800 h 21600"/>
              <a:gd name="T2" fmla="*/ 10800 w 21600"/>
              <a:gd name="T3" fmla="*/ 21600 h 21600"/>
              <a:gd name="T4" fmla="*/ 117 w 21600"/>
              <a:gd name="T5" fmla="*/ 10800 h 21600"/>
              <a:gd name="T6" fmla="*/ 10800 w 21600"/>
              <a:gd name="T7" fmla="*/ 0 h 21600"/>
              <a:gd name="T8" fmla="*/ 1917 w 21600"/>
              <a:gd name="T9" fmla="*/ 1917 h 21600"/>
              <a:gd name="T10" fmla="*/ 19683 w 21600"/>
              <a:gd name="T11" fmla="*/ 19683 h 21600"/>
            </a:gdLst>
            <a:ahLst/>
            <a:cxnLst>
              <a:cxn ang="0">
                <a:pos x="T0" y="T1"/>
              </a:cxn>
              <a:cxn ang="0">
                <a:pos x="T2" y="T3"/>
              </a:cxn>
              <a:cxn ang="0">
                <a:pos x="T4" y="T5"/>
              </a:cxn>
              <a:cxn ang="0">
                <a:pos x="T6" y="T7"/>
              </a:cxn>
            </a:cxnLst>
            <a:rect l="T8" t="T9" r="T10" b="T11"/>
            <a:pathLst>
              <a:path w="21600" h="21600">
                <a:moveTo>
                  <a:pt x="0" y="0"/>
                </a:moveTo>
                <a:lnTo>
                  <a:pt x="233" y="21600"/>
                </a:lnTo>
                <a:lnTo>
                  <a:pt x="21367" y="21600"/>
                </a:lnTo>
                <a:lnTo>
                  <a:pt x="21600" y="0"/>
                </a:lnTo>
                <a:close/>
              </a:path>
            </a:pathLst>
          </a:custGeom>
          <a:gradFill rotWithShape="1">
            <a:gsLst>
              <a:gs pos="0">
                <a:schemeClr val="bg2">
                  <a:alpha val="10001"/>
                </a:schemeClr>
              </a:gs>
              <a:gs pos="100000">
                <a:schemeClr val="bg2">
                  <a:gamma/>
                  <a:shade val="0"/>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32" name="Oval 4"/>
          <p:cNvSpPr>
            <a:spLocks noChangeArrowheads="1"/>
          </p:cNvSpPr>
          <p:nvPr/>
        </p:nvSpPr>
        <p:spPr bwMode="auto">
          <a:xfrm>
            <a:off x="2978150" y="4165600"/>
            <a:ext cx="3200400" cy="1143000"/>
          </a:xfrm>
          <a:prstGeom prst="ellipse">
            <a:avLst/>
          </a:prstGeom>
          <a:gradFill rotWithShape="1">
            <a:gsLst>
              <a:gs pos="0">
                <a:schemeClr val="accent1">
                  <a:gamma/>
                  <a:shade val="46275"/>
                  <a:invGamma/>
                </a:schemeClr>
              </a:gs>
              <a:gs pos="100000">
                <a:schemeClr val="accent1">
                  <a:alpha val="97000"/>
                </a:schemeClr>
              </a:gs>
            </a:gsLst>
            <a:lin ang="5400000" scaled="1"/>
          </a:gradFill>
          <a:ln>
            <a:noFill/>
          </a:ln>
          <a:effectLst/>
          <a:extLst>
            <a:ext uri="{91240B29-F687-4F45-9708-019B960494DF}">
              <a14:hiddenLine xmlns:a14="http://schemas.microsoft.com/office/drawing/2010/main" w="22225">
                <a:solidFill>
                  <a:schemeClr val="fo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24933" name="Group 5"/>
          <p:cNvGrpSpPr>
            <a:grpSpLocks/>
          </p:cNvGrpSpPr>
          <p:nvPr/>
        </p:nvGrpSpPr>
        <p:grpSpPr bwMode="auto">
          <a:xfrm>
            <a:off x="2955925" y="1498600"/>
            <a:ext cx="3254375" cy="3810000"/>
            <a:chOff x="-384" y="936"/>
            <a:chExt cx="2050" cy="2400"/>
          </a:xfrm>
        </p:grpSpPr>
        <p:sp>
          <p:nvSpPr>
            <p:cNvPr id="124934" name="Oval 6"/>
            <p:cNvSpPr>
              <a:spLocks noChangeArrowheads="1"/>
            </p:cNvSpPr>
            <p:nvPr/>
          </p:nvSpPr>
          <p:spPr bwMode="auto">
            <a:xfrm>
              <a:off x="-368" y="2568"/>
              <a:ext cx="2016" cy="768"/>
            </a:xfrm>
            <a:prstGeom prst="ellipse">
              <a:avLst/>
            </a:prstGeom>
            <a:gradFill rotWithShape="1">
              <a:gsLst>
                <a:gs pos="0">
                  <a:srgbClr val="3399FF">
                    <a:gamma/>
                    <a:shade val="60392"/>
                    <a:invGamma/>
                  </a:srgbClr>
                </a:gs>
                <a:gs pos="100000">
                  <a:srgbClr val="3399FF"/>
                </a:gs>
              </a:gsLst>
              <a:lin ang="0" scaled="1"/>
            </a:gradFill>
            <a:ln>
              <a:noFill/>
            </a:ln>
            <a:effectLst/>
            <a:extLst>
              <a:ext uri="{91240B29-F687-4F45-9708-019B960494DF}">
                <a14:hiddenLine xmlns:a14="http://schemas.microsoft.com/office/drawing/2010/main" w="22225">
                  <a:solidFill>
                    <a:schemeClr val="fo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35" name="AutoShape 7"/>
            <p:cNvSpPr>
              <a:spLocks noChangeArrowheads="1"/>
            </p:cNvSpPr>
            <p:nvPr/>
          </p:nvSpPr>
          <p:spPr bwMode="auto">
            <a:xfrm>
              <a:off x="-384" y="936"/>
              <a:ext cx="2050" cy="2016"/>
            </a:xfrm>
            <a:custGeom>
              <a:avLst/>
              <a:gdLst>
                <a:gd name="G0" fmla="+- 233 0 0"/>
                <a:gd name="G1" fmla="+- 21600 0 233"/>
                <a:gd name="G2" fmla="*/ 233 1 2"/>
                <a:gd name="G3" fmla="+- 21600 0 G2"/>
                <a:gd name="G4" fmla="+/ 233 21600 2"/>
                <a:gd name="G5" fmla="+/ G1 0 2"/>
                <a:gd name="G6" fmla="*/ 21600 21600 233"/>
                <a:gd name="G7" fmla="*/ G6 1 2"/>
                <a:gd name="G8" fmla="+- 21600 0 G7"/>
                <a:gd name="G9" fmla="*/ 21600 1 2"/>
                <a:gd name="G10" fmla="+- 233 0 G9"/>
                <a:gd name="G11" fmla="?: G10 G8 0"/>
                <a:gd name="G12" fmla="?: G10 G7 21600"/>
                <a:gd name="T0" fmla="*/ 21483 w 21600"/>
                <a:gd name="T1" fmla="*/ 10800 h 21600"/>
                <a:gd name="T2" fmla="*/ 10800 w 21600"/>
                <a:gd name="T3" fmla="*/ 21600 h 21600"/>
                <a:gd name="T4" fmla="*/ 117 w 21600"/>
                <a:gd name="T5" fmla="*/ 10800 h 21600"/>
                <a:gd name="T6" fmla="*/ 10800 w 21600"/>
                <a:gd name="T7" fmla="*/ 0 h 21600"/>
                <a:gd name="T8" fmla="*/ 1917 w 21600"/>
                <a:gd name="T9" fmla="*/ 1917 h 21600"/>
                <a:gd name="T10" fmla="*/ 19683 w 21600"/>
                <a:gd name="T11" fmla="*/ 19683 h 21600"/>
              </a:gdLst>
              <a:ahLst/>
              <a:cxnLst>
                <a:cxn ang="0">
                  <a:pos x="T0" y="T1"/>
                </a:cxn>
                <a:cxn ang="0">
                  <a:pos x="T2" y="T3"/>
                </a:cxn>
                <a:cxn ang="0">
                  <a:pos x="T4" y="T5"/>
                </a:cxn>
                <a:cxn ang="0">
                  <a:pos x="T6" y="T7"/>
                </a:cxn>
              </a:cxnLst>
              <a:rect l="T8" t="T9" r="T10" b="T11"/>
              <a:pathLst>
                <a:path w="21600" h="21600">
                  <a:moveTo>
                    <a:pt x="0" y="0"/>
                  </a:moveTo>
                  <a:lnTo>
                    <a:pt x="233" y="21600"/>
                  </a:lnTo>
                  <a:lnTo>
                    <a:pt x="21367" y="21600"/>
                  </a:lnTo>
                  <a:lnTo>
                    <a:pt x="21600" y="0"/>
                  </a:lnTo>
                  <a:close/>
                </a:path>
              </a:pathLst>
            </a:custGeom>
            <a:gradFill rotWithShape="1">
              <a:gsLst>
                <a:gs pos="0">
                  <a:srgbClr val="3399FF">
                    <a:gamma/>
                    <a:shade val="57255"/>
                    <a:invGamma/>
                  </a:srgbClr>
                </a:gs>
                <a:gs pos="100000">
                  <a:srgbClr val="3399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4936" name="Oval 8"/>
          <p:cNvSpPr>
            <a:spLocks noChangeArrowheads="1"/>
          </p:cNvSpPr>
          <p:nvPr/>
        </p:nvSpPr>
        <p:spPr bwMode="auto">
          <a:xfrm>
            <a:off x="2955925" y="790575"/>
            <a:ext cx="3254375" cy="1233488"/>
          </a:xfrm>
          <a:prstGeom prst="ellipse">
            <a:avLst/>
          </a:prstGeom>
          <a:gradFill rotWithShape="1">
            <a:gsLst>
              <a:gs pos="0">
                <a:schemeClr val="accent1">
                  <a:gamma/>
                  <a:shade val="46275"/>
                  <a:invGamma/>
                </a:schemeClr>
              </a:gs>
              <a:gs pos="100000">
                <a:schemeClr val="accent1">
                  <a:alpha val="97000"/>
                </a:schemeClr>
              </a:gs>
            </a:gsLst>
            <a:lin ang="5400000" scaled="1"/>
          </a:gradFill>
          <a:ln>
            <a:noFill/>
          </a:ln>
          <a:effectLst/>
          <a:extLst>
            <a:ext uri="{91240B29-F687-4F45-9708-019B960494DF}">
              <a14:hiddenLine xmlns:a14="http://schemas.microsoft.com/office/drawing/2010/main" w="22225">
                <a:solidFill>
                  <a:schemeClr val="fo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24937" name="Group 9"/>
          <p:cNvGrpSpPr>
            <a:grpSpLocks/>
          </p:cNvGrpSpPr>
          <p:nvPr/>
        </p:nvGrpSpPr>
        <p:grpSpPr bwMode="auto">
          <a:xfrm>
            <a:off x="2895600" y="762000"/>
            <a:ext cx="6629400" cy="8763000"/>
            <a:chOff x="-336" y="480"/>
            <a:chExt cx="4176" cy="5520"/>
          </a:xfrm>
        </p:grpSpPr>
        <p:sp>
          <p:nvSpPr>
            <p:cNvPr id="124938" name="Line 10"/>
            <p:cNvSpPr>
              <a:spLocks noChangeShapeType="1"/>
            </p:cNvSpPr>
            <p:nvPr/>
          </p:nvSpPr>
          <p:spPr bwMode="auto">
            <a:xfrm>
              <a:off x="1728" y="3024"/>
              <a:ext cx="2112" cy="2976"/>
            </a:xfrm>
            <a:prstGeom prst="line">
              <a:avLst/>
            </a:prstGeom>
            <a:noFill/>
            <a:ln w="9525">
              <a:solidFill>
                <a:srgbClr val="66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24939" name="Group 11"/>
            <p:cNvGrpSpPr>
              <a:grpSpLocks/>
            </p:cNvGrpSpPr>
            <p:nvPr/>
          </p:nvGrpSpPr>
          <p:grpSpPr bwMode="auto">
            <a:xfrm>
              <a:off x="-336" y="480"/>
              <a:ext cx="2094" cy="2976"/>
              <a:chOff x="1842" y="480"/>
              <a:chExt cx="2094" cy="2976"/>
            </a:xfrm>
          </p:grpSpPr>
          <p:pic>
            <p:nvPicPr>
              <p:cNvPr id="124940" name="Picture 12" descr="khoi tr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2" y="480"/>
                <a:ext cx="2094" cy="2976"/>
              </a:xfrm>
              <a:prstGeom prst="rect">
                <a:avLst/>
              </a:prstGeom>
              <a:noFill/>
              <a:extLst>
                <a:ext uri="{909E8E84-426E-40DD-AFC4-6F175D3DCCD1}">
                  <a14:hiddenFill xmlns:a14="http://schemas.microsoft.com/office/drawing/2010/main">
                    <a:solidFill>
                      <a:srgbClr val="FFFFFF"/>
                    </a:solidFill>
                  </a14:hiddenFill>
                </a:ext>
              </a:extLst>
            </p:spPr>
          </p:pic>
          <p:grpSp>
            <p:nvGrpSpPr>
              <p:cNvPr id="124941" name="Group 13"/>
              <p:cNvGrpSpPr>
                <a:grpSpLocks/>
              </p:cNvGrpSpPr>
              <p:nvPr/>
            </p:nvGrpSpPr>
            <p:grpSpPr bwMode="auto">
              <a:xfrm>
                <a:off x="1862" y="952"/>
                <a:ext cx="2050" cy="2400"/>
                <a:chOff x="-384" y="936"/>
                <a:chExt cx="2050" cy="2400"/>
              </a:xfrm>
            </p:grpSpPr>
            <p:sp>
              <p:nvSpPr>
                <p:cNvPr id="124942" name="Oval 14"/>
                <p:cNvSpPr>
                  <a:spLocks noChangeArrowheads="1"/>
                </p:cNvSpPr>
                <p:nvPr/>
              </p:nvSpPr>
              <p:spPr bwMode="auto">
                <a:xfrm>
                  <a:off x="-368" y="2568"/>
                  <a:ext cx="2016" cy="768"/>
                </a:xfrm>
                <a:prstGeom prst="ellipse">
                  <a:avLst/>
                </a:prstGeom>
                <a:gradFill rotWithShape="1">
                  <a:gsLst>
                    <a:gs pos="0">
                      <a:srgbClr val="3399FF">
                        <a:gamma/>
                        <a:shade val="60392"/>
                        <a:invGamma/>
                      </a:srgbClr>
                    </a:gs>
                    <a:gs pos="100000">
                      <a:srgbClr val="3399FF"/>
                    </a:gs>
                  </a:gsLst>
                  <a:lin ang="0" scaled="1"/>
                </a:gradFill>
                <a:ln>
                  <a:noFill/>
                </a:ln>
                <a:effectLst/>
                <a:extLst>
                  <a:ext uri="{91240B29-F687-4F45-9708-019B960494DF}">
                    <a14:hiddenLine xmlns:a14="http://schemas.microsoft.com/office/drawing/2010/main" w="22225">
                      <a:solidFill>
                        <a:schemeClr val="fo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43" name="AutoShape 15"/>
                <p:cNvSpPr>
                  <a:spLocks noChangeArrowheads="1"/>
                </p:cNvSpPr>
                <p:nvPr/>
              </p:nvSpPr>
              <p:spPr bwMode="auto">
                <a:xfrm>
                  <a:off x="-384" y="936"/>
                  <a:ext cx="2050" cy="2016"/>
                </a:xfrm>
                <a:custGeom>
                  <a:avLst/>
                  <a:gdLst>
                    <a:gd name="G0" fmla="+- 233 0 0"/>
                    <a:gd name="G1" fmla="+- 21600 0 233"/>
                    <a:gd name="G2" fmla="*/ 233 1 2"/>
                    <a:gd name="G3" fmla="+- 21600 0 G2"/>
                    <a:gd name="G4" fmla="+/ 233 21600 2"/>
                    <a:gd name="G5" fmla="+/ G1 0 2"/>
                    <a:gd name="G6" fmla="*/ 21600 21600 233"/>
                    <a:gd name="G7" fmla="*/ G6 1 2"/>
                    <a:gd name="G8" fmla="+- 21600 0 G7"/>
                    <a:gd name="G9" fmla="*/ 21600 1 2"/>
                    <a:gd name="G10" fmla="+- 233 0 G9"/>
                    <a:gd name="G11" fmla="?: G10 G8 0"/>
                    <a:gd name="G12" fmla="?: G10 G7 21600"/>
                    <a:gd name="T0" fmla="*/ 21483 w 21600"/>
                    <a:gd name="T1" fmla="*/ 10800 h 21600"/>
                    <a:gd name="T2" fmla="*/ 10800 w 21600"/>
                    <a:gd name="T3" fmla="*/ 21600 h 21600"/>
                    <a:gd name="T4" fmla="*/ 117 w 21600"/>
                    <a:gd name="T5" fmla="*/ 10800 h 21600"/>
                    <a:gd name="T6" fmla="*/ 10800 w 21600"/>
                    <a:gd name="T7" fmla="*/ 0 h 21600"/>
                    <a:gd name="T8" fmla="*/ 1917 w 21600"/>
                    <a:gd name="T9" fmla="*/ 1917 h 21600"/>
                    <a:gd name="T10" fmla="*/ 19683 w 21600"/>
                    <a:gd name="T11" fmla="*/ 19683 h 21600"/>
                  </a:gdLst>
                  <a:ahLst/>
                  <a:cxnLst>
                    <a:cxn ang="0">
                      <a:pos x="T0" y="T1"/>
                    </a:cxn>
                    <a:cxn ang="0">
                      <a:pos x="T2" y="T3"/>
                    </a:cxn>
                    <a:cxn ang="0">
                      <a:pos x="T4" y="T5"/>
                    </a:cxn>
                    <a:cxn ang="0">
                      <a:pos x="T6" y="T7"/>
                    </a:cxn>
                  </a:cxnLst>
                  <a:rect l="T8" t="T9" r="T10" b="T11"/>
                  <a:pathLst>
                    <a:path w="21600" h="21600">
                      <a:moveTo>
                        <a:pt x="0" y="0"/>
                      </a:moveTo>
                      <a:lnTo>
                        <a:pt x="233" y="21600"/>
                      </a:lnTo>
                      <a:lnTo>
                        <a:pt x="21367" y="21600"/>
                      </a:lnTo>
                      <a:lnTo>
                        <a:pt x="21600" y="0"/>
                      </a:lnTo>
                      <a:close/>
                    </a:path>
                  </a:pathLst>
                </a:custGeom>
                <a:gradFill rotWithShape="1">
                  <a:gsLst>
                    <a:gs pos="0">
                      <a:srgbClr val="3399FF">
                        <a:gamma/>
                        <a:shade val="57255"/>
                        <a:invGamma/>
                      </a:srgbClr>
                    </a:gs>
                    <a:gs pos="100000">
                      <a:srgbClr val="3399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4944" name="Oval 16"/>
              <p:cNvSpPr>
                <a:spLocks noChangeArrowheads="1"/>
              </p:cNvSpPr>
              <p:nvPr/>
            </p:nvSpPr>
            <p:spPr bwMode="auto">
              <a:xfrm>
                <a:off x="1862" y="498"/>
                <a:ext cx="2050" cy="777"/>
              </a:xfrm>
              <a:prstGeom prst="ellipse">
                <a:avLst/>
              </a:prstGeom>
              <a:gradFill rotWithShape="1">
                <a:gsLst>
                  <a:gs pos="0">
                    <a:schemeClr val="accent1">
                      <a:gamma/>
                      <a:shade val="46275"/>
                      <a:invGamma/>
                    </a:schemeClr>
                  </a:gs>
                  <a:gs pos="100000">
                    <a:schemeClr val="accent1">
                      <a:alpha val="97000"/>
                    </a:schemeClr>
                  </a:gs>
                </a:gsLst>
                <a:lin ang="5400000" scaled="1"/>
              </a:gradFill>
              <a:ln>
                <a:noFill/>
              </a:ln>
              <a:effectLst/>
              <a:extLst>
                <a:ext uri="{91240B29-F687-4F45-9708-019B960494DF}">
                  <a14:hiddenLine xmlns:a14="http://schemas.microsoft.com/office/drawing/2010/main" w="22225">
                    <a:solidFill>
                      <a:schemeClr val="fo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24945" name="AutoShape 17">
            <a:hlinkClick r:id="" action="ppaction://noaction" highlightClick="1"/>
          </p:cNvPr>
          <p:cNvSpPr>
            <a:spLocks noChangeArrowheads="1"/>
          </p:cNvSpPr>
          <p:nvPr/>
        </p:nvSpPr>
        <p:spPr bwMode="auto">
          <a:xfrm>
            <a:off x="4248150" y="5562600"/>
            <a:ext cx="762000" cy="533400"/>
          </a:xfrm>
          <a:prstGeom prst="actionButtonBlank">
            <a:avLst/>
          </a:prstGeom>
          <a:gradFill rotWithShape="1">
            <a:gsLst>
              <a:gs pos="0">
                <a:schemeClr val="accent1"/>
              </a:gs>
              <a:gs pos="100000">
                <a:schemeClr val="accent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a:solidFill>
                  <a:schemeClr val="bg1"/>
                </a:solidFill>
                <a:latin typeface="Arial" panose="020B0604020202020204" pitchFamily="34" charset="0"/>
              </a:rPr>
              <a:t>1</a:t>
            </a:r>
          </a:p>
        </p:txBody>
      </p:sp>
      <p:sp>
        <p:nvSpPr>
          <p:cNvPr id="124946" name="AutoShape 18">
            <a:hlinkClick r:id="" action="ppaction://noaction" highlightClick="1"/>
          </p:cNvPr>
          <p:cNvSpPr>
            <a:spLocks noChangeArrowheads="1"/>
          </p:cNvSpPr>
          <p:nvPr/>
        </p:nvSpPr>
        <p:spPr bwMode="auto">
          <a:xfrm>
            <a:off x="5949950" y="5562600"/>
            <a:ext cx="762000" cy="533400"/>
          </a:xfrm>
          <a:prstGeom prst="actionButtonBlank">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a:solidFill>
                  <a:schemeClr val="bg1"/>
                </a:solidFill>
                <a:latin typeface="Arial" panose="020B0604020202020204" pitchFamily="34" charset="0"/>
              </a:rPr>
              <a:t>3</a:t>
            </a:r>
          </a:p>
        </p:txBody>
      </p:sp>
      <p:sp>
        <p:nvSpPr>
          <p:cNvPr id="124947" name="AutoShape 19">
            <a:hlinkClick r:id="" action="ppaction://noaction" highlightClick="1"/>
          </p:cNvPr>
          <p:cNvSpPr>
            <a:spLocks noChangeArrowheads="1"/>
          </p:cNvSpPr>
          <p:nvPr/>
        </p:nvSpPr>
        <p:spPr bwMode="auto">
          <a:xfrm>
            <a:off x="6800850" y="5562600"/>
            <a:ext cx="762000" cy="533400"/>
          </a:xfrm>
          <a:prstGeom prst="actionButtonBlank">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a:solidFill>
                  <a:schemeClr val="bg1"/>
                </a:solidFill>
                <a:latin typeface="Arial" panose="020B0604020202020204" pitchFamily="34" charset="0"/>
              </a:rPr>
              <a:t>4</a:t>
            </a:r>
          </a:p>
        </p:txBody>
      </p:sp>
      <p:sp>
        <p:nvSpPr>
          <p:cNvPr id="124948" name="AutoShape 20">
            <a:hlinkClick r:id="" action="ppaction://noaction" highlightClick="1"/>
          </p:cNvPr>
          <p:cNvSpPr>
            <a:spLocks noChangeArrowheads="1"/>
          </p:cNvSpPr>
          <p:nvPr/>
        </p:nvSpPr>
        <p:spPr bwMode="auto">
          <a:xfrm>
            <a:off x="5086350" y="5562600"/>
            <a:ext cx="762000" cy="533400"/>
          </a:xfrm>
          <a:prstGeom prst="actionButtonBlank">
            <a:avLst/>
          </a:prstGeom>
          <a:gradFill rotWithShape="1">
            <a:gsLst>
              <a:gs pos="0">
                <a:schemeClr val="accent1"/>
              </a:gs>
              <a:gs pos="100000">
                <a:schemeClr val="accent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a:solidFill>
                  <a:schemeClr val="bg1"/>
                </a:solidFill>
                <a:latin typeface="Arial" panose="020B0604020202020204" pitchFamily="34" charset="0"/>
              </a:rPr>
              <a:t>2</a:t>
            </a:r>
          </a:p>
        </p:txBody>
      </p:sp>
      <p:sp>
        <p:nvSpPr>
          <p:cNvPr id="124949" name="AutoShape 21">
            <a:hlinkClick r:id="" action="ppaction://noaction" highlightClick="1"/>
          </p:cNvPr>
          <p:cNvSpPr>
            <a:spLocks noChangeArrowheads="1"/>
          </p:cNvSpPr>
          <p:nvPr/>
        </p:nvSpPr>
        <p:spPr bwMode="auto">
          <a:xfrm>
            <a:off x="2362200" y="5562600"/>
            <a:ext cx="1676400" cy="533400"/>
          </a:xfrm>
          <a:prstGeom prst="actionButtonBlank">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bg1"/>
                </a:solidFill>
                <a:latin typeface="Arial" panose="020B0604020202020204" pitchFamily="34" charset="0"/>
              </a:rPr>
              <a:t>Khối trụ</a:t>
            </a:r>
          </a:p>
        </p:txBody>
      </p:sp>
      <p:sp>
        <p:nvSpPr>
          <p:cNvPr id="124950" name="Text Box 22"/>
          <p:cNvSpPr txBox="1">
            <a:spLocks noChangeArrowheads="1"/>
          </p:cNvSpPr>
          <p:nvPr/>
        </p:nvSpPr>
        <p:spPr bwMode="auto">
          <a:xfrm>
            <a:off x="0" y="5980113"/>
            <a:ext cx="26304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effectLst>
                  <a:outerShdw blurRad="38100" dist="38100" dir="2700000" algn="tl">
                    <a:srgbClr val="FFFFFF"/>
                  </a:outerShdw>
                </a:effectLst>
                <a:latin typeface="Arial" panose="020B0604020202020204" pitchFamily="34" charset="0"/>
              </a:rPr>
              <a:t>Khung của khối trụ.</a:t>
            </a:r>
          </a:p>
        </p:txBody>
      </p:sp>
      <p:sp>
        <p:nvSpPr>
          <p:cNvPr id="124951" name="Text Box 23"/>
          <p:cNvSpPr txBox="1">
            <a:spLocks noChangeArrowheads="1"/>
          </p:cNvSpPr>
          <p:nvPr/>
        </p:nvSpPr>
        <p:spPr bwMode="auto">
          <a:xfrm>
            <a:off x="2690813" y="6022975"/>
            <a:ext cx="29860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effectLst>
                  <a:outerShdw blurRad="38100" dist="38100" dir="2700000" algn="tl">
                    <a:srgbClr val="FFFFFF"/>
                  </a:outerShdw>
                </a:effectLst>
                <a:latin typeface="Arial" panose="020B0604020202020204" pitchFamily="34" charset="0"/>
              </a:rPr>
              <a:t>1. Mặt trên và mặt đáy</a:t>
            </a:r>
            <a:r>
              <a:rPr lang="en-US" altLang="en-US">
                <a:solidFill>
                  <a:srgbClr val="FF99FF"/>
                </a:solidFill>
                <a:effectLst>
                  <a:outerShdw blurRad="38100" dist="38100" dir="2700000" algn="tl">
                    <a:srgbClr val="000000"/>
                  </a:outerShdw>
                </a:effectLst>
                <a:latin typeface="Arial" panose="020B0604020202020204" pitchFamily="34" charset="0"/>
              </a:rPr>
              <a:t>.</a:t>
            </a:r>
          </a:p>
        </p:txBody>
      </p:sp>
      <p:sp>
        <p:nvSpPr>
          <p:cNvPr id="124952" name="Text Box 24"/>
          <p:cNvSpPr txBox="1">
            <a:spLocks noChangeArrowheads="1"/>
          </p:cNvSpPr>
          <p:nvPr/>
        </p:nvSpPr>
        <p:spPr bwMode="auto">
          <a:xfrm>
            <a:off x="5867400" y="6097588"/>
            <a:ext cx="29860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effectLst>
                  <a:outerShdw blurRad="38100" dist="38100" dir="2700000" algn="tl">
                    <a:srgbClr val="FFFFFF"/>
                  </a:outerShdw>
                </a:effectLst>
                <a:latin typeface="Arial" panose="020B0604020202020204" pitchFamily="34" charset="0"/>
              </a:rPr>
              <a:t>2. Mặt tròn bao quanh.</a:t>
            </a:r>
          </a:p>
        </p:txBody>
      </p:sp>
      <p:sp>
        <p:nvSpPr>
          <p:cNvPr id="124953" name="Text Box 25"/>
          <p:cNvSpPr txBox="1">
            <a:spLocks noChangeArrowheads="1"/>
          </p:cNvSpPr>
          <p:nvPr/>
        </p:nvSpPr>
        <p:spPr bwMode="auto">
          <a:xfrm>
            <a:off x="1236663" y="6491288"/>
            <a:ext cx="33353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effectLst>
                  <a:outerShdw blurRad="38100" dist="38100" dir="2700000" algn="tl">
                    <a:srgbClr val="FFFFFF"/>
                  </a:outerShdw>
                </a:effectLst>
                <a:latin typeface="Arial" panose="020B0604020202020204" pitchFamily="34" charset="0"/>
              </a:rPr>
              <a:t>3. Khối trụ có thể trượt</a:t>
            </a:r>
            <a:r>
              <a:rPr lang="en-US" altLang="en-US">
                <a:solidFill>
                  <a:srgbClr val="FF99FF"/>
                </a:solidFill>
                <a:effectLst>
                  <a:outerShdw blurRad="38100" dist="38100" dir="2700000" algn="tl">
                    <a:srgbClr val="000000"/>
                  </a:outerShdw>
                </a:effectLst>
                <a:latin typeface="Arial" panose="020B0604020202020204" pitchFamily="34" charset="0"/>
              </a:rPr>
              <a:t>.</a:t>
            </a:r>
          </a:p>
        </p:txBody>
      </p:sp>
      <p:sp>
        <p:nvSpPr>
          <p:cNvPr id="124954" name="Text Box 26"/>
          <p:cNvSpPr txBox="1">
            <a:spLocks noChangeArrowheads="1"/>
          </p:cNvSpPr>
          <p:nvPr/>
        </p:nvSpPr>
        <p:spPr bwMode="auto">
          <a:xfrm>
            <a:off x="4648200" y="6491288"/>
            <a:ext cx="3479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effectLst>
                  <a:outerShdw blurRad="38100" dist="38100" dir="2700000" algn="tl">
                    <a:srgbClr val="FFFFFF"/>
                  </a:outerShdw>
                </a:effectLst>
                <a:latin typeface="Arial" panose="020B0604020202020204" pitchFamily="34" charset="0"/>
              </a:rPr>
              <a:t>4. Khối trụ có thể lật và lăn.</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494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4950"/>
                                        </p:tgtEl>
                                        <p:attrNameLst>
                                          <p:attrName>style.visibility</p:attrName>
                                        </p:attrNameLst>
                                      </p:cBhvr>
                                      <p:to>
                                        <p:strVal val="visible"/>
                                      </p:to>
                                    </p:set>
                                    <p:animEffect transition="in" filter="fade">
                                      <p:cBhvr>
                                        <p:cTn id="7" dur="2000"/>
                                        <p:tgtEl>
                                          <p:spTgt spid="124950"/>
                                        </p:tgtEl>
                                      </p:cBhvr>
                                    </p:animEffect>
                                  </p:childTnLst>
                                </p:cTn>
                              </p:par>
                              <p:par>
                                <p:cTn id="8" presetID="10" presetClass="entr" presetSubtype="0" fill="hold" nodeType="withEffect">
                                  <p:stCondLst>
                                    <p:cond delay="0"/>
                                  </p:stCondLst>
                                  <p:childTnLst>
                                    <p:set>
                                      <p:cBhvr>
                                        <p:cTn id="9" dur="1" fill="hold">
                                          <p:stCondLst>
                                            <p:cond delay="0"/>
                                          </p:stCondLst>
                                        </p:cTn>
                                        <p:tgtEl>
                                          <p:spTgt spid="124930"/>
                                        </p:tgtEl>
                                        <p:attrNameLst>
                                          <p:attrName>style.visibility</p:attrName>
                                        </p:attrNameLst>
                                      </p:cBhvr>
                                      <p:to>
                                        <p:strVal val="visible"/>
                                      </p:to>
                                    </p:set>
                                    <p:animEffect transition="in" filter="fade">
                                      <p:cBhvr>
                                        <p:cTn id="10" dur="1000"/>
                                        <p:tgtEl>
                                          <p:spTgt spid="124930"/>
                                        </p:tgtEl>
                                      </p:cBhvr>
                                    </p:animEffect>
                                  </p:childTnLst>
                                </p:cTn>
                              </p:par>
                            </p:childTnLst>
                          </p:cTn>
                        </p:par>
                      </p:childTnLst>
                    </p:cTn>
                  </p:par>
                </p:childTnLst>
              </p:cTn>
              <p:nextCondLst>
                <p:cond evt="onClick" delay="0">
                  <p:tgtEl>
                    <p:spTgt spid="124949"/>
                  </p:tgtEl>
                </p:cond>
              </p:nextCondLst>
            </p:seq>
            <p:seq concurrent="1" nextAc="seek">
              <p:cTn id="11" restart="whenNotActive" fill="hold" evtFilter="cancelBubble" nodeType="interactiveSeq">
                <p:stCondLst>
                  <p:cond evt="onClick" delay="0">
                    <p:tgtEl>
                      <p:spTgt spid="124945"/>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4951"/>
                                        </p:tgtEl>
                                        <p:attrNameLst>
                                          <p:attrName>style.visibility</p:attrName>
                                        </p:attrNameLst>
                                      </p:cBhvr>
                                      <p:to>
                                        <p:strVal val="visible"/>
                                      </p:to>
                                    </p:set>
                                    <p:animEffect transition="in" filter="fade">
                                      <p:cBhvr>
                                        <p:cTn id="16" dur="2000"/>
                                        <p:tgtEl>
                                          <p:spTgt spid="124951"/>
                                        </p:tgtEl>
                                      </p:cBhvr>
                                    </p:animEffect>
                                  </p:childTnLst>
                                </p:cTn>
                              </p:par>
                              <p:par>
                                <p:cTn id="17" presetID="22" presetClass="entr" presetSubtype="1" fill="hold" nodeType="withEffect">
                                  <p:stCondLst>
                                    <p:cond delay="0"/>
                                  </p:stCondLst>
                                  <p:childTnLst>
                                    <p:set>
                                      <p:cBhvr>
                                        <p:cTn id="18" dur="1" fill="hold">
                                          <p:stCondLst>
                                            <p:cond delay="0"/>
                                          </p:stCondLst>
                                        </p:cTn>
                                        <p:tgtEl>
                                          <p:spTgt spid="124936"/>
                                        </p:tgtEl>
                                        <p:attrNameLst>
                                          <p:attrName>style.visibility</p:attrName>
                                        </p:attrNameLst>
                                      </p:cBhvr>
                                      <p:to>
                                        <p:strVal val="visible"/>
                                      </p:to>
                                    </p:set>
                                    <p:animEffect transition="in" filter="wipe(up)">
                                      <p:cBhvr>
                                        <p:cTn id="19" dur="2000"/>
                                        <p:tgtEl>
                                          <p:spTgt spid="124936"/>
                                        </p:tgtEl>
                                      </p:cBhvr>
                                    </p:animEffect>
                                  </p:childTnLst>
                                </p:cTn>
                              </p:par>
                            </p:childTnLst>
                          </p:cTn>
                        </p:par>
                        <p:par>
                          <p:cTn id="20" fill="hold" nodeType="afterGroup">
                            <p:stCondLst>
                              <p:cond delay="2000"/>
                            </p:stCondLst>
                            <p:childTnLst>
                              <p:par>
                                <p:cTn id="21" presetID="22" presetClass="entr" presetSubtype="1" fill="hold" nodeType="afterEffect">
                                  <p:stCondLst>
                                    <p:cond delay="0"/>
                                  </p:stCondLst>
                                  <p:childTnLst>
                                    <p:set>
                                      <p:cBhvr>
                                        <p:cTn id="22" dur="1" fill="hold">
                                          <p:stCondLst>
                                            <p:cond delay="0"/>
                                          </p:stCondLst>
                                        </p:cTn>
                                        <p:tgtEl>
                                          <p:spTgt spid="124932"/>
                                        </p:tgtEl>
                                        <p:attrNameLst>
                                          <p:attrName>style.visibility</p:attrName>
                                        </p:attrNameLst>
                                      </p:cBhvr>
                                      <p:to>
                                        <p:strVal val="visible"/>
                                      </p:to>
                                    </p:set>
                                    <p:animEffect transition="in" filter="wipe(up)">
                                      <p:cBhvr>
                                        <p:cTn id="23" dur="2000"/>
                                        <p:tgtEl>
                                          <p:spTgt spid="124932"/>
                                        </p:tgtEl>
                                      </p:cBhvr>
                                    </p:animEffect>
                                  </p:childTnLst>
                                </p:cTn>
                              </p:par>
                            </p:childTnLst>
                          </p:cTn>
                        </p:par>
                      </p:childTnLst>
                    </p:cTn>
                  </p:par>
                </p:childTnLst>
              </p:cTn>
              <p:nextCondLst>
                <p:cond evt="onClick" delay="0">
                  <p:tgtEl>
                    <p:spTgt spid="124945"/>
                  </p:tgtEl>
                </p:cond>
              </p:nextCondLst>
            </p:seq>
            <p:seq concurrent="1" nextAc="seek">
              <p:cTn id="24" restart="whenNotActive" fill="hold" evtFilter="cancelBubble" nodeType="interactiveSeq">
                <p:stCondLst>
                  <p:cond evt="onClick" delay="0">
                    <p:tgtEl>
                      <p:spTgt spid="124948"/>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4952"/>
                                        </p:tgtEl>
                                        <p:attrNameLst>
                                          <p:attrName>style.visibility</p:attrName>
                                        </p:attrNameLst>
                                      </p:cBhvr>
                                      <p:to>
                                        <p:strVal val="visible"/>
                                      </p:to>
                                    </p:set>
                                    <p:animEffect transition="in" filter="fade">
                                      <p:cBhvr>
                                        <p:cTn id="29" dur="2000"/>
                                        <p:tgtEl>
                                          <p:spTgt spid="124952"/>
                                        </p:tgtEl>
                                      </p:cBhvr>
                                    </p:animEffect>
                                  </p:childTnLst>
                                </p:cTn>
                              </p:par>
                              <p:par>
                                <p:cTn id="30" presetID="22" presetClass="entr" presetSubtype="2" fill="hold" nodeType="withEffect">
                                  <p:stCondLst>
                                    <p:cond delay="0"/>
                                  </p:stCondLst>
                                  <p:childTnLst>
                                    <p:set>
                                      <p:cBhvr>
                                        <p:cTn id="31" dur="1" fill="hold">
                                          <p:stCondLst>
                                            <p:cond delay="0"/>
                                          </p:stCondLst>
                                        </p:cTn>
                                        <p:tgtEl>
                                          <p:spTgt spid="124931"/>
                                        </p:tgtEl>
                                        <p:attrNameLst>
                                          <p:attrName>style.visibility</p:attrName>
                                        </p:attrNameLst>
                                      </p:cBhvr>
                                      <p:to>
                                        <p:strVal val="visible"/>
                                      </p:to>
                                    </p:set>
                                    <p:animEffect transition="in" filter="wipe(right)">
                                      <p:cBhvr>
                                        <p:cTn id="32" dur="2000"/>
                                        <p:tgtEl>
                                          <p:spTgt spid="124931"/>
                                        </p:tgtEl>
                                      </p:cBhvr>
                                    </p:animEffect>
                                  </p:childTnLst>
                                </p:cTn>
                              </p:par>
                            </p:childTnLst>
                          </p:cTn>
                        </p:par>
                        <p:par>
                          <p:cTn id="33" fill="hold" nodeType="afterGroup">
                            <p:stCondLst>
                              <p:cond delay="2000"/>
                            </p:stCondLst>
                            <p:childTnLst>
                              <p:par>
                                <p:cTn id="34" presetID="22" presetClass="entr" presetSubtype="8" fill="hold" nodeType="afterEffect">
                                  <p:stCondLst>
                                    <p:cond delay="0"/>
                                  </p:stCondLst>
                                  <p:childTnLst>
                                    <p:set>
                                      <p:cBhvr>
                                        <p:cTn id="35" dur="1" fill="hold">
                                          <p:stCondLst>
                                            <p:cond delay="0"/>
                                          </p:stCondLst>
                                        </p:cTn>
                                        <p:tgtEl>
                                          <p:spTgt spid="124933"/>
                                        </p:tgtEl>
                                        <p:attrNameLst>
                                          <p:attrName>style.visibility</p:attrName>
                                        </p:attrNameLst>
                                      </p:cBhvr>
                                      <p:to>
                                        <p:strVal val="visible"/>
                                      </p:to>
                                    </p:set>
                                    <p:animEffect transition="in" filter="wipe(left)">
                                      <p:cBhvr>
                                        <p:cTn id="36" dur="2000"/>
                                        <p:tgtEl>
                                          <p:spTgt spid="124933"/>
                                        </p:tgtEl>
                                      </p:cBhvr>
                                    </p:animEffect>
                                  </p:childTnLst>
                                </p:cTn>
                              </p:par>
                            </p:childTnLst>
                          </p:cTn>
                        </p:par>
                        <p:par>
                          <p:cTn id="37" fill="hold" nodeType="afterGroup">
                            <p:stCondLst>
                              <p:cond delay="4000"/>
                            </p:stCondLst>
                            <p:childTnLst>
                              <p:par>
                                <p:cTn id="38" presetID="10" presetClass="entr" presetSubtype="0" fill="hold" nodeType="afterEffect">
                                  <p:stCondLst>
                                    <p:cond delay="0"/>
                                  </p:stCondLst>
                                  <p:childTnLst>
                                    <p:set>
                                      <p:cBhvr>
                                        <p:cTn id="39" dur="1" fill="hold">
                                          <p:stCondLst>
                                            <p:cond delay="0"/>
                                          </p:stCondLst>
                                        </p:cTn>
                                        <p:tgtEl>
                                          <p:spTgt spid="124937"/>
                                        </p:tgtEl>
                                        <p:attrNameLst>
                                          <p:attrName>style.visibility</p:attrName>
                                        </p:attrNameLst>
                                      </p:cBhvr>
                                      <p:to>
                                        <p:strVal val="visible"/>
                                      </p:to>
                                    </p:set>
                                    <p:animEffect transition="in" filter="fade">
                                      <p:cBhvr>
                                        <p:cTn id="40" dur="500"/>
                                        <p:tgtEl>
                                          <p:spTgt spid="124937"/>
                                        </p:tgtEl>
                                      </p:cBhvr>
                                    </p:animEffect>
                                  </p:childTnLst>
                                </p:cTn>
                              </p:par>
                            </p:childTnLst>
                          </p:cTn>
                        </p:par>
                      </p:childTnLst>
                    </p:cTn>
                  </p:par>
                </p:childTnLst>
              </p:cTn>
              <p:nextCondLst>
                <p:cond evt="onClick" delay="0">
                  <p:tgtEl>
                    <p:spTgt spid="124948"/>
                  </p:tgtEl>
                </p:cond>
              </p:nextCondLst>
            </p:seq>
            <p:seq concurrent="1" nextAc="seek">
              <p:cTn id="41" restart="whenNotActive" fill="hold" evtFilter="cancelBubble" nodeType="interactiveSeq">
                <p:stCondLst>
                  <p:cond evt="onClick" delay="0">
                    <p:tgtEl>
                      <p:spTgt spid="124946"/>
                    </p:tgtEl>
                  </p:cond>
                </p:stCondLst>
                <p:endSync evt="end" delay="0">
                  <p:rtn val="all"/>
                </p:endSync>
                <p:childTnLst>
                  <p:par>
                    <p:cTn id="42" fill="hold" nodeType="clickPar">
                      <p:stCondLst>
                        <p:cond delay="0"/>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24953"/>
                                        </p:tgtEl>
                                        <p:attrNameLst>
                                          <p:attrName>style.visibility</p:attrName>
                                        </p:attrNameLst>
                                      </p:cBhvr>
                                      <p:to>
                                        <p:strVal val="visible"/>
                                      </p:to>
                                    </p:set>
                                    <p:animEffect transition="in" filter="fade">
                                      <p:cBhvr>
                                        <p:cTn id="46" dur="2000"/>
                                        <p:tgtEl>
                                          <p:spTgt spid="124953"/>
                                        </p:tgtEl>
                                      </p:cBhvr>
                                    </p:animEffect>
                                  </p:childTnLst>
                                </p:cTn>
                              </p:par>
                              <p:par>
                                <p:cTn id="47" presetID="10" presetClass="exit" presetSubtype="0" fill="hold" nodeType="withEffect">
                                  <p:stCondLst>
                                    <p:cond delay="0"/>
                                  </p:stCondLst>
                                  <p:childTnLst>
                                    <p:animEffect transition="out" filter="fade">
                                      <p:cBhvr>
                                        <p:cTn id="48" dur="1000"/>
                                        <p:tgtEl>
                                          <p:spTgt spid="124931"/>
                                        </p:tgtEl>
                                      </p:cBhvr>
                                    </p:animEffect>
                                    <p:set>
                                      <p:cBhvr>
                                        <p:cTn id="49" dur="1" fill="hold">
                                          <p:stCondLst>
                                            <p:cond delay="999"/>
                                          </p:stCondLst>
                                        </p:cTn>
                                        <p:tgtEl>
                                          <p:spTgt spid="124931"/>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1000"/>
                                        <p:tgtEl>
                                          <p:spTgt spid="124932"/>
                                        </p:tgtEl>
                                      </p:cBhvr>
                                    </p:animEffect>
                                    <p:set>
                                      <p:cBhvr>
                                        <p:cTn id="52" dur="1" fill="hold">
                                          <p:stCondLst>
                                            <p:cond delay="999"/>
                                          </p:stCondLst>
                                        </p:cTn>
                                        <p:tgtEl>
                                          <p:spTgt spid="124932"/>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1000"/>
                                        <p:tgtEl>
                                          <p:spTgt spid="124933"/>
                                        </p:tgtEl>
                                      </p:cBhvr>
                                    </p:animEffect>
                                    <p:set>
                                      <p:cBhvr>
                                        <p:cTn id="55" dur="1" fill="hold">
                                          <p:stCondLst>
                                            <p:cond delay="999"/>
                                          </p:stCondLst>
                                        </p:cTn>
                                        <p:tgtEl>
                                          <p:spTgt spid="124933"/>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1000"/>
                                        <p:tgtEl>
                                          <p:spTgt spid="124936"/>
                                        </p:tgtEl>
                                      </p:cBhvr>
                                    </p:animEffect>
                                    <p:set>
                                      <p:cBhvr>
                                        <p:cTn id="58" dur="1" fill="hold">
                                          <p:stCondLst>
                                            <p:cond delay="999"/>
                                          </p:stCondLst>
                                        </p:cTn>
                                        <p:tgtEl>
                                          <p:spTgt spid="124936"/>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1000"/>
                                        <p:tgtEl>
                                          <p:spTgt spid="124930"/>
                                        </p:tgtEl>
                                      </p:cBhvr>
                                    </p:animEffect>
                                    <p:set>
                                      <p:cBhvr>
                                        <p:cTn id="61" dur="1" fill="hold">
                                          <p:stCondLst>
                                            <p:cond delay="999"/>
                                          </p:stCondLst>
                                        </p:cTn>
                                        <p:tgtEl>
                                          <p:spTgt spid="124930"/>
                                        </p:tgtEl>
                                        <p:attrNameLst>
                                          <p:attrName>style.visibility</p:attrName>
                                        </p:attrNameLst>
                                      </p:cBhvr>
                                      <p:to>
                                        <p:strVal val="hidden"/>
                                      </p:to>
                                    </p:set>
                                  </p:childTnLst>
                                </p:cTn>
                              </p:par>
                            </p:childTnLst>
                          </p:cTn>
                        </p:par>
                        <p:par>
                          <p:cTn id="62" fill="hold" nodeType="afterGroup">
                            <p:stCondLst>
                              <p:cond delay="2000"/>
                            </p:stCondLst>
                            <p:childTnLst>
                              <p:par>
                                <p:cTn id="63" presetID="35" presetClass="path" presetSubtype="0" accel="50000" decel="50000" fill="hold" nodeType="afterEffect">
                                  <p:stCondLst>
                                    <p:cond delay="0"/>
                                  </p:stCondLst>
                                  <p:childTnLst>
                                    <p:animMotion origin="layout" path="M 3.33333E-6 -2.94798E-6 L -0.3125 -2.94798E-6 " pathEditMode="relative" rAng="0" ptsTypes="AA">
                                      <p:cBhvr>
                                        <p:cTn id="64" dur="5000" fill="hold"/>
                                        <p:tgtEl>
                                          <p:spTgt spid="124937"/>
                                        </p:tgtEl>
                                        <p:attrNameLst>
                                          <p:attrName>ppt_x</p:attrName>
                                          <p:attrName>ppt_y</p:attrName>
                                        </p:attrNameLst>
                                      </p:cBhvr>
                                      <p:rCtr x="-15625" y="0"/>
                                    </p:animMotion>
                                  </p:childTnLst>
                                </p:cTn>
                              </p:par>
                            </p:childTnLst>
                          </p:cTn>
                        </p:par>
                      </p:childTnLst>
                    </p:cTn>
                  </p:par>
                </p:childTnLst>
              </p:cTn>
              <p:nextCondLst>
                <p:cond evt="onClick" delay="0">
                  <p:tgtEl>
                    <p:spTgt spid="124946"/>
                  </p:tgtEl>
                </p:cond>
              </p:nextCondLst>
            </p:seq>
            <p:seq concurrent="1" nextAc="seek">
              <p:cTn id="65" restart="whenNotActive" fill="hold" evtFilter="cancelBubble" nodeType="interactiveSeq">
                <p:stCondLst>
                  <p:cond evt="onClick" delay="0">
                    <p:tgtEl>
                      <p:spTgt spid="124947"/>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24954"/>
                                        </p:tgtEl>
                                        <p:attrNameLst>
                                          <p:attrName>style.visibility</p:attrName>
                                        </p:attrNameLst>
                                      </p:cBhvr>
                                      <p:to>
                                        <p:strVal val="visible"/>
                                      </p:to>
                                    </p:set>
                                    <p:animEffect transition="in" filter="fade">
                                      <p:cBhvr>
                                        <p:cTn id="70" dur="2000"/>
                                        <p:tgtEl>
                                          <p:spTgt spid="124954"/>
                                        </p:tgtEl>
                                      </p:cBhvr>
                                    </p:animEffect>
                                  </p:childTnLst>
                                </p:cTn>
                              </p:par>
                              <p:par>
                                <p:cTn id="71" presetID="8" presetClass="emph" presetSubtype="0" accel="50000" decel="50000" fill="hold" nodeType="withEffect">
                                  <p:stCondLst>
                                    <p:cond delay="0"/>
                                  </p:stCondLst>
                                  <p:childTnLst>
                                    <p:animRot by="5400000">
                                      <p:cBhvr>
                                        <p:cTn id="72" dur="2000" fill="hold"/>
                                        <p:tgtEl>
                                          <p:spTgt spid="124937"/>
                                        </p:tgtEl>
                                        <p:attrNameLst>
                                          <p:attrName>r</p:attrName>
                                        </p:attrNameLst>
                                      </p:cBhvr>
                                    </p:animRot>
                                  </p:childTnLst>
                                </p:cTn>
                              </p:par>
                            </p:childTnLst>
                          </p:cTn>
                        </p:par>
                        <p:par>
                          <p:cTn id="73" fill="hold" nodeType="afterGroup">
                            <p:stCondLst>
                              <p:cond delay="2000"/>
                            </p:stCondLst>
                            <p:childTnLst>
                              <p:par>
                                <p:cTn id="74" presetID="64" presetClass="path" presetSubtype="0" accel="50000" decel="50000" autoRev="1" fill="hold" nodeType="afterEffect">
                                  <p:stCondLst>
                                    <p:cond delay="0"/>
                                  </p:stCondLst>
                                  <p:childTnLst>
                                    <p:animMotion origin="layout" path="M -0.3125 -2.94798E-6 L -0.0625 -0.13896 " pathEditMode="relative" rAng="0" ptsTypes="AA">
                                      <p:cBhvr>
                                        <p:cTn id="75" dur="3000" fill="hold"/>
                                        <p:tgtEl>
                                          <p:spTgt spid="124937"/>
                                        </p:tgtEl>
                                        <p:attrNameLst>
                                          <p:attrName>ppt_x</p:attrName>
                                          <p:attrName>ppt_y</p:attrName>
                                        </p:attrNameLst>
                                      </p:cBhvr>
                                      <p:rCtr x="12500" y="-6960"/>
                                    </p:animMotion>
                                  </p:childTnLst>
                                </p:cTn>
                              </p:par>
                              <p:par>
                                <p:cTn id="76" presetID="6" presetClass="emph" presetSubtype="0" autoRev="1" fill="hold" nodeType="withEffect">
                                  <p:stCondLst>
                                    <p:cond delay="0"/>
                                  </p:stCondLst>
                                  <p:childTnLst>
                                    <p:animScale>
                                      <p:cBhvr>
                                        <p:cTn id="77" dur="3000" fill="hold"/>
                                        <p:tgtEl>
                                          <p:spTgt spid="124937"/>
                                        </p:tgtEl>
                                      </p:cBhvr>
                                      <p:by x="50000" y="50000"/>
                                    </p:animScale>
                                  </p:childTnLst>
                                </p:cTn>
                              </p:par>
                            </p:childTnLst>
                          </p:cTn>
                        </p:par>
                      </p:childTnLst>
                    </p:cTn>
                  </p:par>
                </p:childTnLst>
              </p:cTn>
              <p:nextCondLst>
                <p:cond evt="onClick" delay="0">
                  <p:tgtEl>
                    <p:spTgt spid="124947"/>
                  </p:tgtEl>
                </p:cond>
              </p:nextCondLst>
            </p:seq>
          </p:childTnLst>
        </p:cTn>
      </p:par>
    </p:tnLst>
    <p:bldLst>
      <p:bldP spid="124950" grpId="0"/>
      <p:bldP spid="124951" grpId="0"/>
      <p:bldP spid="124952" grpId="0"/>
      <p:bldP spid="124953" grpId="0"/>
      <p:bldP spid="12495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B0542"/>
        </a:solidFill>
        <a:effectLst/>
      </p:bgPr>
    </p:bg>
    <p:spTree>
      <p:nvGrpSpPr>
        <p:cNvPr id="1" name=""/>
        <p:cNvGrpSpPr/>
        <p:nvPr/>
      </p:nvGrpSpPr>
      <p:grpSpPr>
        <a:xfrm>
          <a:off x="0" y="0"/>
          <a:ext cx="0" cy="0"/>
          <a:chOff x="0" y="0"/>
          <a:chExt cx="0" cy="0"/>
        </a:xfrm>
      </p:grpSpPr>
      <p:grpSp>
        <p:nvGrpSpPr>
          <p:cNvPr id="112657" name="Group 17"/>
          <p:cNvGrpSpPr>
            <a:grpSpLocks/>
          </p:cNvGrpSpPr>
          <p:nvPr/>
        </p:nvGrpSpPr>
        <p:grpSpPr bwMode="auto">
          <a:xfrm>
            <a:off x="5334000" y="1255713"/>
            <a:ext cx="6629400" cy="8763000"/>
            <a:chOff x="-336" y="480"/>
            <a:chExt cx="4176" cy="5520"/>
          </a:xfrm>
        </p:grpSpPr>
        <p:sp>
          <p:nvSpPr>
            <p:cNvPr id="112658" name="Line 18"/>
            <p:cNvSpPr>
              <a:spLocks noChangeShapeType="1"/>
            </p:cNvSpPr>
            <p:nvPr/>
          </p:nvSpPr>
          <p:spPr bwMode="auto">
            <a:xfrm>
              <a:off x="1728" y="3024"/>
              <a:ext cx="2112" cy="2976"/>
            </a:xfrm>
            <a:prstGeom prst="line">
              <a:avLst/>
            </a:prstGeom>
            <a:noFill/>
            <a:ln w="9525">
              <a:solidFill>
                <a:srgbClr val="66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12659" name="Group 19"/>
            <p:cNvGrpSpPr>
              <a:grpSpLocks/>
            </p:cNvGrpSpPr>
            <p:nvPr/>
          </p:nvGrpSpPr>
          <p:grpSpPr bwMode="auto">
            <a:xfrm>
              <a:off x="-336" y="480"/>
              <a:ext cx="2094" cy="2976"/>
              <a:chOff x="1842" y="480"/>
              <a:chExt cx="2094" cy="2976"/>
            </a:xfrm>
          </p:grpSpPr>
          <p:pic>
            <p:nvPicPr>
              <p:cNvPr id="112660" name="Picture 20" descr="khoi tr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2" y="480"/>
                <a:ext cx="2094" cy="2976"/>
              </a:xfrm>
              <a:prstGeom prst="rect">
                <a:avLst/>
              </a:prstGeom>
              <a:noFill/>
              <a:extLst>
                <a:ext uri="{909E8E84-426E-40DD-AFC4-6F175D3DCCD1}">
                  <a14:hiddenFill xmlns:a14="http://schemas.microsoft.com/office/drawing/2010/main">
                    <a:solidFill>
                      <a:srgbClr val="FFFFFF"/>
                    </a:solidFill>
                  </a14:hiddenFill>
                </a:ext>
              </a:extLst>
            </p:spPr>
          </p:pic>
          <p:grpSp>
            <p:nvGrpSpPr>
              <p:cNvPr id="112661" name="Group 21"/>
              <p:cNvGrpSpPr>
                <a:grpSpLocks/>
              </p:cNvGrpSpPr>
              <p:nvPr/>
            </p:nvGrpSpPr>
            <p:grpSpPr bwMode="auto">
              <a:xfrm>
                <a:off x="1862" y="952"/>
                <a:ext cx="2050" cy="2400"/>
                <a:chOff x="-384" y="936"/>
                <a:chExt cx="2050" cy="2400"/>
              </a:xfrm>
            </p:grpSpPr>
            <p:sp>
              <p:nvSpPr>
                <p:cNvPr id="112662" name="Oval 22"/>
                <p:cNvSpPr>
                  <a:spLocks noChangeArrowheads="1"/>
                </p:cNvSpPr>
                <p:nvPr/>
              </p:nvSpPr>
              <p:spPr bwMode="auto">
                <a:xfrm>
                  <a:off x="-368" y="2568"/>
                  <a:ext cx="2016" cy="768"/>
                </a:xfrm>
                <a:prstGeom prst="ellipse">
                  <a:avLst/>
                </a:prstGeom>
                <a:gradFill rotWithShape="1">
                  <a:gsLst>
                    <a:gs pos="0">
                      <a:srgbClr val="3399FF">
                        <a:gamma/>
                        <a:shade val="60392"/>
                        <a:invGamma/>
                      </a:srgbClr>
                    </a:gs>
                    <a:gs pos="100000">
                      <a:srgbClr val="3399FF"/>
                    </a:gs>
                  </a:gsLst>
                  <a:lin ang="0" scaled="1"/>
                </a:gradFill>
                <a:ln>
                  <a:noFill/>
                </a:ln>
                <a:effectLst/>
                <a:extLst>
                  <a:ext uri="{91240B29-F687-4F45-9708-019B960494DF}">
                    <a14:hiddenLine xmlns:a14="http://schemas.microsoft.com/office/drawing/2010/main" w="22225">
                      <a:solidFill>
                        <a:schemeClr val="fo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63" name="AutoShape 23"/>
                <p:cNvSpPr>
                  <a:spLocks noChangeArrowheads="1"/>
                </p:cNvSpPr>
                <p:nvPr/>
              </p:nvSpPr>
              <p:spPr bwMode="auto">
                <a:xfrm>
                  <a:off x="-384" y="936"/>
                  <a:ext cx="2050" cy="2016"/>
                </a:xfrm>
                <a:custGeom>
                  <a:avLst/>
                  <a:gdLst>
                    <a:gd name="G0" fmla="+- 233 0 0"/>
                    <a:gd name="G1" fmla="+- 21600 0 233"/>
                    <a:gd name="G2" fmla="*/ 233 1 2"/>
                    <a:gd name="G3" fmla="+- 21600 0 G2"/>
                    <a:gd name="G4" fmla="+/ 233 21600 2"/>
                    <a:gd name="G5" fmla="+/ G1 0 2"/>
                    <a:gd name="G6" fmla="*/ 21600 21600 233"/>
                    <a:gd name="G7" fmla="*/ G6 1 2"/>
                    <a:gd name="G8" fmla="+- 21600 0 G7"/>
                    <a:gd name="G9" fmla="*/ 21600 1 2"/>
                    <a:gd name="G10" fmla="+- 233 0 G9"/>
                    <a:gd name="G11" fmla="?: G10 G8 0"/>
                    <a:gd name="G12" fmla="?: G10 G7 21600"/>
                    <a:gd name="T0" fmla="*/ 21483 w 21600"/>
                    <a:gd name="T1" fmla="*/ 10800 h 21600"/>
                    <a:gd name="T2" fmla="*/ 10800 w 21600"/>
                    <a:gd name="T3" fmla="*/ 21600 h 21600"/>
                    <a:gd name="T4" fmla="*/ 117 w 21600"/>
                    <a:gd name="T5" fmla="*/ 10800 h 21600"/>
                    <a:gd name="T6" fmla="*/ 10800 w 21600"/>
                    <a:gd name="T7" fmla="*/ 0 h 21600"/>
                    <a:gd name="T8" fmla="*/ 1917 w 21600"/>
                    <a:gd name="T9" fmla="*/ 1917 h 21600"/>
                    <a:gd name="T10" fmla="*/ 19683 w 21600"/>
                    <a:gd name="T11" fmla="*/ 19683 h 21600"/>
                  </a:gdLst>
                  <a:ahLst/>
                  <a:cxnLst>
                    <a:cxn ang="0">
                      <a:pos x="T0" y="T1"/>
                    </a:cxn>
                    <a:cxn ang="0">
                      <a:pos x="T2" y="T3"/>
                    </a:cxn>
                    <a:cxn ang="0">
                      <a:pos x="T4" y="T5"/>
                    </a:cxn>
                    <a:cxn ang="0">
                      <a:pos x="T6" y="T7"/>
                    </a:cxn>
                  </a:cxnLst>
                  <a:rect l="T8" t="T9" r="T10" b="T11"/>
                  <a:pathLst>
                    <a:path w="21600" h="21600">
                      <a:moveTo>
                        <a:pt x="0" y="0"/>
                      </a:moveTo>
                      <a:lnTo>
                        <a:pt x="233" y="21600"/>
                      </a:lnTo>
                      <a:lnTo>
                        <a:pt x="21367" y="21600"/>
                      </a:lnTo>
                      <a:lnTo>
                        <a:pt x="21600" y="0"/>
                      </a:lnTo>
                      <a:close/>
                    </a:path>
                  </a:pathLst>
                </a:custGeom>
                <a:gradFill rotWithShape="1">
                  <a:gsLst>
                    <a:gs pos="0">
                      <a:srgbClr val="3399FF">
                        <a:gamma/>
                        <a:shade val="57255"/>
                        <a:invGamma/>
                      </a:srgbClr>
                    </a:gs>
                    <a:gs pos="100000">
                      <a:srgbClr val="3399F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12664" name="Oval 24"/>
              <p:cNvSpPr>
                <a:spLocks noChangeArrowheads="1"/>
              </p:cNvSpPr>
              <p:nvPr/>
            </p:nvSpPr>
            <p:spPr bwMode="auto">
              <a:xfrm>
                <a:off x="1862" y="498"/>
                <a:ext cx="2050" cy="777"/>
              </a:xfrm>
              <a:prstGeom prst="ellipse">
                <a:avLst/>
              </a:prstGeom>
              <a:gradFill rotWithShape="1">
                <a:gsLst>
                  <a:gs pos="0">
                    <a:schemeClr val="accent1">
                      <a:gamma/>
                      <a:shade val="46275"/>
                      <a:invGamma/>
                    </a:schemeClr>
                  </a:gs>
                  <a:gs pos="100000">
                    <a:schemeClr val="accent1">
                      <a:alpha val="97000"/>
                    </a:schemeClr>
                  </a:gs>
                </a:gsLst>
                <a:lin ang="5400000" scaled="1"/>
              </a:gradFill>
              <a:ln>
                <a:noFill/>
              </a:ln>
              <a:effectLst/>
              <a:extLst>
                <a:ext uri="{91240B29-F687-4F45-9708-019B960494DF}">
                  <a14:hiddenLine xmlns:a14="http://schemas.microsoft.com/office/drawing/2010/main" w="22225">
                    <a:solidFill>
                      <a:schemeClr val="fo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12665" name="Oval 25"/>
          <p:cNvSpPr>
            <a:spLocks noChangeAspect="1" noChangeArrowheads="1"/>
          </p:cNvSpPr>
          <p:nvPr/>
        </p:nvSpPr>
        <p:spPr bwMode="auto">
          <a:xfrm>
            <a:off x="758825" y="1639888"/>
            <a:ext cx="3875088" cy="3875087"/>
          </a:xfrm>
          <a:prstGeom prst="ellipse">
            <a:avLst/>
          </a:prstGeom>
          <a:gradFill rotWithShape="1">
            <a:gsLst>
              <a:gs pos="0">
                <a:srgbClr val="3399FF">
                  <a:gamma/>
                  <a:shade val="46275"/>
                  <a:invGamma/>
                  <a:alpha val="73000"/>
                </a:srgbClr>
              </a:gs>
              <a:gs pos="100000">
                <a:srgbClr val="3399FF">
                  <a:alpha val="73000"/>
                </a:srgbClr>
              </a:gs>
            </a:gsLst>
            <a:lin ang="0" scaled="1"/>
          </a:gradFill>
          <a:ln>
            <a:noFill/>
          </a:ln>
          <a:effectLst/>
          <a:extLst>
            <a:ext uri="{91240B29-F687-4F45-9708-019B960494DF}">
              <a14:hiddenLine xmlns:a14="http://schemas.microsoft.com/office/drawing/2010/main" w="25400">
                <a:solidFill>
                  <a:srgbClr val="FFFF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12667" name="Group 27"/>
          <p:cNvGrpSpPr>
            <a:grpSpLocks/>
          </p:cNvGrpSpPr>
          <p:nvPr/>
        </p:nvGrpSpPr>
        <p:grpSpPr bwMode="auto">
          <a:xfrm>
            <a:off x="879475" y="1666875"/>
            <a:ext cx="3581400" cy="3879850"/>
            <a:chOff x="1584" y="812"/>
            <a:chExt cx="2256" cy="2444"/>
          </a:xfrm>
        </p:grpSpPr>
        <p:sp>
          <p:nvSpPr>
            <p:cNvPr id="112668" name="AutoShape 28"/>
            <p:cNvSpPr>
              <a:spLocks noChangeArrowheads="1"/>
            </p:cNvSpPr>
            <p:nvPr/>
          </p:nvSpPr>
          <p:spPr bwMode="auto">
            <a:xfrm>
              <a:off x="1584" y="820"/>
              <a:ext cx="1104" cy="2436"/>
            </a:xfrm>
            <a:prstGeom prst="moon">
              <a:avLst>
                <a:gd name="adj" fmla="val 4708"/>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69" name="AutoShape 29"/>
            <p:cNvSpPr>
              <a:spLocks noChangeArrowheads="1"/>
            </p:cNvSpPr>
            <p:nvPr/>
          </p:nvSpPr>
          <p:spPr bwMode="auto">
            <a:xfrm flipH="1">
              <a:off x="2688" y="820"/>
              <a:ext cx="1152" cy="2436"/>
            </a:xfrm>
            <a:prstGeom prst="moon">
              <a:avLst>
                <a:gd name="adj" fmla="val 4366"/>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70" name="AutoShape 30"/>
            <p:cNvSpPr>
              <a:spLocks noChangeArrowheads="1"/>
            </p:cNvSpPr>
            <p:nvPr/>
          </p:nvSpPr>
          <p:spPr bwMode="auto">
            <a:xfrm>
              <a:off x="1776" y="816"/>
              <a:ext cx="912" cy="2436"/>
            </a:xfrm>
            <a:prstGeom prst="moon">
              <a:avLst>
                <a:gd name="adj" fmla="val 5593"/>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71" name="AutoShape 31"/>
            <p:cNvSpPr>
              <a:spLocks noChangeArrowheads="1"/>
            </p:cNvSpPr>
            <p:nvPr/>
          </p:nvSpPr>
          <p:spPr bwMode="auto">
            <a:xfrm flipH="1">
              <a:off x="2700" y="816"/>
              <a:ext cx="948" cy="2436"/>
            </a:xfrm>
            <a:prstGeom prst="moon">
              <a:avLst>
                <a:gd name="adj" fmla="val 6009"/>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72" name="AutoShape 32"/>
            <p:cNvSpPr>
              <a:spLocks noChangeArrowheads="1"/>
            </p:cNvSpPr>
            <p:nvPr/>
          </p:nvSpPr>
          <p:spPr bwMode="auto">
            <a:xfrm>
              <a:off x="1968" y="816"/>
              <a:ext cx="760" cy="2436"/>
            </a:xfrm>
            <a:prstGeom prst="moon">
              <a:avLst>
                <a:gd name="adj" fmla="val 7894"/>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73" name="AutoShape 33"/>
            <p:cNvSpPr>
              <a:spLocks noChangeArrowheads="1"/>
            </p:cNvSpPr>
            <p:nvPr/>
          </p:nvSpPr>
          <p:spPr bwMode="auto">
            <a:xfrm flipH="1">
              <a:off x="2688" y="816"/>
              <a:ext cx="720" cy="2436"/>
            </a:xfrm>
            <a:prstGeom prst="moon">
              <a:avLst>
                <a:gd name="adj" fmla="val 7894"/>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74" name="AutoShape 34"/>
            <p:cNvSpPr>
              <a:spLocks noChangeArrowheads="1"/>
            </p:cNvSpPr>
            <p:nvPr/>
          </p:nvSpPr>
          <p:spPr bwMode="auto">
            <a:xfrm>
              <a:off x="2256" y="816"/>
              <a:ext cx="472" cy="2436"/>
            </a:xfrm>
            <a:prstGeom prst="moon">
              <a:avLst>
                <a:gd name="adj" fmla="val 17046"/>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75" name="AutoShape 35"/>
            <p:cNvSpPr>
              <a:spLocks noChangeArrowheads="1"/>
            </p:cNvSpPr>
            <p:nvPr/>
          </p:nvSpPr>
          <p:spPr bwMode="auto">
            <a:xfrm flipH="1">
              <a:off x="2720" y="812"/>
              <a:ext cx="336" cy="2436"/>
            </a:xfrm>
            <a:prstGeom prst="moon">
              <a:avLst>
                <a:gd name="adj" fmla="val 22917"/>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76" name="AutoShape 36"/>
            <p:cNvSpPr>
              <a:spLocks noChangeArrowheads="1"/>
            </p:cNvSpPr>
            <p:nvPr/>
          </p:nvSpPr>
          <p:spPr bwMode="auto">
            <a:xfrm>
              <a:off x="2624" y="812"/>
              <a:ext cx="96" cy="2436"/>
            </a:xfrm>
            <a:prstGeom prst="moon">
              <a:avLst>
                <a:gd name="adj" fmla="val 77083"/>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12677" name="Rectangle 37"/>
          <p:cNvSpPr>
            <a:spLocks noChangeArrowheads="1"/>
          </p:cNvSpPr>
          <p:nvPr/>
        </p:nvSpPr>
        <p:spPr bwMode="auto">
          <a:xfrm>
            <a:off x="1617663" y="0"/>
            <a:ext cx="482696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7200" b="1" dirty="0" err="1">
                <a:solidFill>
                  <a:srgbClr val="0000FF"/>
                </a:solidFill>
              </a:rPr>
              <a:t>Giống</a:t>
            </a:r>
            <a:r>
              <a:rPr lang="en-US" altLang="en-US" sz="7200" b="1" dirty="0">
                <a:solidFill>
                  <a:srgbClr val="0000FF"/>
                </a:solidFill>
              </a:rPr>
              <a:t> </a:t>
            </a:r>
            <a:r>
              <a:rPr lang="en-US" altLang="en-US" sz="7200" b="1" dirty="0" err="1">
                <a:solidFill>
                  <a:srgbClr val="0000FF"/>
                </a:solidFill>
              </a:rPr>
              <a:t>nhau</a:t>
            </a:r>
            <a:endParaRPr lang="en-US" altLang="en-US" sz="7200" b="1" dirty="0">
              <a:solidFill>
                <a:srgbClr val="0000FF"/>
              </a:solidFill>
            </a:endParaRPr>
          </a:p>
        </p:txBody>
      </p:sp>
      <p:grpSp>
        <p:nvGrpSpPr>
          <p:cNvPr id="112678" name="Group 38"/>
          <p:cNvGrpSpPr>
            <a:grpSpLocks/>
          </p:cNvGrpSpPr>
          <p:nvPr/>
        </p:nvGrpSpPr>
        <p:grpSpPr bwMode="auto">
          <a:xfrm>
            <a:off x="879475" y="1666875"/>
            <a:ext cx="3581400" cy="3879850"/>
            <a:chOff x="1584" y="812"/>
            <a:chExt cx="2256" cy="2444"/>
          </a:xfrm>
        </p:grpSpPr>
        <p:sp>
          <p:nvSpPr>
            <p:cNvPr id="112679" name="AutoShape 39"/>
            <p:cNvSpPr>
              <a:spLocks noChangeArrowheads="1"/>
            </p:cNvSpPr>
            <p:nvPr/>
          </p:nvSpPr>
          <p:spPr bwMode="auto">
            <a:xfrm>
              <a:off x="1584" y="820"/>
              <a:ext cx="1104" cy="2436"/>
            </a:xfrm>
            <a:prstGeom prst="moon">
              <a:avLst>
                <a:gd name="adj" fmla="val 4708"/>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80" name="AutoShape 40"/>
            <p:cNvSpPr>
              <a:spLocks noChangeArrowheads="1"/>
            </p:cNvSpPr>
            <p:nvPr/>
          </p:nvSpPr>
          <p:spPr bwMode="auto">
            <a:xfrm flipH="1">
              <a:off x="2688" y="820"/>
              <a:ext cx="1152" cy="2436"/>
            </a:xfrm>
            <a:prstGeom prst="moon">
              <a:avLst>
                <a:gd name="adj" fmla="val 4366"/>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81" name="AutoShape 41"/>
            <p:cNvSpPr>
              <a:spLocks noChangeArrowheads="1"/>
            </p:cNvSpPr>
            <p:nvPr/>
          </p:nvSpPr>
          <p:spPr bwMode="auto">
            <a:xfrm>
              <a:off x="1776" y="816"/>
              <a:ext cx="912" cy="2436"/>
            </a:xfrm>
            <a:prstGeom prst="moon">
              <a:avLst>
                <a:gd name="adj" fmla="val 5593"/>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82" name="AutoShape 42"/>
            <p:cNvSpPr>
              <a:spLocks noChangeArrowheads="1"/>
            </p:cNvSpPr>
            <p:nvPr/>
          </p:nvSpPr>
          <p:spPr bwMode="auto">
            <a:xfrm flipH="1">
              <a:off x="2700" y="816"/>
              <a:ext cx="948" cy="2436"/>
            </a:xfrm>
            <a:prstGeom prst="moon">
              <a:avLst>
                <a:gd name="adj" fmla="val 6009"/>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83" name="AutoShape 43"/>
            <p:cNvSpPr>
              <a:spLocks noChangeArrowheads="1"/>
            </p:cNvSpPr>
            <p:nvPr/>
          </p:nvSpPr>
          <p:spPr bwMode="auto">
            <a:xfrm>
              <a:off x="1968" y="816"/>
              <a:ext cx="760" cy="2436"/>
            </a:xfrm>
            <a:prstGeom prst="moon">
              <a:avLst>
                <a:gd name="adj" fmla="val 7894"/>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84" name="AutoShape 44"/>
            <p:cNvSpPr>
              <a:spLocks noChangeArrowheads="1"/>
            </p:cNvSpPr>
            <p:nvPr/>
          </p:nvSpPr>
          <p:spPr bwMode="auto">
            <a:xfrm flipH="1">
              <a:off x="2688" y="816"/>
              <a:ext cx="720" cy="2436"/>
            </a:xfrm>
            <a:prstGeom prst="moon">
              <a:avLst>
                <a:gd name="adj" fmla="val 7894"/>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85" name="AutoShape 45"/>
            <p:cNvSpPr>
              <a:spLocks noChangeArrowheads="1"/>
            </p:cNvSpPr>
            <p:nvPr/>
          </p:nvSpPr>
          <p:spPr bwMode="auto">
            <a:xfrm>
              <a:off x="2256" y="816"/>
              <a:ext cx="472" cy="2436"/>
            </a:xfrm>
            <a:prstGeom prst="moon">
              <a:avLst>
                <a:gd name="adj" fmla="val 17046"/>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86" name="AutoShape 46"/>
            <p:cNvSpPr>
              <a:spLocks noChangeArrowheads="1"/>
            </p:cNvSpPr>
            <p:nvPr/>
          </p:nvSpPr>
          <p:spPr bwMode="auto">
            <a:xfrm flipH="1">
              <a:off x="2720" y="812"/>
              <a:ext cx="336" cy="2436"/>
            </a:xfrm>
            <a:prstGeom prst="moon">
              <a:avLst>
                <a:gd name="adj" fmla="val 22917"/>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87" name="AutoShape 47"/>
            <p:cNvSpPr>
              <a:spLocks noChangeArrowheads="1"/>
            </p:cNvSpPr>
            <p:nvPr/>
          </p:nvSpPr>
          <p:spPr bwMode="auto">
            <a:xfrm>
              <a:off x="2624" y="812"/>
              <a:ext cx="96" cy="2436"/>
            </a:xfrm>
            <a:prstGeom prst="moon">
              <a:avLst>
                <a:gd name="adj" fmla="val 77083"/>
              </a:avLst>
            </a:prstGeom>
            <a:solidFill>
              <a:schemeClr val="tx2">
                <a:alpha val="14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112667"/>
                                        </p:tgtEl>
                                        <p:attrNameLst>
                                          <p:attrName>style.visibility</p:attrName>
                                        </p:attrNameLst>
                                      </p:cBhvr>
                                      <p:to>
                                        <p:strVal val="visible"/>
                                      </p:to>
                                    </p:set>
                                    <p:animEffect transition="in" filter="fade">
                                      <p:cBhvr>
                                        <p:cTn id="7" dur="2000"/>
                                        <p:tgtEl>
                                          <p:spTgt spid="112667"/>
                                        </p:tgtEl>
                                      </p:cBhvr>
                                    </p:animEffect>
                                  </p:childTnLst>
                                </p:cTn>
                              </p:par>
                              <p:par>
                                <p:cTn id="8" presetID="22" presetClass="entr" presetSubtype="8" fill="hold" nodeType="withEffect">
                                  <p:stCondLst>
                                    <p:cond delay="0"/>
                                  </p:stCondLst>
                                  <p:childTnLst>
                                    <p:set>
                                      <p:cBhvr>
                                        <p:cTn id="9" dur="1" fill="hold">
                                          <p:stCondLst>
                                            <p:cond delay="0"/>
                                          </p:stCondLst>
                                        </p:cTn>
                                        <p:tgtEl>
                                          <p:spTgt spid="112665"/>
                                        </p:tgtEl>
                                        <p:attrNameLst>
                                          <p:attrName>style.visibility</p:attrName>
                                        </p:attrNameLst>
                                      </p:cBhvr>
                                      <p:to>
                                        <p:strVal val="visible"/>
                                      </p:to>
                                    </p:set>
                                    <p:animEffect transition="in" filter="wipe(left)">
                                      <p:cBhvr>
                                        <p:cTn id="10" dur="2000"/>
                                        <p:tgtEl>
                                          <p:spTgt spid="112665"/>
                                        </p:tgtEl>
                                      </p:cBhvr>
                                    </p:animEffect>
                                  </p:childTnLst>
                                </p:cTn>
                              </p:par>
                            </p:childTnLst>
                          </p:cTn>
                        </p:par>
                        <p:par>
                          <p:cTn id="11" fill="hold" nodeType="afterGroup">
                            <p:stCondLst>
                              <p:cond delay="2000"/>
                            </p:stCondLst>
                            <p:childTnLst>
                              <p:par>
                                <p:cTn id="12" presetID="10" presetClass="entr" presetSubtype="0" fill="hold" nodeType="afterEffect">
                                  <p:stCondLst>
                                    <p:cond delay="0"/>
                                  </p:stCondLst>
                                  <p:childTnLst>
                                    <p:set>
                                      <p:cBhvr>
                                        <p:cTn id="13" dur="1" fill="hold">
                                          <p:stCondLst>
                                            <p:cond delay="0"/>
                                          </p:stCondLst>
                                        </p:cTn>
                                        <p:tgtEl>
                                          <p:spTgt spid="112657"/>
                                        </p:tgtEl>
                                        <p:attrNameLst>
                                          <p:attrName>style.visibility</p:attrName>
                                        </p:attrNameLst>
                                      </p:cBhvr>
                                      <p:to>
                                        <p:strVal val="visible"/>
                                      </p:to>
                                    </p:set>
                                    <p:animEffect transition="in" filter="fade">
                                      <p:cBhvr>
                                        <p:cTn id="14" dur="500"/>
                                        <p:tgtEl>
                                          <p:spTgt spid="112657"/>
                                        </p:tgtEl>
                                      </p:cBhvr>
                                    </p:animEffect>
                                  </p:childTnLst>
                                </p:cTn>
                              </p:par>
                            </p:childTnLst>
                          </p:cTn>
                        </p:par>
                        <p:par>
                          <p:cTn id="15" fill="hold" nodeType="afterGroup">
                            <p:stCondLst>
                              <p:cond delay="2500"/>
                            </p:stCondLst>
                            <p:childTnLst>
                              <p:par>
                                <p:cTn id="16" presetID="23" presetClass="entr" presetSubtype="16" fill="hold" grpId="0" nodeType="afterEffect">
                                  <p:stCondLst>
                                    <p:cond delay="0"/>
                                  </p:stCondLst>
                                  <p:childTnLst>
                                    <p:set>
                                      <p:cBhvr>
                                        <p:cTn id="17" dur="1" fill="hold">
                                          <p:stCondLst>
                                            <p:cond delay="0"/>
                                          </p:stCondLst>
                                        </p:cTn>
                                        <p:tgtEl>
                                          <p:spTgt spid="112677"/>
                                        </p:tgtEl>
                                        <p:attrNameLst>
                                          <p:attrName>style.visibility</p:attrName>
                                        </p:attrNameLst>
                                      </p:cBhvr>
                                      <p:to>
                                        <p:strVal val="visible"/>
                                      </p:to>
                                    </p:set>
                                    <p:anim calcmode="lin" valueType="num">
                                      <p:cBhvr>
                                        <p:cTn id="18" dur="500" fill="hold"/>
                                        <p:tgtEl>
                                          <p:spTgt spid="112677"/>
                                        </p:tgtEl>
                                        <p:attrNameLst>
                                          <p:attrName>ppt_w</p:attrName>
                                        </p:attrNameLst>
                                      </p:cBhvr>
                                      <p:tavLst>
                                        <p:tav tm="0">
                                          <p:val>
                                            <p:fltVal val="0"/>
                                          </p:val>
                                        </p:tav>
                                        <p:tav tm="100000">
                                          <p:val>
                                            <p:strVal val="#ppt_w"/>
                                          </p:val>
                                        </p:tav>
                                      </p:tavLst>
                                    </p:anim>
                                    <p:anim calcmode="lin" valueType="num">
                                      <p:cBhvr>
                                        <p:cTn id="19" dur="500" fill="hold"/>
                                        <p:tgtEl>
                                          <p:spTgt spid="112677"/>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35" presetClass="path" presetSubtype="0" accel="50000" decel="50000" fill="hold" nodeType="clickEffect">
                                  <p:stCondLst>
                                    <p:cond delay="0"/>
                                  </p:stCondLst>
                                  <p:childTnLst>
                                    <p:animMotion origin="layout" path="M -0.05069 0.00856 L -0.36319 0.00856 " pathEditMode="relative" rAng="0" ptsTypes="AA">
                                      <p:cBhvr>
                                        <p:cTn id="23" dur="2000" fill="hold"/>
                                        <p:tgtEl>
                                          <p:spTgt spid="112657"/>
                                        </p:tgtEl>
                                        <p:attrNameLst>
                                          <p:attrName>ppt_x</p:attrName>
                                          <p:attrName>ppt_y</p:attrName>
                                        </p:attrNameLst>
                                      </p:cBhvr>
                                      <p:rCtr x="-15625" y="0"/>
                                    </p:animMotion>
                                  </p:childTnLst>
                                </p:cTn>
                              </p:par>
                              <p:par>
                                <p:cTn id="24" presetID="8" presetClass="emph" presetSubtype="0" accel="50000" decel="50000" fill="hold" nodeType="withEffect">
                                  <p:stCondLst>
                                    <p:cond delay="0"/>
                                  </p:stCondLst>
                                  <p:childTnLst>
                                    <p:animRot by="5400000">
                                      <p:cBhvr>
                                        <p:cTn id="25" dur="2000" fill="hold"/>
                                        <p:tgtEl>
                                          <p:spTgt spid="112657"/>
                                        </p:tgtEl>
                                        <p:attrNameLst>
                                          <p:attrName>r</p:attrName>
                                        </p:attrNameLst>
                                      </p:cBhvr>
                                    </p:animRot>
                                  </p:childTnLst>
                                </p:cTn>
                              </p:par>
                            </p:childTnLst>
                          </p:cTn>
                        </p:par>
                        <p:par>
                          <p:cTn id="26" fill="hold" nodeType="afterGroup">
                            <p:stCondLst>
                              <p:cond delay="2000"/>
                            </p:stCondLst>
                            <p:childTnLst>
                              <p:par>
                                <p:cTn id="27" presetID="64" presetClass="path" presetSubtype="0" accel="50000" decel="50000" autoRev="1" fill="hold" nodeType="afterEffect">
                                  <p:stCondLst>
                                    <p:cond delay="0"/>
                                  </p:stCondLst>
                                  <p:childTnLst>
                                    <p:animMotion origin="layout" path="M -0.42361 0.02335 L -0.17361 -0.11561 " pathEditMode="relative" rAng="0" ptsTypes="AA">
                                      <p:cBhvr>
                                        <p:cTn id="28" dur="3000" fill="hold"/>
                                        <p:tgtEl>
                                          <p:spTgt spid="112657"/>
                                        </p:tgtEl>
                                        <p:attrNameLst>
                                          <p:attrName>ppt_x</p:attrName>
                                          <p:attrName>ppt_y</p:attrName>
                                        </p:attrNameLst>
                                      </p:cBhvr>
                                      <p:rCtr x="12500" y="-6960"/>
                                    </p:animMotion>
                                  </p:childTnLst>
                                </p:cTn>
                              </p:par>
                              <p:par>
                                <p:cTn id="29" presetID="6" presetClass="emph" presetSubtype="0" autoRev="1" fill="hold" nodeType="withEffect">
                                  <p:stCondLst>
                                    <p:cond delay="0"/>
                                  </p:stCondLst>
                                  <p:childTnLst>
                                    <p:animScale>
                                      <p:cBhvr>
                                        <p:cTn id="30" dur="3000" fill="hold"/>
                                        <p:tgtEl>
                                          <p:spTgt spid="112657"/>
                                        </p:tgtEl>
                                      </p:cBhvr>
                                      <p:by x="50000" y="50000"/>
                                    </p:animScale>
                                  </p:childTnLst>
                                </p:cTn>
                              </p:par>
                              <p:par>
                                <p:cTn id="31" presetID="63" presetClass="path" presetSubtype="0" accel="50000" decel="50000" autoRev="1" fill="hold" nodeType="withEffect">
                                  <p:stCondLst>
                                    <p:cond delay="0"/>
                                  </p:stCondLst>
                                  <p:childTnLst>
                                    <p:animMotion origin="layout" path="M -0.11111 -4.85549E-6 L 0.13889 -4.85549E-6 " pathEditMode="relative" rAng="0" ptsTypes="AA">
                                      <p:cBhvr>
                                        <p:cTn id="32" dur="3000" fill="hold"/>
                                        <p:tgtEl>
                                          <p:spTgt spid="112665"/>
                                        </p:tgtEl>
                                        <p:attrNameLst>
                                          <p:attrName>ppt_x</p:attrName>
                                          <p:attrName>ppt_y</p:attrName>
                                        </p:attrNameLst>
                                      </p:cBhvr>
                                      <p:rCtr x="12500" y="0"/>
                                    </p:animMotion>
                                  </p:childTnLst>
                                </p:cTn>
                              </p:par>
                              <p:par>
                                <p:cTn id="33" presetID="8" presetClass="emph" presetSubtype="0" autoRev="1" fill="hold" nodeType="withEffect">
                                  <p:stCondLst>
                                    <p:cond delay="0"/>
                                  </p:stCondLst>
                                  <p:childTnLst>
                                    <p:animRot by="21600000">
                                      <p:cBhvr>
                                        <p:cTn id="34" dur="3000" fill="hold"/>
                                        <p:tgtEl>
                                          <p:spTgt spid="112665"/>
                                        </p:tgtEl>
                                        <p:attrNameLst>
                                          <p:attrName>r</p:attrName>
                                        </p:attrNameLst>
                                      </p:cBhvr>
                                    </p:animRot>
                                  </p:childTnLst>
                                </p:cTn>
                              </p:par>
                              <p:par>
                                <p:cTn id="35" presetID="63" presetClass="path" presetSubtype="0" accel="50000" decel="50000" autoRev="1" fill="hold" nodeType="withEffect">
                                  <p:stCondLst>
                                    <p:cond delay="0"/>
                                  </p:stCondLst>
                                  <p:childTnLst>
                                    <p:animMotion origin="layout" path="M -0.1 2.08092E-6 L 0.15 2.08092E-6 " pathEditMode="relative" rAng="0" ptsTypes="AA">
                                      <p:cBhvr>
                                        <p:cTn id="36" dur="3000" fill="hold"/>
                                        <p:tgtEl>
                                          <p:spTgt spid="112667"/>
                                        </p:tgtEl>
                                        <p:attrNameLst>
                                          <p:attrName>ppt_x</p:attrName>
                                          <p:attrName>ppt_y</p:attrName>
                                        </p:attrNameLst>
                                      </p:cBhvr>
                                      <p:rCtr x="12500" y="0"/>
                                    </p:animMotion>
                                  </p:childTnLst>
                                </p:cTn>
                              </p:par>
                              <p:par>
                                <p:cTn id="37" presetID="8" presetClass="emph" presetSubtype="0" autoRev="1" fill="hold" nodeType="withEffect">
                                  <p:stCondLst>
                                    <p:cond delay="0"/>
                                  </p:stCondLst>
                                  <p:childTnLst>
                                    <p:animRot by="10800000">
                                      <p:cBhvr>
                                        <p:cTn id="38" dur="3000" fill="hold"/>
                                        <p:tgtEl>
                                          <p:spTgt spid="112667"/>
                                        </p:tgtEl>
                                        <p:attrNameLst>
                                          <p:attrName>r</p:attrName>
                                        </p:attrNameLst>
                                      </p:cBhvr>
                                    </p:animRot>
                                  </p:childTnLst>
                                </p:cTn>
                              </p:par>
                            </p:childTnLst>
                          </p:cTn>
                        </p:par>
                        <p:par>
                          <p:cTn id="39" fill="hold" nodeType="afterGroup">
                            <p:stCondLst>
                              <p:cond delay="8000"/>
                            </p:stCondLst>
                            <p:childTnLst>
                              <p:par>
                                <p:cTn id="40" presetID="10" presetClass="entr" presetSubtype="0" fill="hold" nodeType="afterEffect">
                                  <p:stCondLst>
                                    <p:cond delay="0"/>
                                  </p:stCondLst>
                                  <p:childTnLst>
                                    <p:set>
                                      <p:cBhvr>
                                        <p:cTn id="41" dur="1" fill="hold">
                                          <p:stCondLst>
                                            <p:cond delay="0"/>
                                          </p:stCondLst>
                                        </p:cTn>
                                        <p:tgtEl>
                                          <p:spTgt spid="112667"/>
                                        </p:tgtEl>
                                        <p:attrNameLst>
                                          <p:attrName>style.visibility</p:attrName>
                                        </p:attrNameLst>
                                      </p:cBhvr>
                                      <p:to>
                                        <p:strVal val="visible"/>
                                      </p:to>
                                    </p:set>
                                    <p:animEffect transition="in" filter="fade">
                                      <p:cBhvr>
                                        <p:cTn id="42" dur="1000"/>
                                        <p:tgtEl>
                                          <p:spTgt spid="112667"/>
                                        </p:tgtEl>
                                      </p:cBhvr>
                                    </p:animEffect>
                                  </p:childTnLst>
                                </p:cTn>
                              </p:par>
                            </p:childTnLst>
                          </p:cTn>
                        </p:par>
                        <p:par>
                          <p:cTn id="43" fill="hold" nodeType="afterGroup">
                            <p:stCondLst>
                              <p:cond delay="9000"/>
                            </p:stCondLst>
                            <p:childTnLst>
                              <p:par>
                                <p:cTn id="44" presetID="10" presetClass="entr" presetSubtype="0" fill="hold" nodeType="afterEffect">
                                  <p:stCondLst>
                                    <p:cond delay="0"/>
                                  </p:stCondLst>
                                  <p:childTnLst>
                                    <p:set>
                                      <p:cBhvr>
                                        <p:cTn id="45" dur="1" fill="hold">
                                          <p:stCondLst>
                                            <p:cond delay="0"/>
                                          </p:stCondLst>
                                        </p:cTn>
                                        <p:tgtEl>
                                          <p:spTgt spid="112678"/>
                                        </p:tgtEl>
                                        <p:attrNameLst>
                                          <p:attrName>style.visibility</p:attrName>
                                        </p:attrNameLst>
                                      </p:cBhvr>
                                      <p:to>
                                        <p:strVal val="visible"/>
                                      </p:to>
                                    </p:set>
                                    <p:animEffect transition="in" filter="fade">
                                      <p:cBhvr>
                                        <p:cTn id="46" dur="2000"/>
                                        <p:tgtEl>
                                          <p:spTgt spid="112678"/>
                                        </p:tgtEl>
                                      </p:cBhvr>
                                    </p:animEffect>
                                  </p:childTnLst>
                                </p:cTn>
                              </p:par>
                              <p:par>
                                <p:cTn id="47" presetID="63" presetClass="path" presetSubtype="0" accel="50000" decel="50000" autoRev="1" fill="hold" nodeType="withEffect">
                                  <p:stCondLst>
                                    <p:cond delay="0"/>
                                  </p:stCondLst>
                                  <p:childTnLst>
                                    <p:animMotion origin="layout" path="M -0.1 2.08092E-6 L 0.15 2.08092E-6 " pathEditMode="relative" rAng="0" ptsTypes="AA">
                                      <p:cBhvr>
                                        <p:cTn id="48" dur="3000" fill="hold"/>
                                        <p:tgtEl>
                                          <p:spTgt spid="112678"/>
                                        </p:tgtEl>
                                        <p:attrNameLst>
                                          <p:attrName>ppt_x</p:attrName>
                                          <p:attrName>ppt_y</p:attrName>
                                        </p:attrNameLst>
                                      </p:cBhvr>
                                      <p:rCtr x="12500" y="0"/>
                                    </p:animMotion>
                                  </p:childTnLst>
                                </p:cTn>
                              </p:par>
                              <p:par>
                                <p:cTn id="49" presetID="8" presetClass="emph" presetSubtype="0" autoRev="1" fill="hold" nodeType="withEffect">
                                  <p:stCondLst>
                                    <p:cond delay="0"/>
                                  </p:stCondLst>
                                  <p:childTnLst>
                                    <p:animRot by="10800000">
                                      <p:cBhvr>
                                        <p:cTn id="50" dur="3000" fill="hold"/>
                                        <p:tgtEl>
                                          <p:spTgt spid="112678"/>
                                        </p:tgtEl>
                                        <p:attrNameLst>
                                          <p:attrName>r</p:attrName>
                                        </p:attrNameLst>
                                      </p:cBhvr>
                                    </p:animRot>
                                  </p:childTnLst>
                                </p:cTn>
                              </p:par>
                            </p:childTnLst>
                          </p:cTn>
                        </p:par>
                        <p:par>
                          <p:cTn id="51" fill="hold" nodeType="afterGroup">
                            <p:stCondLst>
                              <p:cond delay="15000"/>
                            </p:stCondLst>
                            <p:childTnLst>
                              <p:par>
                                <p:cTn id="52" presetID="10" presetClass="entr" presetSubtype="0" fill="hold" nodeType="afterEffect">
                                  <p:stCondLst>
                                    <p:cond delay="0"/>
                                  </p:stCondLst>
                                  <p:childTnLst>
                                    <p:set>
                                      <p:cBhvr>
                                        <p:cTn id="53" dur="1" fill="hold">
                                          <p:stCondLst>
                                            <p:cond delay="0"/>
                                          </p:stCondLst>
                                        </p:cTn>
                                        <p:tgtEl>
                                          <p:spTgt spid="112678"/>
                                        </p:tgtEl>
                                        <p:attrNameLst>
                                          <p:attrName>style.visibility</p:attrName>
                                        </p:attrNameLst>
                                      </p:cBhvr>
                                      <p:to>
                                        <p:strVal val="visible"/>
                                      </p:to>
                                    </p:set>
                                    <p:animEffect transition="in" filter="fade">
                                      <p:cBhvr>
                                        <p:cTn id="54" dur="1000"/>
                                        <p:tgtEl>
                                          <p:spTgt spid="112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7"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3210</TotalTime>
  <Words>1946</Words>
  <Application>Microsoft Office PowerPoint</Application>
  <PresentationFormat>On-screen Show (4:3)</PresentationFormat>
  <Paragraphs>143</Paragraphs>
  <Slides>49</Slides>
  <Notes>13</Notes>
  <HiddenSlides>0</HiddenSlides>
  <MMClips>6</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49</vt:i4>
      </vt:variant>
    </vt:vector>
  </HeadingPairs>
  <TitlesOfParts>
    <vt:vector size="57" baseType="lpstr">
      <vt:lpstr>.VnAristote</vt:lpstr>
      <vt:lpstr>.VnTime</vt:lpstr>
      <vt:lpstr>Arial</vt:lpstr>
      <vt:lpstr>Impact</vt:lpstr>
      <vt:lpstr>Times New Roman</vt:lpstr>
      <vt:lpstr>Default Design</vt:lpstr>
      <vt:lpstr>Clip</vt:lpstr>
      <vt:lpstr>Slide</vt:lpstr>
      <vt:lpstr>HOẠT ĐỘNG: LÀM QUEN VỚI TOÁN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HOẠT ĐỘNG PHÁT TRIỂN NHẬN THỨC</dc:title>
  <dc:creator>User</dc:creator>
  <cp:lastModifiedBy>pc</cp:lastModifiedBy>
  <cp:revision>159</cp:revision>
  <dcterms:created xsi:type="dcterms:W3CDTF">2009-04-30T15:11:15Z</dcterms:created>
  <dcterms:modified xsi:type="dcterms:W3CDTF">2021-09-01T06:20:51Z</dcterms:modified>
</cp:coreProperties>
</file>