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8" r:id="rId16"/>
    <p:sldId id="275" r:id="rId17"/>
    <p:sldId id="277" r:id="rId18"/>
    <p:sldId id="269" r:id="rId19"/>
    <p:sldId id="276" r:id="rId20"/>
    <p:sldId id="279" r:id="rId21"/>
    <p:sldId id="280" r:id="rId22"/>
    <p:sldId id="281" r:id="rId23"/>
    <p:sldId id="283" r:id="rId24"/>
    <p:sldId id="284" r:id="rId25"/>
    <p:sldId id="287" r:id="rId26"/>
    <p:sldId id="288" r:id="rId27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78" d="100"/>
          <a:sy n="78" d="100"/>
        </p:scale>
        <p:origin x="8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00A9-7FBD-49B3-9E21-8B62355A1CA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C38E-AC09-44F0-8E94-30F1B623A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04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00A9-7FBD-49B3-9E21-8B62355A1CA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C38E-AC09-44F0-8E94-30F1B623A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5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00A9-7FBD-49B3-9E21-8B62355A1CA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C38E-AC09-44F0-8E94-30F1B623A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9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00A9-7FBD-49B3-9E21-8B62355A1CA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C38E-AC09-44F0-8E94-30F1B623A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2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00A9-7FBD-49B3-9E21-8B62355A1CA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C38E-AC09-44F0-8E94-30F1B623A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8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00A9-7FBD-49B3-9E21-8B62355A1CA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C38E-AC09-44F0-8E94-30F1B623A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9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00A9-7FBD-49B3-9E21-8B62355A1CA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C38E-AC09-44F0-8E94-30F1B623A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8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00A9-7FBD-49B3-9E21-8B62355A1CA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C38E-AC09-44F0-8E94-30F1B623A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8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00A9-7FBD-49B3-9E21-8B62355A1CA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C38E-AC09-44F0-8E94-30F1B623A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3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00A9-7FBD-49B3-9E21-8B62355A1CA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C38E-AC09-44F0-8E94-30F1B623A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4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00A9-7FBD-49B3-9E21-8B62355A1CA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C38E-AC09-44F0-8E94-30F1B623A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3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900A9-7FBD-49B3-9E21-8B62355A1CA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CC38E-AC09-44F0-8E94-30F1B623A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 with low confidence">
            <a:extLst>
              <a:ext uri="{FF2B5EF4-FFF2-40B4-BE49-F238E27FC236}">
                <a16:creationId xmlns:a16="http://schemas.microsoft.com/office/drawing/2014/main" id="{13173D47-FB52-4AE8-A44F-ED3E94AEA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650"/>
            <a:ext cx="9144000" cy="7105650"/>
          </a:xfrm>
          <a:prstGeom prst="rect">
            <a:avLst/>
          </a:prstGeom>
        </p:spPr>
      </p:pic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3276600" y="1638717"/>
            <a:ext cx="4876800" cy="6054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2400" b="1" kern="10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LĨNH VỰC PHÁT TRIỂN NGÔN NGỮ</a:t>
            </a: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057400" y="1800225"/>
            <a:ext cx="4038600" cy="7905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rtl="0">
              <a:buNone/>
            </a:pPr>
            <a:endParaRPr lang="en-US" sz="3600" kern="10" spc="0">
              <a:ln w="9525">
                <a:round/>
                <a:headEnd/>
                <a:tailEnd/>
              </a:ln>
              <a:solidFill>
                <a:srgbClr val="000000"/>
              </a:solidFill>
              <a:effectLst/>
              <a:latin typeface=".VnTimeH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52400" y="1343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980985" y="1158716"/>
            <a:ext cx="5468030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.VnTime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.VnTimeH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500" b="1" dirty="0">
              <a:latin typeface=".VnTimeH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GIÁO</a:t>
            </a:r>
            <a:r>
              <a:rPr kumimoji="0" lang="pt-BR" sz="4800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4800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</a:t>
            </a:r>
            <a:r>
              <a:rPr kumimoji="0" 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H" pitchFamily="34" charset="0"/>
                <a:ea typeface="Times New Roman" pitchFamily="18" charset="0"/>
                <a:cs typeface="Times New Roman" pitchFamily="18" charset="0"/>
              </a:rPr>
              <a:t>Ò tµi</a:t>
            </a:r>
            <a:r>
              <a:rPr kumimoji="0" 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H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H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pt-B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H" pitchFamily="34" charset="0"/>
                <a:ea typeface="Times New Roman" pitchFamily="18" charset="0"/>
                <a:cs typeface="Times New Roman" pitchFamily="18" charset="0"/>
              </a:rPr>
              <a:t>TruyÖn “ G</a:t>
            </a:r>
            <a:r>
              <a:rPr kumimoji="0" lang="vi-VN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ấu</a:t>
            </a:r>
            <a:r>
              <a:rPr kumimoji="0" lang="vi-VN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kumimoji="0" lang="vi-VN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vi-VN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đau răng”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tượng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ea typeface="Times New Roman" pitchFamily="18" charset="0"/>
                <a:cs typeface="Times New Roman" pitchFamily="18" charset="0"/>
              </a:rPr>
              <a:t> MGB</a:t>
            </a:r>
            <a:r>
              <a:rPr kumimoji="0" lang="fr-FR" sz="20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ea typeface="Times New Roman" pitchFamily="18" charset="0"/>
                <a:cs typeface="Times New Roman" pitchFamily="18" charset="0"/>
              </a:rPr>
              <a:t> C3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</a:t>
            </a:r>
            <a:r>
              <a:rPr kumimoji="0" 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ượng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ea typeface="Times New Roman" pitchFamily="18" charset="0"/>
                <a:cs typeface="Times New Roman" pitchFamily="18" charset="0"/>
              </a:rPr>
              <a:t>20 - 25trÎ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ời</a:t>
            </a:r>
            <a:r>
              <a:rPr kumimoji="0" lang="vi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gian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kumimoji="0" lang="en-US" sz="20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ea typeface="Times New Roman" pitchFamily="18" charset="0"/>
                <a:cs typeface="Times New Roman" pitchFamily="18" charset="0"/>
              </a:rPr>
              <a:t> - 20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ea typeface="Times New Roman" pitchFamily="18" charset="0"/>
                <a:cs typeface="Times New Roman" pitchFamily="18" charset="0"/>
              </a:rPr>
              <a:t>phót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</a:t>
            </a:r>
            <a:r>
              <a:rPr kumimoji="0" 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ười</a:t>
            </a:r>
            <a:r>
              <a:rPr kumimoji="0" lang="vi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vi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vi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pt-B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Nguyễn  </a:t>
            </a:r>
            <a:r>
              <a:rPr kumimoji="0" lang="vi-VN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Ngọc</a:t>
            </a:r>
            <a:r>
              <a:rPr kumimoji="0" lang="vi-VN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Bích</a:t>
            </a:r>
            <a:endParaRPr kumimoji="0" lang="en-US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52400" y="2990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ea typeface="Times New Roman" pitchFamily="18" charset="0"/>
                <a:cs typeface="Times New Roman" pitchFamily="18" charset="0"/>
              </a:rPr>
              <a:t>             </a:t>
            </a: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 rot="10800000" flipV="1">
            <a:off x="4661145" y="5943600"/>
            <a:ext cx="21077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 2020 - 2021</a:t>
            </a:r>
            <a:endParaRPr kumimoji="0" lang="es-E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EBB000-2258-4F6C-9C76-43F7752E7EEE}"/>
              </a:ext>
            </a:extLst>
          </p:cNvPr>
          <p:cNvSpPr txBox="1"/>
          <p:nvPr/>
        </p:nvSpPr>
        <p:spPr>
          <a:xfrm>
            <a:off x="2052484" y="-108913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</a:rPr>
              <a:t>ỦY BAN NHÂN DÂN QUẬN LONG BIÊN</a:t>
            </a:r>
          </a:p>
          <a:p>
            <a:pPr algn="ctr"/>
            <a:r>
              <a:rPr lang="en-US" sz="2800" b="1" dirty="0">
                <a:solidFill>
                  <a:srgbClr val="FFC000"/>
                </a:solidFill>
              </a:rPr>
              <a:t>TRƯỜNG MẦM NON NGỌC THỤY</a:t>
            </a:r>
          </a:p>
        </p:txBody>
      </p:sp>
    </p:spTree>
    <p:extLst>
      <p:ext uri="{BB962C8B-B14F-4D97-AF65-F5344CB8AC3E}">
        <p14:creationId xmlns:p14="http://schemas.microsoft.com/office/powerpoint/2010/main" val="2115366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esktop\ảnh truyện gấu con bị đau răng\tải xuống (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77827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esktop\ảnh truyện gấu con bị đau răng\tải xuống (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1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esktop\ảnh truyện gấu con bị đau răng\tải xuống (1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62065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Administrator\Desktop\ảnh truyện gấu con bị đau răng\tải xuống (1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94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esktop\ảnh truyện gấu con bị đau răng\tải xuống (1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50996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3794760"/>
          </a:xfrm>
        </p:spPr>
        <p:txBody>
          <a:bodyPr>
            <a:noAutofit/>
          </a:bodyPr>
          <a:lstStyle/>
          <a:p>
            <a:br>
              <a:rPr lang="en-US" sz="7200">
                <a:latin typeface="Times New Roman" pitchFamily="18" charset="0"/>
                <a:cs typeface="Times New Roman" pitchFamily="18" charset="0"/>
              </a:rPr>
            </a:br>
            <a:endParaRPr lang="en-US" sz="6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2286000"/>
            <a:ext cx="7772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Trong truyện có những </a:t>
            </a:r>
          </a:p>
          <a:p>
            <a:pPr algn="ctr"/>
            <a:r>
              <a:rPr lang="en-US" sz="4000" b="1" cap="all" spc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nhân vật nào?</a:t>
            </a:r>
          </a:p>
        </p:txBody>
      </p:sp>
    </p:spTree>
    <p:extLst>
      <p:ext uri="{BB962C8B-B14F-4D97-AF65-F5344CB8AC3E}">
        <p14:creationId xmlns:p14="http://schemas.microsoft.com/office/powerpoint/2010/main" val="354440025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ảnh truyện gấu con bị đau răng\tải xuống (1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" y="25400"/>
            <a:ext cx="9110131" cy="683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16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esktop\ảnh truyện gấu con bị đau răng\tải xuống (2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940799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515652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esktop\ảnh truyện gấu con bị đau răng\tải xuống (1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87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esktop\ảnh truyện gấu con bị đau răng\tải xuống (2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0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386" cy="69472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2273" y="1600200"/>
            <a:ext cx="34612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vi-VN" sz="44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 động 1: </a:t>
            </a:r>
            <a:endParaRPr lang="en-US" sz="4400" b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967335"/>
            <a:ext cx="7696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vi-VN" sz="6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Ổn định</a:t>
            </a:r>
            <a:r>
              <a:rPr lang="en-US" sz="6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tổ chức</a:t>
            </a:r>
          </a:p>
        </p:txBody>
      </p:sp>
      <p:pic>
        <p:nvPicPr>
          <p:cNvPr id="6" name="Xuân Mai – Anh Tý Sún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5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esktop\ảnh truyện gấu con bị đau răng\tải xuống (2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6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istrator\Desktop\ảnh truyện gấu con bị đau răng\tải xuống (24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28600" y="10886"/>
            <a:ext cx="9454091" cy="709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55514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dministrator\Desktop\ảnh truyện gấu con bị đau răng\tải xuống (2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192490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Administrator\Desktop\ảnh truyện gấu con bị đau răng\tải xuống (27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1491" y="0"/>
            <a:ext cx="9225491" cy="69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02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Administrator\Desktop\ảnh truyện gấu con bị đau răng\tải xuống (26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691" y="0"/>
            <a:ext cx="9555691" cy="716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9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124200" y="1447800"/>
            <a:ext cx="2744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Kịch rối</a:t>
            </a:r>
            <a:endParaRPr lang="en-US" sz="5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3252" y="2667000"/>
            <a:ext cx="65029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i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Gấu con bị sâu răng</a:t>
            </a:r>
          </a:p>
        </p:txBody>
      </p:sp>
    </p:spTree>
    <p:extLst>
      <p:ext uri="{BB962C8B-B14F-4D97-AF65-F5344CB8AC3E}">
        <p14:creationId xmlns:p14="http://schemas.microsoft.com/office/powerpoint/2010/main" val="603214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4" y="-2177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2760448" y="2967335"/>
            <a:ext cx="36231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77475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ảnh truyện gấu con bị đau răng\tải xuống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99225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ảnh truyện gấu con bị đau răng\tải xuố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23619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ảnh truyện gấu con bị đau răng\tải xuống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39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ảnh truyện gấu con bị đau răng\tải xuống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51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ảnh truyện gấu con bị đau răng\tải xuống (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32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ảnh truyện gấu con bị đau răng\tải xuống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48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esktop\ảnh truyện gấu con bị đau răng\tải xuống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65651"/>
      </p:ext>
    </p:extLst>
  </p:cSld>
  <p:clrMapOvr>
    <a:masterClrMapping/>
  </p:clrMapOvr>
  <p:transition spd="slow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4&quot;/&gt;&lt;/object&gt;&lt;object type=&quot;3&quot; unique_id=&quot;10013&quot;&gt;&lt;property id=&quot;20148&quot; value=&quot;5&quot;/&gt;&lt;property id=&quot;20300&quot; value=&quot;Slide 11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15&quot;&gt;&lt;property id=&quot;20148&quot; value=&quot;5&quot;/&gt;&lt;property id=&quot;20300&quot; value=&quot;Slide 13&quot;/&gt;&lt;property id=&quot;20307&quot; value=&quot;267&quot;/&gt;&lt;/object&gt;&lt;object type=&quot;3&quot; unique_id=&quot;10016&quot;&gt;&lt;property id=&quot;20148&quot; value=&quot;5&quot;/&gt;&lt;property id=&quot;20300&quot; value=&quot;Slide 14&quot;/&gt;&lt;property id=&quot;20307&quot; value=&quot;268&quot;/&gt;&lt;/object&gt;&lt;object type=&quot;3&quot; unique_id=&quot;10017&quot;&gt;&lt;property id=&quot;20148&quot; value=&quot;5&quot;/&gt;&lt;property id=&quot;20300&quot; value=&quot;Slide 15 - &amp;quot; &amp;quot;&quot;/&gt;&lt;property id=&quot;20307&quot; value=&quot;278&quot;/&gt;&lt;/object&gt;&lt;object type=&quot;3&quot; unique_id=&quot;10018&quot;&gt;&lt;property id=&quot;20148&quot; value=&quot;5&quot;/&gt;&lt;property id=&quot;20300&quot; value=&quot;Slide 16&quot;/&gt;&lt;property id=&quot;20307&quot; value=&quot;275&quot;/&gt;&lt;/object&gt;&lt;object type=&quot;3&quot; unique_id=&quot;10019&quot;&gt;&lt;property id=&quot;20148&quot; value=&quot;5&quot;/&gt;&lt;property id=&quot;20300&quot; value=&quot;Slide 17&quot;/&gt;&lt;property id=&quot;20307&quot; value=&quot;277&quot;/&gt;&lt;/object&gt;&lt;object type=&quot;3&quot; unique_id=&quot;10020&quot;&gt;&lt;property id=&quot;20148&quot; value=&quot;5&quot;/&gt;&lt;property id=&quot;20300&quot; value=&quot;Slide 18&quot;/&gt;&lt;property id=&quot;20307&quot; value=&quot;269&quot;/&gt;&lt;/object&gt;&lt;object type=&quot;3&quot; unique_id=&quot;10021&quot;&gt;&lt;property id=&quot;20148&quot; value=&quot;5&quot;/&gt;&lt;property id=&quot;20300&quot; value=&quot;Slide 19&quot;/&gt;&lt;property id=&quot;20307&quot; value=&quot;276&quot;/&gt;&lt;/object&gt;&lt;object type=&quot;3&quot; unique_id=&quot;10022&quot;&gt;&lt;property id=&quot;20148&quot; value=&quot;5&quot;/&gt;&lt;property id=&quot;20300&quot; value=&quot;Slide 20&quot;/&gt;&lt;property id=&quot;20307&quot; value=&quot;279&quot;/&gt;&lt;/object&gt;&lt;object type=&quot;3&quot; unique_id=&quot;10023&quot;&gt;&lt;property id=&quot;20148&quot; value=&quot;5&quot;/&gt;&lt;property id=&quot;20300&quot; value=&quot;Slide 21&quot;/&gt;&lt;property id=&quot;20307&quot; value=&quot;280&quot;/&gt;&lt;/object&gt;&lt;object type=&quot;3&quot; unique_id=&quot;10024&quot;&gt;&lt;property id=&quot;20148&quot; value=&quot;5&quot;/&gt;&lt;property id=&quot;20300&quot; value=&quot;Slide 22&quot;/&gt;&lt;property id=&quot;20307&quot; value=&quot;281&quot;/&gt;&lt;/object&gt;&lt;object type=&quot;3&quot; unique_id=&quot;10025&quot;&gt;&lt;property id=&quot;20148&quot; value=&quot;5&quot;/&gt;&lt;property id=&quot;20300&quot; value=&quot;Slide 23&quot;/&gt;&lt;property id=&quot;20307&quot; value=&quot;283&quot;/&gt;&lt;/object&gt;&lt;object type=&quot;3&quot; unique_id=&quot;10026&quot;&gt;&lt;property id=&quot;20148&quot; value=&quot;5&quot;/&gt;&lt;property id=&quot;20300&quot; value=&quot;Slide 24&quot;/&gt;&lt;property id=&quot;20307&quot; value=&quot;284&quot;/&gt;&lt;/object&gt;&lt;object type=&quot;3&quot; unique_id=&quot;12009&quot;&gt;&lt;property id=&quot;20148&quot; value=&quot;5&quot;/&gt;&lt;property id=&quot;20300&quot; value=&quot;Slide 2&quot;/&gt;&lt;property id=&quot;20307&quot; value=&quot;286&quot;/&gt;&lt;/object&gt;&lt;object type=&quot;3&quot; unique_id=&quot;12199&quot;&gt;&lt;property id=&quot;20148&quot; value=&quot;5&quot;/&gt;&lt;property id=&quot;20300&quot; value=&quot;Slide 25&quot;/&gt;&lt;property id=&quot;20307&quot; value=&quot;287&quot;/&gt;&lt;/object&gt;&lt;object type=&quot;3&quot; unique_id=&quot;12200&quot;&gt;&lt;property id=&quot;20148&quot; value=&quot;5&quot;/&gt;&lt;property id=&quot;20300&quot; value=&quot;Slide 26&quot;/&gt;&lt;property id=&quot;20307&quot; value=&quot;288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94</Words>
  <Application>Microsoft Office PowerPoint</Application>
  <PresentationFormat>On-screen Show (4:3)</PresentationFormat>
  <Paragraphs>25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saocodon</dc:creator>
  <cp:lastModifiedBy>pc</cp:lastModifiedBy>
  <cp:revision>33</cp:revision>
  <dcterms:created xsi:type="dcterms:W3CDTF">2018-10-24T02:22:34Z</dcterms:created>
  <dcterms:modified xsi:type="dcterms:W3CDTF">2021-09-02T07:53:56Z</dcterms:modified>
</cp:coreProperties>
</file>