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9" r:id="rId24"/>
    <p:sldId id="290" r:id="rId25"/>
    <p:sldId id="291" r:id="rId26"/>
    <p:sldId id="292" r:id="rId27"/>
    <p:sldId id="29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11193-AB76-4740-AA96-138DB4B94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48875-68D8-47E1-AFB1-A9BA74A1F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6A7C5-7750-44CB-9E11-14BB25A24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1D4A-7BF3-4D03-9D3F-88DE68C6D9F5}" type="datetimeFigureOut">
              <a:rPr lang="en-US" smtClean="0"/>
              <a:t>29/02/2020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50490-084E-4E6C-B4A3-22F3AAEA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8CEFB-E1A2-43F0-A31E-C90E0946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69B-431B-475F-8CCB-48609942D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5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15AFE-6435-421D-9E11-0E41BC43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D33FE-1562-4833-A474-63F5A82F4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9271A-0096-4DDF-BE9B-CFC9CA4F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1D4A-7BF3-4D03-9D3F-88DE68C6D9F5}" type="datetimeFigureOut">
              <a:rPr lang="en-US" smtClean="0"/>
              <a:t>29/02/2020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46FC0-A158-46C4-9183-C9172651D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42083-29E2-4D7E-BC19-995307C3D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69B-431B-475F-8CCB-48609942D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287EE4-8E31-416F-AB70-3F9470A6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7A9A0-D6FF-48DE-9E7E-081570DE0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917E5-5A99-4B28-B8AD-1F4E23A3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1D4A-7BF3-4D03-9D3F-88DE68C6D9F5}" type="datetimeFigureOut">
              <a:rPr lang="en-US" smtClean="0"/>
              <a:t>29/02/2020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B583E-2B3C-46C8-A373-BC0A5079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7CCA6-EDF9-4A9D-BAE8-2FD2EF39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69B-431B-475F-8CCB-48609942D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2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D1F9D-3825-46B2-845B-68D1DDED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A598B-B0DE-48FE-9C14-4E4B9D68A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D5DD4-01B0-4E64-AC17-13B14AE4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1D4A-7BF3-4D03-9D3F-88DE68C6D9F5}" type="datetimeFigureOut">
              <a:rPr lang="en-US" smtClean="0"/>
              <a:t>29/02/2020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13406-4931-43F7-895E-8AEA8BDB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38575-5FD6-4D3D-85A8-31CFAFB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69B-431B-475F-8CCB-48609942D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A5BED-6F6D-49DF-876E-73A90E4E6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DD010-19AE-4BA4-B598-02D91322F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B3EF6-D02F-43B9-8D58-54DFFD36D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1D4A-7BF3-4D03-9D3F-88DE68C6D9F5}" type="datetimeFigureOut">
              <a:rPr lang="en-US" smtClean="0"/>
              <a:t>29/02/2020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F106A-9396-41DC-AB85-EF5CF3D40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04A11-88D9-49BA-98DF-04306703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69B-431B-475F-8CCB-48609942D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2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0785-924A-4B4C-B818-D200F7763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2DE70-D155-4B69-9D58-83FDA1C0F4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719E3-C25E-478F-87BA-BFAF3168F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B4463-6717-412F-A679-8824ECD6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1D4A-7BF3-4D03-9D3F-88DE68C6D9F5}" type="datetimeFigureOut">
              <a:rPr lang="en-US" smtClean="0"/>
              <a:t>29/02/2020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3FF79-E9CB-4E36-8814-D3D4D5C48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1DA08-B18A-4304-8917-5D8633B5F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69B-431B-475F-8CCB-48609942D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1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9E355-FC32-4A67-8AC9-96C1E321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0F525-F863-4BFB-95D3-FB242973E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A18E0-CE39-489F-BFAC-D594CC44F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CDCA8-614F-4CC8-8F2D-D628A3C07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C8F857-FA6D-4B5B-9B33-2A0378CF6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E338E2-9C61-47FE-A6A8-1312FCAE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1D4A-7BF3-4D03-9D3F-88DE68C6D9F5}" type="datetimeFigureOut">
              <a:rPr lang="en-US" smtClean="0"/>
              <a:t>29/02/2020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D817FB-0605-41D5-950B-5CDC4AAE3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65CFB-2E58-48B3-BB6B-BE945901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69B-431B-475F-8CCB-48609942D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6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6B858-3584-4C3D-9CD9-29344029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631AD-182C-4165-AD0C-6542BF4C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1D4A-7BF3-4D03-9D3F-88DE68C6D9F5}" type="datetimeFigureOut">
              <a:rPr lang="en-US" smtClean="0"/>
              <a:t>29/02/2020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2E7E4-6DB9-4E19-9426-32F72FF5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00AF8-5520-4286-BD45-2A4182D1D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69B-431B-475F-8CCB-48609942D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1A5C4C-18B4-4973-AB3A-3081CE73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1D4A-7BF3-4D03-9D3F-88DE68C6D9F5}" type="datetimeFigureOut">
              <a:rPr lang="en-US" smtClean="0"/>
              <a:t>29/02/2020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0247B4-5D87-453A-B343-8DA443FB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4A86A-3B7E-4C07-B65E-2F16EFF5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69B-431B-475F-8CCB-48609942D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8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2D8AB-1EA4-445A-A94C-D7CD74D1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9A42F-D2BB-4BAC-9A93-6C544334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59A0A-DB86-427D-8A24-B2C33EF80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73C39-7A73-4704-9975-9AE5C624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1D4A-7BF3-4D03-9D3F-88DE68C6D9F5}" type="datetimeFigureOut">
              <a:rPr lang="en-US" smtClean="0"/>
              <a:t>29/02/2020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E867B-81B3-46A1-8E1D-BA38E42E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E7B3A-5740-49FC-91D9-3EA39625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69B-431B-475F-8CCB-48609942D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2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72564-F6E2-42DD-BB13-97D2ABBF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3438DE-FC2A-4C94-83F8-804B48E5E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EE638-F6AC-414F-951B-A6BDE41E4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9D789-DFAB-402E-9D76-60EB2EB26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1D4A-7BF3-4D03-9D3F-88DE68C6D9F5}" type="datetimeFigureOut">
              <a:rPr lang="en-US" smtClean="0"/>
              <a:t>29/02/2020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671CF-E72E-467B-8620-CB45B95F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A3A7E-EA25-46FF-913F-764B7668E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69B-431B-475F-8CCB-48609942D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2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87F19-E97E-47FD-B0E2-0F8B4B6BF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D5F18-E371-47FB-9990-11F1A27CA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173CF-4AD4-4B88-958C-4A61FC2F9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71D4A-7BF3-4D03-9D3F-88DE68C6D9F5}" type="datetimeFigureOut">
              <a:rPr lang="en-US" smtClean="0"/>
              <a:t>29/02/2020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8C7A0-1EEB-4EAF-A7B8-EB48B1994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FAF-2413-4B09-BE11-78F52F9D4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1869B-431B-475F-8CCB-48609942D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6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emf"/><Relationship Id="rId7" Type="http://schemas.openxmlformats.org/officeDocument/2006/relationships/image" Target="../media/image67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Relationship Id="rId9" Type="http://schemas.openxmlformats.org/officeDocument/2006/relationships/image" Target="../media/image6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13" Type="http://schemas.openxmlformats.org/officeDocument/2006/relationships/image" Target="../media/image86.emf"/><Relationship Id="rId3" Type="http://schemas.openxmlformats.org/officeDocument/2006/relationships/image" Target="../media/image76.emf"/><Relationship Id="rId7" Type="http://schemas.openxmlformats.org/officeDocument/2006/relationships/image" Target="../media/image80.emf"/><Relationship Id="rId12" Type="http://schemas.openxmlformats.org/officeDocument/2006/relationships/image" Target="../media/image85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emf"/><Relationship Id="rId11" Type="http://schemas.openxmlformats.org/officeDocument/2006/relationships/image" Target="../media/image84.emf"/><Relationship Id="rId5" Type="http://schemas.openxmlformats.org/officeDocument/2006/relationships/image" Target="../media/image78.emf"/><Relationship Id="rId10" Type="http://schemas.openxmlformats.org/officeDocument/2006/relationships/image" Target="../media/image83.emf"/><Relationship Id="rId4" Type="http://schemas.openxmlformats.org/officeDocument/2006/relationships/image" Target="../media/image77.emf"/><Relationship Id="rId9" Type="http://schemas.openxmlformats.org/officeDocument/2006/relationships/image" Target="../media/image82.emf"/><Relationship Id="rId14" Type="http://schemas.openxmlformats.org/officeDocument/2006/relationships/image" Target="../media/image8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image" Target="../media/image89.emf"/><Relationship Id="rId7" Type="http://schemas.openxmlformats.org/officeDocument/2006/relationships/image" Target="../media/image93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13" Type="http://schemas.openxmlformats.org/officeDocument/2006/relationships/image" Target="../media/image112.emf"/><Relationship Id="rId3" Type="http://schemas.openxmlformats.org/officeDocument/2006/relationships/image" Target="../media/image102.emf"/><Relationship Id="rId7" Type="http://schemas.openxmlformats.org/officeDocument/2006/relationships/image" Target="../media/image106.emf"/><Relationship Id="rId12" Type="http://schemas.openxmlformats.org/officeDocument/2006/relationships/image" Target="../media/image111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emf"/><Relationship Id="rId11" Type="http://schemas.openxmlformats.org/officeDocument/2006/relationships/image" Target="../media/image110.emf"/><Relationship Id="rId5" Type="http://schemas.openxmlformats.org/officeDocument/2006/relationships/image" Target="../media/image104.emf"/><Relationship Id="rId10" Type="http://schemas.openxmlformats.org/officeDocument/2006/relationships/image" Target="../media/image109.emf"/><Relationship Id="rId4" Type="http://schemas.openxmlformats.org/officeDocument/2006/relationships/image" Target="../media/image103.emf"/><Relationship Id="rId9" Type="http://schemas.openxmlformats.org/officeDocument/2006/relationships/image" Target="../media/image10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emf"/><Relationship Id="rId3" Type="http://schemas.openxmlformats.org/officeDocument/2006/relationships/image" Target="../media/image114.emf"/><Relationship Id="rId7" Type="http://schemas.openxmlformats.org/officeDocument/2006/relationships/image" Target="../media/image118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7.emf"/><Relationship Id="rId5" Type="http://schemas.openxmlformats.org/officeDocument/2006/relationships/image" Target="../media/image116.emf"/><Relationship Id="rId10" Type="http://schemas.openxmlformats.org/officeDocument/2006/relationships/image" Target="../media/image121.emf"/><Relationship Id="rId4" Type="http://schemas.openxmlformats.org/officeDocument/2006/relationships/image" Target="../media/image115.emf"/><Relationship Id="rId9" Type="http://schemas.openxmlformats.org/officeDocument/2006/relationships/image" Target="../media/image1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3" Type="http://schemas.openxmlformats.org/officeDocument/2006/relationships/image" Target="../media/image126.emf"/><Relationship Id="rId7" Type="http://schemas.openxmlformats.org/officeDocument/2006/relationships/image" Target="../media/image130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9.emf"/><Relationship Id="rId5" Type="http://schemas.openxmlformats.org/officeDocument/2006/relationships/image" Target="../media/image128.emf"/><Relationship Id="rId10" Type="http://schemas.openxmlformats.org/officeDocument/2006/relationships/image" Target="../media/image133.emf"/><Relationship Id="rId4" Type="http://schemas.openxmlformats.org/officeDocument/2006/relationships/image" Target="../media/image127.emf"/><Relationship Id="rId9" Type="http://schemas.openxmlformats.org/officeDocument/2006/relationships/image" Target="../media/image1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8.emf"/><Relationship Id="rId5" Type="http://schemas.openxmlformats.org/officeDocument/2006/relationships/image" Target="../media/image137.emf"/><Relationship Id="rId4" Type="http://schemas.openxmlformats.org/officeDocument/2006/relationships/image" Target="../media/image13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emf"/><Relationship Id="rId11" Type="http://schemas.openxmlformats.org/officeDocument/2006/relationships/image" Target="../media/image57.emf"/><Relationship Id="rId5" Type="http://schemas.openxmlformats.org/officeDocument/2006/relationships/image" Target="../media/image51.emf"/><Relationship Id="rId10" Type="http://schemas.openxmlformats.org/officeDocument/2006/relationships/image" Target="../media/image56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6E0170-8DEA-4355-BAD1-B741B725D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344" y="674688"/>
            <a:ext cx="1600200" cy="17313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0328DA-295E-43C2-892A-C4CBABF6A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213" y="3665537"/>
            <a:ext cx="4724400" cy="1279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AEA44A-CA6A-47DA-BFDB-5AAD411992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6" y="4648200"/>
            <a:ext cx="3663394" cy="2209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FBD37D-3A8A-4734-8E59-DBB7E086B4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5875" y="5327649"/>
            <a:ext cx="1695027" cy="13508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8DD1F9-6F49-4269-881B-71AE141287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7192" y="4323299"/>
            <a:ext cx="4724401" cy="2534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EC0220-CB84-40D1-A46D-0A59720B22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0600" y="5011346"/>
            <a:ext cx="3277810" cy="18466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FF7BE9-C170-40B9-9767-B7F8A3F878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2600" y="3236313"/>
            <a:ext cx="1298222" cy="1286933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E624A-F1B2-42BB-8EA3-816F59AC7528}"/>
              </a:ext>
            </a:extLst>
          </p:cNvPr>
          <p:cNvSpPr>
            <a:spLocks/>
          </p:cNvSpPr>
          <p:nvPr/>
        </p:nvSpPr>
        <p:spPr bwMode="auto">
          <a:xfrm>
            <a:off x="3000375" y="2778125"/>
            <a:ext cx="1220788" cy="620713"/>
          </a:xfrm>
          <a:custGeom>
            <a:avLst/>
            <a:gdLst>
              <a:gd name="T0" fmla="*/ 440 w 481"/>
              <a:gd name="T1" fmla="*/ 163 h 244"/>
              <a:gd name="T2" fmla="*/ 360 w 481"/>
              <a:gd name="T3" fmla="*/ 163 h 244"/>
              <a:gd name="T4" fmla="*/ 359 w 481"/>
              <a:gd name="T5" fmla="*/ 163 h 244"/>
              <a:gd name="T6" fmla="*/ 359 w 481"/>
              <a:gd name="T7" fmla="*/ 163 h 244"/>
              <a:gd name="T8" fmla="*/ 318 w 481"/>
              <a:gd name="T9" fmla="*/ 122 h 244"/>
              <a:gd name="T10" fmla="*/ 359 w 481"/>
              <a:gd name="T11" fmla="*/ 81 h 244"/>
              <a:gd name="T12" fmla="*/ 359 w 481"/>
              <a:gd name="T13" fmla="*/ 81 h 244"/>
              <a:gd name="T14" fmla="*/ 395 w 481"/>
              <a:gd name="T15" fmla="*/ 41 h 244"/>
              <a:gd name="T16" fmla="*/ 354 w 481"/>
              <a:gd name="T17" fmla="*/ 0 h 244"/>
              <a:gd name="T18" fmla="*/ 247 w 481"/>
              <a:gd name="T19" fmla="*/ 0 h 244"/>
              <a:gd name="T20" fmla="*/ 169 w 481"/>
              <a:gd name="T21" fmla="*/ 0 h 244"/>
              <a:gd name="T22" fmla="*/ 62 w 481"/>
              <a:gd name="T23" fmla="*/ 0 h 244"/>
              <a:gd name="T24" fmla="*/ 20 w 481"/>
              <a:gd name="T25" fmla="*/ 41 h 244"/>
              <a:gd name="T26" fmla="*/ 57 w 481"/>
              <a:gd name="T27" fmla="*/ 81 h 244"/>
              <a:gd name="T28" fmla="*/ 57 w 481"/>
              <a:gd name="T29" fmla="*/ 81 h 244"/>
              <a:gd name="T30" fmla="*/ 97 w 481"/>
              <a:gd name="T31" fmla="*/ 122 h 244"/>
              <a:gd name="T32" fmla="*/ 57 w 481"/>
              <a:gd name="T33" fmla="*/ 163 h 244"/>
              <a:gd name="T34" fmla="*/ 57 w 481"/>
              <a:gd name="T35" fmla="*/ 163 h 244"/>
              <a:gd name="T36" fmla="*/ 56 w 481"/>
              <a:gd name="T37" fmla="*/ 163 h 244"/>
              <a:gd name="T38" fmla="*/ 42 w 481"/>
              <a:gd name="T39" fmla="*/ 163 h 244"/>
              <a:gd name="T40" fmla="*/ 0 w 481"/>
              <a:gd name="T41" fmla="*/ 203 h 244"/>
              <a:gd name="T42" fmla="*/ 42 w 481"/>
              <a:gd name="T43" fmla="*/ 244 h 244"/>
              <a:gd name="T44" fmla="*/ 192 w 481"/>
              <a:gd name="T45" fmla="*/ 244 h 244"/>
              <a:gd name="T46" fmla="*/ 224 w 481"/>
              <a:gd name="T47" fmla="*/ 244 h 244"/>
              <a:gd name="T48" fmla="*/ 440 w 481"/>
              <a:gd name="T49" fmla="*/ 244 h 244"/>
              <a:gd name="T50" fmla="*/ 481 w 481"/>
              <a:gd name="T51" fmla="*/ 203 h 244"/>
              <a:gd name="T52" fmla="*/ 440 w 481"/>
              <a:gd name="T53" fmla="*/ 163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81" h="244">
                <a:moveTo>
                  <a:pt x="440" y="163"/>
                </a:moveTo>
                <a:cubicBezTo>
                  <a:pt x="360" y="163"/>
                  <a:pt x="360" y="163"/>
                  <a:pt x="360" y="163"/>
                </a:cubicBezTo>
                <a:cubicBezTo>
                  <a:pt x="359" y="163"/>
                  <a:pt x="359" y="163"/>
                  <a:pt x="359" y="163"/>
                </a:cubicBezTo>
                <a:cubicBezTo>
                  <a:pt x="359" y="163"/>
                  <a:pt x="359" y="163"/>
                  <a:pt x="359" y="163"/>
                </a:cubicBezTo>
                <a:cubicBezTo>
                  <a:pt x="337" y="162"/>
                  <a:pt x="318" y="144"/>
                  <a:pt x="318" y="122"/>
                </a:cubicBezTo>
                <a:cubicBezTo>
                  <a:pt x="318" y="100"/>
                  <a:pt x="337" y="82"/>
                  <a:pt x="359" y="81"/>
                </a:cubicBezTo>
                <a:cubicBezTo>
                  <a:pt x="359" y="81"/>
                  <a:pt x="359" y="81"/>
                  <a:pt x="359" y="81"/>
                </a:cubicBezTo>
                <a:cubicBezTo>
                  <a:pt x="380" y="78"/>
                  <a:pt x="395" y="61"/>
                  <a:pt x="395" y="41"/>
                </a:cubicBezTo>
                <a:cubicBezTo>
                  <a:pt x="395" y="18"/>
                  <a:pt x="377" y="0"/>
                  <a:pt x="354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39" y="0"/>
                  <a:pt x="20" y="18"/>
                  <a:pt x="20" y="41"/>
                </a:cubicBezTo>
                <a:cubicBezTo>
                  <a:pt x="20" y="61"/>
                  <a:pt x="36" y="78"/>
                  <a:pt x="57" y="81"/>
                </a:cubicBezTo>
                <a:cubicBezTo>
                  <a:pt x="57" y="81"/>
                  <a:pt x="57" y="81"/>
                  <a:pt x="57" y="81"/>
                </a:cubicBezTo>
                <a:cubicBezTo>
                  <a:pt x="79" y="82"/>
                  <a:pt x="97" y="100"/>
                  <a:pt x="97" y="122"/>
                </a:cubicBezTo>
                <a:cubicBezTo>
                  <a:pt x="97" y="144"/>
                  <a:pt x="79" y="162"/>
                  <a:pt x="57" y="163"/>
                </a:cubicBezTo>
                <a:cubicBezTo>
                  <a:pt x="57" y="163"/>
                  <a:pt x="57" y="163"/>
                  <a:pt x="57" y="163"/>
                </a:cubicBezTo>
                <a:cubicBezTo>
                  <a:pt x="56" y="163"/>
                  <a:pt x="56" y="163"/>
                  <a:pt x="56" y="163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19" y="163"/>
                  <a:pt x="0" y="181"/>
                  <a:pt x="0" y="203"/>
                </a:cubicBezTo>
                <a:cubicBezTo>
                  <a:pt x="0" y="226"/>
                  <a:pt x="19" y="244"/>
                  <a:pt x="42" y="244"/>
                </a:cubicBezTo>
                <a:cubicBezTo>
                  <a:pt x="192" y="244"/>
                  <a:pt x="192" y="244"/>
                  <a:pt x="192" y="244"/>
                </a:cubicBezTo>
                <a:cubicBezTo>
                  <a:pt x="224" y="244"/>
                  <a:pt x="224" y="244"/>
                  <a:pt x="224" y="244"/>
                </a:cubicBezTo>
                <a:cubicBezTo>
                  <a:pt x="440" y="244"/>
                  <a:pt x="440" y="244"/>
                  <a:pt x="440" y="244"/>
                </a:cubicBezTo>
                <a:cubicBezTo>
                  <a:pt x="463" y="244"/>
                  <a:pt x="481" y="226"/>
                  <a:pt x="481" y="203"/>
                </a:cubicBezTo>
                <a:cubicBezTo>
                  <a:pt x="481" y="181"/>
                  <a:pt x="463" y="163"/>
                  <a:pt x="440" y="1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54F69A1E-E8BA-47D9-B495-2726C3D8C5E9}"/>
              </a:ext>
            </a:extLst>
          </p:cNvPr>
          <p:cNvSpPr>
            <a:spLocks/>
          </p:cNvSpPr>
          <p:nvPr/>
        </p:nvSpPr>
        <p:spPr bwMode="auto">
          <a:xfrm>
            <a:off x="10680700" y="2279650"/>
            <a:ext cx="1508125" cy="895350"/>
          </a:xfrm>
          <a:custGeom>
            <a:avLst/>
            <a:gdLst>
              <a:gd name="T0" fmla="*/ 272 w 595"/>
              <a:gd name="T1" fmla="*/ 58 h 352"/>
              <a:gd name="T2" fmla="*/ 324 w 595"/>
              <a:gd name="T3" fmla="*/ 116 h 352"/>
              <a:gd name="T4" fmla="*/ 324 w 595"/>
              <a:gd name="T5" fmla="*/ 117 h 352"/>
              <a:gd name="T6" fmla="*/ 383 w 595"/>
              <a:gd name="T7" fmla="*/ 176 h 352"/>
              <a:gd name="T8" fmla="*/ 324 w 595"/>
              <a:gd name="T9" fmla="*/ 234 h 352"/>
              <a:gd name="T10" fmla="*/ 324 w 595"/>
              <a:gd name="T11" fmla="*/ 234 h 352"/>
              <a:gd name="T12" fmla="*/ 323 w 595"/>
              <a:gd name="T13" fmla="*/ 234 h 352"/>
              <a:gd name="T14" fmla="*/ 60 w 595"/>
              <a:gd name="T15" fmla="*/ 234 h 352"/>
              <a:gd name="T16" fmla="*/ 0 w 595"/>
              <a:gd name="T17" fmla="*/ 293 h 352"/>
              <a:gd name="T18" fmla="*/ 60 w 595"/>
              <a:gd name="T19" fmla="*/ 352 h 352"/>
              <a:gd name="T20" fmla="*/ 595 w 595"/>
              <a:gd name="T21" fmla="*/ 352 h 352"/>
              <a:gd name="T22" fmla="*/ 595 w 595"/>
              <a:gd name="T23" fmla="*/ 0 h 352"/>
              <a:gd name="T24" fmla="*/ 332 w 595"/>
              <a:gd name="T25" fmla="*/ 0 h 352"/>
              <a:gd name="T26" fmla="*/ 272 w 595"/>
              <a:gd name="T27" fmla="*/ 58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95" h="352">
                <a:moveTo>
                  <a:pt x="272" y="58"/>
                </a:moveTo>
                <a:cubicBezTo>
                  <a:pt x="272" y="88"/>
                  <a:pt x="295" y="113"/>
                  <a:pt x="324" y="116"/>
                </a:cubicBezTo>
                <a:cubicBezTo>
                  <a:pt x="324" y="117"/>
                  <a:pt x="324" y="117"/>
                  <a:pt x="324" y="117"/>
                </a:cubicBezTo>
                <a:cubicBezTo>
                  <a:pt x="357" y="117"/>
                  <a:pt x="383" y="143"/>
                  <a:pt x="383" y="176"/>
                </a:cubicBezTo>
                <a:cubicBezTo>
                  <a:pt x="383" y="208"/>
                  <a:pt x="357" y="234"/>
                  <a:pt x="324" y="234"/>
                </a:cubicBezTo>
                <a:cubicBezTo>
                  <a:pt x="324" y="234"/>
                  <a:pt x="324" y="234"/>
                  <a:pt x="324" y="234"/>
                </a:cubicBezTo>
                <a:cubicBezTo>
                  <a:pt x="323" y="234"/>
                  <a:pt x="323" y="234"/>
                  <a:pt x="323" y="234"/>
                </a:cubicBezTo>
                <a:cubicBezTo>
                  <a:pt x="60" y="234"/>
                  <a:pt x="60" y="234"/>
                  <a:pt x="60" y="234"/>
                </a:cubicBezTo>
                <a:cubicBezTo>
                  <a:pt x="27" y="234"/>
                  <a:pt x="0" y="261"/>
                  <a:pt x="0" y="293"/>
                </a:cubicBezTo>
                <a:cubicBezTo>
                  <a:pt x="0" y="326"/>
                  <a:pt x="27" y="352"/>
                  <a:pt x="60" y="352"/>
                </a:cubicBezTo>
                <a:cubicBezTo>
                  <a:pt x="595" y="352"/>
                  <a:pt x="595" y="352"/>
                  <a:pt x="595" y="352"/>
                </a:cubicBezTo>
                <a:cubicBezTo>
                  <a:pt x="595" y="0"/>
                  <a:pt x="595" y="0"/>
                  <a:pt x="595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299" y="0"/>
                  <a:pt x="272" y="26"/>
                  <a:pt x="272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563C0461-3CF7-420A-9C9A-3A6935646F7B}"/>
              </a:ext>
            </a:extLst>
          </p:cNvPr>
          <p:cNvSpPr>
            <a:spLocks/>
          </p:cNvSpPr>
          <p:nvPr/>
        </p:nvSpPr>
        <p:spPr bwMode="auto">
          <a:xfrm>
            <a:off x="0" y="1158875"/>
            <a:ext cx="2163763" cy="960438"/>
          </a:xfrm>
          <a:custGeom>
            <a:avLst/>
            <a:gdLst>
              <a:gd name="T0" fmla="*/ 789 w 853"/>
              <a:gd name="T1" fmla="*/ 252 h 378"/>
              <a:gd name="T2" fmla="*/ 507 w 853"/>
              <a:gd name="T3" fmla="*/ 252 h 378"/>
              <a:gd name="T4" fmla="*/ 506 w 853"/>
              <a:gd name="T5" fmla="*/ 252 h 378"/>
              <a:gd name="T6" fmla="*/ 506 w 853"/>
              <a:gd name="T7" fmla="*/ 252 h 378"/>
              <a:gd name="T8" fmla="*/ 442 w 853"/>
              <a:gd name="T9" fmla="*/ 189 h 378"/>
              <a:gd name="T10" fmla="*/ 506 w 853"/>
              <a:gd name="T11" fmla="*/ 126 h 378"/>
              <a:gd name="T12" fmla="*/ 506 w 853"/>
              <a:gd name="T13" fmla="*/ 126 h 378"/>
              <a:gd name="T14" fmla="*/ 562 w 853"/>
              <a:gd name="T15" fmla="*/ 63 h 378"/>
              <a:gd name="T16" fmla="*/ 498 w 853"/>
              <a:gd name="T17" fmla="*/ 0 h 378"/>
              <a:gd name="T18" fmla="*/ 0 w 853"/>
              <a:gd name="T19" fmla="*/ 0 h 378"/>
              <a:gd name="T20" fmla="*/ 0 w 853"/>
              <a:gd name="T21" fmla="*/ 378 h 378"/>
              <a:gd name="T22" fmla="*/ 789 w 853"/>
              <a:gd name="T23" fmla="*/ 378 h 378"/>
              <a:gd name="T24" fmla="*/ 853 w 853"/>
              <a:gd name="T25" fmla="*/ 315 h 378"/>
              <a:gd name="T26" fmla="*/ 789 w 853"/>
              <a:gd name="T27" fmla="*/ 252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53" h="378">
                <a:moveTo>
                  <a:pt x="789" y="252"/>
                </a:moveTo>
                <a:cubicBezTo>
                  <a:pt x="507" y="252"/>
                  <a:pt x="507" y="252"/>
                  <a:pt x="507" y="252"/>
                </a:cubicBezTo>
                <a:cubicBezTo>
                  <a:pt x="506" y="252"/>
                  <a:pt x="506" y="252"/>
                  <a:pt x="506" y="252"/>
                </a:cubicBezTo>
                <a:cubicBezTo>
                  <a:pt x="506" y="252"/>
                  <a:pt x="506" y="252"/>
                  <a:pt x="506" y="252"/>
                </a:cubicBezTo>
                <a:cubicBezTo>
                  <a:pt x="471" y="252"/>
                  <a:pt x="442" y="224"/>
                  <a:pt x="442" y="189"/>
                </a:cubicBezTo>
                <a:cubicBezTo>
                  <a:pt x="442" y="155"/>
                  <a:pt x="471" y="127"/>
                  <a:pt x="506" y="126"/>
                </a:cubicBezTo>
                <a:cubicBezTo>
                  <a:pt x="506" y="126"/>
                  <a:pt x="506" y="126"/>
                  <a:pt x="506" y="126"/>
                </a:cubicBezTo>
                <a:cubicBezTo>
                  <a:pt x="537" y="122"/>
                  <a:pt x="562" y="95"/>
                  <a:pt x="562" y="63"/>
                </a:cubicBezTo>
                <a:cubicBezTo>
                  <a:pt x="562" y="28"/>
                  <a:pt x="533" y="0"/>
                  <a:pt x="49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8"/>
                  <a:pt x="0" y="378"/>
                  <a:pt x="0" y="378"/>
                </a:cubicBezTo>
                <a:cubicBezTo>
                  <a:pt x="789" y="378"/>
                  <a:pt x="789" y="378"/>
                  <a:pt x="789" y="378"/>
                </a:cubicBezTo>
                <a:cubicBezTo>
                  <a:pt x="825" y="378"/>
                  <a:pt x="853" y="350"/>
                  <a:pt x="853" y="315"/>
                </a:cubicBezTo>
                <a:cubicBezTo>
                  <a:pt x="853" y="280"/>
                  <a:pt x="825" y="252"/>
                  <a:pt x="789" y="2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72764EC-69F5-4CB4-8F84-B481331524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9421" y="1158875"/>
            <a:ext cx="1388533" cy="609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B1855F7-6D82-48C4-B706-88A57BE0D4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0814" y="2187840"/>
            <a:ext cx="1106311" cy="1117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071D11-130F-40CB-839C-F8ADF3AE01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51533" y="5870936"/>
            <a:ext cx="1695027" cy="9870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184887-1765-4AEA-8846-F599D42510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4625" y="3006990"/>
            <a:ext cx="1727200" cy="1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3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2613CD-831C-4511-BECB-02C16625B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19" y="220622"/>
            <a:ext cx="2780949" cy="28645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C13BEC-EC04-496C-9309-A7A05C46F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755" y="297368"/>
            <a:ext cx="3551729" cy="3131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772E02-451A-423A-B688-8F945841E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893" y="3689060"/>
            <a:ext cx="2780949" cy="27945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D11E96-CC52-4533-B47B-A6A8FB891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807" y="2191456"/>
            <a:ext cx="4715774" cy="462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5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9CD0B4-C87C-47EE-AF11-F2AE3C677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367" y="539045"/>
            <a:ext cx="1144251" cy="2415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D0E7A0-DF04-49B9-A3A0-2B3D0A677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1" y="539045"/>
            <a:ext cx="962625" cy="2070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6F2C17-7176-4DA8-B3D1-594DDCDFF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0351" y="539046"/>
            <a:ext cx="1344042" cy="20523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BD7761-E22C-4A99-A6C6-BFA1FC1A0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095" y="539046"/>
            <a:ext cx="1162415" cy="2760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9184B4-637C-4237-B8CC-3407FC21F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7068" y="4038600"/>
            <a:ext cx="1344043" cy="22340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C4D8D5-D7DD-4504-A323-CE80991E31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6570" y="4038600"/>
            <a:ext cx="1652808" cy="15983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26167F-BC5C-492D-90F9-3F9AA900C2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746" y="4038600"/>
            <a:ext cx="1689134" cy="16528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875FC5-CC48-4141-8934-F2A6FA601F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8800" y="4038600"/>
            <a:ext cx="1489343" cy="239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4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0D3C6E-57DF-45FC-999A-3D9350BF9379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C0F73A-135E-4A93-B4ED-E2F6FE987446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D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1A97FD-E277-4656-BFA0-3970BC20F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02" y="1554271"/>
            <a:ext cx="5361360" cy="37494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26CFCF-6964-43D7-8E3B-8BB922FF3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554271"/>
            <a:ext cx="5359362" cy="374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DF0F33-0EB9-4144-B882-EEB57346D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00050"/>
            <a:ext cx="3172987" cy="605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7B5101-E576-474C-92FD-ACC0E85AF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600200"/>
            <a:ext cx="3875301" cy="323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F2BA58-EA71-4CA0-834B-10A87EED5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78" y="685800"/>
            <a:ext cx="5486400" cy="5486400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5BD46C56-A6F9-4417-B30D-BCA6CC2EA3CF}"/>
              </a:ext>
            </a:extLst>
          </p:cNvPr>
          <p:cNvSpPr/>
          <p:nvPr/>
        </p:nvSpPr>
        <p:spPr>
          <a:xfrm>
            <a:off x="6443509" y="2459504"/>
            <a:ext cx="536076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Itim" panose="00000500000000000000" pitchFamily="2" charset="-34"/>
                <a:cs typeface="#9Slide07 Itim" panose="00000500000000000000" pitchFamily="2" charset="-34"/>
              </a:rPr>
              <a:t>RỬA TAY </a:t>
            </a:r>
          </a:p>
          <a:p>
            <a:pPr algn="ctr"/>
            <a:r>
              <a:rPr lang="en-US" sz="6000" b="0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Itim" panose="00000500000000000000" pitchFamily="2" charset="-34"/>
                <a:cs typeface="#9Slide07 Itim" panose="00000500000000000000" pitchFamily="2" charset="-34"/>
              </a:rPr>
              <a:t>TR</a:t>
            </a:r>
            <a:r>
              <a:rPr lang="vi-VN" sz="6000" b="0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Itim" panose="00000500000000000000" pitchFamily="2" charset="-34"/>
                <a:cs typeface="#9Slide07 Itim" panose="00000500000000000000" pitchFamily="2" charset="-34"/>
              </a:rPr>
              <a:t>Ư</a:t>
            </a:r>
            <a:r>
              <a:rPr lang="en-US" sz="6000" b="0" cap="none" spc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Itim" panose="00000500000000000000" pitchFamily="2" charset="-34"/>
                <a:cs typeface="#9Slide07 Itim" panose="00000500000000000000" pitchFamily="2" charset="-34"/>
              </a:rPr>
              <a:t>ỚC KHI </a:t>
            </a:r>
            <a:r>
              <a:rPr lang="en-US" sz="600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Itim" panose="00000500000000000000" pitchFamily="2" charset="-34"/>
                <a:cs typeface="#9Slide07 Itim" panose="00000500000000000000" pitchFamily="2" charset="-34"/>
              </a:rPr>
              <a:t>ĂN</a:t>
            </a:r>
            <a:endParaRPr lang="en-US" sz="6000" b="0" cap="none" spc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157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FA945-4243-4ABC-A9D4-7980DA723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84" y="3259762"/>
            <a:ext cx="1704622" cy="33640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B4FF49-4E75-428C-B705-347319B36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38200"/>
            <a:ext cx="1817511" cy="162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B71E67-C6B6-4FA5-ABAA-0E3470EA1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2308" y="1681800"/>
            <a:ext cx="1174044" cy="132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1BAE2C-8F9F-48FD-A58A-A6AA48BA9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165" y="2844800"/>
            <a:ext cx="1444978" cy="1975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84EA8D-3EC1-4459-850F-680DD23DF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0447" y="3962400"/>
            <a:ext cx="1309511" cy="1862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DD9862-0795-461F-B86C-0AAAB57327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2711" y="609600"/>
            <a:ext cx="1738489" cy="2619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24AC93-B229-4C2E-A54C-82822817C9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1200" y="4222044"/>
            <a:ext cx="2133600" cy="2223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9469C8-7835-4365-89DB-FEFE4A8242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6486" y="4413954"/>
            <a:ext cx="1975556" cy="18400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186334-16CC-4D92-89D0-77576E7CDC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2075" y="290689"/>
            <a:ext cx="3285846" cy="29379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A7F583-B61F-48D9-96AB-4B0F4D79BE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37974" y="2551288"/>
            <a:ext cx="1061156" cy="16707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A20C0F-587C-4016-A94E-DAF6EFA787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048" y="2661355"/>
            <a:ext cx="1399822" cy="15352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F32278-01E8-4EE3-9173-A25CD204B1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41109" y="5283200"/>
            <a:ext cx="1128889" cy="10837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4FD0A0-6A3E-417E-8308-5F5135CC8C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10781" y="423089"/>
            <a:ext cx="756356" cy="8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0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AFF3D5-1F89-4FD3-94FA-C16491D03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835" y="737508"/>
            <a:ext cx="814178" cy="29297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B5D409-ED30-4E09-83A6-CB3A02383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001" y="702474"/>
            <a:ext cx="978803" cy="3217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38C5AA-EEAA-4301-AFCF-969CE28D1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901" y="595452"/>
            <a:ext cx="1196574" cy="3431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F41DE1-954C-42CF-8C40-AD363278B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249" y="606192"/>
            <a:ext cx="941739" cy="3431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7AB0D2-9B0B-40E3-9E68-A03076165D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5151" y="576403"/>
            <a:ext cx="1233750" cy="3613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5DF7DD-4060-4E2F-836E-3B2DC81788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2024" y="576402"/>
            <a:ext cx="1022282" cy="36136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9BDFA6-A5C2-4D3D-894B-344E4A9D91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1710" y="2229036"/>
            <a:ext cx="2821881" cy="433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8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CA37EF-159D-4A21-9FEA-3B4267C4D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44865"/>
            <a:ext cx="7943424" cy="576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9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9433AE-314D-4084-B28B-536D6D06C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71777"/>
            <a:ext cx="5258510" cy="59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9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9E3B02-16BA-48A6-889B-1E48C7AC6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90" y="706925"/>
            <a:ext cx="2518479" cy="28205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FF6FD8B-3462-4490-B388-792B49C55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719" y="3429000"/>
            <a:ext cx="3546359" cy="302214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8DCC86E-837F-46BD-BA70-3B493B558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568" y="600944"/>
            <a:ext cx="2789877" cy="545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9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80B885-A252-4CAD-B60E-C49078C6F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620" y="2214613"/>
            <a:ext cx="733778" cy="4176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9DCDB1-0113-4BE9-9F1D-5A3954198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800600"/>
            <a:ext cx="4820127" cy="1712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C1B9F1-F73B-4032-A66C-66BEF57CD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398" y="4303395"/>
            <a:ext cx="4032886" cy="2209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87AACB-F2B1-4D85-BB34-AE327E0B4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5254" y="3087667"/>
            <a:ext cx="3134302" cy="3425865"/>
          </a:xfrm>
          <a:prstGeom prst="rect">
            <a:avLst/>
          </a:prstGeom>
        </p:spPr>
      </p:pic>
      <p:grpSp>
        <p:nvGrpSpPr>
          <p:cNvPr id="358" name="Group 353">
            <a:extLst>
              <a:ext uri="{FF2B5EF4-FFF2-40B4-BE49-F238E27FC236}">
                <a16:creationId xmlns:a16="http://schemas.microsoft.com/office/drawing/2014/main" id="{DA5108CE-B3BE-4E15-B745-BF8088E91ED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3394" y="466498"/>
            <a:ext cx="9578995" cy="3495689"/>
            <a:chOff x="398" y="505"/>
            <a:chExt cx="6034" cy="2202"/>
          </a:xfrm>
        </p:grpSpPr>
        <p:sp>
          <p:nvSpPr>
            <p:cNvPr id="359" name="AutoShape 352">
              <a:extLst>
                <a:ext uri="{FF2B5EF4-FFF2-40B4-BE49-F238E27FC236}">
                  <a16:creationId xmlns:a16="http://schemas.microsoft.com/office/drawing/2014/main" id="{425D687D-BF1A-4E6F-931B-8ED7CFD5F71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8" y="505"/>
              <a:ext cx="6034" cy="2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54">
              <a:extLst>
                <a:ext uri="{FF2B5EF4-FFF2-40B4-BE49-F238E27FC236}">
                  <a16:creationId xmlns:a16="http://schemas.microsoft.com/office/drawing/2014/main" id="{4DD2FC60-0778-4A3D-8ABF-DAAD4B257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2054"/>
              <a:ext cx="357" cy="166"/>
            </a:xfrm>
            <a:custGeom>
              <a:avLst/>
              <a:gdLst>
                <a:gd name="T0" fmla="*/ 103 w 103"/>
                <a:gd name="T1" fmla="*/ 37 h 48"/>
                <a:gd name="T2" fmla="*/ 92 w 103"/>
                <a:gd name="T3" fmla="*/ 48 h 48"/>
                <a:gd name="T4" fmla="*/ 92 w 103"/>
                <a:gd name="T5" fmla="*/ 48 h 48"/>
                <a:gd name="T6" fmla="*/ 12 w 103"/>
                <a:gd name="T7" fmla="*/ 48 h 48"/>
                <a:gd name="T8" fmla="*/ 0 w 103"/>
                <a:gd name="T9" fmla="*/ 37 h 48"/>
                <a:gd name="T10" fmla="*/ 12 w 103"/>
                <a:gd name="T11" fmla="*/ 25 h 48"/>
                <a:gd name="T12" fmla="*/ 18 w 103"/>
                <a:gd name="T13" fmla="*/ 27 h 48"/>
                <a:gd name="T14" fmla="*/ 34 w 103"/>
                <a:gd name="T15" fmla="*/ 14 h 48"/>
                <a:gd name="T16" fmla="*/ 37 w 103"/>
                <a:gd name="T17" fmla="*/ 14 h 48"/>
                <a:gd name="T18" fmla="*/ 52 w 103"/>
                <a:gd name="T19" fmla="*/ 0 h 48"/>
                <a:gd name="T20" fmla="*/ 53 w 103"/>
                <a:gd name="T21" fmla="*/ 0 h 48"/>
                <a:gd name="T22" fmla="*/ 54 w 103"/>
                <a:gd name="T23" fmla="*/ 0 h 48"/>
                <a:gd name="T24" fmla="*/ 71 w 103"/>
                <a:gd name="T25" fmla="*/ 17 h 48"/>
                <a:gd name="T26" fmla="*/ 71 w 103"/>
                <a:gd name="T27" fmla="*/ 20 h 48"/>
                <a:gd name="T28" fmla="*/ 74 w 103"/>
                <a:gd name="T29" fmla="*/ 19 h 48"/>
                <a:gd name="T30" fmla="*/ 84 w 103"/>
                <a:gd name="T31" fmla="*/ 28 h 48"/>
                <a:gd name="T32" fmla="*/ 92 w 103"/>
                <a:gd name="T33" fmla="*/ 25 h 48"/>
                <a:gd name="T34" fmla="*/ 103 w 103"/>
                <a:gd name="T35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48">
                  <a:moveTo>
                    <a:pt x="103" y="37"/>
                  </a:moveTo>
                  <a:cubicBezTo>
                    <a:pt x="103" y="43"/>
                    <a:pt x="98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5" y="48"/>
                    <a:pt x="0" y="43"/>
                    <a:pt x="0" y="37"/>
                  </a:cubicBezTo>
                  <a:cubicBezTo>
                    <a:pt x="0" y="30"/>
                    <a:pt x="5" y="25"/>
                    <a:pt x="12" y="25"/>
                  </a:cubicBezTo>
                  <a:cubicBezTo>
                    <a:pt x="14" y="25"/>
                    <a:pt x="16" y="26"/>
                    <a:pt x="18" y="27"/>
                  </a:cubicBezTo>
                  <a:cubicBezTo>
                    <a:pt x="19" y="20"/>
                    <a:pt x="26" y="14"/>
                    <a:pt x="34" y="14"/>
                  </a:cubicBezTo>
                  <a:cubicBezTo>
                    <a:pt x="35" y="14"/>
                    <a:pt x="36" y="14"/>
                    <a:pt x="37" y="14"/>
                  </a:cubicBezTo>
                  <a:cubicBezTo>
                    <a:pt x="38" y="7"/>
                    <a:pt x="44" y="1"/>
                    <a:pt x="52" y="0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3" y="0"/>
                    <a:pt x="71" y="8"/>
                    <a:pt x="71" y="17"/>
                  </a:cubicBezTo>
                  <a:cubicBezTo>
                    <a:pt x="71" y="18"/>
                    <a:pt x="71" y="19"/>
                    <a:pt x="71" y="20"/>
                  </a:cubicBezTo>
                  <a:cubicBezTo>
                    <a:pt x="72" y="20"/>
                    <a:pt x="73" y="19"/>
                    <a:pt x="74" y="19"/>
                  </a:cubicBezTo>
                  <a:cubicBezTo>
                    <a:pt x="79" y="19"/>
                    <a:pt x="83" y="23"/>
                    <a:pt x="84" y="28"/>
                  </a:cubicBezTo>
                  <a:cubicBezTo>
                    <a:pt x="86" y="26"/>
                    <a:pt x="89" y="25"/>
                    <a:pt x="92" y="25"/>
                  </a:cubicBezTo>
                  <a:cubicBezTo>
                    <a:pt x="98" y="25"/>
                    <a:pt x="103" y="30"/>
                    <a:pt x="10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55">
              <a:extLst>
                <a:ext uri="{FF2B5EF4-FFF2-40B4-BE49-F238E27FC236}">
                  <a16:creationId xmlns:a16="http://schemas.microsoft.com/office/drawing/2014/main" id="{7C8E715C-94C8-4CD6-BB1F-9FB1F30B2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" y="2568"/>
              <a:ext cx="298" cy="139"/>
            </a:xfrm>
            <a:custGeom>
              <a:avLst/>
              <a:gdLst>
                <a:gd name="T0" fmla="*/ 86 w 86"/>
                <a:gd name="T1" fmla="*/ 31 h 40"/>
                <a:gd name="T2" fmla="*/ 77 w 86"/>
                <a:gd name="T3" fmla="*/ 40 h 40"/>
                <a:gd name="T4" fmla="*/ 77 w 86"/>
                <a:gd name="T5" fmla="*/ 40 h 40"/>
                <a:gd name="T6" fmla="*/ 10 w 86"/>
                <a:gd name="T7" fmla="*/ 40 h 40"/>
                <a:gd name="T8" fmla="*/ 0 w 86"/>
                <a:gd name="T9" fmla="*/ 31 h 40"/>
                <a:gd name="T10" fmla="*/ 10 w 86"/>
                <a:gd name="T11" fmla="*/ 21 h 40"/>
                <a:gd name="T12" fmla="*/ 15 w 86"/>
                <a:gd name="T13" fmla="*/ 22 h 40"/>
                <a:gd name="T14" fmla="*/ 28 w 86"/>
                <a:gd name="T15" fmla="*/ 12 h 40"/>
                <a:gd name="T16" fmla="*/ 31 w 86"/>
                <a:gd name="T17" fmla="*/ 12 h 40"/>
                <a:gd name="T18" fmla="*/ 43 w 86"/>
                <a:gd name="T19" fmla="*/ 0 h 40"/>
                <a:gd name="T20" fmla="*/ 44 w 86"/>
                <a:gd name="T21" fmla="*/ 0 h 40"/>
                <a:gd name="T22" fmla="*/ 45 w 86"/>
                <a:gd name="T23" fmla="*/ 0 h 40"/>
                <a:gd name="T24" fmla="*/ 59 w 86"/>
                <a:gd name="T25" fmla="*/ 14 h 40"/>
                <a:gd name="T26" fmla="*/ 59 w 86"/>
                <a:gd name="T27" fmla="*/ 16 h 40"/>
                <a:gd name="T28" fmla="*/ 61 w 86"/>
                <a:gd name="T29" fmla="*/ 16 h 40"/>
                <a:gd name="T30" fmla="*/ 70 w 86"/>
                <a:gd name="T31" fmla="*/ 23 h 40"/>
                <a:gd name="T32" fmla="*/ 76 w 86"/>
                <a:gd name="T33" fmla="*/ 21 h 40"/>
                <a:gd name="T34" fmla="*/ 86 w 86"/>
                <a:gd name="T35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40">
                  <a:moveTo>
                    <a:pt x="86" y="31"/>
                  </a:moveTo>
                  <a:cubicBezTo>
                    <a:pt x="86" y="36"/>
                    <a:pt x="82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5" y="40"/>
                    <a:pt x="0" y="36"/>
                    <a:pt x="0" y="31"/>
                  </a:cubicBezTo>
                  <a:cubicBezTo>
                    <a:pt x="0" y="25"/>
                    <a:pt x="5" y="21"/>
                    <a:pt x="10" y="21"/>
                  </a:cubicBezTo>
                  <a:cubicBezTo>
                    <a:pt x="12" y="21"/>
                    <a:pt x="13" y="21"/>
                    <a:pt x="15" y="22"/>
                  </a:cubicBezTo>
                  <a:cubicBezTo>
                    <a:pt x="16" y="16"/>
                    <a:pt x="22" y="12"/>
                    <a:pt x="28" y="12"/>
                  </a:cubicBezTo>
                  <a:cubicBezTo>
                    <a:pt x="29" y="12"/>
                    <a:pt x="30" y="12"/>
                    <a:pt x="31" y="12"/>
                  </a:cubicBezTo>
                  <a:cubicBezTo>
                    <a:pt x="32" y="6"/>
                    <a:pt x="37" y="1"/>
                    <a:pt x="43" y="0"/>
                  </a:cubicBezTo>
                  <a:cubicBezTo>
                    <a:pt x="43" y="0"/>
                    <a:pt x="44" y="0"/>
                    <a:pt x="4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2" y="0"/>
                    <a:pt x="59" y="7"/>
                    <a:pt x="59" y="14"/>
                  </a:cubicBezTo>
                  <a:cubicBezTo>
                    <a:pt x="59" y="15"/>
                    <a:pt x="59" y="16"/>
                    <a:pt x="59" y="16"/>
                  </a:cubicBezTo>
                  <a:cubicBezTo>
                    <a:pt x="60" y="16"/>
                    <a:pt x="60" y="16"/>
                    <a:pt x="61" y="16"/>
                  </a:cubicBezTo>
                  <a:cubicBezTo>
                    <a:pt x="66" y="16"/>
                    <a:pt x="69" y="19"/>
                    <a:pt x="70" y="23"/>
                  </a:cubicBezTo>
                  <a:cubicBezTo>
                    <a:pt x="72" y="22"/>
                    <a:pt x="74" y="21"/>
                    <a:pt x="76" y="21"/>
                  </a:cubicBezTo>
                  <a:cubicBezTo>
                    <a:pt x="81" y="21"/>
                    <a:pt x="86" y="25"/>
                    <a:pt x="86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56">
              <a:extLst>
                <a:ext uri="{FF2B5EF4-FFF2-40B4-BE49-F238E27FC236}">
                  <a16:creationId xmlns:a16="http://schemas.microsoft.com/office/drawing/2014/main" id="{3EBD0588-8860-4CFE-A973-7A955F598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" y="1067"/>
              <a:ext cx="374" cy="178"/>
            </a:xfrm>
            <a:custGeom>
              <a:avLst/>
              <a:gdLst>
                <a:gd name="T0" fmla="*/ 108 w 108"/>
                <a:gd name="T1" fmla="*/ 39 h 51"/>
                <a:gd name="T2" fmla="*/ 97 w 108"/>
                <a:gd name="T3" fmla="*/ 51 h 51"/>
                <a:gd name="T4" fmla="*/ 97 w 108"/>
                <a:gd name="T5" fmla="*/ 51 h 51"/>
                <a:gd name="T6" fmla="*/ 12 w 108"/>
                <a:gd name="T7" fmla="*/ 51 h 51"/>
                <a:gd name="T8" fmla="*/ 0 w 108"/>
                <a:gd name="T9" fmla="*/ 39 h 51"/>
                <a:gd name="T10" fmla="*/ 12 w 108"/>
                <a:gd name="T11" fmla="*/ 27 h 51"/>
                <a:gd name="T12" fmla="*/ 18 w 108"/>
                <a:gd name="T13" fmla="*/ 29 h 51"/>
                <a:gd name="T14" fmla="*/ 35 w 108"/>
                <a:gd name="T15" fmla="*/ 15 h 51"/>
                <a:gd name="T16" fmla="*/ 38 w 108"/>
                <a:gd name="T17" fmla="*/ 15 h 51"/>
                <a:gd name="T18" fmla="*/ 54 w 108"/>
                <a:gd name="T19" fmla="*/ 0 h 51"/>
                <a:gd name="T20" fmla="*/ 56 w 108"/>
                <a:gd name="T21" fmla="*/ 0 h 51"/>
                <a:gd name="T22" fmla="*/ 56 w 108"/>
                <a:gd name="T23" fmla="*/ 0 h 51"/>
                <a:gd name="T24" fmla="*/ 74 w 108"/>
                <a:gd name="T25" fmla="*/ 18 h 51"/>
                <a:gd name="T26" fmla="*/ 74 w 108"/>
                <a:gd name="T27" fmla="*/ 21 h 51"/>
                <a:gd name="T28" fmla="*/ 77 w 108"/>
                <a:gd name="T29" fmla="*/ 20 h 51"/>
                <a:gd name="T30" fmla="*/ 89 w 108"/>
                <a:gd name="T31" fmla="*/ 29 h 51"/>
                <a:gd name="T32" fmla="*/ 96 w 108"/>
                <a:gd name="T33" fmla="*/ 27 h 51"/>
                <a:gd name="T34" fmla="*/ 108 w 108"/>
                <a:gd name="T35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51">
                  <a:moveTo>
                    <a:pt x="108" y="39"/>
                  </a:moveTo>
                  <a:cubicBezTo>
                    <a:pt x="108" y="45"/>
                    <a:pt x="103" y="51"/>
                    <a:pt x="97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5" y="51"/>
                    <a:pt x="0" y="46"/>
                    <a:pt x="0" y="39"/>
                  </a:cubicBezTo>
                  <a:cubicBezTo>
                    <a:pt x="0" y="32"/>
                    <a:pt x="5" y="27"/>
                    <a:pt x="12" y="27"/>
                  </a:cubicBezTo>
                  <a:cubicBezTo>
                    <a:pt x="14" y="27"/>
                    <a:pt x="16" y="27"/>
                    <a:pt x="18" y="29"/>
                  </a:cubicBezTo>
                  <a:cubicBezTo>
                    <a:pt x="20" y="21"/>
                    <a:pt x="27" y="15"/>
                    <a:pt x="35" y="15"/>
                  </a:cubicBezTo>
                  <a:cubicBezTo>
                    <a:pt x="36" y="15"/>
                    <a:pt x="37" y="15"/>
                    <a:pt x="38" y="15"/>
                  </a:cubicBezTo>
                  <a:cubicBezTo>
                    <a:pt x="40" y="7"/>
                    <a:pt x="46" y="1"/>
                    <a:pt x="54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6" y="0"/>
                    <a:pt x="74" y="8"/>
                    <a:pt x="74" y="18"/>
                  </a:cubicBezTo>
                  <a:cubicBezTo>
                    <a:pt x="74" y="19"/>
                    <a:pt x="74" y="20"/>
                    <a:pt x="74" y="21"/>
                  </a:cubicBezTo>
                  <a:cubicBezTo>
                    <a:pt x="75" y="21"/>
                    <a:pt x="76" y="20"/>
                    <a:pt x="77" y="20"/>
                  </a:cubicBezTo>
                  <a:cubicBezTo>
                    <a:pt x="83" y="20"/>
                    <a:pt x="87" y="24"/>
                    <a:pt x="89" y="29"/>
                  </a:cubicBezTo>
                  <a:cubicBezTo>
                    <a:pt x="91" y="28"/>
                    <a:pt x="93" y="27"/>
                    <a:pt x="96" y="27"/>
                  </a:cubicBezTo>
                  <a:cubicBezTo>
                    <a:pt x="103" y="27"/>
                    <a:pt x="108" y="32"/>
                    <a:pt x="10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57">
              <a:extLst>
                <a:ext uri="{FF2B5EF4-FFF2-40B4-BE49-F238E27FC236}">
                  <a16:creationId xmlns:a16="http://schemas.microsoft.com/office/drawing/2014/main" id="{1BF34712-F744-4E0C-981E-2F12DD000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" y="1932"/>
              <a:ext cx="526" cy="247"/>
            </a:xfrm>
            <a:custGeom>
              <a:avLst/>
              <a:gdLst>
                <a:gd name="T0" fmla="*/ 152 w 152"/>
                <a:gd name="T1" fmla="*/ 54 h 71"/>
                <a:gd name="T2" fmla="*/ 136 w 152"/>
                <a:gd name="T3" fmla="*/ 71 h 71"/>
                <a:gd name="T4" fmla="*/ 136 w 152"/>
                <a:gd name="T5" fmla="*/ 71 h 71"/>
                <a:gd name="T6" fmla="*/ 17 w 152"/>
                <a:gd name="T7" fmla="*/ 71 h 71"/>
                <a:gd name="T8" fmla="*/ 0 w 152"/>
                <a:gd name="T9" fmla="*/ 54 h 71"/>
                <a:gd name="T10" fmla="*/ 17 w 152"/>
                <a:gd name="T11" fmla="*/ 37 h 71"/>
                <a:gd name="T12" fmla="*/ 26 w 152"/>
                <a:gd name="T13" fmla="*/ 40 h 71"/>
                <a:gd name="T14" fmla="*/ 49 w 152"/>
                <a:gd name="T15" fmla="*/ 21 h 71"/>
                <a:gd name="T16" fmla="*/ 54 w 152"/>
                <a:gd name="T17" fmla="*/ 21 h 71"/>
                <a:gd name="T18" fmla="*/ 76 w 152"/>
                <a:gd name="T19" fmla="*/ 0 h 71"/>
                <a:gd name="T20" fmla="*/ 79 w 152"/>
                <a:gd name="T21" fmla="*/ 0 h 71"/>
                <a:gd name="T22" fmla="*/ 79 w 152"/>
                <a:gd name="T23" fmla="*/ 0 h 71"/>
                <a:gd name="T24" fmla="*/ 104 w 152"/>
                <a:gd name="T25" fmla="*/ 26 h 71"/>
                <a:gd name="T26" fmla="*/ 104 w 152"/>
                <a:gd name="T27" fmla="*/ 29 h 71"/>
                <a:gd name="T28" fmla="*/ 109 w 152"/>
                <a:gd name="T29" fmla="*/ 29 h 71"/>
                <a:gd name="T30" fmla="*/ 125 w 152"/>
                <a:gd name="T31" fmla="*/ 41 h 71"/>
                <a:gd name="T32" fmla="*/ 135 w 152"/>
                <a:gd name="T33" fmla="*/ 37 h 71"/>
                <a:gd name="T34" fmla="*/ 152 w 152"/>
                <a:gd name="T35" fmla="*/ 5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71">
                  <a:moveTo>
                    <a:pt x="152" y="54"/>
                  </a:moveTo>
                  <a:cubicBezTo>
                    <a:pt x="152" y="63"/>
                    <a:pt x="145" y="71"/>
                    <a:pt x="136" y="71"/>
                  </a:cubicBezTo>
                  <a:cubicBezTo>
                    <a:pt x="136" y="71"/>
                    <a:pt x="136" y="71"/>
                    <a:pt x="136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8" y="71"/>
                    <a:pt x="0" y="64"/>
                    <a:pt x="0" y="54"/>
                  </a:cubicBezTo>
                  <a:cubicBezTo>
                    <a:pt x="0" y="45"/>
                    <a:pt x="8" y="37"/>
                    <a:pt x="17" y="37"/>
                  </a:cubicBezTo>
                  <a:cubicBezTo>
                    <a:pt x="20" y="37"/>
                    <a:pt x="23" y="38"/>
                    <a:pt x="26" y="40"/>
                  </a:cubicBezTo>
                  <a:cubicBezTo>
                    <a:pt x="28" y="29"/>
                    <a:pt x="38" y="21"/>
                    <a:pt x="49" y="21"/>
                  </a:cubicBezTo>
                  <a:cubicBezTo>
                    <a:pt x="51" y="21"/>
                    <a:pt x="52" y="21"/>
                    <a:pt x="54" y="21"/>
                  </a:cubicBezTo>
                  <a:cubicBezTo>
                    <a:pt x="56" y="10"/>
                    <a:pt x="65" y="2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93" y="0"/>
                    <a:pt x="104" y="12"/>
                    <a:pt x="104" y="26"/>
                  </a:cubicBezTo>
                  <a:cubicBezTo>
                    <a:pt x="104" y="27"/>
                    <a:pt x="104" y="28"/>
                    <a:pt x="104" y="29"/>
                  </a:cubicBezTo>
                  <a:cubicBezTo>
                    <a:pt x="106" y="29"/>
                    <a:pt x="107" y="29"/>
                    <a:pt x="109" y="29"/>
                  </a:cubicBezTo>
                  <a:cubicBezTo>
                    <a:pt x="117" y="29"/>
                    <a:pt x="123" y="34"/>
                    <a:pt x="125" y="41"/>
                  </a:cubicBezTo>
                  <a:cubicBezTo>
                    <a:pt x="128" y="39"/>
                    <a:pt x="131" y="37"/>
                    <a:pt x="135" y="37"/>
                  </a:cubicBezTo>
                  <a:cubicBezTo>
                    <a:pt x="145" y="37"/>
                    <a:pt x="152" y="45"/>
                    <a:pt x="152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58">
              <a:extLst>
                <a:ext uri="{FF2B5EF4-FFF2-40B4-BE49-F238E27FC236}">
                  <a16:creationId xmlns:a16="http://schemas.microsoft.com/office/drawing/2014/main" id="{D9AE5EFD-2810-4262-83D3-624AECDD8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508"/>
              <a:ext cx="766" cy="358"/>
            </a:xfrm>
            <a:custGeom>
              <a:avLst/>
              <a:gdLst>
                <a:gd name="T0" fmla="*/ 221 w 221"/>
                <a:gd name="T1" fmla="*/ 79 h 103"/>
                <a:gd name="T2" fmla="*/ 197 w 221"/>
                <a:gd name="T3" fmla="*/ 103 h 103"/>
                <a:gd name="T4" fmla="*/ 197 w 221"/>
                <a:gd name="T5" fmla="*/ 103 h 103"/>
                <a:gd name="T6" fmla="*/ 25 w 221"/>
                <a:gd name="T7" fmla="*/ 103 h 103"/>
                <a:gd name="T8" fmla="*/ 0 w 221"/>
                <a:gd name="T9" fmla="*/ 79 h 103"/>
                <a:gd name="T10" fmla="*/ 25 w 221"/>
                <a:gd name="T11" fmla="*/ 54 h 103"/>
                <a:gd name="T12" fmla="*/ 38 w 221"/>
                <a:gd name="T13" fmla="*/ 57 h 103"/>
                <a:gd name="T14" fmla="*/ 72 w 221"/>
                <a:gd name="T15" fmla="*/ 30 h 103"/>
                <a:gd name="T16" fmla="*/ 78 w 221"/>
                <a:gd name="T17" fmla="*/ 30 h 103"/>
                <a:gd name="T18" fmla="*/ 110 w 221"/>
                <a:gd name="T19" fmla="*/ 0 h 103"/>
                <a:gd name="T20" fmla="*/ 114 w 221"/>
                <a:gd name="T21" fmla="*/ 0 h 103"/>
                <a:gd name="T22" fmla="*/ 114 w 221"/>
                <a:gd name="T23" fmla="*/ 0 h 103"/>
                <a:gd name="T24" fmla="*/ 151 w 221"/>
                <a:gd name="T25" fmla="*/ 37 h 103"/>
                <a:gd name="T26" fmla="*/ 151 w 221"/>
                <a:gd name="T27" fmla="*/ 42 h 103"/>
                <a:gd name="T28" fmla="*/ 158 w 221"/>
                <a:gd name="T29" fmla="*/ 41 h 103"/>
                <a:gd name="T30" fmla="*/ 181 w 221"/>
                <a:gd name="T31" fmla="*/ 59 h 103"/>
                <a:gd name="T32" fmla="*/ 196 w 221"/>
                <a:gd name="T33" fmla="*/ 54 h 103"/>
                <a:gd name="T34" fmla="*/ 221 w 221"/>
                <a:gd name="T35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1" h="103">
                  <a:moveTo>
                    <a:pt x="221" y="79"/>
                  </a:moveTo>
                  <a:cubicBezTo>
                    <a:pt x="221" y="92"/>
                    <a:pt x="210" y="102"/>
                    <a:pt x="197" y="103"/>
                  </a:cubicBezTo>
                  <a:cubicBezTo>
                    <a:pt x="197" y="103"/>
                    <a:pt x="197" y="103"/>
                    <a:pt x="197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11" y="103"/>
                    <a:pt x="0" y="92"/>
                    <a:pt x="0" y="79"/>
                  </a:cubicBezTo>
                  <a:cubicBezTo>
                    <a:pt x="0" y="65"/>
                    <a:pt x="11" y="54"/>
                    <a:pt x="25" y="54"/>
                  </a:cubicBezTo>
                  <a:cubicBezTo>
                    <a:pt x="30" y="54"/>
                    <a:pt x="34" y="55"/>
                    <a:pt x="38" y="57"/>
                  </a:cubicBezTo>
                  <a:cubicBezTo>
                    <a:pt x="41" y="42"/>
                    <a:pt x="55" y="30"/>
                    <a:pt x="72" y="30"/>
                  </a:cubicBezTo>
                  <a:cubicBezTo>
                    <a:pt x="74" y="30"/>
                    <a:pt x="76" y="30"/>
                    <a:pt x="78" y="30"/>
                  </a:cubicBezTo>
                  <a:cubicBezTo>
                    <a:pt x="81" y="14"/>
                    <a:pt x="94" y="2"/>
                    <a:pt x="110" y="0"/>
                  </a:cubicBezTo>
                  <a:cubicBezTo>
                    <a:pt x="112" y="0"/>
                    <a:pt x="113" y="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35" y="0"/>
                    <a:pt x="151" y="17"/>
                    <a:pt x="151" y="37"/>
                  </a:cubicBezTo>
                  <a:cubicBezTo>
                    <a:pt x="151" y="39"/>
                    <a:pt x="151" y="41"/>
                    <a:pt x="151" y="42"/>
                  </a:cubicBezTo>
                  <a:cubicBezTo>
                    <a:pt x="153" y="42"/>
                    <a:pt x="155" y="41"/>
                    <a:pt x="158" y="41"/>
                  </a:cubicBezTo>
                  <a:cubicBezTo>
                    <a:pt x="169" y="41"/>
                    <a:pt x="178" y="49"/>
                    <a:pt x="181" y="59"/>
                  </a:cubicBezTo>
                  <a:cubicBezTo>
                    <a:pt x="185" y="56"/>
                    <a:pt x="190" y="54"/>
                    <a:pt x="196" y="54"/>
                  </a:cubicBezTo>
                  <a:cubicBezTo>
                    <a:pt x="210" y="54"/>
                    <a:pt x="221" y="65"/>
                    <a:pt x="221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359">
              <a:extLst>
                <a:ext uri="{FF2B5EF4-FFF2-40B4-BE49-F238E27FC236}">
                  <a16:creationId xmlns:a16="http://schemas.microsoft.com/office/drawing/2014/main" id="{504AD31F-6FB7-4FC2-A94B-03E25EDE6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1901"/>
              <a:ext cx="4" cy="42"/>
            </a:xfrm>
            <a:prstGeom prst="rect">
              <a:avLst/>
            </a:prstGeom>
            <a:solidFill>
              <a:srgbClr val="2D1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Rectangle 360">
              <a:extLst>
                <a:ext uri="{FF2B5EF4-FFF2-40B4-BE49-F238E27FC236}">
                  <a16:creationId xmlns:a16="http://schemas.microsoft.com/office/drawing/2014/main" id="{CCAC81D4-AFE1-40A9-93BD-A2457EBC3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1901"/>
              <a:ext cx="4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61">
              <a:extLst>
                <a:ext uri="{FF2B5EF4-FFF2-40B4-BE49-F238E27FC236}">
                  <a16:creationId xmlns:a16="http://schemas.microsoft.com/office/drawing/2014/main" id="{C2DA4535-CB52-4933-9522-5FD02EC40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" y="1901"/>
              <a:ext cx="3" cy="42"/>
            </a:xfrm>
            <a:custGeom>
              <a:avLst/>
              <a:gdLst>
                <a:gd name="T0" fmla="*/ 0 w 3"/>
                <a:gd name="T1" fmla="*/ 0 h 42"/>
                <a:gd name="T2" fmla="*/ 3 w 3"/>
                <a:gd name="T3" fmla="*/ 42 h 42"/>
                <a:gd name="T4" fmla="*/ 3 w 3"/>
                <a:gd name="T5" fmla="*/ 42 h 42"/>
                <a:gd name="T6" fmla="*/ 0 w 3"/>
                <a:gd name="T7" fmla="*/ 0 h 42"/>
                <a:gd name="T8" fmla="*/ 0 w 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2">
                  <a:moveTo>
                    <a:pt x="0" y="0"/>
                  </a:moveTo>
                  <a:lnTo>
                    <a:pt x="3" y="42"/>
                  </a:lnTo>
                  <a:lnTo>
                    <a:pt x="3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1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62">
              <a:extLst>
                <a:ext uri="{FF2B5EF4-FFF2-40B4-BE49-F238E27FC236}">
                  <a16:creationId xmlns:a16="http://schemas.microsoft.com/office/drawing/2014/main" id="{82907AFA-26BD-426E-AC9C-474AC3891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" y="1901"/>
              <a:ext cx="3" cy="42"/>
            </a:xfrm>
            <a:custGeom>
              <a:avLst/>
              <a:gdLst>
                <a:gd name="T0" fmla="*/ 0 w 3"/>
                <a:gd name="T1" fmla="*/ 0 h 42"/>
                <a:gd name="T2" fmla="*/ 3 w 3"/>
                <a:gd name="T3" fmla="*/ 42 h 42"/>
                <a:gd name="T4" fmla="*/ 3 w 3"/>
                <a:gd name="T5" fmla="*/ 42 h 42"/>
                <a:gd name="T6" fmla="*/ 0 w 3"/>
                <a:gd name="T7" fmla="*/ 0 h 42"/>
                <a:gd name="T8" fmla="*/ 0 w 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2">
                  <a:moveTo>
                    <a:pt x="0" y="0"/>
                  </a:moveTo>
                  <a:lnTo>
                    <a:pt x="3" y="42"/>
                  </a:lnTo>
                  <a:lnTo>
                    <a:pt x="3" y="4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63">
              <a:extLst>
                <a:ext uri="{FF2B5EF4-FFF2-40B4-BE49-F238E27FC236}">
                  <a16:creationId xmlns:a16="http://schemas.microsoft.com/office/drawing/2014/main" id="{D84DCDBD-6FFB-4EC5-87A6-EE5E65108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" y="1901"/>
              <a:ext cx="7" cy="42"/>
            </a:xfrm>
            <a:custGeom>
              <a:avLst/>
              <a:gdLst>
                <a:gd name="T0" fmla="*/ 3 w 7"/>
                <a:gd name="T1" fmla="*/ 0 h 42"/>
                <a:gd name="T2" fmla="*/ 0 w 7"/>
                <a:gd name="T3" fmla="*/ 42 h 42"/>
                <a:gd name="T4" fmla="*/ 0 w 7"/>
                <a:gd name="T5" fmla="*/ 42 h 42"/>
                <a:gd name="T6" fmla="*/ 7 w 7"/>
                <a:gd name="T7" fmla="*/ 0 h 42"/>
                <a:gd name="T8" fmla="*/ 3 w 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2">
                  <a:moveTo>
                    <a:pt x="3" y="0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7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D1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64">
              <a:extLst>
                <a:ext uri="{FF2B5EF4-FFF2-40B4-BE49-F238E27FC236}">
                  <a16:creationId xmlns:a16="http://schemas.microsoft.com/office/drawing/2014/main" id="{1B4692EF-002C-4223-9CD7-4175E5A0C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" y="1901"/>
              <a:ext cx="7" cy="42"/>
            </a:xfrm>
            <a:custGeom>
              <a:avLst/>
              <a:gdLst>
                <a:gd name="T0" fmla="*/ 3 w 7"/>
                <a:gd name="T1" fmla="*/ 0 h 42"/>
                <a:gd name="T2" fmla="*/ 0 w 7"/>
                <a:gd name="T3" fmla="*/ 42 h 42"/>
                <a:gd name="T4" fmla="*/ 0 w 7"/>
                <a:gd name="T5" fmla="*/ 42 h 42"/>
                <a:gd name="T6" fmla="*/ 7 w 7"/>
                <a:gd name="T7" fmla="*/ 0 h 42"/>
                <a:gd name="T8" fmla="*/ 3 w 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2">
                  <a:moveTo>
                    <a:pt x="3" y="0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7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365">
              <a:extLst>
                <a:ext uri="{FF2B5EF4-FFF2-40B4-BE49-F238E27FC236}">
                  <a16:creationId xmlns:a16="http://schemas.microsoft.com/office/drawing/2014/main" id="{8D38ACA5-6380-43C4-9FE8-A8EF2E065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1901"/>
              <a:ext cx="1" cy="42"/>
            </a:xfrm>
            <a:prstGeom prst="rect">
              <a:avLst/>
            </a:prstGeom>
            <a:solidFill>
              <a:srgbClr val="2D1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Rectangle 366">
              <a:extLst>
                <a:ext uri="{FF2B5EF4-FFF2-40B4-BE49-F238E27FC236}">
                  <a16:creationId xmlns:a16="http://schemas.microsoft.com/office/drawing/2014/main" id="{D234846F-DE1F-4A44-A70E-D71BA31C8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8" y="1901"/>
              <a:ext cx="1" cy="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67">
              <a:extLst>
                <a:ext uri="{FF2B5EF4-FFF2-40B4-BE49-F238E27FC236}">
                  <a16:creationId xmlns:a16="http://schemas.microsoft.com/office/drawing/2014/main" id="{A2352703-8709-4B3E-A71D-C70211FC0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1901"/>
              <a:ext cx="7" cy="42"/>
            </a:xfrm>
            <a:custGeom>
              <a:avLst/>
              <a:gdLst>
                <a:gd name="T0" fmla="*/ 0 w 7"/>
                <a:gd name="T1" fmla="*/ 0 h 42"/>
                <a:gd name="T2" fmla="*/ 4 w 7"/>
                <a:gd name="T3" fmla="*/ 42 h 42"/>
                <a:gd name="T4" fmla="*/ 7 w 7"/>
                <a:gd name="T5" fmla="*/ 42 h 42"/>
                <a:gd name="T6" fmla="*/ 0 w 7"/>
                <a:gd name="T7" fmla="*/ 0 h 42"/>
                <a:gd name="T8" fmla="*/ 0 w 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2">
                  <a:moveTo>
                    <a:pt x="0" y="0"/>
                  </a:moveTo>
                  <a:lnTo>
                    <a:pt x="4" y="42"/>
                  </a:lnTo>
                  <a:lnTo>
                    <a:pt x="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1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68">
              <a:extLst>
                <a:ext uri="{FF2B5EF4-FFF2-40B4-BE49-F238E27FC236}">
                  <a16:creationId xmlns:a16="http://schemas.microsoft.com/office/drawing/2014/main" id="{04C3C5F4-3C94-4C85-9A40-8F9760D05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1901"/>
              <a:ext cx="7" cy="42"/>
            </a:xfrm>
            <a:custGeom>
              <a:avLst/>
              <a:gdLst>
                <a:gd name="T0" fmla="*/ 0 w 7"/>
                <a:gd name="T1" fmla="*/ 0 h 42"/>
                <a:gd name="T2" fmla="*/ 4 w 7"/>
                <a:gd name="T3" fmla="*/ 42 h 42"/>
                <a:gd name="T4" fmla="*/ 7 w 7"/>
                <a:gd name="T5" fmla="*/ 42 h 42"/>
                <a:gd name="T6" fmla="*/ 0 w 7"/>
                <a:gd name="T7" fmla="*/ 0 h 42"/>
                <a:gd name="T8" fmla="*/ 0 w 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2">
                  <a:moveTo>
                    <a:pt x="0" y="0"/>
                  </a:moveTo>
                  <a:lnTo>
                    <a:pt x="4" y="42"/>
                  </a:lnTo>
                  <a:lnTo>
                    <a:pt x="7" y="4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69">
              <a:extLst>
                <a:ext uri="{FF2B5EF4-FFF2-40B4-BE49-F238E27FC236}">
                  <a16:creationId xmlns:a16="http://schemas.microsoft.com/office/drawing/2014/main" id="{4BEA7452-1E17-4600-8916-84F22A87E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1901"/>
              <a:ext cx="7" cy="42"/>
            </a:xfrm>
            <a:custGeom>
              <a:avLst/>
              <a:gdLst>
                <a:gd name="T0" fmla="*/ 7 w 7"/>
                <a:gd name="T1" fmla="*/ 0 h 42"/>
                <a:gd name="T2" fmla="*/ 0 w 7"/>
                <a:gd name="T3" fmla="*/ 42 h 42"/>
                <a:gd name="T4" fmla="*/ 4 w 7"/>
                <a:gd name="T5" fmla="*/ 42 h 42"/>
                <a:gd name="T6" fmla="*/ 7 w 7"/>
                <a:gd name="T7" fmla="*/ 0 h 42"/>
                <a:gd name="T8" fmla="*/ 7 w 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2">
                  <a:moveTo>
                    <a:pt x="7" y="0"/>
                  </a:moveTo>
                  <a:lnTo>
                    <a:pt x="0" y="42"/>
                  </a:lnTo>
                  <a:lnTo>
                    <a:pt x="4" y="4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D1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70">
              <a:extLst>
                <a:ext uri="{FF2B5EF4-FFF2-40B4-BE49-F238E27FC236}">
                  <a16:creationId xmlns:a16="http://schemas.microsoft.com/office/drawing/2014/main" id="{22E90B98-37EE-41B5-8F87-E1FDF75B1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1901"/>
              <a:ext cx="7" cy="42"/>
            </a:xfrm>
            <a:custGeom>
              <a:avLst/>
              <a:gdLst>
                <a:gd name="T0" fmla="*/ 7 w 7"/>
                <a:gd name="T1" fmla="*/ 0 h 42"/>
                <a:gd name="T2" fmla="*/ 0 w 7"/>
                <a:gd name="T3" fmla="*/ 42 h 42"/>
                <a:gd name="T4" fmla="*/ 4 w 7"/>
                <a:gd name="T5" fmla="*/ 42 h 42"/>
                <a:gd name="T6" fmla="*/ 7 w 7"/>
                <a:gd name="T7" fmla="*/ 0 h 42"/>
                <a:gd name="T8" fmla="*/ 7 w 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2">
                  <a:moveTo>
                    <a:pt x="7" y="0"/>
                  </a:moveTo>
                  <a:lnTo>
                    <a:pt x="0" y="42"/>
                  </a:lnTo>
                  <a:lnTo>
                    <a:pt x="4" y="42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71">
              <a:extLst>
                <a:ext uri="{FF2B5EF4-FFF2-40B4-BE49-F238E27FC236}">
                  <a16:creationId xmlns:a16="http://schemas.microsoft.com/office/drawing/2014/main" id="{F49A7B03-D871-4A64-8124-214FCEBA7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" y="1939"/>
              <a:ext cx="45" cy="38"/>
            </a:xfrm>
            <a:custGeom>
              <a:avLst/>
              <a:gdLst>
                <a:gd name="T0" fmla="*/ 0 w 13"/>
                <a:gd name="T1" fmla="*/ 0 h 11"/>
                <a:gd name="T2" fmla="*/ 0 w 13"/>
                <a:gd name="T3" fmla="*/ 8 h 11"/>
                <a:gd name="T4" fmla="*/ 2 w 13"/>
                <a:gd name="T5" fmla="*/ 11 h 11"/>
                <a:gd name="T6" fmla="*/ 10 w 13"/>
                <a:gd name="T7" fmla="*/ 11 h 11"/>
                <a:gd name="T8" fmla="*/ 13 w 13"/>
                <a:gd name="T9" fmla="*/ 8 h 11"/>
                <a:gd name="T10" fmla="*/ 13 w 13"/>
                <a:gd name="T11" fmla="*/ 0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1"/>
                    <a:pt x="2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3" y="9"/>
                    <a:pt x="13" y="8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A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72">
              <a:extLst>
                <a:ext uri="{FF2B5EF4-FFF2-40B4-BE49-F238E27FC236}">
                  <a16:creationId xmlns:a16="http://schemas.microsoft.com/office/drawing/2014/main" id="{5D579089-2090-4F31-9C47-539AEC05E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" y="1939"/>
              <a:ext cx="48" cy="0"/>
            </a:xfrm>
            <a:custGeom>
              <a:avLst/>
              <a:gdLst>
                <a:gd name="T0" fmla="*/ 48 w 48"/>
                <a:gd name="T1" fmla="*/ 3 w 48"/>
                <a:gd name="T2" fmla="*/ 0 w 48"/>
                <a:gd name="T3" fmla="*/ 3 w 48"/>
                <a:gd name="T4" fmla="*/ 48 w 48"/>
                <a:gd name="T5" fmla="*/ 48 w 48"/>
                <a:gd name="T6" fmla="*/ 48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48">
                  <a:moveTo>
                    <a:pt x="48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54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73">
              <a:extLst>
                <a:ext uri="{FF2B5EF4-FFF2-40B4-BE49-F238E27FC236}">
                  <a16:creationId xmlns:a16="http://schemas.microsoft.com/office/drawing/2014/main" id="{ADC8976C-4FD2-4FA2-9BAE-1E10D7202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" y="1939"/>
              <a:ext cx="48" cy="0"/>
            </a:xfrm>
            <a:custGeom>
              <a:avLst/>
              <a:gdLst>
                <a:gd name="T0" fmla="*/ 48 w 48"/>
                <a:gd name="T1" fmla="*/ 3 w 48"/>
                <a:gd name="T2" fmla="*/ 0 w 48"/>
                <a:gd name="T3" fmla="*/ 3 w 48"/>
                <a:gd name="T4" fmla="*/ 48 w 48"/>
                <a:gd name="T5" fmla="*/ 48 w 48"/>
                <a:gd name="T6" fmla="*/ 48 w 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48">
                  <a:moveTo>
                    <a:pt x="48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74">
              <a:extLst>
                <a:ext uri="{FF2B5EF4-FFF2-40B4-BE49-F238E27FC236}">
                  <a16:creationId xmlns:a16="http://schemas.microsoft.com/office/drawing/2014/main" id="{8A3BB4B2-DFC9-4308-97F6-D8E5C45AB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" y="1943"/>
              <a:ext cx="10" cy="3"/>
            </a:xfrm>
            <a:custGeom>
              <a:avLst/>
              <a:gdLst>
                <a:gd name="T0" fmla="*/ 3 w 3"/>
                <a:gd name="T1" fmla="*/ 0 h 1"/>
                <a:gd name="T2" fmla="*/ 2 w 3"/>
                <a:gd name="T3" fmla="*/ 0 h 1"/>
                <a:gd name="T4" fmla="*/ 2 w 3"/>
                <a:gd name="T5" fmla="*/ 0 h 1"/>
                <a:gd name="T6" fmla="*/ 2 w 3"/>
                <a:gd name="T7" fmla="*/ 0 h 1"/>
                <a:gd name="T8" fmla="*/ 1 w 3"/>
                <a:gd name="T9" fmla="*/ 0 h 1"/>
                <a:gd name="T10" fmla="*/ 1 w 3"/>
                <a:gd name="T11" fmla="*/ 0 h 1"/>
                <a:gd name="T12" fmla="*/ 1 w 3"/>
                <a:gd name="T13" fmla="*/ 0 h 1"/>
                <a:gd name="T14" fmla="*/ 1 w 3"/>
                <a:gd name="T15" fmla="*/ 0 h 1"/>
                <a:gd name="T16" fmla="*/ 1 w 3"/>
                <a:gd name="T17" fmla="*/ 0 h 1"/>
                <a:gd name="T18" fmla="*/ 0 w 3"/>
                <a:gd name="T19" fmla="*/ 0 h 1"/>
                <a:gd name="T20" fmla="*/ 0 w 3"/>
                <a:gd name="T21" fmla="*/ 0 h 1"/>
                <a:gd name="T22" fmla="*/ 0 w 3"/>
                <a:gd name="T23" fmla="*/ 0 h 1"/>
                <a:gd name="T24" fmla="*/ 1 w 3"/>
                <a:gd name="T25" fmla="*/ 1 h 1"/>
                <a:gd name="T26" fmla="*/ 1 w 3"/>
                <a:gd name="T27" fmla="*/ 1 h 1"/>
                <a:gd name="T28" fmla="*/ 1 w 3"/>
                <a:gd name="T29" fmla="*/ 1 h 1"/>
                <a:gd name="T30" fmla="*/ 1 w 3"/>
                <a:gd name="T31" fmla="*/ 1 h 1"/>
                <a:gd name="T32" fmla="*/ 1 w 3"/>
                <a:gd name="T33" fmla="*/ 1 h 1"/>
                <a:gd name="T34" fmla="*/ 1 w 3"/>
                <a:gd name="T35" fmla="*/ 1 h 1"/>
                <a:gd name="T36" fmla="*/ 2 w 3"/>
                <a:gd name="T37" fmla="*/ 1 h 1"/>
                <a:gd name="T38" fmla="*/ 2 w 3"/>
                <a:gd name="T39" fmla="*/ 1 h 1"/>
                <a:gd name="T40" fmla="*/ 2 w 3"/>
                <a:gd name="T41" fmla="*/ 1 h 1"/>
                <a:gd name="T42" fmla="*/ 2 w 3"/>
                <a:gd name="T43" fmla="*/ 1 h 1"/>
                <a:gd name="T44" fmla="*/ 3 w 3"/>
                <a:gd name="T45" fmla="*/ 0 h 1"/>
                <a:gd name="T46" fmla="*/ 3 w 3"/>
                <a:gd name="T47" fmla="*/ 0 h 1"/>
                <a:gd name="T48" fmla="*/ 3 w 3"/>
                <a:gd name="T4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492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75">
              <a:extLst>
                <a:ext uri="{FF2B5EF4-FFF2-40B4-BE49-F238E27FC236}">
                  <a16:creationId xmlns:a16="http://schemas.microsoft.com/office/drawing/2014/main" id="{40BBBDAF-EF18-432C-971F-3D6FB34F7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" y="1943"/>
              <a:ext cx="11" cy="3"/>
            </a:xfrm>
            <a:custGeom>
              <a:avLst/>
              <a:gdLst>
                <a:gd name="T0" fmla="*/ 3 w 3"/>
                <a:gd name="T1" fmla="*/ 0 h 1"/>
                <a:gd name="T2" fmla="*/ 2 w 3"/>
                <a:gd name="T3" fmla="*/ 0 h 1"/>
                <a:gd name="T4" fmla="*/ 2 w 3"/>
                <a:gd name="T5" fmla="*/ 0 h 1"/>
                <a:gd name="T6" fmla="*/ 2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  <a:gd name="T14" fmla="*/ 1 w 3"/>
                <a:gd name="T15" fmla="*/ 0 h 1"/>
                <a:gd name="T16" fmla="*/ 1 w 3"/>
                <a:gd name="T17" fmla="*/ 0 h 1"/>
                <a:gd name="T18" fmla="*/ 0 w 3"/>
                <a:gd name="T19" fmla="*/ 0 h 1"/>
                <a:gd name="T20" fmla="*/ 0 w 3"/>
                <a:gd name="T21" fmla="*/ 0 h 1"/>
                <a:gd name="T22" fmla="*/ 0 w 3"/>
                <a:gd name="T23" fmla="*/ 0 h 1"/>
                <a:gd name="T24" fmla="*/ 1 w 3"/>
                <a:gd name="T25" fmla="*/ 1 h 1"/>
                <a:gd name="T26" fmla="*/ 1 w 3"/>
                <a:gd name="T27" fmla="*/ 1 h 1"/>
                <a:gd name="T28" fmla="*/ 1 w 3"/>
                <a:gd name="T29" fmla="*/ 1 h 1"/>
                <a:gd name="T30" fmla="*/ 2 w 3"/>
                <a:gd name="T31" fmla="*/ 1 h 1"/>
                <a:gd name="T32" fmla="*/ 2 w 3"/>
                <a:gd name="T33" fmla="*/ 1 h 1"/>
                <a:gd name="T34" fmla="*/ 2 w 3"/>
                <a:gd name="T35" fmla="*/ 1 h 1"/>
                <a:gd name="T36" fmla="*/ 2 w 3"/>
                <a:gd name="T37" fmla="*/ 1 h 1"/>
                <a:gd name="T38" fmla="*/ 2 w 3"/>
                <a:gd name="T39" fmla="*/ 1 h 1"/>
                <a:gd name="T40" fmla="*/ 2 w 3"/>
                <a:gd name="T41" fmla="*/ 1 h 1"/>
                <a:gd name="T42" fmla="*/ 2 w 3"/>
                <a:gd name="T43" fmla="*/ 1 h 1"/>
                <a:gd name="T44" fmla="*/ 3 w 3"/>
                <a:gd name="T45" fmla="*/ 0 h 1"/>
                <a:gd name="T46" fmla="*/ 3 w 3"/>
                <a:gd name="T47" fmla="*/ 0 h 1"/>
                <a:gd name="T48" fmla="*/ 3 w 3"/>
                <a:gd name="T4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492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76">
              <a:extLst>
                <a:ext uri="{FF2B5EF4-FFF2-40B4-BE49-F238E27FC236}">
                  <a16:creationId xmlns:a16="http://schemas.microsoft.com/office/drawing/2014/main" id="{FA170AE7-EFD6-49DD-88CC-0A0D6E597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" y="1943"/>
              <a:ext cx="10" cy="3"/>
            </a:xfrm>
            <a:custGeom>
              <a:avLst/>
              <a:gdLst>
                <a:gd name="T0" fmla="*/ 3 w 3"/>
                <a:gd name="T1" fmla="*/ 0 h 1"/>
                <a:gd name="T2" fmla="*/ 2 w 3"/>
                <a:gd name="T3" fmla="*/ 0 h 1"/>
                <a:gd name="T4" fmla="*/ 2 w 3"/>
                <a:gd name="T5" fmla="*/ 0 h 1"/>
                <a:gd name="T6" fmla="*/ 2 w 3"/>
                <a:gd name="T7" fmla="*/ 0 h 1"/>
                <a:gd name="T8" fmla="*/ 2 w 3"/>
                <a:gd name="T9" fmla="*/ 0 h 1"/>
                <a:gd name="T10" fmla="*/ 2 w 3"/>
                <a:gd name="T11" fmla="*/ 0 h 1"/>
                <a:gd name="T12" fmla="*/ 2 w 3"/>
                <a:gd name="T13" fmla="*/ 0 h 1"/>
                <a:gd name="T14" fmla="*/ 2 w 3"/>
                <a:gd name="T15" fmla="*/ 0 h 1"/>
                <a:gd name="T16" fmla="*/ 1 w 3"/>
                <a:gd name="T17" fmla="*/ 0 h 1"/>
                <a:gd name="T18" fmla="*/ 0 w 3"/>
                <a:gd name="T19" fmla="*/ 0 h 1"/>
                <a:gd name="T20" fmla="*/ 0 w 3"/>
                <a:gd name="T21" fmla="*/ 0 h 1"/>
                <a:gd name="T22" fmla="*/ 0 w 3"/>
                <a:gd name="T23" fmla="*/ 0 h 1"/>
                <a:gd name="T24" fmla="*/ 1 w 3"/>
                <a:gd name="T25" fmla="*/ 1 h 1"/>
                <a:gd name="T26" fmla="*/ 2 w 3"/>
                <a:gd name="T27" fmla="*/ 1 h 1"/>
                <a:gd name="T28" fmla="*/ 2 w 3"/>
                <a:gd name="T29" fmla="*/ 1 h 1"/>
                <a:gd name="T30" fmla="*/ 2 w 3"/>
                <a:gd name="T31" fmla="*/ 1 h 1"/>
                <a:gd name="T32" fmla="*/ 2 w 3"/>
                <a:gd name="T33" fmla="*/ 1 h 1"/>
                <a:gd name="T34" fmla="*/ 2 w 3"/>
                <a:gd name="T35" fmla="*/ 1 h 1"/>
                <a:gd name="T36" fmla="*/ 2 w 3"/>
                <a:gd name="T37" fmla="*/ 1 h 1"/>
                <a:gd name="T38" fmla="*/ 2 w 3"/>
                <a:gd name="T39" fmla="*/ 1 h 1"/>
                <a:gd name="T40" fmla="*/ 2 w 3"/>
                <a:gd name="T41" fmla="*/ 1 h 1"/>
                <a:gd name="T42" fmla="*/ 2 w 3"/>
                <a:gd name="T43" fmla="*/ 1 h 1"/>
                <a:gd name="T44" fmla="*/ 3 w 3"/>
                <a:gd name="T45" fmla="*/ 0 h 1"/>
                <a:gd name="T46" fmla="*/ 3 w 3"/>
                <a:gd name="T47" fmla="*/ 0 h 1"/>
                <a:gd name="T48" fmla="*/ 3 w 3"/>
                <a:gd name="T4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492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77">
              <a:extLst>
                <a:ext uri="{FF2B5EF4-FFF2-40B4-BE49-F238E27FC236}">
                  <a16:creationId xmlns:a16="http://schemas.microsoft.com/office/drawing/2014/main" id="{C8768175-9FAD-49C3-85D1-3D03A4961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1943"/>
              <a:ext cx="14" cy="3"/>
            </a:xfrm>
            <a:custGeom>
              <a:avLst/>
              <a:gdLst>
                <a:gd name="T0" fmla="*/ 4 w 4"/>
                <a:gd name="T1" fmla="*/ 0 h 1"/>
                <a:gd name="T2" fmla="*/ 3 w 4"/>
                <a:gd name="T3" fmla="*/ 0 h 1"/>
                <a:gd name="T4" fmla="*/ 2 w 4"/>
                <a:gd name="T5" fmla="*/ 0 h 1"/>
                <a:gd name="T6" fmla="*/ 2 w 4"/>
                <a:gd name="T7" fmla="*/ 0 h 1"/>
                <a:gd name="T8" fmla="*/ 2 w 4"/>
                <a:gd name="T9" fmla="*/ 0 h 1"/>
                <a:gd name="T10" fmla="*/ 2 w 4"/>
                <a:gd name="T11" fmla="*/ 0 h 1"/>
                <a:gd name="T12" fmla="*/ 2 w 4"/>
                <a:gd name="T13" fmla="*/ 0 h 1"/>
                <a:gd name="T14" fmla="*/ 2 w 4"/>
                <a:gd name="T15" fmla="*/ 0 h 1"/>
                <a:gd name="T16" fmla="*/ 1 w 4"/>
                <a:gd name="T17" fmla="*/ 0 h 1"/>
                <a:gd name="T18" fmla="*/ 0 w 4"/>
                <a:gd name="T19" fmla="*/ 0 h 1"/>
                <a:gd name="T20" fmla="*/ 0 w 4"/>
                <a:gd name="T21" fmla="*/ 0 h 1"/>
                <a:gd name="T22" fmla="*/ 0 w 4"/>
                <a:gd name="T23" fmla="*/ 0 h 1"/>
                <a:gd name="T24" fmla="*/ 2 w 4"/>
                <a:gd name="T25" fmla="*/ 1 h 1"/>
                <a:gd name="T26" fmla="*/ 2 w 4"/>
                <a:gd name="T27" fmla="*/ 1 h 1"/>
                <a:gd name="T28" fmla="*/ 2 w 4"/>
                <a:gd name="T29" fmla="*/ 1 h 1"/>
                <a:gd name="T30" fmla="*/ 2 w 4"/>
                <a:gd name="T31" fmla="*/ 1 h 1"/>
                <a:gd name="T32" fmla="*/ 2 w 4"/>
                <a:gd name="T33" fmla="*/ 1 h 1"/>
                <a:gd name="T34" fmla="*/ 2 w 4"/>
                <a:gd name="T35" fmla="*/ 1 h 1"/>
                <a:gd name="T36" fmla="*/ 2 w 4"/>
                <a:gd name="T37" fmla="*/ 1 h 1"/>
                <a:gd name="T38" fmla="*/ 2 w 4"/>
                <a:gd name="T39" fmla="*/ 1 h 1"/>
                <a:gd name="T40" fmla="*/ 2 w 4"/>
                <a:gd name="T41" fmla="*/ 1 h 1"/>
                <a:gd name="T42" fmla="*/ 2 w 4"/>
                <a:gd name="T43" fmla="*/ 1 h 1"/>
                <a:gd name="T44" fmla="*/ 4 w 4"/>
                <a:gd name="T45" fmla="*/ 0 h 1"/>
                <a:gd name="T46" fmla="*/ 4 w 4"/>
                <a:gd name="T4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492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78">
              <a:extLst>
                <a:ext uri="{FF2B5EF4-FFF2-40B4-BE49-F238E27FC236}">
                  <a16:creationId xmlns:a16="http://schemas.microsoft.com/office/drawing/2014/main" id="{1ECB1536-FCCD-43E1-80C4-2F3E14EBE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" y="1939"/>
              <a:ext cx="10" cy="7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1 h 2"/>
                <a:gd name="T4" fmla="*/ 2 w 3"/>
                <a:gd name="T5" fmla="*/ 1 h 2"/>
                <a:gd name="T6" fmla="*/ 1 w 3"/>
                <a:gd name="T7" fmla="*/ 1 h 2"/>
                <a:gd name="T8" fmla="*/ 1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0 h 2"/>
                <a:gd name="T18" fmla="*/ 0 w 3"/>
                <a:gd name="T19" fmla="*/ 1 h 2"/>
                <a:gd name="T20" fmla="*/ 0 w 3"/>
                <a:gd name="T21" fmla="*/ 1 h 2"/>
                <a:gd name="T22" fmla="*/ 1 w 3"/>
                <a:gd name="T23" fmla="*/ 2 h 2"/>
                <a:gd name="T24" fmla="*/ 1 w 3"/>
                <a:gd name="T25" fmla="*/ 2 h 2"/>
                <a:gd name="T26" fmla="*/ 1 w 3"/>
                <a:gd name="T27" fmla="*/ 2 h 2"/>
                <a:gd name="T28" fmla="*/ 1 w 3"/>
                <a:gd name="T29" fmla="*/ 2 h 2"/>
                <a:gd name="T30" fmla="*/ 1 w 3"/>
                <a:gd name="T31" fmla="*/ 2 h 2"/>
                <a:gd name="T32" fmla="*/ 1 w 3"/>
                <a:gd name="T33" fmla="*/ 2 h 2"/>
                <a:gd name="T34" fmla="*/ 2 w 3"/>
                <a:gd name="T35" fmla="*/ 2 h 2"/>
                <a:gd name="T36" fmla="*/ 2 w 3"/>
                <a:gd name="T37" fmla="*/ 2 h 2"/>
                <a:gd name="T38" fmla="*/ 2 w 3"/>
                <a:gd name="T39" fmla="*/ 2 h 2"/>
                <a:gd name="T40" fmla="*/ 2 w 3"/>
                <a:gd name="T41" fmla="*/ 2 h 2"/>
                <a:gd name="T42" fmla="*/ 3 w 3"/>
                <a:gd name="T43" fmla="*/ 1 h 2"/>
                <a:gd name="T44" fmla="*/ 3 w 3"/>
                <a:gd name="T45" fmla="*/ 1 h 2"/>
                <a:gd name="T46" fmla="*/ 3 w 3"/>
                <a:gd name="T47" fmla="*/ 0 h 2"/>
                <a:gd name="T48" fmla="*/ 2 w 3"/>
                <a:gd name="T4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A05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79">
              <a:extLst>
                <a:ext uri="{FF2B5EF4-FFF2-40B4-BE49-F238E27FC236}">
                  <a16:creationId xmlns:a16="http://schemas.microsoft.com/office/drawing/2014/main" id="{6FEA828D-94EF-4BDC-87B3-19343333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" y="1939"/>
              <a:ext cx="11" cy="7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1 w 3"/>
                <a:gd name="T13" fmla="*/ 1 h 2"/>
                <a:gd name="T14" fmla="*/ 1 w 3"/>
                <a:gd name="T15" fmla="*/ 1 h 2"/>
                <a:gd name="T16" fmla="*/ 0 w 3"/>
                <a:gd name="T17" fmla="*/ 0 h 2"/>
                <a:gd name="T18" fmla="*/ 0 w 3"/>
                <a:gd name="T19" fmla="*/ 1 h 2"/>
                <a:gd name="T20" fmla="*/ 0 w 3"/>
                <a:gd name="T21" fmla="*/ 1 h 2"/>
                <a:gd name="T22" fmla="*/ 1 w 3"/>
                <a:gd name="T23" fmla="*/ 2 h 2"/>
                <a:gd name="T24" fmla="*/ 1 w 3"/>
                <a:gd name="T25" fmla="*/ 2 h 2"/>
                <a:gd name="T26" fmla="*/ 1 w 3"/>
                <a:gd name="T27" fmla="*/ 2 h 2"/>
                <a:gd name="T28" fmla="*/ 2 w 3"/>
                <a:gd name="T29" fmla="*/ 2 h 2"/>
                <a:gd name="T30" fmla="*/ 2 w 3"/>
                <a:gd name="T31" fmla="*/ 2 h 2"/>
                <a:gd name="T32" fmla="*/ 2 w 3"/>
                <a:gd name="T33" fmla="*/ 2 h 2"/>
                <a:gd name="T34" fmla="*/ 2 w 3"/>
                <a:gd name="T35" fmla="*/ 2 h 2"/>
                <a:gd name="T36" fmla="*/ 2 w 3"/>
                <a:gd name="T37" fmla="*/ 2 h 2"/>
                <a:gd name="T38" fmla="*/ 2 w 3"/>
                <a:gd name="T39" fmla="*/ 2 h 2"/>
                <a:gd name="T40" fmla="*/ 2 w 3"/>
                <a:gd name="T41" fmla="*/ 2 h 2"/>
                <a:gd name="T42" fmla="*/ 3 w 3"/>
                <a:gd name="T43" fmla="*/ 1 h 2"/>
                <a:gd name="T44" fmla="*/ 3 w 3"/>
                <a:gd name="T45" fmla="*/ 1 h 2"/>
                <a:gd name="T46" fmla="*/ 3 w 3"/>
                <a:gd name="T47" fmla="*/ 0 h 2"/>
                <a:gd name="T48" fmla="*/ 2 w 3"/>
                <a:gd name="T4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A05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80">
              <a:extLst>
                <a:ext uri="{FF2B5EF4-FFF2-40B4-BE49-F238E27FC236}">
                  <a16:creationId xmlns:a16="http://schemas.microsoft.com/office/drawing/2014/main" id="{3B41AEB0-2985-4255-9249-46A79ECFA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" y="1939"/>
              <a:ext cx="10" cy="7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1 w 3"/>
                <a:gd name="T15" fmla="*/ 1 h 2"/>
                <a:gd name="T16" fmla="*/ 0 w 3"/>
                <a:gd name="T17" fmla="*/ 0 h 2"/>
                <a:gd name="T18" fmla="*/ 0 w 3"/>
                <a:gd name="T19" fmla="*/ 1 h 2"/>
                <a:gd name="T20" fmla="*/ 0 w 3"/>
                <a:gd name="T21" fmla="*/ 1 h 2"/>
                <a:gd name="T22" fmla="*/ 1 w 3"/>
                <a:gd name="T23" fmla="*/ 2 h 2"/>
                <a:gd name="T24" fmla="*/ 2 w 3"/>
                <a:gd name="T25" fmla="*/ 2 h 2"/>
                <a:gd name="T26" fmla="*/ 2 w 3"/>
                <a:gd name="T27" fmla="*/ 2 h 2"/>
                <a:gd name="T28" fmla="*/ 2 w 3"/>
                <a:gd name="T29" fmla="*/ 2 h 2"/>
                <a:gd name="T30" fmla="*/ 2 w 3"/>
                <a:gd name="T31" fmla="*/ 2 h 2"/>
                <a:gd name="T32" fmla="*/ 2 w 3"/>
                <a:gd name="T33" fmla="*/ 2 h 2"/>
                <a:gd name="T34" fmla="*/ 2 w 3"/>
                <a:gd name="T35" fmla="*/ 2 h 2"/>
                <a:gd name="T36" fmla="*/ 2 w 3"/>
                <a:gd name="T37" fmla="*/ 2 h 2"/>
                <a:gd name="T38" fmla="*/ 2 w 3"/>
                <a:gd name="T39" fmla="*/ 2 h 2"/>
                <a:gd name="T40" fmla="*/ 2 w 3"/>
                <a:gd name="T41" fmla="*/ 2 h 2"/>
                <a:gd name="T42" fmla="*/ 3 w 3"/>
                <a:gd name="T43" fmla="*/ 1 h 2"/>
                <a:gd name="T44" fmla="*/ 3 w 3"/>
                <a:gd name="T45" fmla="*/ 1 h 2"/>
                <a:gd name="T46" fmla="*/ 3 w 3"/>
                <a:gd name="T47" fmla="*/ 0 h 2"/>
                <a:gd name="T48" fmla="*/ 2 w 3"/>
                <a:gd name="T4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A05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381">
              <a:extLst>
                <a:ext uri="{FF2B5EF4-FFF2-40B4-BE49-F238E27FC236}">
                  <a16:creationId xmlns:a16="http://schemas.microsoft.com/office/drawing/2014/main" id="{DD6AF4B6-03E4-4DF9-AEAD-2E959401E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1939"/>
              <a:ext cx="14" cy="7"/>
            </a:xfrm>
            <a:custGeom>
              <a:avLst/>
              <a:gdLst>
                <a:gd name="T0" fmla="*/ 3 w 4"/>
                <a:gd name="T1" fmla="*/ 1 h 2"/>
                <a:gd name="T2" fmla="*/ 2 w 4"/>
                <a:gd name="T3" fmla="*/ 1 h 2"/>
                <a:gd name="T4" fmla="*/ 2 w 4"/>
                <a:gd name="T5" fmla="*/ 1 h 2"/>
                <a:gd name="T6" fmla="*/ 2 w 4"/>
                <a:gd name="T7" fmla="*/ 1 h 2"/>
                <a:gd name="T8" fmla="*/ 2 w 4"/>
                <a:gd name="T9" fmla="*/ 1 h 2"/>
                <a:gd name="T10" fmla="*/ 2 w 4"/>
                <a:gd name="T11" fmla="*/ 1 h 2"/>
                <a:gd name="T12" fmla="*/ 2 w 4"/>
                <a:gd name="T13" fmla="*/ 1 h 2"/>
                <a:gd name="T14" fmla="*/ 1 w 4"/>
                <a:gd name="T15" fmla="*/ 1 h 2"/>
                <a:gd name="T16" fmla="*/ 0 w 4"/>
                <a:gd name="T17" fmla="*/ 0 h 2"/>
                <a:gd name="T18" fmla="*/ 0 w 4"/>
                <a:gd name="T19" fmla="*/ 1 h 2"/>
                <a:gd name="T20" fmla="*/ 0 w 4"/>
                <a:gd name="T21" fmla="*/ 1 h 2"/>
                <a:gd name="T22" fmla="*/ 2 w 4"/>
                <a:gd name="T23" fmla="*/ 2 h 2"/>
                <a:gd name="T24" fmla="*/ 2 w 4"/>
                <a:gd name="T25" fmla="*/ 2 h 2"/>
                <a:gd name="T26" fmla="*/ 2 w 4"/>
                <a:gd name="T27" fmla="*/ 2 h 2"/>
                <a:gd name="T28" fmla="*/ 2 w 4"/>
                <a:gd name="T29" fmla="*/ 2 h 2"/>
                <a:gd name="T30" fmla="*/ 2 w 4"/>
                <a:gd name="T31" fmla="*/ 2 h 2"/>
                <a:gd name="T32" fmla="*/ 2 w 4"/>
                <a:gd name="T33" fmla="*/ 2 h 2"/>
                <a:gd name="T34" fmla="*/ 2 w 4"/>
                <a:gd name="T35" fmla="*/ 2 h 2"/>
                <a:gd name="T36" fmla="*/ 2 w 4"/>
                <a:gd name="T37" fmla="*/ 2 h 2"/>
                <a:gd name="T38" fmla="*/ 2 w 4"/>
                <a:gd name="T39" fmla="*/ 2 h 2"/>
                <a:gd name="T40" fmla="*/ 2 w 4"/>
                <a:gd name="T41" fmla="*/ 2 h 2"/>
                <a:gd name="T42" fmla="*/ 4 w 4"/>
                <a:gd name="T43" fmla="*/ 1 h 2"/>
                <a:gd name="T44" fmla="*/ 4 w 4"/>
                <a:gd name="T45" fmla="*/ 1 h 2"/>
                <a:gd name="T46" fmla="*/ 4 w 4"/>
                <a:gd name="T47" fmla="*/ 0 h 2"/>
                <a:gd name="T48" fmla="*/ 3 w 4"/>
                <a:gd name="T4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A05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382">
              <a:extLst>
                <a:ext uri="{FF2B5EF4-FFF2-40B4-BE49-F238E27FC236}">
                  <a16:creationId xmlns:a16="http://schemas.microsoft.com/office/drawing/2014/main" id="{826BDF07-8387-45A5-8033-E42FF7FC2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" y="1696"/>
              <a:ext cx="104" cy="201"/>
            </a:xfrm>
            <a:custGeom>
              <a:avLst/>
              <a:gdLst>
                <a:gd name="T0" fmla="*/ 9 w 30"/>
                <a:gd name="T1" fmla="*/ 0 h 58"/>
                <a:gd name="T2" fmla="*/ 27 w 30"/>
                <a:gd name="T3" fmla="*/ 12 h 58"/>
                <a:gd name="T4" fmla="*/ 21 w 30"/>
                <a:gd name="T5" fmla="*/ 38 h 58"/>
                <a:gd name="T6" fmla="*/ 12 w 30"/>
                <a:gd name="T7" fmla="*/ 52 h 58"/>
                <a:gd name="T8" fmla="*/ 0 w 30"/>
                <a:gd name="T9" fmla="*/ 58 h 58"/>
                <a:gd name="T10" fmla="*/ 9 w 30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58">
                  <a:moveTo>
                    <a:pt x="9" y="0"/>
                  </a:moveTo>
                  <a:cubicBezTo>
                    <a:pt x="16" y="1"/>
                    <a:pt x="24" y="5"/>
                    <a:pt x="27" y="12"/>
                  </a:cubicBezTo>
                  <a:cubicBezTo>
                    <a:pt x="30" y="21"/>
                    <a:pt x="26" y="31"/>
                    <a:pt x="21" y="38"/>
                  </a:cubicBezTo>
                  <a:cubicBezTo>
                    <a:pt x="19" y="43"/>
                    <a:pt x="16" y="48"/>
                    <a:pt x="12" y="52"/>
                  </a:cubicBezTo>
                  <a:cubicBezTo>
                    <a:pt x="9" y="55"/>
                    <a:pt x="5" y="58"/>
                    <a:pt x="0" y="58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47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383">
              <a:extLst>
                <a:ext uri="{FF2B5EF4-FFF2-40B4-BE49-F238E27FC236}">
                  <a16:creationId xmlns:a16="http://schemas.microsoft.com/office/drawing/2014/main" id="{C39A6091-685C-4778-9396-EA4FF20D8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" y="1696"/>
              <a:ext cx="108" cy="201"/>
            </a:xfrm>
            <a:custGeom>
              <a:avLst/>
              <a:gdLst>
                <a:gd name="T0" fmla="*/ 22 w 31"/>
                <a:gd name="T1" fmla="*/ 0 h 58"/>
                <a:gd name="T2" fmla="*/ 4 w 31"/>
                <a:gd name="T3" fmla="*/ 12 h 58"/>
                <a:gd name="T4" fmla="*/ 9 w 31"/>
                <a:gd name="T5" fmla="*/ 38 h 58"/>
                <a:gd name="T6" fmla="*/ 18 w 31"/>
                <a:gd name="T7" fmla="*/ 52 h 58"/>
                <a:gd name="T8" fmla="*/ 31 w 31"/>
                <a:gd name="T9" fmla="*/ 58 h 58"/>
                <a:gd name="T10" fmla="*/ 22 w 31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58">
                  <a:moveTo>
                    <a:pt x="22" y="0"/>
                  </a:moveTo>
                  <a:cubicBezTo>
                    <a:pt x="14" y="1"/>
                    <a:pt x="6" y="5"/>
                    <a:pt x="4" y="12"/>
                  </a:cubicBezTo>
                  <a:cubicBezTo>
                    <a:pt x="0" y="21"/>
                    <a:pt x="5" y="31"/>
                    <a:pt x="9" y="38"/>
                  </a:cubicBezTo>
                  <a:cubicBezTo>
                    <a:pt x="12" y="43"/>
                    <a:pt x="15" y="48"/>
                    <a:pt x="18" y="52"/>
                  </a:cubicBezTo>
                  <a:cubicBezTo>
                    <a:pt x="21" y="55"/>
                    <a:pt x="26" y="58"/>
                    <a:pt x="31" y="58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47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384">
              <a:extLst>
                <a:ext uri="{FF2B5EF4-FFF2-40B4-BE49-F238E27FC236}">
                  <a16:creationId xmlns:a16="http://schemas.microsoft.com/office/drawing/2014/main" id="{DA054BD8-2D97-41D0-9DBA-377591EFE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" y="1689"/>
              <a:ext cx="90" cy="205"/>
            </a:xfrm>
            <a:custGeom>
              <a:avLst/>
              <a:gdLst>
                <a:gd name="T0" fmla="*/ 5 w 26"/>
                <a:gd name="T1" fmla="*/ 0 h 59"/>
                <a:gd name="T2" fmla="*/ 23 w 26"/>
                <a:gd name="T3" fmla="*/ 11 h 59"/>
                <a:gd name="T4" fmla="*/ 19 w 26"/>
                <a:gd name="T5" fmla="*/ 38 h 59"/>
                <a:gd name="T6" fmla="*/ 12 w 26"/>
                <a:gd name="T7" fmla="*/ 52 h 59"/>
                <a:gd name="T8" fmla="*/ 0 w 26"/>
                <a:gd name="T9" fmla="*/ 59 h 59"/>
                <a:gd name="T10" fmla="*/ 5 w 26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59">
                  <a:moveTo>
                    <a:pt x="5" y="0"/>
                  </a:moveTo>
                  <a:cubicBezTo>
                    <a:pt x="12" y="1"/>
                    <a:pt x="20" y="4"/>
                    <a:pt x="23" y="11"/>
                  </a:cubicBezTo>
                  <a:cubicBezTo>
                    <a:pt x="26" y="20"/>
                    <a:pt x="23" y="30"/>
                    <a:pt x="19" y="38"/>
                  </a:cubicBezTo>
                  <a:cubicBezTo>
                    <a:pt x="17" y="43"/>
                    <a:pt x="15" y="48"/>
                    <a:pt x="12" y="52"/>
                  </a:cubicBezTo>
                  <a:cubicBezTo>
                    <a:pt x="9" y="56"/>
                    <a:pt x="5" y="59"/>
                    <a:pt x="0" y="59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6F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385">
              <a:extLst>
                <a:ext uri="{FF2B5EF4-FFF2-40B4-BE49-F238E27FC236}">
                  <a16:creationId xmlns:a16="http://schemas.microsoft.com/office/drawing/2014/main" id="{757EA704-3294-449A-8A84-3FD215BE8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689"/>
              <a:ext cx="90" cy="205"/>
            </a:xfrm>
            <a:custGeom>
              <a:avLst/>
              <a:gdLst>
                <a:gd name="T0" fmla="*/ 22 w 26"/>
                <a:gd name="T1" fmla="*/ 0 h 59"/>
                <a:gd name="T2" fmla="*/ 4 w 26"/>
                <a:gd name="T3" fmla="*/ 11 h 59"/>
                <a:gd name="T4" fmla="*/ 7 w 26"/>
                <a:gd name="T5" fmla="*/ 38 h 59"/>
                <a:gd name="T6" fmla="*/ 15 w 26"/>
                <a:gd name="T7" fmla="*/ 52 h 59"/>
                <a:gd name="T8" fmla="*/ 26 w 26"/>
                <a:gd name="T9" fmla="*/ 59 h 59"/>
                <a:gd name="T10" fmla="*/ 22 w 26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59">
                  <a:moveTo>
                    <a:pt x="22" y="0"/>
                  </a:moveTo>
                  <a:cubicBezTo>
                    <a:pt x="15" y="1"/>
                    <a:pt x="7" y="4"/>
                    <a:pt x="4" y="11"/>
                  </a:cubicBezTo>
                  <a:cubicBezTo>
                    <a:pt x="0" y="20"/>
                    <a:pt x="3" y="30"/>
                    <a:pt x="7" y="38"/>
                  </a:cubicBezTo>
                  <a:cubicBezTo>
                    <a:pt x="9" y="43"/>
                    <a:pt x="12" y="48"/>
                    <a:pt x="15" y="52"/>
                  </a:cubicBezTo>
                  <a:cubicBezTo>
                    <a:pt x="17" y="56"/>
                    <a:pt x="21" y="59"/>
                    <a:pt x="26" y="59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6F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386">
              <a:extLst>
                <a:ext uri="{FF2B5EF4-FFF2-40B4-BE49-F238E27FC236}">
                  <a16:creationId xmlns:a16="http://schemas.microsoft.com/office/drawing/2014/main" id="{3CC3FF8C-D478-4305-A34A-2FF156868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" y="1689"/>
              <a:ext cx="59" cy="202"/>
            </a:xfrm>
            <a:custGeom>
              <a:avLst/>
              <a:gdLst>
                <a:gd name="T0" fmla="*/ 1 w 17"/>
                <a:gd name="T1" fmla="*/ 0 h 58"/>
                <a:gd name="T2" fmla="*/ 1 w 17"/>
                <a:gd name="T3" fmla="*/ 0 h 58"/>
                <a:gd name="T4" fmla="*/ 10 w 17"/>
                <a:gd name="T5" fmla="*/ 3 h 58"/>
                <a:gd name="T6" fmla="*/ 15 w 17"/>
                <a:gd name="T7" fmla="*/ 13 h 58"/>
                <a:gd name="T8" fmla="*/ 11 w 17"/>
                <a:gd name="T9" fmla="*/ 44 h 58"/>
                <a:gd name="T10" fmla="*/ 5 w 17"/>
                <a:gd name="T11" fmla="*/ 55 h 58"/>
                <a:gd name="T12" fmla="*/ 0 w 17"/>
                <a:gd name="T13" fmla="*/ 58 h 58"/>
                <a:gd name="T14" fmla="*/ 0 w 17"/>
                <a:gd name="T15" fmla="*/ 58 h 58"/>
                <a:gd name="T16" fmla="*/ 1 w 17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7" y="1"/>
                    <a:pt x="10" y="3"/>
                  </a:cubicBezTo>
                  <a:cubicBezTo>
                    <a:pt x="13" y="5"/>
                    <a:pt x="15" y="9"/>
                    <a:pt x="15" y="13"/>
                  </a:cubicBezTo>
                  <a:cubicBezTo>
                    <a:pt x="17" y="24"/>
                    <a:pt x="14" y="34"/>
                    <a:pt x="11" y="44"/>
                  </a:cubicBezTo>
                  <a:cubicBezTo>
                    <a:pt x="9" y="48"/>
                    <a:pt x="8" y="52"/>
                    <a:pt x="5" y="55"/>
                  </a:cubicBezTo>
                  <a:cubicBezTo>
                    <a:pt x="4" y="56"/>
                    <a:pt x="2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7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387">
              <a:extLst>
                <a:ext uri="{FF2B5EF4-FFF2-40B4-BE49-F238E27FC236}">
                  <a16:creationId xmlns:a16="http://schemas.microsoft.com/office/drawing/2014/main" id="{D71DA627-A792-429E-881B-32A08A15E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" y="1689"/>
              <a:ext cx="59" cy="202"/>
            </a:xfrm>
            <a:custGeom>
              <a:avLst/>
              <a:gdLst>
                <a:gd name="T0" fmla="*/ 16 w 17"/>
                <a:gd name="T1" fmla="*/ 0 h 58"/>
                <a:gd name="T2" fmla="*/ 15 w 17"/>
                <a:gd name="T3" fmla="*/ 0 h 58"/>
                <a:gd name="T4" fmla="*/ 7 w 17"/>
                <a:gd name="T5" fmla="*/ 3 h 58"/>
                <a:gd name="T6" fmla="*/ 1 w 17"/>
                <a:gd name="T7" fmla="*/ 13 h 58"/>
                <a:gd name="T8" fmla="*/ 6 w 17"/>
                <a:gd name="T9" fmla="*/ 44 h 58"/>
                <a:gd name="T10" fmla="*/ 11 w 17"/>
                <a:gd name="T11" fmla="*/ 55 h 58"/>
                <a:gd name="T12" fmla="*/ 16 w 17"/>
                <a:gd name="T13" fmla="*/ 58 h 58"/>
                <a:gd name="T14" fmla="*/ 17 w 17"/>
                <a:gd name="T15" fmla="*/ 58 h 58"/>
                <a:gd name="T16" fmla="*/ 16 w 17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8">
                  <a:moveTo>
                    <a:pt x="1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9" y="1"/>
                    <a:pt x="7" y="3"/>
                  </a:cubicBezTo>
                  <a:cubicBezTo>
                    <a:pt x="3" y="5"/>
                    <a:pt x="2" y="9"/>
                    <a:pt x="1" y="13"/>
                  </a:cubicBezTo>
                  <a:cubicBezTo>
                    <a:pt x="0" y="24"/>
                    <a:pt x="3" y="34"/>
                    <a:pt x="6" y="44"/>
                  </a:cubicBezTo>
                  <a:cubicBezTo>
                    <a:pt x="7" y="48"/>
                    <a:pt x="9" y="52"/>
                    <a:pt x="11" y="55"/>
                  </a:cubicBezTo>
                  <a:cubicBezTo>
                    <a:pt x="13" y="56"/>
                    <a:pt x="14" y="58"/>
                    <a:pt x="16" y="58"/>
                  </a:cubicBezTo>
                  <a:cubicBezTo>
                    <a:pt x="17" y="58"/>
                    <a:pt x="17" y="58"/>
                    <a:pt x="17" y="58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F47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388">
              <a:extLst>
                <a:ext uri="{FF2B5EF4-FFF2-40B4-BE49-F238E27FC236}">
                  <a16:creationId xmlns:a16="http://schemas.microsoft.com/office/drawing/2014/main" id="{9B3C069B-4852-461F-AF38-F4E316F01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1686"/>
              <a:ext cx="62" cy="205"/>
            </a:xfrm>
            <a:custGeom>
              <a:avLst/>
              <a:gdLst>
                <a:gd name="T0" fmla="*/ 9 w 18"/>
                <a:gd name="T1" fmla="*/ 0 h 59"/>
                <a:gd name="T2" fmla="*/ 0 w 18"/>
                <a:gd name="T3" fmla="*/ 22 h 59"/>
                <a:gd name="T4" fmla="*/ 9 w 18"/>
                <a:gd name="T5" fmla="*/ 59 h 59"/>
                <a:gd name="T6" fmla="*/ 18 w 18"/>
                <a:gd name="T7" fmla="*/ 22 h 59"/>
                <a:gd name="T8" fmla="*/ 9 w 18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9">
                  <a:moveTo>
                    <a:pt x="9" y="0"/>
                  </a:moveTo>
                  <a:cubicBezTo>
                    <a:pt x="4" y="0"/>
                    <a:pt x="0" y="6"/>
                    <a:pt x="0" y="22"/>
                  </a:cubicBezTo>
                  <a:cubicBezTo>
                    <a:pt x="0" y="38"/>
                    <a:pt x="6" y="55"/>
                    <a:pt x="9" y="59"/>
                  </a:cubicBezTo>
                  <a:cubicBezTo>
                    <a:pt x="12" y="55"/>
                    <a:pt x="18" y="38"/>
                    <a:pt x="18" y="22"/>
                  </a:cubicBezTo>
                  <a:cubicBezTo>
                    <a:pt x="18" y="6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F6F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389">
              <a:extLst>
                <a:ext uri="{FF2B5EF4-FFF2-40B4-BE49-F238E27FC236}">
                  <a16:creationId xmlns:a16="http://schemas.microsoft.com/office/drawing/2014/main" id="{B638EB9F-6C32-4931-B5B7-1D94FE517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" y="1859"/>
              <a:ext cx="101" cy="52"/>
            </a:xfrm>
            <a:custGeom>
              <a:avLst/>
              <a:gdLst>
                <a:gd name="T0" fmla="*/ 29 w 29"/>
                <a:gd name="T1" fmla="*/ 0 h 15"/>
                <a:gd name="T2" fmla="*/ 21 w 29"/>
                <a:gd name="T3" fmla="*/ 15 h 15"/>
                <a:gd name="T4" fmla="*/ 7 w 29"/>
                <a:gd name="T5" fmla="*/ 15 h 15"/>
                <a:gd name="T6" fmla="*/ 0 w 29"/>
                <a:gd name="T7" fmla="*/ 0 h 15"/>
                <a:gd name="T8" fmla="*/ 14 w 29"/>
                <a:gd name="T9" fmla="*/ 3 h 15"/>
                <a:gd name="T10" fmla="*/ 29 w 2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5">
                  <a:moveTo>
                    <a:pt x="29" y="0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"/>
                    <a:pt x="9" y="3"/>
                    <a:pt x="14" y="3"/>
                  </a:cubicBezTo>
                  <a:cubicBezTo>
                    <a:pt x="19" y="3"/>
                    <a:pt x="24" y="2"/>
                    <a:pt x="29" y="0"/>
                  </a:cubicBezTo>
                  <a:close/>
                </a:path>
              </a:pathLst>
            </a:custGeom>
            <a:solidFill>
              <a:srgbClr val="B22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390">
              <a:extLst>
                <a:ext uri="{FF2B5EF4-FFF2-40B4-BE49-F238E27FC236}">
                  <a16:creationId xmlns:a16="http://schemas.microsoft.com/office/drawing/2014/main" id="{2ABE5047-D6B8-40DF-AB3B-95603FC6A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1533"/>
              <a:ext cx="3" cy="87"/>
            </a:xfrm>
            <a:prstGeom prst="rect">
              <a:avLst/>
            </a:prstGeom>
            <a:solidFill>
              <a:srgbClr val="2D1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Rectangle 391">
              <a:extLst>
                <a:ext uri="{FF2B5EF4-FFF2-40B4-BE49-F238E27FC236}">
                  <a16:creationId xmlns:a16="http://schemas.microsoft.com/office/drawing/2014/main" id="{E646F5B8-483A-4C61-AA34-6DCFEA60F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" y="1533"/>
              <a:ext cx="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92">
              <a:extLst>
                <a:ext uri="{FF2B5EF4-FFF2-40B4-BE49-F238E27FC236}">
                  <a16:creationId xmlns:a16="http://schemas.microsoft.com/office/drawing/2014/main" id="{C43FEF09-8334-49A3-8962-F43D9B208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" y="1533"/>
              <a:ext cx="14" cy="87"/>
            </a:xfrm>
            <a:custGeom>
              <a:avLst/>
              <a:gdLst>
                <a:gd name="T0" fmla="*/ 0 w 14"/>
                <a:gd name="T1" fmla="*/ 0 h 87"/>
                <a:gd name="T2" fmla="*/ 10 w 14"/>
                <a:gd name="T3" fmla="*/ 87 h 87"/>
                <a:gd name="T4" fmla="*/ 14 w 14"/>
                <a:gd name="T5" fmla="*/ 87 h 87"/>
                <a:gd name="T6" fmla="*/ 3 w 14"/>
                <a:gd name="T7" fmla="*/ 0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lnTo>
                    <a:pt x="10" y="87"/>
                  </a:lnTo>
                  <a:lnTo>
                    <a:pt x="14" y="87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1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93">
              <a:extLst>
                <a:ext uri="{FF2B5EF4-FFF2-40B4-BE49-F238E27FC236}">
                  <a16:creationId xmlns:a16="http://schemas.microsoft.com/office/drawing/2014/main" id="{BBD3946E-842A-4E65-A016-7EFEF0433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" y="1533"/>
              <a:ext cx="14" cy="87"/>
            </a:xfrm>
            <a:custGeom>
              <a:avLst/>
              <a:gdLst>
                <a:gd name="T0" fmla="*/ 0 w 14"/>
                <a:gd name="T1" fmla="*/ 0 h 87"/>
                <a:gd name="T2" fmla="*/ 10 w 14"/>
                <a:gd name="T3" fmla="*/ 87 h 87"/>
                <a:gd name="T4" fmla="*/ 14 w 14"/>
                <a:gd name="T5" fmla="*/ 87 h 87"/>
                <a:gd name="T6" fmla="*/ 3 w 14"/>
                <a:gd name="T7" fmla="*/ 0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lnTo>
                    <a:pt x="10" y="87"/>
                  </a:lnTo>
                  <a:lnTo>
                    <a:pt x="14" y="87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94">
              <a:extLst>
                <a:ext uri="{FF2B5EF4-FFF2-40B4-BE49-F238E27FC236}">
                  <a16:creationId xmlns:a16="http://schemas.microsoft.com/office/drawing/2014/main" id="{566BEDB0-4B7A-4333-8702-C4EC12919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1533"/>
              <a:ext cx="14" cy="87"/>
            </a:xfrm>
            <a:custGeom>
              <a:avLst/>
              <a:gdLst>
                <a:gd name="T0" fmla="*/ 11 w 14"/>
                <a:gd name="T1" fmla="*/ 0 h 87"/>
                <a:gd name="T2" fmla="*/ 0 w 14"/>
                <a:gd name="T3" fmla="*/ 87 h 87"/>
                <a:gd name="T4" fmla="*/ 4 w 14"/>
                <a:gd name="T5" fmla="*/ 87 h 87"/>
                <a:gd name="T6" fmla="*/ 14 w 14"/>
                <a:gd name="T7" fmla="*/ 0 h 87"/>
                <a:gd name="T8" fmla="*/ 11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11" y="0"/>
                  </a:moveTo>
                  <a:lnTo>
                    <a:pt x="0" y="87"/>
                  </a:lnTo>
                  <a:lnTo>
                    <a:pt x="4" y="87"/>
                  </a:lnTo>
                  <a:lnTo>
                    <a:pt x="14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D1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395">
              <a:extLst>
                <a:ext uri="{FF2B5EF4-FFF2-40B4-BE49-F238E27FC236}">
                  <a16:creationId xmlns:a16="http://schemas.microsoft.com/office/drawing/2014/main" id="{C5ABD75D-59CD-4600-AB51-F30BBD85C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1533"/>
              <a:ext cx="14" cy="87"/>
            </a:xfrm>
            <a:custGeom>
              <a:avLst/>
              <a:gdLst>
                <a:gd name="T0" fmla="*/ 11 w 14"/>
                <a:gd name="T1" fmla="*/ 0 h 87"/>
                <a:gd name="T2" fmla="*/ 0 w 14"/>
                <a:gd name="T3" fmla="*/ 87 h 87"/>
                <a:gd name="T4" fmla="*/ 4 w 14"/>
                <a:gd name="T5" fmla="*/ 87 h 87"/>
                <a:gd name="T6" fmla="*/ 14 w 14"/>
                <a:gd name="T7" fmla="*/ 0 h 87"/>
                <a:gd name="T8" fmla="*/ 11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11" y="0"/>
                  </a:moveTo>
                  <a:lnTo>
                    <a:pt x="0" y="87"/>
                  </a:lnTo>
                  <a:lnTo>
                    <a:pt x="4" y="87"/>
                  </a:lnTo>
                  <a:lnTo>
                    <a:pt x="14" y="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Rectangle 396">
              <a:extLst>
                <a:ext uri="{FF2B5EF4-FFF2-40B4-BE49-F238E27FC236}">
                  <a16:creationId xmlns:a16="http://schemas.microsoft.com/office/drawing/2014/main" id="{560459B4-69B6-41DD-99C6-C2C51F62B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" y="1533"/>
              <a:ext cx="4" cy="87"/>
            </a:xfrm>
            <a:prstGeom prst="rect">
              <a:avLst/>
            </a:prstGeom>
            <a:solidFill>
              <a:srgbClr val="2D1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Rectangle 397">
              <a:extLst>
                <a:ext uri="{FF2B5EF4-FFF2-40B4-BE49-F238E27FC236}">
                  <a16:creationId xmlns:a16="http://schemas.microsoft.com/office/drawing/2014/main" id="{5F7227A4-6D26-44E1-B46B-8DD7BE71A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" y="1533"/>
              <a:ext cx="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398">
              <a:extLst>
                <a:ext uri="{FF2B5EF4-FFF2-40B4-BE49-F238E27FC236}">
                  <a16:creationId xmlns:a16="http://schemas.microsoft.com/office/drawing/2014/main" id="{D69962BF-82E4-4095-8706-0673025CB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1533"/>
              <a:ext cx="10" cy="87"/>
            </a:xfrm>
            <a:custGeom>
              <a:avLst/>
              <a:gdLst>
                <a:gd name="T0" fmla="*/ 0 w 10"/>
                <a:gd name="T1" fmla="*/ 0 h 87"/>
                <a:gd name="T2" fmla="*/ 7 w 10"/>
                <a:gd name="T3" fmla="*/ 87 h 87"/>
                <a:gd name="T4" fmla="*/ 10 w 10"/>
                <a:gd name="T5" fmla="*/ 87 h 87"/>
                <a:gd name="T6" fmla="*/ 4 w 10"/>
                <a:gd name="T7" fmla="*/ 0 h 87"/>
                <a:gd name="T8" fmla="*/ 0 w 10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7">
                  <a:moveTo>
                    <a:pt x="0" y="0"/>
                  </a:moveTo>
                  <a:lnTo>
                    <a:pt x="7" y="87"/>
                  </a:lnTo>
                  <a:lnTo>
                    <a:pt x="10" y="87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1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399">
              <a:extLst>
                <a:ext uri="{FF2B5EF4-FFF2-40B4-BE49-F238E27FC236}">
                  <a16:creationId xmlns:a16="http://schemas.microsoft.com/office/drawing/2014/main" id="{221A6C7E-B8CD-42E3-904A-564C0BD24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1533"/>
              <a:ext cx="10" cy="87"/>
            </a:xfrm>
            <a:custGeom>
              <a:avLst/>
              <a:gdLst>
                <a:gd name="T0" fmla="*/ 0 w 10"/>
                <a:gd name="T1" fmla="*/ 0 h 87"/>
                <a:gd name="T2" fmla="*/ 7 w 10"/>
                <a:gd name="T3" fmla="*/ 87 h 87"/>
                <a:gd name="T4" fmla="*/ 10 w 10"/>
                <a:gd name="T5" fmla="*/ 87 h 87"/>
                <a:gd name="T6" fmla="*/ 4 w 10"/>
                <a:gd name="T7" fmla="*/ 0 h 87"/>
                <a:gd name="T8" fmla="*/ 0 w 10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7">
                  <a:moveTo>
                    <a:pt x="0" y="0"/>
                  </a:moveTo>
                  <a:lnTo>
                    <a:pt x="7" y="87"/>
                  </a:lnTo>
                  <a:lnTo>
                    <a:pt x="10" y="87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400">
              <a:extLst>
                <a:ext uri="{FF2B5EF4-FFF2-40B4-BE49-F238E27FC236}">
                  <a16:creationId xmlns:a16="http://schemas.microsoft.com/office/drawing/2014/main" id="{043D2807-EF3A-4A99-B162-20A72D9EB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" y="1533"/>
              <a:ext cx="14" cy="87"/>
            </a:xfrm>
            <a:custGeom>
              <a:avLst/>
              <a:gdLst>
                <a:gd name="T0" fmla="*/ 10 w 14"/>
                <a:gd name="T1" fmla="*/ 0 h 87"/>
                <a:gd name="T2" fmla="*/ 0 w 14"/>
                <a:gd name="T3" fmla="*/ 87 h 87"/>
                <a:gd name="T4" fmla="*/ 3 w 14"/>
                <a:gd name="T5" fmla="*/ 87 h 87"/>
                <a:gd name="T6" fmla="*/ 14 w 14"/>
                <a:gd name="T7" fmla="*/ 0 h 87"/>
                <a:gd name="T8" fmla="*/ 1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10" y="0"/>
                  </a:moveTo>
                  <a:lnTo>
                    <a:pt x="0" y="87"/>
                  </a:lnTo>
                  <a:lnTo>
                    <a:pt x="3" y="87"/>
                  </a:lnTo>
                  <a:lnTo>
                    <a:pt x="14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D13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401">
              <a:extLst>
                <a:ext uri="{FF2B5EF4-FFF2-40B4-BE49-F238E27FC236}">
                  <a16:creationId xmlns:a16="http://schemas.microsoft.com/office/drawing/2014/main" id="{813F6FAE-9266-46DC-9C70-11A8AF3F9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" y="1533"/>
              <a:ext cx="14" cy="87"/>
            </a:xfrm>
            <a:custGeom>
              <a:avLst/>
              <a:gdLst>
                <a:gd name="T0" fmla="*/ 10 w 14"/>
                <a:gd name="T1" fmla="*/ 0 h 87"/>
                <a:gd name="T2" fmla="*/ 0 w 14"/>
                <a:gd name="T3" fmla="*/ 87 h 87"/>
                <a:gd name="T4" fmla="*/ 3 w 14"/>
                <a:gd name="T5" fmla="*/ 87 h 87"/>
                <a:gd name="T6" fmla="*/ 14 w 14"/>
                <a:gd name="T7" fmla="*/ 0 h 87"/>
                <a:gd name="T8" fmla="*/ 1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10" y="0"/>
                  </a:moveTo>
                  <a:lnTo>
                    <a:pt x="0" y="87"/>
                  </a:lnTo>
                  <a:lnTo>
                    <a:pt x="3" y="87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402">
              <a:extLst>
                <a:ext uri="{FF2B5EF4-FFF2-40B4-BE49-F238E27FC236}">
                  <a16:creationId xmlns:a16="http://schemas.microsoft.com/office/drawing/2014/main" id="{799D6602-FA4A-4562-8C71-386820BD6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" y="1613"/>
              <a:ext cx="90" cy="73"/>
            </a:xfrm>
            <a:custGeom>
              <a:avLst/>
              <a:gdLst>
                <a:gd name="T0" fmla="*/ 0 w 26"/>
                <a:gd name="T1" fmla="*/ 0 h 21"/>
                <a:gd name="T2" fmla="*/ 0 w 26"/>
                <a:gd name="T3" fmla="*/ 16 h 21"/>
                <a:gd name="T4" fmla="*/ 5 w 26"/>
                <a:gd name="T5" fmla="*/ 21 h 21"/>
                <a:gd name="T6" fmla="*/ 21 w 26"/>
                <a:gd name="T7" fmla="*/ 21 h 21"/>
                <a:gd name="T8" fmla="*/ 26 w 26"/>
                <a:gd name="T9" fmla="*/ 16 h 21"/>
                <a:gd name="T10" fmla="*/ 26 w 26"/>
                <a:gd name="T11" fmla="*/ 0 h 21"/>
                <a:gd name="T12" fmla="*/ 0 w 2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2" y="21"/>
                    <a:pt x="5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4" y="21"/>
                    <a:pt x="26" y="19"/>
                    <a:pt x="26" y="1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A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403">
              <a:extLst>
                <a:ext uri="{FF2B5EF4-FFF2-40B4-BE49-F238E27FC236}">
                  <a16:creationId xmlns:a16="http://schemas.microsoft.com/office/drawing/2014/main" id="{885E4A85-3E6C-43A5-B952-F7018A007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" y="1609"/>
              <a:ext cx="97" cy="4"/>
            </a:xfrm>
            <a:custGeom>
              <a:avLst/>
              <a:gdLst>
                <a:gd name="T0" fmla="*/ 97 w 97"/>
                <a:gd name="T1" fmla="*/ 4 h 4"/>
                <a:gd name="T2" fmla="*/ 3 w 97"/>
                <a:gd name="T3" fmla="*/ 4 h 4"/>
                <a:gd name="T4" fmla="*/ 0 w 97"/>
                <a:gd name="T5" fmla="*/ 4 h 4"/>
                <a:gd name="T6" fmla="*/ 3 w 97"/>
                <a:gd name="T7" fmla="*/ 0 h 4"/>
                <a:gd name="T8" fmla="*/ 97 w 97"/>
                <a:gd name="T9" fmla="*/ 0 h 4"/>
                <a:gd name="T10" fmla="*/ 97 w 97"/>
                <a:gd name="T11" fmla="*/ 4 h 4"/>
                <a:gd name="T12" fmla="*/ 97 w 9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">
                  <a:moveTo>
                    <a:pt x="97" y="4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97" y="0"/>
                  </a:lnTo>
                  <a:lnTo>
                    <a:pt x="97" y="4"/>
                  </a:lnTo>
                  <a:lnTo>
                    <a:pt x="97" y="4"/>
                  </a:lnTo>
                  <a:close/>
                </a:path>
              </a:pathLst>
            </a:custGeom>
            <a:solidFill>
              <a:srgbClr val="754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Rectangle 404">
              <a:extLst>
                <a:ext uri="{FF2B5EF4-FFF2-40B4-BE49-F238E27FC236}">
                  <a16:creationId xmlns:a16="http://schemas.microsoft.com/office/drawing/2014/main" id="{25E91A8A-D31E-40BB-82D7-A4096A838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" y="1616"/>
              <a:ext cx="25" cy="11"/>
            </a:xfrm>
            <a:prstGeom prst="rect">
              <a:avLst/>
            </a:prstGeom>
            <a:solidFill>
              <a:srgbClr val="492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405">
              <a:extLst>
                <a:ext uri="{FF2B5EF4-FFF2-40B4-BE49-F238E27FC236}">
                  <a16:creationId xmlns:a16="http://schemas.microsoft.com/office/drawing/2014/main" id="{0FF30A1D-92E4-4A68-BB8C-AF95E4AE4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1616"/>
              <a:ext cx="20" cy="11"/>
            </a:xfrm>
            <a:custGeom>
              <a:avLst/>
              <a:gdLst>
                <a:gd name="T0" fmla="*/ 6 w 6"/>
                <a:gd name="T1" fmla="*/ 0 h 3"/>
                <a:gd name="T2" fmla="*/ 4 w 6"/>
                <a:gd name="T3" fmla="*/ 1 h 3"/>
                <a:gd name="T4" fmla="*/ 3 w 6"/>
                <a:gd name="T5" fmla="*/ 1 h 3"/>
                <a:gd name="T6" fmla="*/ 3 w 6"/>
                <a:gd name="T7" fmla="*/ 1 h 3"/>
                <a:gd name="T8" fmla="*/ 3 w 6"/>
                <a:gd name="T9" fmla="*/ 1 h 3"/>
                <a:gd name="T10" fmla="*/ 3 w 6"/>
                <a:gd name="T11" fmla="*/ 1 h 3"/>
                <a:gd name="T12" fmla="*/ 3 w 6"/>
                <a:gd name="T13" fmla="*/ 1 h 3"/>
                <a:gd name="T14" fmla="*/ 2 w 6"/>
                <a:gd name="T15" fmla="*/ 1 h 3"/>
                <a:gd name="T16" fmla="*/ 2 w 6"/>
                <a:gd name="T17" fmla="*/ 1 h 3"/>
                <a:gd name="T18" fmla="*/ 0 w 6"/>
                <a:gd name="T19" fmla="*/ 0 h 3"/>
                <a:gd name="T20" fmla="*/ 0 w 6"/>
                <a:gd name="T21" fmla="*/ 0 h 3"/>
                <a:gd name="T22" fmla="*/ 0 w 6"/>
                <a:gd name="T23" fmla="*/ 0 h 3"/>
                <a:gd name="T24" fmla="*/ 2 w 6"/>
                <a:gd name="T25" fmla="*/ 3 h 3"/>
                <a:gd name="T26" fmla="*/ 2 w 6"/>
                <a:gd name="T27" fmla="*/ 3 h 3"/>
                <a:gd name="T28" fmla="*/ 3 w 6"/>
                <a:gd name="T29" fmla="*/ 3 h 3"/>
                <a:gd name="T30" fmla="*/ 3 w 6"/>
                <a:gd name="T31" fmla="*/ 3 h 3"/>
                <a:gd name="T32" fmla="*/ 3 w 6"/>
                <a:gd name="T33" fmla="*/ 3 h 3"/>
                <a:gd name="T34" fmla="*/ 3 w 6"/>
                <a:gd name="T35" fmla="*/ 3 h 3"/>
                <a:gd name="T36" fmla="*/ 3 w 6"/>
                <a:gd name="T37" fmla="*/ 3 h 3"/>
                <a:gd name="T38" fmla="*/ 3 w 6"/>
                <a:gd name="T39" fmla="*/ 3 h 3"/>
                <a:gd name="T40" fmla="*/ 3 w 6"/>
                <a:gd name="T41" fmla="*/ 3 h 3"/>
                <a:gd name="T42" fmla="*/ 4 w 6"/>
                <a:gd name="T43" fmla="*/ 3 h 3"/>
                <a:gd name="T44" fmla="*/ 6 w 6"/>
                <a:gd name="T45" fmla="*/ 0 h 3"/>
                <a:gd name="T46" fmla="*/ 6 w 6"/>
                <a:gd name="T47" fmla="*/ 0 h 3"/>
                <a:gd name="T48" fmla="*/ 6 w 6"/>
                <a:gd name="T4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6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492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406">
              <a:extLst>
                <a:ext uri="{FF2B5EF4-FFF2-40B4-BE49-F238E27FC236}">
                  <a16:creationId xmlns:a16="http://schemas.microsoft.com/office/drawing/2014/main" id="{D2A66325-1CD0-4D86-94C8-F87271CD4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1616"/>
              <a:ext cx="25" cy="11"/>
            </a:xfrm>
            <a:custGeom>
              <a:avLst/>
              <a:gdLst>
                <a:gd name="T0" fmla="*/ 7 w 7"/>
                <a:gd name="T1" fmla="*/ 0 h 3"/>
                <a:gd name="T2" fmla="*/ 5 w 7"/>
                <a:gd name="T3" fmla="*/ 1 h 3"/>
                <a:gd name="T4" fmla="*/ 4 w 7"/>
                <a:gd name="T5" fmla="*/ 1 h 3"/>
                <a:gd name="T6" fmla="*/ 4 w 7"/>
                <a:gd name="T7" fmla="*/ 1 h 3"/>
                <a:gd name="T8" fmla="*/ 3 w 7"/>
                <a:gd name="T9" fmla="*/ 1 h 3"/>
                <a:gd name="T10" fmla="*/ 3 w 7"/>
                <a:gd name="T11" fmla="*/ 1 h 3"/>
                <a:gd name="T12" fmla="*/ 3 w 7"/>
                <a:gd name="T13" fmla="*/ 1 h 3"/>
                <a:gd name="T14" fmla="*/ 3 w 7"/>
                <a:gd name="T15" fmla="*/ 1 h 3"/>
                <a:gd name="T16" fmla="*/ 2 w 7"/>
                <a:gd name="T17" fmla="*/ 1 h 3"/>
                <a:gd name="T18" fmla="*/ 0 w 7"/>
                <a:gd name="T19" fmla="*/ 0 h 3"/>
                <a:gd name="T20" fmla="*/ 0 w 7"/>
                <a:gd name="T21" fmla="*/ 0 h 3"/>
                <a:gd name="T22" fmla="*/ 0 w 7"/>
                <a:gd name="T23" fmla="*/ 0 h 3"/>
                <a:gd name="T24" fmla="*/ 3 w 7"/>
                <a:gd name="T25" fmla="*/ 3 h 3"/>
                <a:gd name="T26" fmla="*/ 3 w 7"/>
                <a:gd name="T27" fmla="*/ 3 h 3"/>
                <a:gd name="T28" fmla="*/ 3 w 7"/>
                <a:gd name="T29" fmla="*/ 3 h 3"/>
                <a:gd name="T30" fmla="*/ 3 w 7"/>
                <a:gd name="T31" fmla="*/ 3 h 3"/>
                <a:gd name="T32" fmla="*/ 3 w 7"/>
                <a:gd name="T33" fmla="*/ 3 h 3"/>
                <a:gd name="T34" fmla="*/ 3 w 7"/>
                <a:gd name="T35" fmla="*/ 3 h 3"/>
                <a:gd name="T36" fmla="*/ 4 w 7"/>
                <a:gd name="T37" fmla="*/ 3 h 3"/>
                <a:gd name="T38" fmla="*/ 4 w 7"/>
                <a:gd name="T39" fmla="*/ 3 h 3"/>
                <a:gd name="T40" fmla="*/ 4 w 7"/>
                <a:gd name="T41" fmla="*/ 3 h 3"/>
                <a:gd name="T42" fmla="*/ 4 w 7"/>
                <a:gd name="T43" fmla="*/ 3 h 3"/>
                <a:gd name="T44" fmla="*/ 7 w 7"/>
                <a:gd name="T45" fmla="*/ 0 h 3"/>
                <a:gd name="T46" fmla="*/ 7 w 7"/>
                <a:gd name="T47" fmla="*/ 0 h 3"/>
                <a:gd name="T48" fmla="*/ 7 w 7"/>
                <a:gd name="T4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cubicBezTo>
                    <a:pt x="6" y="0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6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92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407">
              <a:extLst>
                <a:ext uri="{FF2B5EF4-FFF2-40B4-BE49-F238E27FC236}">
                  <a16:creationId xmlns:a16="http://schemas.microsoft.com/office/drawing/2014/main" id="{28BED670-C75D-4D20-846D-3588C71E1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" y="1616"/>
              <a:ext cx="20" cy="11"/>
            </a:xfrm>
            <a:custGeom>
              <a:avLst/>
              <a:gdLst>
                <a:gd name="T0" fmla="*/ 6 w 6"/>
                <a:gd name="T1" fmla="*/ 0 h 3"/>
                <a:gd name="T2" fmla="*/ 4 w 6"/>
                <a:gd name="T3" fmla="*/ 1 h 3"/>
                <a:gd name="T4" fmla="*/ 3 w 6"/>
                <a:gd name="T5" fmla="*/ 1 h 3"/>
                <a:gd name="T6" fmla="*/ 3 w 6"/>
                <a:gd name="T7" fmla="*/ 1 h 3"/>
                <a:gd name="T8" fmla="*/ 3 w 6"/>
                <a:gd name="T9" fmla="*/ 1 h 3"/>
                <a:gd name="T10" fmla="*/ 3 w 6"/>
                <a:gd name="T11" fmla="*/ 1 h 3"/>
                <a:gd name="T12" fmla="*/ 3 w 6"/>
                <a:gd name="T13" fmla="*/ 1 h 3"/>
                <a:gd name="T14" fmla="*/ 3 w 6"/>
                <a:gd name="T15" fmla="*/ 1 h 3"/>
                <a:gd name="T16" fmla="*/ 2 w 6"/>
                <a:gd name="T17" fmla="*/ 1 h 3"/>
                <a:gd name="T18" fmla="*/ 0 w 6"/>
                <a:gd name="T19" fmla="*/ 0 h 3"/>
                <a:gd name="T20" fmla="*/ 0 w 6"/>
                <a:gd name="T21" fmla="*/ 0 h 3"/>
                <a:gd name="T22" fmla="*/ 0 w 6"/>
                <a:gd name="T23" fmla="*/ 0 h 3"/>
                <a:gd name="T24" fmla="*/ 2 w 6"/>
                <a:gd name="T25" fmla="*/ 3 h 3"/>
                <a:gd name="T26" fmla="*/ 3 w 6"/>
                <a:gd name="T27" fmla="*/ 3 h 3"/>
                <a:gd name="T28" fmla="*/ 3 w 6"/>
                <a:gd name="T29" fmla="*/ 3 h 3"/>
                <a:gd name="T30" fmla="*/ 3 w 6"/>
                <a:gd name="T31" fmla="*/ 3 h 3"/>
                <a:gd name="T32" fmla="*/ 3 w 6"/>
                <a:gd name="T33" fmla="*/ 3 h 3"/>
                <a:gd name="T34" fmla="*/ 3 w 6"/>
                <a:gd name="T35" fmla="*/ 3 h 3"/>
                <a:gd name="T36" fmla="*/ 3 w 6"/>
                <a:gd name="T37" fmla="*/ 3 h 3"/>
                <a:gd name="T38" fmla="*/ 3 w 6"/>
                <a:gd name="T39" fmla="*/ 3 h 3"/>
                <a:gd name="T40" fmla="*/ 3 w 6"/>
                <a:gd name="T41" fmla="*/ 3 h 3"/>
                <a:gd name="T42" fmla="*/ 4 w 6"/>
                <a:gd name="T43" fmla="*/ 3 h 3"/>
                <a:gd name="T44" fmla="*/ 6 w 6"/>
                <a:gd name="T45" fmla="*/ 0 h 3"/>
                <a:gd name="T46" fmla="*/ 6 w 6"/>
                <a:gd name="T4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cubicBezTo>
                    <a:pt x="6" y="0"/>
                    <a:pt x="5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6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492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408">
              <a:extLst>
                <a:ext uri="{FF2B5EF4-FFF2-40B4-BE49-F238E27FC236}">
                  <a16:creationId xmlns:a16="http://schemas.microsoft.com/office/drawing/2014/main" id="{EC1D6678-5729-4909-802E-BFD452A3A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" y="1613"/>
              <a:ext cx="25" cy="10"/>
            </a:xfrm>
            <a:custGeom>
              <a:avLst/>
              <a:gdLst>
                <a:gd name="T0" fmla="*/ 4 w 7"/>
                <a:gd name="T1" fmla="*/ 2 h 3"/>
                <a:gd name="T2" fmla="*/ 4 w 7"/>
                <a:gd name="T3" fmla="*/ 2 h 3"/>
                <a:gd name="T4" fmla="*/ 4 w 7"/>
                <a:gd name="T5" fmla="*/ 2 h 3"/>
                <a:gd name="T6" fmla="*/ 3 w 7"/>
                <a:gd name="T7" fmla="*/ 2 h 3"/>
                <a:gd name="T8" fmla="*/ 3 w 7"/>
                <a:gd name="T9" fmla="*/ 2 h 3"/>
                <a:gd name="T10" fmla="*/ 3 w 7"/>
                <a:gd name="T11" fmla="*/ 2 h 3"/>
                <a:gd name="T12" fmla="*/ 3 w 7"/>
                <a:gd name="T13" fmla="*/ 2 h 3"/>
                <a:gd name="T14" fmla="*/ 2 w 7"/>
                <a:gd name="T15" fmla="*/ 2 h 3"/>
                <a:gd name="T16" fmla="*/ 0 w 7"/>
                <a:gd name="T17" fmla="*/ 0 h 3"/>
                <a:gd name="T18" fmla="*/ 0 w 7"/>
                <a:gd name="T19" fmla="*/ 1 h 3"/>
                <a:gd name="T20" fmla="*/ 0 w 7"/>
                <a:gd name="T21" fmla="*/ 1 h 3"/>
                <a:gd name="T22" fmla="*/ 3 w 7"/>
                <a:gd name="T23" fmla="*/ 3 h 3"/>
                <a:gd name="T24" fmla="*/ 3 w 7"/>
                <a:gd name="T25" fmla="*/ 3 h 3"/>
                <a:gd name="T26" fmla="*/ 3 w 7"/>
                <a:gd name="T27" fmla="*/ 3 h 3"/>
                <a:gd name="T28" fmla="*/ 3 w 7"/>
                <a:gd name="T29" fmla="*/ 3 h 3"/>
                <a:gd name="T30" fmla="*/ 3 w 7"/>
                <a:gd name="T31" fmla="*/ 3 h 3"/>
                <a:gd name="T32" fmla="*/ 3 w 7"/>
                <a:gd name="T33" fmla="*/ 3 h 3"/>
                <a:gd name="T34" fmla="*/ 3 w 7"/>
                <a:gd name="T35" fmla="*/ 3 h 3"/>
                <a:gd name="T36" fmla="*/ 4 w 7"/>
                <a:gd name="T37" fmla="*/ 3 h 3"/>
                <a:gd name="T38" fmla="*/ 4 w 7"/>
                <a:gd name="T39" fmla="*/ 3 h 3"/>
                <a:gd name="T40" fmla="*/ 4 w 7"/>
                <a:gd name="T41" fmla="*/ 3 h 3"/>
                <a:gd name="T42" fmla="*/ 7 w 7"/>
                <a:gd name="T43" fmla="*/ 1 h 3"/>
                <a:gd name="T44" fmla="*/ 7 w 7"/>
                <a:gd name="T45" fmla="*/ 1 h 3"/>
                <a:gd name="T46" fmla="*/ 7 w 7"/>
                <a:gd name="T47" fmla="*/ 0 h 3"/>
                <a:gd name="T48" fmla="*/ 4 w 7"/>
                <a:gd name="T4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3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2"/>
                    <a:pt x="4" y="2"/>
                  </a:cubicBezTo>
                  <a:close/>
                </a:path>
              </a:pathLst>
            </a:custGeom>
            <a:solidFill>
              <a:srgbClr val="A05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409">
              <a:extLst>
                <a:ext uri="{FF2B5EF4-FFF2-40B4-BE49-F238E27FC236}">
                  <a16:creationId xmlns:a16="http://schemas.microsoft.com/office/drawing/2014/main" id="{D4F07AE7-1EA7-44BC-9877-33D917C2B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1613"/>
              <a:ext cx="20" cy="10"/>
            </a:xfrm>
            <a:custGeom>
              <a:avLst/>
              <a:gdLst>
                <a:gd name="T0" fmla="*/ 4 w 6"/>
                <a:gd name="T1" fmla="*/ 2 h 3"/>
                <a:gd name="T2" fmla="*/ 3 w 6"/>
                <a:gd name="T3" fmla="*/ 2 h 3"/>
                <a:gd name="T4" fmla="*/ 3 w 6"/>
                <a:gd name="T5" fmla="*/ 2 h 3"/>
                <a:gd name="T6" fmla="*/ 3 w 6"/>
                <a:gd name="T7" fmla="*/ 2 h 3"/>
                <a:gd name="T8" fmla="*/ 3 w 6"/>
                <a:gd name="T9" fmla="*/ 2 h 3"/>
                <a:gd name="T10" fmla="*/ 3 w 6"/>
                <a:gd name="T11" fmla="*/ 2 h 3"/>
                <a:gd name="T12" fmla="*/ 2 w 6"/>
                <a:gd name="T13" fmla="*/ 2 h 3"/>
                <a:gd name="T14" fmla="*/ 2 w 6"/>
                <a:gd name="T15" fmla="*/ 2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1 h 3"/>
                <a:gd name="T22" fmla="*/ 2 w 6"/>
                <a:gd name="T23" fmla="*/ 3 h 3"/>
                <a:gd name="T24" fmla="*/ 2 w 6"/>
                <a:gd name="T25" fmla="*/ 3 h 3"/>
                <a:gd name="T26" fmla="*/ 3 w 6"/>
                <a:gd name="T27" fmla="*/ 3 h 3"/>
                <a:gd name="T28" fmla="*/ 3 w 6"/>
                <a:gd name="T29" fmla="*/ 3 h 3"/>
                <a:gd name="T30" fmla="*/ 3 w 6"/>
                <a:gd name="T31" fmla="*/ 3 h 3"/>
                <a:gd name="T32" fmla="*/ 3 w 6"/>
                <a:gd name="T33" fmla="*/ 3 h 3"/>
                <a:gd name="T34" fmla="*/ 3 w 6"/>
                <a:gd name="T35" fmla="*/ 3 h 3"/>
                <a:gd name="T36" fmla="*/ 3 w 6"/>
                <a:gd name="T37" fmla="*/ 3 h 3"/>
                <a:gd name="T38" fmla="*/ 3 w 6"/>
                <a:gd name="T39" fmla="*/ 3 h 3"/>
                <a:gd name="T40" fmla="*/ 4 w 6"/>
                <a:gd name="T41" fmla="*/ 3 h 3"/>
                <a:gd name="T42" fmla="*/ 6 w 6"/>
                <a:gd name="T43" fmla="*/ 1 h 3"/>
                <a:gd name="T44" fmla="*/ 6 w 6"/>
                <a:gd name="T45" fmla="*/ 1 h 3"/>
                <a:gd name="T46" fmla="*/ 6 w 6"/>
                <a:gd name="T47" fmla="*/ 0 h 3"/>
                <a:gd name="T48" fmla="*/ 4 w 6"/>
                <a:gd name="T4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" h="3"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2"/>
                    <a:pt x="4" y="2"/>
                  </a:cubicBezTo>
                  <a:close/>
                </a:path>
              </a:pathLst>
            </a:custGeom>
            <a:solidFill>
              <a:srgbClr val="A05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410">
              <a:extLst>
                <a:ext uri="{FF2B5EF4-FFF2-40B4-BE49-F238E27FC236}">
                  <a16:creationId xmlns:a16="http://schemas.microsoft.com/office/drawing/2014/main" id="{37352CE6-3B22-4DDF-981D-5925C7D9C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1613"/>
              <a:ext cx="25" cy="10"/>
            </a:xfrm>
            <a:custGeom>
              <a:avLst/>
              <a:gdLst>
                <a:gd name="T0" fmla="*/ 5 w 7"/>
                <a:gd name="T1" fmla="*/ 2 h 3"/>
                <a:gd name="T2" fmla="*/ 4 w 7"/>
                <a:gd name="T3" fmla="*/ 2 h 3"/>
                <a:gd name="T4" fmla="*/ 4 w 7"/>
                <a:gd name="T5" fmla="*/ 2 h 3"/>
                <a:gd name="T6" fmla="*/ 3 w 7"/>
                <a:gd name="T7" fmla="*/ 2 h 3"/>
                <a:gd name="T8" fmla="*/ 3 w 7"/>
                <a:gd name="T9" fmla="*/ 2 h 3"/>
                <a:gd name="T10" fmla="*/ 3 w 7"/>
                <a:gd name="T11" fmla="*/ 2 h 3"/>
                <a:gd name="T12" fmla="*/ 3 w 7"/>
                <a:gd name="T13" fmla="*/ 2 h 3"/>
                <a:gd name="T14" fmla="*/ 2 w 7"/>
                <a:gd name="T15" fmla="*/ 2 h 3"/>
                <a:gd name="T16" fmla="*/ 0 w 7"/>
                <a:gd name="T17" fmla="*/ 0 h 3"/>
                <a:gd name="T18" fmla="*/ 0 w 7"/>
                <a:gd name="T19" fmla="*/ 1 h 3"/>
                <a:gd name="T20" fmla="*/ 0 w 7"/>
                <a:gd name="T21" fmla="*/ 1 h 3"/>
                <a:gd name="T22" fmla="*/ 3 w 7"/>
                <a:gd name="T23" fmla="*/ 3 h 3"/>
                <a:gd name="T24" fmla="*/ 3 w 7"/>
                <a:gd name="T25" fmla="*/ 3 h 3"/>
                <a:gd name="T26" fmla="*/ 3 w 7"/>
                <a:gd name="T27" fmla="*/ 3 h 3"/>
                <a:gd name="T28" fmla="*/ 3 w 7"/>
                <a:gd name="T29" fmla="*/ 3 h 3"/>
                <a:gd name="T30" fmla="*/ 3 w 7"/>
                <a:gd name="T31" fmla="*/ 3 h 3"/>
                <a:gd name="T32" fmla="*/ 3 w 7"/>
                <a:gd name="T33" fmla="*/ 3 h 3"/>
                <a:gd name="T34" fmla="*/ 4 w 7"/>
                <a:gd name="T35" fmla="*/ 3 h 3"/>
                <a:gd name="T36" fmla="*/ 4 w 7"/>
                <a:gd name="T37" fmla="*/ 3 h 3"/>
                <a:gd name="T38" fmla="*/ 4 w 7"/>
                <a:gd name="T39" fmla="*/ 3 h 3"/>
                <a:gd name="T40" fmla="*/ 4 w 7"/>
                <a:gd name="T41" fmla="*/ 3 h 3"/>
                <a:gd name="T42" fmla="*/ 7 w 7"/>
                <a:gd name="T43" fmla="*/ 1 h 3"/>
                <a:gd name="T44" fmla="*/ 7 w 7"/>
                <a:gd name="T45" fmla="*/ 1 h 3"/>
                <a:gd name="T46" fmla="*/ 7 w 7"/>
                <a:gd name="T47" fmla="*/ 0 h 3"/>
                <a:gd name="T48" fmla="*/ 5 w 7"/>
                <a:gd name="T4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" h="3"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A05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411">
              <a:extLst>
                <a:ext uri="{FF2B5EF4-FFF2-40B4-BE49-F238E27FC236}">
                  <a16:creationId xmlns:a16="http://schemas.microsoft.com/office/drawing/2014/main" id="{EC1A45BF-1D6E-4113-93CB-901054761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" y="1613"/>
              <a:ext cx="20" cy="10"/>
            </a:xfrm>
            <a:custGeom>
              <a:avLst/>
              <a:gdLst>
                <a:gd name="T0" fmla="*/ 4 w 6"/>
                <a:gd name="T1" fmla="*/ 2 h 3"/>
                <a:gd name="T2" fmla="*/ 3 w 6"/>
                <a:gd name="T3" fmla="*/ 2 h 3"/>
                <a:gd name="T4" fmla="*/ 3 w 6"/>
                <a:gd name="T5" fmla="*/ 2 h 3"/>
                <a:gd name="T6" fmla="*/ 3 w 6"/>
                <a:gd name="T7" fmla="*/ 2 h 3"/>
                <a:gd name="T8" fmla="*/ 3 w 6"/>
                <a:gd name="T9" fmla="*/ 2 h 3"/>
                <a:gd name="T10" fmla="*/ 3 w 6"/>
                <a:gd name="T11" fmla="*/ 2 h 3"/>
                <a:gd name="T12" fmla="*/ 3 w 6"/>
                <a:gd name="T13" fmla="*/ 2 h 3"/>
                <a:gd name="T14" fmla="*/ 2 w 6"/>
                <a:gd name="T15" fmla="*/ 2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1 h 3"/>
                <a:gd name="T22" fmla="*/ 2 w 6"/>
                <a:gd name="T23" fmla="*/ 3 h 3"/>
                <a:gd name="T24" fmla="*/ 3 w 6"/>
                <a:gd name="T25" fmla="*/ 3 h 3"/>
                <a:gd name="T26" fmla="*/ 3 w 6"/>
                <a:gd name="T27" fmla="*/ 3 h 3"/>
                <a:gd name="T28" fmla="*/ 3 w 6"/>
                <a:gd name="T29" fmla="*/ 3 h 3"/>
                <a:gd name="T30" fmla="*/ 3 w 6"/>
                <a:gd name="T31" fmla="*/ 3 h 3"/>
                <a:gd name="T32" fmla="*/ 3 w 6"/>
                <a:gd name="T33" fmla="*/ 3 h 3"/>
                <a:gd name="T34" fmla="*/ 3 w 6"/>
                <a:gd name="T35" fmla="*/ 3 h 3"/>
                <a:gd name="T36" fmla="*/ 3 w 6"/>
                <a:gd name="T37" fmla="*/ 3 h 3"/>
                <a:gd name="T38" fmla="*/ 3 w 6"/>
                <a:gd name="T39" fmla="*/ 3 h 3"/>
                <a:gd name="T40" fmla="*/ 4 w 6"/>
                <a:gd name="T41" fmla="*/ 3 h 3"/>
                <a:gd name="T42" fmla="*/ 6 w 6"/>
                <a:gd name="T43" fmla="*/ 1 h 3"/>
                <a:gd name="T44" fmla="*/ 6 w 6"/>
                <a:gd name="T45" fmla="*/ 1 h 3"/>
                <a:gd name="T46" fmla="*/ 6 w 6"/>
                <a:gd name="T47" fmla="*/ 0 h 3"/>
                <a:gd name="T48" fmla="*/ 4 w 6"/>
                <a:gd name="T4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" h="3"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5" y="2"/>
                    <a:pt x="4" y="2"/>
                  </a:cubicBezTo>
                  <a:close/>
                </a:path>
              </a:pathLst>
            </a:custGeom>
            <a:solidFill>
              <a:srgbClr val="A05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412">
              <a:extLst>
                <a:ext uri="{FF2B5EF4-FFF2-40B4-BE49-F238E27FC236}">
                  <a16:creationId xmlns:a16="http://schemas.microsoft.com/office/drawing/2014/main" id="{E694D202-DAC5-433D-864D-85F601120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" y="1109"/>
              <a:ext cx="215" cy="417"/>
            </a:xfrm>
            <a:custGeom>
              <a:avLst/>
              <a:gdLst>
                <a:gd name="T0" fmla="*/ 18 w 62"/>
                <a:gd name="T1" fmla="*/ 0 h 120"/>
                <a:gd name="T2" fmla="*/ 55 w 62"/>
                <a:gd name="T3" fmla="*/ 26 h 120"/>
                <a:gd name="T4" fmla="*/ 45 w 62"/>
                <a:gd name="T5" fmla="*/ 80 h 120"/>
                <a:gd name="T6" fmla="*/ 26 w 62"/>
                <a:gd name="T7" fmla="*/ 107 h 120"/>
                <a:gd name="T8" fmla="*/ 0 w 62"/>
                <a:gd name="T9" fmla="*/ 119 h 120"/>
                <a:gd name="T10" fmla="*/ 18 w 62"/>
                <a:gd name="T1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20">
                  <a:moveTo>
                    <a:pt x="18" y="0"/>
                  </a:moveTo>
                  <a:cubicBezTo>
                    <a:pt x="34" y="3"/>
                    <a:pt x="50" y="11"/>
                    <a:pt x="55" y="26"/>
                  </a:cubicBezTo>
                  <a:cubicBezTo>
                    <a:pt x="62" y="45"/>
                    <a:pt x="54" y="64"/>
                    <a:pt x="45" y="80"/>
                  </a:cubicBezTo>
                  <a:cubicBezTo>
                    <a:pt x="39" y="89"/>
                    <a:pt x="33" y="99"/>
                    <a:pt x="26" y="107"/>
                  </a:cubicBezTo>
                  <a:cubicBezTo>
                    <a:pt x="20" y="114"/>
                    <a:pt x="10" y="120"/>
                    <a:pt x="0" y="119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D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413">
              <a:extLst>
                <a:ext uri="{FF2B5EF4-FFF2-40B4-BE49-F238E27FC236}">
                  <a16:creationId xmlns:a16="http://schemas.microsoft.com/office/drawing/2014/main" id="{FEC4AFEA-12A3-4CCF-963D-B4B10A1D9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1109"/>
              <a:ext cx="215" cy="417"/>
            </a:xfrm>
            <a:custGeom>
              <a:avLst/>
              <a:gdLst>
                <a:gd name="T0" fmla="*/ 44 w 62"/>
                <a:gd name="T1" fmla="*/ 0 h 120"/>
                <a:gd name="T2" fmla="*/ 7 w 62"/>
                <a:gd name="T3" fmla="*/ 26 h 120"/>
                <a:gd name="T4" fmla="*/ 18 w 62"/>
                <a:gd name="T5" fmla="*/ 80 h 120"/>
                <a:gd name="T6" fmla="*/ 36 w 62"/>
                <a:gd name="T7" fmla="*/ 107 h 120"/>
                <a:gd name="T8" fmla="*/ 62 w 62"/>
                <a:gd name="T9" fmla="*/ 119 h 120"/>
                <a:gd name="T10" fmla="*/ 44 w 62"/>
                <a:gd name="T1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20">
                  <a:moveTo>
                    <a:pt x="44" y="0"/>
                  </a:moveTo>
                  <a:cubicBezTo>
                    <a:pt x="28" y="3"/>
                    <a:pt x="12" y="11"/>
                    <a:pt x="7" y="26"/>
                  </a:cubicBezTo>
                  <a:cubicBezTo>
                    <a:pt x="0" y="45"/>
                    <a:pt x="9" y="64"/>
                    <a:pt x="18" y="80"/>
                  </a:cubicBezTo>
                  <a:cubicBezTo>
                    <a:pt x="23" y="89"/>
                    <a:pt x="29" y="99"/>
                    <a:pt x="36" y="107"/>
                  </a:cubicBezTo>
                  <a:cubicBezTo>
                    <a:pt x="42" y="114"/>
                    <a:pt x="52" y="120"/>
                    <a:pt x="62" y="119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D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414">
              <a:extLst>
                <a:ext uri="{FF2B5EF4-FFF2-40B4-BE49-F238E27FC236}">
                  <a16:creationId xmlns:a16="http://schemas.microsoft.com/office/drawing/2014/main" id="{8042FA18-5225-44C5-A337-57D9303C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" y="1102"/>
              <a:ext cx="187" cy="417"/>
            </a:xfrm>
            <a:custGeom>
              <a:avLst/>
              <a:gdLst>
                <a:gd name="T0" fmla="*/ 9 w 54"/>
                <a:gd name="T1" fmla="*/ 0 h 120"/>
                <a:gd name="T2" fmla="*/ 46 w 54"/>
                <a:gd name="T3" fmla="*/ 22 h 120"/>
                <a:gd name="T4" fmla="*/ 39 w 54"/>
                <a:gd name="T5" fmla="*/ 77 h 120"/>
                <a:gd name="T6" fmla="*/ 24 w 54"/>
                <a:gd name="T7" fmla="*/ 106 h 120"/>
                <a:gd name="T8" fmla="*/ 0 w 54"/>
                <a:gd name="T9" fmla="*/ 119 h 120"/>
                <a:gd name="T10" fmla="*/ 9 w 54"/>
                <a:gd name="T1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20">
                  <a:moveTo>
                    <a:pt x="9" y="0"/>
                  </a:moveTo>
                  <a:cubicBezTo>
                    <a:pt x="24" y="1"/>
                    <a:pt x="40" y="8"/>
                    <a:pt x="46" y="22"/>
                  </a:cubicBezTo>
                  <a:cubicBezTo>
                    <a:pt x="54" y="40"/>
                    <a:pt x="47" y="60"/>
                    <a:pt x="39" y="77"/>
                  </a:cubicBezTo>
                  <a:cubicBezTo>
                    <a:pt x="35" y="87"/>
                    <a:pt x="30" y="96"/>
                    <a:pt x="24" y="106"/>
                  </a:cubicBezTo>
                  <a:cubicBezTo>
                    <a:pt x="19" y="113"/>
                    <a:pt x="10" y="120"/>
                    <a:pt x="0" y="119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6F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415">
              <a:extLst>
                <a:ext uri="{FF2B5EF4-FFF2-40B4-BE49-F238E27FC236}">
                  <a16:creationId xmlns:a16="http://schemas.microsoft.com/office/drawing/2014/main" id="{FAAF6329-1757-40F4-A591-CDF687C0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1102"/>
              <a:ext cx="183" cy="417"/>
            </a:xfrm>
            <a:custGeom>
              <a:avLst/>
              <a:gdLst>
                <a:gd name="T0" fmla="*/ 44 w 53"/>
                <a:gd name="T1" fmla="*/ 0 h 120"/>
                <a:gd name="T2" fmla="*/ 7 w 53"/>
                <a:gd name="T3" fmla="*/ 22 h 120"/>
                <a:gd name="T4" fmla="*/ 14 w 53"/>
                <a:gd name="T5" fmla="*/ 77 h 120"/>
                <a:gd name="T6" fmla="*/ 30 w 53"/>
                <a:gd name="T7" fmla="*/ 106 h 120"/>
                <a:gd name="T8" fmla="*/ 53 w 53"/>
                <a:gd name="T9" fmla="*/ 119 h 120"/>
                <a:gd name="T10" fmla="*/ 44 w 53"/>
                <a:gd name="T1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20">
                  <a:moveTo>
                    <a:pt x="44" y="0"/>
                  </a:moveTo>
                  <a:cubicBezTo>
                    <a:pt x="29" y="1"/>
                    <a:pt x="14" y="8"/>
                    <a:pt x="7" y="22"/>
                  </a:cubicBezTo>
                  <a:cubicBezTo>
                    <a:pt x="0" y="40"/>
                    <a:pt x="6" y="60"/>
                    <a:pt x="14" y="77"/>
                  </a:cubicBezTo>
                  <a:cubicBezTo>
                    <a:pt x="18" y="87"/>
                    <a:pt x="23" y="96"/>
                    <a:pt x="30" y="106"/>
                  </a:cubicBezTo>
                  <a:cubicBezTo>
                    <a:pt x="35" y="113"/>
                    <a:pt x="43" y="120"/>
                    <a:pt x="53" y="119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6F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416">
              <a:extLst>
                <a:ext uri="{FF2B5EF4-FFF2-40B4-BE49-F238E27FC236}">
                  <a16:creationId xmlns:a16="http://schemas.microsoft.com/office/drawing/2014/main" id="{ADCE2B98-0CA7-4A3D-BC93-BA936A25C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" y="1099"/>
              <a:ext cx="118" cy="413"/>
            </a:xfrm>
            <a:custGeom>
              <a:avLst/>
              <a:gdLst>
                <a:gd name="T0" fmla="*/ 2 w 34"/>
                <a:gd name="T1" fmla="*/ 0 h 119"/>
                <a:gd name="T2" fmla="*/ 3 w 34"/>
                <a:gd name="T3" fmla="*/ 0 h 119"/>
                <a:gd name="T4" fmla="*/ 20 w 34"/>
                <a:gd name="T5" fmla="*/ 5 h 119"/>
                <a:gd name="T6" fmla="*/ 31 w 34"/>
                <a:gd name="T7" fmla="*/ 27 h 119"/>
                <a:gd name="T8" fmla="*/ 21 w 34"/>
                <a:gd name="T9" fmla="*/ 90 h 119"/>
                <a:gd name="T10" fmla="*/ 10 w 34"/>
                <a:gd name="T11" fmla="*/ 112 h 119"/>
                <a:gd name="T12" fmla="*/ 0 w 34"/>
                <a:gd name="T13" fmla="*/ 119 h 119"/>
                <a:gd name="T14" fmla="*/ 0 w 34"/>
                <a:gd name="T15" fmla="*/ 119 h 119"/>
                <a:gd name="T16" fmla="*/ 2 w 34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9">
                  <a:moveTo>
                    <a:pt x="2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15" y="1"/>
                    <a:pt x="20" y="5"/>
                  </a:cubicBezTo>
                  <a:cubicBezTo>
                    <a:pt x="27" y="10"/>
                    <a:pt x="30" y="19"/>
                    <a:pt x="31" y="27"/>
                  </a:cubicBezTo>
                  <a:cubicBezTo>
                    <a:pt x="34" y="49"/>
                    <a:pt x="28" y="70"/>
                    <a:pt x="21" y="90"/>
                  </a:cubicBezTo>
                  <a:cubicBezTo>
                    <a:pt x="19" y="98"/>
                    <a:pt x="16" y="106"/>
                    <a:pt x="10" y="112"/>
                  </a:cubicBezTo>
                  <a:cubicBezTo>
                    <a:pt x="8" y="116"/>
                    <a:pt x="4" y="118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D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417">
              <a:extLst>
                <a:ext uri="{FF2B5EF4-FFF2-40B4-BE49-F238E27FC236}">
                  <a16:creationId xmlns:a16="http://schemas.microsoft.com/office/drawing/2014/main" id="{2C2ECE60-F91E-4413-AC54-6AFE32712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" y="1099"/>
              <a:ext cx="121" cy="413"/>
            </a:xfrm>
            <a:custGeom>
              <a:avLst/>
              <a:gdLst>
                <a:gd name="T0" fmla="*/ 33 w 35"/>
                <a:gd name="T1" fmla="*/ 0 h 119"/>
                <a:gd name="T2" fmla="*/ 32 w 35"/>
                <a:gd name="T3" fmla="*/ 0 h 119"/>
                <a:gd name="T4" fmla="*/ 15 w 35"/>
                <a:gd name="T5" fmla="*/ 5 h 119"/>
                <a:gd name="T6" fmla="*/ 3 w 35"/>
                <a:gd name="T7" fmla="*/ 27 h 119"/>
                <a:gd name="T8" fmla="*/ 13 w 35"/>
                <a:gd name="T9" fmla="*/ 90 h 119"/>
                <a:gd name="T10" fmla="*/ 24 w 35"/>
                <a:gd name="T11" fmla="*/ 112 h 119"/>
                <a:gd name="T12" fmla="*/ 34 w 35"/>
                <a:gd name="T13" fmla="*/ 119 h 119"/>
                <a:gd name="T14" fmla="*/ 35 w 35"/>
                <a:gd name="T15" fmla="*/ 119 h 119"/>
                <a:gd name="T16" fmla="*/ 33 w 35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119">
                  <a:moveTo>
                    <a:pt x="33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6" y="0"/>
                    <a:pt x="19" y="1"/>
                    <a:pt x="15" y="5"/>
                  </a:cubicBezTo>
                  <a:cubicBezTo>
                    <a:pt x="8" y="10"/>
                    <a:pt x="4" y="19"/>
                    <a:pt x="3" y="27"/>
                  </a:cubicBezTo>
                  <a:cubicBezTo>
                    <a:pt x="0" y="49"/>
                    <a:pt x="7" y="70"/>
                    <a:pt x="13" y="90"/>
                  </a:cubicBezTo>
                  <a:cubicBezTo>
                    <a:pt x="15" y="98"/>
                    <a:pt x="19" y="106"/>
                    <a:pt x="24" y="112"/>
                  </a:cubicBezTo>
                  <a:cubicBezTo>
                    <a:pt x="27" y="116"/>
                    <a:pt x="30" y="118"/>
                    <a:pt x="34" y="119"/>
                  </a:cubicBezTo>
                  <a:cubicBezTo>
                    <a:pt x="35" y="119"/>
                    <a:pt x="35" y="119"/>
                    <a:pt x="35" y="119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FFD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418">
              <a:extLst>
                <a:ext uri="{FF2B5EF4-FFF2-40B4-BE49-F238E27FC236}">
                  <a16:creationId xmlns:a16="http://schemas.microsoft.com/office/drawing/2014/main" id="{5C020BF1-0F85-4F5A-B7AB-72E43A903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1092"/>
              <a:ext cx="128" cy="417"/>
            </a:xfrm>
            <a:custGeom>
              <a:avLst/>
              <a:gdLst>
                <a:gd name="T0" fmla="*/ 18 w 37"/>
                <a:gd name="T1" fmla="*/ 0 h 120"/>
                <a:gd name="T2" fmla="*/ 0 w 37"/>
                <a:gd name="T3" fmla="*/ 44 h 120"/>
                <a:gd name="T4" fmla="*/ 18 w 37"/>
                <a:gd name="T5" fmla="*/ 120 h 120"/>
                <a:gd name="T6" fmla="*/ 37 w 37"/>
                <a:gd name="T7" fmla="*/ 44 h 120"/>
                <a:gd name="T8" fmla="*/ 18 w 37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0">
                  <a:moveTo>
                    <a:pt x="18" y="0"/>
                  </a:moveTo>
                  <a:cubicBezTo>
                    <a:pt x="8" y="0"/>
                    <a:pt x="0" y="11"/>
                    <a:pt x="0" y="44"/>
                  </a:cubicBezTo>
                  <a:cubicBezTo>
                    <a:pt x="0" y="77"/>
                    <a:pt x="12" y="113"/>
                    <a:pt x="18" y="120"/>
                  </a:cubicBezTo>
                  <a:cubicBezTo>
                    <a:pt x="25" y="113"/>
                    <a:pt x="37" y="77"/>
                    <a:pt x="37" y="44"/>
                  </a:cubicBezTo>
                  <a:cubicBezTo>
                    <a:pt x="37" y="11"/>
                    <a:pt x="29" y="0"/>
                    <a:pt x="18" y="0"/>
                  </a:cubicBezTo>
                  <a:close/>
                </a:path>
              </a:pathLst>
            </a:custGeom>
            <a:solidFill>
              <a:srgbClr val="F6F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419">
              <a:extLst>
                <a:ext uri="{FF2B5EF4-FFF2-40B4-BE49-F238E27FC236}">
                  <a16:creationId xmlns:a16="http://schemas.microsoft.com/office/drawing/2014/main" id="{E258B312-D1AC-4598-89FD-CE78AD11D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1449"/>
              <a:ext cx="208" cy="105"/>
            </a:xfrm>
            <a:custGeom>
              <a:avLst/>
              <a:gdLst>
                <a:gd name="T0" fmla="*/ 60 w 60"/>
                <a:gd name="T1" fmla="*/ 0 h 30"/>
                <a:gd name="T2" fmla="*/ 44 w 60"/>
                <a:gd name="T3" fmla="*/ 30 h 30"/>
                <a:gd name="T4" fmla="*/ 16 w 60"/>
                <a:gd name="T5" fmla="*/ 30 h 30"/>
                <a:gd name="T6" fmla="*/ 0 w 60"/>
                <a:gd name="T7" fmla="*/ 0 h 30"/>
                <a:gd name="T8" fmla="*/ 30 w 60"/>
                <a:gd name="T9" fmla="*/ 6 h 30"/>
                <a:gd name="T10" fmla="*/ 60 w 60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0">
                  <a:moveTo>
                    <a:pt x="60" y="0"/>
                  </a:moveTo>
                  <a:cubicBezTo>
                    <a:pt x="44" y="30"/>
                    <a:pt x="44" y="30"/>
                    <a:pt x="44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4"/>
                    <a:pt x="20" y="6"/>
                    <a:pt x="30" y="6"/>
                  </a:cubicBezTo>
                  <a:cubicBezTo>
                    <a:pt x="40" y="6"/>
                    <a:pt x="51" y="4"/>
                    <a:pt x="60" y="0"/>
                  </a:cubicBezTo>
                  <a:close/>
                </a:path>
              </a:pathLst>
            </a:custGeom>
            <a:solidFill>
              <a:srgbClr val="D3AF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181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4" name="Group 2683">
            <a:extLst>
              <a:ext uri="{FF2B5EF4-FFF2-40B4-BE49-F238E27FC236}">
                <a16:creationId xmlns:a16="http://schemas.microsoft.com/office/drawing/2014/main" id="{462D0B16-121E-446E-A21B-15BEF304E921}"/>
              </a:ext>
            </a:extLst>
          </p:cNvPr>
          <p:cNvGrpSpPr/>
          <p:nvPr/>
        </p:nvGrpSpPr>
        <p:grpSpPr>
          <a:xfrm>
            <a:off x="4718050" y="259556"/>
            <a:ext cx="2959111" cy="5500690"/>
            <a:chOff x="7981950" y="323056"/>
            <a:chExt cx="2959111" cy="5500690"/>
          </a:xfrm>
        </p:grpSpPr>
        <p:sp>
          <p:nvSpPr>
            <p:cNvPr id="2369" name="AutoShape 256">
              <a:extLst>
                <a:ext uri="{FF2B5EF4-FFF2-40B4-BE49-F238E27FC236}">
                  <a16:creationId xmlns:a16="http://schemas.microsoft.com/office/drawing/2014/main" id="{5AEDC9AA-B63F-4900-AFE0-786C0EDB2F0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981950" y="362741"/>
              <a:ext cx="2959111" cy="5461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70" name="Group 458">
              <a:extLst>
                <a:ext uri="{FF2B5EF4-FFF2-40B4-BE49-F238E27FC236}">
                  <a16:creationId xmlns:a16="http://schemas.microsoft.com/office/drawing/2014/main" id="{3056ACEA-489A-4637-A204-177F399F70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85446" y="323056"/>
              <a:ext cx="2952968" cy="5495953"/>
              <a:chOff x="2910" y="415"/>
              <a:chExt cx="1860" cy="3462"/>
            </a:xfrm>
          </p:grpSpPr>
          <p:sp>
            <p:nvSpPr>
              <p:cNvPr id="2419" name="Freeform 258">
                <a:extLst>
                  <a:ext uri="{FF2B5EF4-FFF2-40B4-BE49-F238E27FC236}">
                    <a16:creationId xmlns:a16="http://schemas.microsoft.com/office/drawing/2014/main" id="{4D441405-F3FE-454E-A445-A4C7526CA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1038"/>
                <a:ext cx="854" cy="1290"/>
              </a:xfrm>
              <a:custGeom>
                <a:avLst/>
                <a:gdLst>
                  <a:gd name="T0" fmla="*/ 297 w 345"/>
                  <a:gd name="T1" fmla="*/ 92 h 522"/>
                  <a:gd name="T2" fmla="*/ 253 w 345"/>
                  <a:gd name="T3" fmla="*/ 37 h 522"/>
                  <a:gd name="T4" fmla="*/ 186 w 345"/>
                  <a:gd name="T5" fmla="*/ 12 h 522"/>
                  <a:gd name="T6" fmla="*/ 53 w 345"/>
                  <a:gd name="T7" fmla="*/ 27 h 522"/>
                  <a:gd name="T8" fmla="*/ 22 w 345"/>
                  <a:gd name="T9" fmla="*/ 154 h 522"/>
                  <a:gd name="T10" fmla="*/ 17 w 345"/>
                  <a:gd name="T11" fmla="*/ 151 h 522"/>
                  <a:gd name="T12" fmla="*/ 28 w 345"/>
                  <a:gd name="T13" fmla="*/ 234 h 522"/>
                  <a:gd name="T14" fmla="*/ 23 w 345"/>
                  <a:gd name="T15" fmla="*/ 321 h 522"/>
                  <a:gd name="T16" fmla="*/ 40 w 345"/>
                  <a:gd name="T17" fmla="*/ 447 h 522"/>
                  <a:gd name="T18" fmla="*/ 141 w 345"/>
                  <a:gd name="T19" fmla="*/ 515 h 522"/>
                  <a:gd name="T20" fmla="*/ 158 w 345"/>
                  <a:gd name="T21" fmla="*/ 516 h 522"/>
                  <a:gd name="T22" fmla="*/ 288 w 345"/>
                  <a:gd name="T23" fmla="*/ 283 h 522"/>
                  <a:gd name="T24" fmla="*/ 282 w 345"/>
                  <a:gd name="T25" fmla="*/ 232 h 522"/>
                  <a:gd name="T26" fmla="*/ 297 w 345"/>
                  <a:gd name="T27" fmla="*/ 139 h 522"/>
                  <a:gd name="T28" fmla="*/ 297 w 345"/>
                  <a:gd name="T29" fmla="*/ 92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5" h="522">
                    <a:moveTo>
                      <a:pt x="297" y="92"/>
                    </a:moveTo>
                    <a:cubicBezTo>
                      <a:pt x="291" y="69"/>
                      <a:pt x="274" y="50"/>
                      <a:pt x="253" y="37"/>
                    </a:cubicBezTo>
                    <a:cubicBezTo>
                      <a:pt x="233" y="24"/>
                      <a:pt x="209" y="17"/>
                      <a:pt x="186" y="12"/>
                    </a:cubicBezTo>
                    <a:cubicBezTo>
                      <a:pt x="141" y="2"/>
                      <a:pt x="90" y="0"/>
                      <a:pt x="53" y="27"/>
                    </a:cubicBezTo>
                    <a:cubicBezTo>
                      <a:pt x="14" y="54"/>
                      <a:pt x="0" y="111"/>
                      <a:pt x="22" y="154"/>
                    </a:cubicBezTo>
                    <a:cubicBezTo>
                      <a:pt x="17" y="151"/>
                      <a:pt x="17" y="151"/>
                      <a:pt x="17" y="151"/>
                    </a:cubicBezTo>
                    <a:cubicBezTo>
                      <a:pt x="22" y="179"/>
                      <a:pt x="28" y="206"/>
                      <a:pt x="28" y="234"/>
                    </a:cubicBezTo>
                    <a:cubicBezTo>
                      <a:pt x="29" y="263"/>
                      <a:pt x="25" y="292"/>
                      <a:pt x="23" y="321"/>
                    </a:cubicBezTo>
                    <a:cubicBezTo>
                      <a:pt x="20" y="364"/>
                      <a:pt x="22" y="408"/>
                      <a:pt x="40" y="447"/>
                    </a:cubicBezTo>
                    <a:cubicBezTo>
                      <a:pt x="59" y="485"/>
                      <a:pt x="98" y="517"/>
                      <a:pt x="141" y="515"/>
                    </a:cubicBezTo>
                    <a:cubicBezTo>
                      <a:pt x="145" y="515"/>
                      <a:pt x="151" y="516"/>
                      <a:pt x="158" y="516"/>
                    </a:cubicBezTo>
                    <a:cubicBezTo>
                      <a:pt x="214" y="519"/>
                      <a:pt x="345" y="522"/>
                      <a:pt x="288" y="283"/>
                    </a:cubicBezTo>
                    <a:cubicBezTo>
                      <a:pt x="284" y="266"/>
                      <a:pt x="282" y="249"/>
                      <a:pt x="282" y="232"/>
                    </a:cubicBezTo>
                    <a:cubicBezTo>
                      <a:pt x="282" y="200"/>
                      <a:pt x="292" y="170"/>
                      <a:pt x="297" y="139"/>
                    </a:cubicBezTo>
                    <a:cubicBezTo>
                      <a:pt x="300" y="123"/>
                      <a:pt x="300" y="107"/>
                      <a:pt x="297" y="92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0" name="Freeform 259">
                <a:extLst>
                  <a:ext uri="{FF2B5EF4-FFF2-40B4-BE49-F238E27FC236}">
                    <a16:creationId xmlns:a16="http://schemas.microsoft.com/office/drawing/2014/main" id="{8F933EDE-E37B-4A9D-9E5E-EB8B24A17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1124"/>
                <a:ext cx="666" cy="1090"/>
              </a:xfrm>
              <a:custGeom>
                <a:avLst/>
                <a:gdLst>
                  <a:gd name="T0" fmla="*/ 0 w 269"/>
                  <a:gd name="T1" fmla="*/ 96 h 441"/>
                  <a:gd name="T2" fmla="*/ 21 w 269"/>
                  <a:gd name="T3" fmla="*/ 170 h 441"/>
                  <a:gd name="T4" fmla="*/ 38 w 269"/>
                  <a:gd name="T5" fmla="*/ 200 h 441"/>
                  <a:gd name="T6" fmla="*/ 26 w 269"/>
                  <a:gd name="T7" fmla="*/ 272 h 441"/>
                  <a:gd name="T8" fmla="*/ 20 w 269"/>
                  <a:gd name="T9" fmla="*/ 366 h 441"/>
                  <a:gd name="T10" fmla="*/ 108 w 269"/>
                  <a:gd name="T11" fmla="*/ 435 h 441"/>
                  <a:gd name="T12" fmla="*/ 221 w 269"/>
                  <a:gd name="T13" fmla="*/ 415 h 441"/>
                  <a:gd name="T14" fmla="*/ 248 w 269"/>
                  <a:gd name="T15" fmla="*/ 396 h 441"/>
                  <a:gd name="T16" fmla="*/ 259 w 269"/>
                  <a:gd name="T17" fmla="*/ 358 h 441"/>
                  <a:gd name="T18" fmla="*/ 261 w 269"/>
                  <a:gd name="T19" fmla="*/ 300 h 441"/>
                  <a:gd name="T20" fmla="*/ 232 w 269"/>
                  <a:gd name="T21" fmla="*/ 251 h 441"/>
                  <a:gd name="T22" fmla="*/ 215 w 269"/>
                  <a:gd name="T23" fmla="*/ 237 h 441"/>
                  <a:gd name="T24" fmla="*/ 220 w 269"/>
                  <a:gd name="T25" fmla="*/ 208 h 441"/>
                  <a:gd name="T26" fmla="*/ 243 w 269"/>
                  <a:gd name="T27" fmla="*/ 186 h 441"/>
                  <a:gd name="T28" fmla="*/ 249 w 269"/>
                  <a:gd name="T29" fmla="*/ 83 h 441"/>
                  <a:gd name="T30" fmla="*/ 161 w 269"/>
                  <a:gd name="T31" fmla="*/ 18 h 441"/>
                  <a:gd name="T32" fmla="*/ 82 w 269"/>
                  <a:gd name="T33" fmla="*/ 2 h 441"/>
                  <a:gd name="T34" fmla="*/ 15 w 269"/>
                  <a:gd name="T35" fmla="*/ 43 h 441"/>
                  <a:gd name="T36" fmla="*/ 7 w 269"/>
                  <a:gd name="T37" fmla="*/ 111 h 441"/>
                  <a:gd name="T38" fmla="*/ 0 w 269"/>
                  <a:gd name="T39" fmla="*/ 96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9" h="441">
                    <a:moveTo>
                      <a:pt x="0" y="96"/>
                    </a:moveTo>
                    <a:cubicBezTo>
                      <a:pt x="1" y="122"/>
                      <a:pt x="8" y="147"/>
                      <a:pt x="21" y="170"/>
                    </a:cubicBezTo>
                    <a:cubicBezTo>
                      <a:pt x="27" y="179"/>
                      <a:pt x="34" y="189"/>
                      <a:pt x="38" y="200"/>
                    </a:cubicBezTo>
                    <a:cubicBezTo>
                      <a:pt x="45" y="223"/>
                      <a:pt x="34" y="249"/>
                      <a:pt x="26" y="272"/>
                    </a:cubicBezTo>
                    <a:cubicBezTo>
                      <a:pt x="15" y="302"/>
                      <a:pt x="9" y="336"/>
                      <a:pt x="20" y="366"/>
                    </a:cubicBezTo>
                    <a:cubicBezTo>
                      <a:pt x="33" y="403"/>
                      <a:pt x="69" y="428"/>
                      <a:pt x="108" y="435"/>
                    </a:cubicBezTo>
                    <a:cubicBezTo>
                      <a:pt x="146" y="441"/>
                      <a:pt x="186" y="432"/>
                      <a:pt x="221" y="415"/>
                    </a:cubicBezTo>
                    <a:cubicBezTo>
                      <a:pt x="231" y="411"/>
                      <a:pt x="241" y="405"/>
                      <a:pt x="248" y="396"/>
                    </a:cubicBezTo>
                    <a:cubicBezTo>
                      <a:pt x="256" y="386"/>
                      <a:pt x="257" y="372"/>
                      <a:pt x="259" y="358"/>
                    </a:cubicBezTo>
                    <a:cubicBezTo>
                      <a:pt x="261" y="339"/>
                      <a:pt x="264" y="319"/>
                      <a:pt x="261" y="300"/>
                    </a:cubicBezTo>
                    <a:cubicBezTo>
                      <a:pt x="257" y="281"/>
                      <a:pt x="248" y="262"/>
                      <a:pt x="232" y="251"/>
                    </a:cubicBezTo>
                    <a:cubicBezTo>
                      <a:pt x="226" y="247"/>
                      <a:pt x="219" y="243"/>
                      <a:pt x="215" y="237"/>
                    </a:cubicBezTo>
                    <a:cubicBezTo>
                      <a:pt x="209" y="228"/>
                      <a:pt x="213" y="216"/>
                      <a:pt x="220" y="208"/>
                    </a:cubicBezTo>
                    <a:cubicBezTo>
                      <a:pt x="226" y="199"/>
                      <a:pt x="236" y="194"/>
                      <a:pt x="243" y="186"/>
                    </a:cubicBezTo>
                    <a:cubicBezTo>
                      <a:pt x="269" y="160"/>
                      <a:pt x="268" y="115"/>
                      <a:pt x="249" y="83"/>
                    </a:cubicBezTo>
                    <a:cubicBezTo>
                      <a:pt x="229" y="52"/>
                      <a:pt x="195" y="31"/>
                      <a:pt x="161" y="18"/>
                    </a:cubicBezTo>
                    <a:cubicBezTo>
                      <a:pt x="136" y="7"/>
                      <a:pt x="109" y="0"/>
                      <a:pt x="82" y="2"/>
                    </a:cubicBezTo>
                    <a:cubicBezTo>
                      <a:pt x="55" y="5"/>
                      <a:pt x="28" y="19"/>
                      <a:pt x="15" y="43"/>
                    </a:cubicBezTo>
                    <a:cubicBezTo>
                      <a:pt x="5" y="63"/>
                      <a:pt x="6" y="88"/>
                      <a:pt x="7" y="111"/>
                    </a:cubicBezTo>
                    <a:cubicBezTo>
                      <a:pt x="0" y="96"/>
                      <a:pt x="0" y="96"/>
                      <a:pt x="0" y="96"/>
                    </a:cubicBezTo>
                  </a:path>
                </a:pathLst>
              </a:custGeom>
              <a:solidFill>
                <a:srgbClr val="4221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1" name="Freeform 260">
                <a:extLst>
                  <a:ext uri="{FF2B5EF4-FFF2-40B4-BE49-F238E27FC236}">
                    <a16:creationId xmlns:a16="http://schemas.microsoft.com/office/drawing/2014/main" id="{AFFEDAAC-CD0D-4DAA-8C1E-67B9A3181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1824"/>
                <a:ext cx="299" cy="361"/>
              </a:xfrm>
              <a:custGeom>
                <a:avLst/>
                <a:gdLst>
                  <a:gd name="T0" fmla="*/ 21 w 121"/>
                  <a:gd name="T1" fmla="*/ 0 h 146"/>
                  <a:gd name="T2" fmla="*/ 40 w 121"/>
                  <a:gd name="T3" fmla="*/ 92 h 146"/>
                  <a:gd name="T4" fmla="*/ 111 w 121"/>
                  <a:gd name="T5" fmla="*/ 80 h 146"/>
                  <a:gd name="T6" fmla="*/ 121 w 121"/>
                  <a:gd name="T7" fmla="*/ 113 h 146"/>
                  <a:gd name="T8" fmla="*/ 23 w 121"/>
                  <a:gd name="T9" fmla="*/ 135 h 146"/>
                  <a:gd name="T10" fmla="*/ 0 w 121"/>
                  <a:gd name="T11" fmla="*/ 92 h 146"/>
                  <a:gd name="T12" fmla="*/ 21 w 121"/>
                  <a:gd name="T1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146">
                    <a:moveTo>
                      <a:pt x="21" y="0"/>
                    </a:moveTo>
                    <a:cubicBezTo>
                      <a:pt x="40" y="92"/>
                      <a:pt x="40" y="92"/>
                      <a:pt x="40" y="92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21" y="113"/>
                      <a:pt x="121" y="113"/>
                      <a:pt x="121" y="113"/>
                    </a:cubicBezTo>
                    <a:cubicBezTo>
                      <a:pt x="121" y="113"/>
                      <a:pt x="43" y="146"/>
                      <a:pt x="23" y="135"/>
                    </a:cubicBezTo>
                    <a:cubicBezTo>
                      <a:pt x="3" y="125"/>
                      <a:pt x="0" y="92"/>
                      <a:pt x="0" y="92"/>
                    </a:cubicBezTo>
                    <a:cubicBezTo>
                      <a:pt x="0" y="92"/>
                      <a:pt x="16" y="1"/>
                      <a:pt x="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2" name="Freeform 261">
                <a:extLst>
                  <a:ext uri="{FF2B5EF4-FFF2-40B4-BE49-F238E27FC236}">
                    <a16:creationId xmlns:a16="http://schemas.microsoft.com/office/drawing/2014/main" id="{76C915A3-D493-4EDA-B52B-75334CA02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1821"/>
                <a:ext cx="305" cy="344"/>
              </a:xfrm>
              <a:custGeom>
                <a:avLst/>
                <a:gdLst>
                  <a:gd name="T0" fmla="*/ 22 w 123"/>
                  <a:gd name="T1" fmla="*/ 1 h 139"/>
                  <a:gd name="T2" fmla="*/ 22 w 123"/>
                  <a:gd name="T3" fmla="*/ 1 h 139"/>
                  <a:gd name="T4" fmla="*/ 40 w 123"/>
                  <a:gd name="T5" fmla="*/ 94 h 139"/>
                  <a:gd name="T6" fmla="*/ 111 w 123"/>
                  <a:gd name="T7" fmla="*/ 82 h 139"/>
                  <a:gd name="T8" fmla="*/ 121 w 123"/>
                  <a:gd name="T9" fmla="*/ 114 h 139"/>
                  <a:gd name="T10" fmla="*/ 122 w 123"/>
                  <a:gd name="T11" fmla="*/ 114 h 139"/>
                  <a:gd name="T12" fmla="*/ 121 w 123"/>
                  <a:gd name="T13" fmla="*/ 113 h 139"/>
                  <a:gd name="T14" fmla="*/ 112 w 123"/>
                  <a:gd name="T15" fmla="*/ 117 h 139"/>
                  <a:gd name="T16" fmla="*/ 35 w 123"/>
                  <a:gd name="T17" fmla="*/ 138 h 139"/>
                  <a:gd name="T18" fmla="*/ 25 w 123"/>
                  <a:gd name="T19" fmla="*/ 136 h 139"/>
                  <a:gd name="T20" fmla="*/ 6 w 123"/>
                  <a:gd name="T21" fmla="*/ 111 h 139"/>
                  <a:gd name="T22" fmla="*/ 3 w 123"/>
                  <a:gd name="T23" fmla="*/ 98 h 139"/>
                  <a:gd name="T24" fmla="*/ 2 w 123"/>
                  <a:gd name="T25" fmla="*/ 94 h 139"/>
                  <a:gd name="T26" fmla="*/ 2 w 123"/>
                  <a:gd name="T27" fmla="*/ 93 h 139"/>
                  <a:gd name="T28" fmla="*/ 1 w 123"/>
                  <a:gd name="T29" fmla="*/ 93 h 139"/>
                  <a:gd name="T30" fmla="*/ 2 w 123"/>
                  <a:gd name="T31" fmla="*/ 93 h 139"/>
                  <a:gd name="T32" fmla="*/ 5 w 123"/>
                  <a:gd name="T33" fmla="*/ 79 h 139"/>
                  <a:gd name="T34" fmla="*/ 14 w 123"/>
                  <a:gd name="T35" fmla="*/ 31 h 139"/>
                  <a:gd name="T36" fmla="*/ 19 w 123"/>
                  <a:gd name="T37" fmla="*/ 10 h 139"/>
                  <a:gd name="T38" fmla="*/ 22 w 123"/>
                  <a:gd name="T39" fmla="*/ 4 h 139"/>
                  <a:gd name="T40" fmla="*/ 22 w 123"/>
                  <a:gd name="T41" fmla="*/ 2 h 139"/>
                  <a:gd name="T42" fmla="*/ 23 w 123"/>
                  <a:gd name="T43" fmla="*/ 2 h 139"/>
                  <a:gd name="T44" fmla="*/ 23 w 123"/>
                  <a:gd name="T45" fmla="*/ 2 h 139"/>
                  <a:gd name="T46" fmla="*/ 23 w 123"/>
                  <a:gd name="T47" fmla="*/ 2 h 139"/>
                  <a:gd name="T48" fmla="*/ 23 w 123"/>
                  <a:gd name="T49" fmla="*/ 2 h 139"/>
                  <a:gd name="T50" fmla="*/ 23 w 123"/>
                  <a:gd name="T51" fmla="*/ 2 h 139"/>
                  <a:gd name="T52" fmla="*/ 23 w 123"/>
                  <a:gd name="T53" fmla="*/ 2 h 139"/>
                  <a:gd name="T54" fmla="*/ 23 w 123"/>
                  <a:gd name="T55" fmla="*/ 2 h 139"/>
                  <a:gd name="T56" fmla="*/ 22 w 123"/>
                  <a:gd name="T57" fmla="*/ 1 h 139"/>
                  <a:gd name="T58" fmla="*/ 22 w 123"/>
                  <a:gd name="T59" fmla="*/ 1 h 139"/>
                  <a:gd name="T60" fmla="*/ 22 w 123"/>
                  <a:gd name="T61" fmla="*/ 1 h 139"/>
                  <a:gd name="T62" fmla="*/ 22 w 123"/>
                  <a:gd name="T63" fmla="*/ 0 h 139"/>
                  <a:gd name="T64" fmla="*/ 21 w 123"/>
                  <a:gd name="T65" fmla="*/ 1 h 139"/>
                  <a:gd name="T66" fmla="*/ 19 w 123"/>
                  <a:gd name="T67" fmla="*/ 7 h 139"/>
                  <a:gd name="T68" fmla="*/ 0 w 123"/>
                  <a:gd name="T69" fmla="*/ 93 h 139"/>
                  <a:gd name="T70" fmla="*/ 0 w 123"/>
                  <a:gd name="T71" fmla="*/ 93 h 139"/>
                  <a:gd name="T72" fmla="*/ 0 w 123"/>
                  <a:gd name="T73" fmla="*/ 93 h 139"/>
                  <a:gd name="T74" fmla="*/ 4 w 123"/>
                  <a:gd name="T75" fmla="*/ 111 h 139"/>
                  <a:gd name="T76" fmla="*/ 24 w 123"/>
                  <a:gd name="T77" fmla="*/ 137 h 139"/>
                  <a:gd name="T78" fmla="*/ 35 w 123"/>
                  <a:gd name="T79" fmla="*/ 139 h 139"/>
                  <a:gd name="T80" fmla="*/ 90 w 123"/>
                  <a:gd name="T81" fmla="*/ 127 h 139"/>
                  <a:gd name="T82" fmla="*/ 122 w 123"/>
                  <a:gd name="T83" fmla="*/ 115 h 139"/>
                  <a:gd name="T84" fmla="*/ 123 w 123"/>
                  <a:gd name="T85" fmla="*/ 115 h 139"/>
                  <a:gd name="T86" fmla="*/ 112 w 123"/>
                  <a:gd name="T87" fmla="*/ 80 h 139"/>
                  <a:gd name="T88" fmla="*/ 41 w 123"/>
                  <a:gd name="T89" fmla="*/ 92 h 139"/>
                  <a:gd name="T90" fmla="*/ 23 w 123"/>
                  <a:gd name="T91" fmla="*/ 0 h 139"/>
                  <a:gd name="T92" fmla="*/ 22 w 123"/>
                  <a:gd name="T93" fmla="*/ 0 h 139"/>
                  <a:gd name="T94" fmla="*/ 22 w 123"/>
                  <a:gd name="T95" fmla="*/ 1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3" h="139"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40" y="94"/>
                      <a:pt x="40" y="94"/>
                      <a:pt x="40" y="94"/>
                    </a:cubicBezTo>
                    <a:cubicBezTo>
                      <a:pt x="111" y="82"/>
                      <a:pt x="111" y="82"/>
                      <a:pt x="111" y="82"/>
                    </a:cubicBezTo>
                    <a:cubicBezTo>
                      <a:pt x="121" y="114"/>
                      <a:pt x="121" y="114"/>
                      <a:pt x="121" y="114"/>
                    </a:cubicBezTo>
                    <a:cubicBezTo>
                      <a:pt x="122" y="114"/>
                      <a:pt x="122" y="114"/>
                      <a:pt x="122" y="114"/>
                    </a:cubicBezTo>
                    <a:cubicBezTo>
                      <a:pt x="121" y="113"/>
                      <a:pt x="121" y="113"/>
                      <a:pt x="121" y="113"/>
                    </a:cubicBezTo>
                    <a:cubicBezTo>
                      <a:pt x="121" y="113"/>
                      <a:pt x="118" y="115"/>
                      <a:pt x="112" y="117"/>
                    </a:cubicBezTo>
                    <a:cubicBezTo>
                      <a:pt x="94" y="124"/>
                      <a:pt x="56" y="138"/>
                      <a:pt x="35" y="138"/>
                    </a:cubicBezTo>
                    <a:cubicBezTo>
                      <a:pt x="31" y="138"/>
                      <a:pt x="27" y="137"/>
                      <a:pt x="25" y="136"/>
                    </a:cubicBezTo>
                    <a:cubicBezTo>
                      <a:pt x="15" y="131"/>
                      <a:pt x="9" y="120"/>
                      <a:pt x="6" y="111"/>
                    </a:cubicBezTo>
                    <a:cubicBezTo>
                      <a:pt x="4" y="106"/>
                      <a:pt x="3" y="101"/>
                      <a:pt x="3" y="98"/>
                    </a:cubicBezTo>
                    <a:cubicBezTo>
                      <a:pt x="3" y="96"/>
                      <a:pt x="2" y="95"/>
                      <a:pt x="2" y="94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2" y="93"/>
                      <a:pt x="3" y="87"/>
                      <a:pt x="5" y="79"/>
                    </a:cubicBezTo>
                    <a:cubicBezTo>
                      <a:pt x="7" y="66"/>
                      <a:pt x="11" y="47"/>
                      <a:pt x="14" y="31"/>
                    </a:cubicBezTo>
                    <a:cubicBezTo>
                      <a:pt x="16" y="23"/>
                      <a:pt x="18" y="15"/>
                      <a:pt x="19" y="10"/>
                    </a:cubicBezTo>
                    <a:cubicBezTo>
                      <a:pt x="20" y="7"/>
                      <a:pt x="21" y="5"/>
                      <a:pt x="22" y="4"/>
                    </a:cubicBezTo>
                    <a:cubicBezTo>
                      <a:pt x="22" y="3"/>
                      <a:pt x="22" y="3"/>
                      <a:pt x="2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1"/>
                      <a:pt x="21" y="1"/>
                    </a:cubicBezTo>
                    <a:cubicBezTo>
                      <a:pt x="20" y="2"/>
                      <a:pt x="20" y="4"/>
                      <a:pt x="19" y="7"/>
                    </a:cubicBezTo>
                    <a:cubicBezTo>
                      <a:pt x="12" y="27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1" y="101"/>
                      <a:pt x="4" y="111"/>
                    </a:cubicBezTo>
                    <a:cubicBezTo>
                      <a:pt x="8" y="121"/>
                      <a:pt x="14" y="132"/>
                      <a:pt x="24" y="137"/>
                    </a:cubicBezTo>
                    <a:cubicBezTo>
                      <a:pt x="27" y="139"/>
                      <a:pt x="31" y="139"/>
                      <a:pt x="35" y="139"/>
                    </a:cubicBezTo>
                    <a:cubicBezTo>
                      <a:pt x="50" y="139"/>
                      <a:pt x="71" y="133"/>
                      <a:pt x="90" y="127"/>
                    </a:cubicBezTo>
                    <a:cubicBezTo>
                      <a:pt x="108" y="121"/>
                      <a:pt x="122" y="115"/>
                      <a:pt x="122" y="115"/>
                    </a:cubicBezTo>
                    <a:cubicBezTo>
                      <a:pt x="123" y="115"/>
                      <a:pt x="123" y="115"/>
                      <a:pt x="123" y="115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3" name="Freeform 262">
                <a:extLst>
                  <a:ext uri="{FF2B5EF4-FFF2-40B4-BE49-F238E27FC236}">
                    <a16:creationId xmlns:a16="http://schemas.microsoft.com/office/drawing/2014/main" id="{18A4F841-EC2B-4CDE-BC4C-868500A5B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5" y="1569"/>
                <a:ext cx="475" cy="410"/>
              </a:xfrm>
              <a:custGeom>
                <a:avLst/>
                <a:gdLst>
                  <a:gd name="T0" fmla="*/ 192 w 192"/>
                  <a:gd name="T1" fmla="*/ 116 h 166"/>
                  <a:gd name="T2" fmla="*/ 95 w 192"/>
                  <a:gd name="T3" fmla="*/ 166 h 166"/>
                  <a:gd name="T4" fmla="*/ 0 w 192"/>
                  <a:gd name="T5" fmla="*/ 113 h 166"/>
                  <a:gd name="T6" fmla="*/ 63 w 192"/>
                  <a:gd name="T7" fmla="*/ 66 h 166"/>
                  <a:gd name="T8" fmla="*/ 75 w 192"/>
                  <a:gd name="T9" fmla="*/ 48 h 166"/>
                  <a:gd name="T10" fmla="*/ 75 w 192"/>
                  <a:gd name="T11" fmla="*/ 29 h 166"/>
                  <a:gd name="T12" fmla="*/ 71 w 192"/>
                  <a:gd name="T13" fmla="*/ 0 h 166"/>
                  <a:gd name="T14" fmla="*/ 118 w 192"/>
                  <a:gd name="T15" fmla="*/ 0 h 166"/>
                  <a:gd name="T16" fmla="*/ 114 w 192"/>
                  <a:gd name="T17" fmla="*/ 29 h 166"/>
                  <a:gd name="T18" fmla="*/ 114 w 192"/>
                  <a:gd name="T19" fmla="*/ 47 h 166"/>
                  <a:gd name="T20" fmla="*/ 124 w 192"/>
                  <a:gd name="T21" fmla="*/ 63 h 166"/>
                  <a:gd name="T22" fmla="*/ 192 w 192"/>
                  <a:gd name="T23" fmla="*/ 11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66">
                    <a:moveTo>
                      <a:pt x="192" y="116"/>
                    </a:moveTo>
                    <a:cubicBezTo>
                      <a:pt x="192" y="142"/>
                      <a:pt x="143" y="166"/>
                      <a:pt x="95" y="166"/>
                    </a:cubicBezTo>
                    <a:cubicBezTo>
                      <a:pt x="47" y="166"/>
                      <a:pt x="0" y="139"/>
                      <a:pt x="0" y="113"/>
                    </a:cubicBezTo>
                    <a:cubicBezTo>
                      <a:pt x="0" y="91"/>
                      <a:pt x="39" y="94"/>
                      <a:pt x="63" y="66"/>
                    </a:cubicBezTo>
                    <a:cubicBezTo>
                      <a:pt x="66" y="63"/>
                      <a:pt x="75" y="55"/>
                      <a:pt x="75" y="48"/>
                    </a:cubicBezTo>
                    <a:cubicBezTo>
                      <a:pt x="76" y="42"/>
                      <a:pt x="75" y="35"/>
                      <a:pt x="75" y="29"/>
                    </a:cubicBezTo>
                    <a:cubicBezTo>
                      <a:pt x="73" y="14"/>
                      <a:pt x="71" y="0"/>
                      <a:pt x="71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0"/>
                      <a:pt x="116" y="14"/>
                      <a:pt x="114" y="29"/>
                    </a:cubicBezTo>
                    <a:cubicBezTo>
                      <a:pt x="114" y="35"/>
                      <a:pt x="114" y="41"/>
                      <a:pt x="114" y="47"/>
                    </a:cubicBezTo>
                    <a:cubicBezTo>
                      <a:pt x="114" y="55"/>
                      <a:pt x="121" y="59"/>
                      <a:pt x="124" y="63"/>
                    </a:cubicBezTo>
                    <a:cubicBezTo>
                      <a:pt x="148" y="91"/>
                      <a:pt x="192" y="94"/>
                      <a:pt x="192" y="116"/>
                    </a:cubicBezTo>
                  </a:path>
                </a:pathLst>
              </a:custGeom>
              <a:solidFill>
                <a:srgbClr val="FED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4" name="Freeform 263">
                <a:extLst>
                  <a:ext uri="{FF2B5EF4-FFF2-40B4-BE49-F238E27FC236}">
                    <a16:creationId xmlns:a16="http://schemas.microsoft.com/office/drawing/2014/main" id="{7CCD199C-C15B-49CC-94BC-BAE82EBFFF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12" y="1567"/>
                <a:ext cx="478" cy="415"/>
              </a:xfrm>
              <a:custGeom>
                <a:avLst/>
                <a:gdLst>
                  <a:gd name="T0" fmla="*/ 193 w 193"/>
                  <a:gd name="T1" fmla="*/ 117 h 168"/>
                  <a:gd name="T2" fmla="*/ 183 w 193"/>
                  <a:gd name="T3" fmla="*/ 138 h 168"/>
                  <a:gd name="T4" fmla="*/ 163 w 193"/>
                  <a:gd name="T5" fmla="*/ 152 h 168"/>
                  <a:gd name="T6" fmla="*/ 117 w 193"/>
                  <a:gd name="T7" fmla="*/ 167 h 168"/>
                  <a:gd name="T8" fmla="*/ 93 w 193"/>
                  <a:gd name="T9" fmla="*/ 168 h 168"/>
                  <a:gd name="T10" fmla="*/ 69 w 193"/>
                  <a:gd name="T11" fmla="*/ 165 h 168"/>
                  <a:gd name="T12" fmla="*/ 24 w 193"/>
                  <a:gd name="T13" fmla="*/ 147 h 168"/>
                  <a:gd name="T14" fmla="*/ 7 w 193"/>
                  <a:gd name="T15" fmla="*/ 130 h 168"/>
                  <a:gd name="T16" fmla="*/ 2 w 193"/>
                  <a:gd name="T17" fmla="*/ 119 h 168"/>
                  <a:gd name="T18" fmla="*/ 2 w 193"/>
                  <a:gd name="T19" fmla="*/ 107 h 168"/>
                  <a:gd name="T20" fmla="*/ 11 w 193"/>
                  <a:gd name="T21" fmla="*/ 98 h 168"/>
                  <a:gd name="T22" fmla="*/ 22 w 193"/>
                  <a:gd name="T23" fmla="*/ 93 h 168"/>
                  <a:gd name="T24" fmla="*/ 43 w 193"/>
                  <a:gd name="T25" fmla="*/ 83 h 168"/>
                  <a:gd name="T26" fmla="*/ 62 w 193"/>
                  <a:gd name="T27" fmla="*/ 68 h 168"/>
                  <a:gd name="T28" fmla="*/ 70 w 193"/>
                  <a:gd name="T29" fmla="*/ 59 h 168"/>
                  <a:gd name="T30" fmla="*/ 76 w 193"/>
                  <a:gd name="T31" fmla="*/ 49 h 168"/>
                  <a:gd name="T32" fmla="*/ 74 w 193"/>
                  <a:gd name="T33" fmla="*/ 25 h 168"/>
                  <a:gd name="T34" fmla="*/ 71 w 193"/>
                  <a:gd name="T35" fmla="*/ 1 h 168"/>
                  <a:gd name="T36" fmla="*/ 71 w 193"/>
                  <a:gd name="T37" fmla="*/ 0 h 168"/>
                  <a:gd name="T38" fmla="*/ 72 w 193"/>
                  <a:gd name="T39" fmla="*/ 0 h 168"/>
                  <a:gd name="T40" fmla="*/ 119 w 193"/>
                  <a:gd name="T41" fmla="*/ 0 h 168"/>
                  <a:gd name="T42" fmla="*/ 120 w 193"/>
                  <a:gd name="T43" fmla="*/ 0 h 168"/>
                  <a:gd name="T44" fmla="*/ 120 w 193"/>
                  <a:gd name="T45" fmla="*/ 1 h 168"/>
                  <a:gd name="T46" fmla="*/ 116 w 193"/>
                  <a:gd name="T47" fmla="*/ 40 h 168"/>
                  <a:gd name="T48" fmla="*/ 116 w 193"/>
                  <a:gd name="T49" fmla="*/ 49 h 168"/>
                  <a:gd name="T50" fmla="*/ 120 w 193"/>
                  <a:gd name="T51" fmla="*/ 57 h 168"/>
                  <a:gd name="T52" fmla="*/ 126 w 193"/>
                  <a:gd name="T53" fmla="*/ 64 h 168"/>
                  <a:gd name="T54" fmla="*/ 133 w 193"/>
                  <a:gd name="T55" fmla="*/ 71 h 168"/>
                  <a:gd name="T56" fmla="*/ 166 w 193"/>
                  <a:gd name="T57" fmla="*/ 91 h 168"/>
                  <a:gd name="T58" fmla="*/ 183 w 193"/>
                  <a:gd name="T59" fmla="*/ 101 h 168"/>
                  <a:gd name="T60" fmla="*/ 190 w 193"/>
                  <a:gd name="T61" fmla="*/ 107 h 168"/>
                  <a:gd name="T62" fmla="*/ 193 w 193"/>
                  <a:gd name="T63" fmla="*/ 117 h 168"/>
                  <a:gd name="T64" fmla="*/ 193 w 193"/>
                  <a:gd name="T65" fmla="*/ 117 h 168"/>
                  <a:gd name="T66" fmla="*/ 190 w 193"/>
                  <a:gd name="T67" fmla="*/ 108 h 168"/>
                  <a:gd name="T68" fmla="*/ 183 w 193"/>
                  <a:gd name="T69" fmla="*/ 101 h 168"/>
                  <a:gd name="T70" fmla="*/ 166 w 193"/>
                  <a:gd name="T71" fmla="*/ 92 h 168"/>
                  <a:gd name="T72" fmla="*/ 133 w 193"/>
                  <a:gd name="T73" fmla="*/ 72 h 168"/>
                  <a:gd name="T74" fmla="*/ 125 w 193"/>
                  <a:gd name="T75" fmla="*/ 65 h 168"/>
                  <a:gd name="T76" fmla="*/ 119 w 193"/>
                  <a:gd name="T77" fmla="*/ 58 h 168"/>
                  <a:gd name="T78" fmla="*/ 114 w 193"/>
                  <a:gd name="T79" fmla="*/ 49 h 168"/>
                  <a:gd name="T80" fmla="*/ 114 w 193"/>
                  <a:gd name="T81" fmla="*/ 39 h 168"/>
                  <a:gd name="T82" fmla="*/ 119 w 193"/>
                  <a:gd name="T83" fmla="*/ 1 h 168"/>
                  <a:gd name="T84" fmla="*/ 119 w 193"/>
                  <a:gd name="T85" fmla="*/ 2 h 168"/>
                  <a:gd name="T86" fmla="*/ 72 w 193"/>
                  <a:gd name="T87" fmla="*/ 2 h 168"/>
                  <a:gd name="T88" fmla="*/ 72 w 193"/>
                  <a:gd name="T89" fmla="*/ 1 h 168"/>
                  <a:gd name="T90" fmla="*/ 76 w 193"/>
                  <a:gd name="T91" fmla="*/ 25 h 168"/>
                  <a:gd name="T92" fmla="*/ 77 w 193"/>
                  <a:gd name="T93" fmla="*/ 49 h 168"/>
                  <a:gd name="T94" fmla="*/ 71 w 193"/>
                  <a:gd name="T95" fmla="*/ 60 h 168"/>
                  <a:gd name="T96" fmla="*/ 63 w 193"/>
                  <a:gd name="T97" fmla="*/ 69 h 168"/>
                  <a:gd name="T98" fmla="*/ 44 w 193"/>
                  <a:gd name="T99" fmla="*/ 84 h 168"/>
                  <a:gd name="T100" fmla="*/ 22 w 193"/>
                  <a:gd name="T101" fmla="*/ 94 h 168"/>
                  <a:gd name="T102" fmla="*/ 11 w 193"/>
                  <a:gd name="T103" fmla="*/ 99 h 168"/>
                  <a:gd name="T104" fmla="*/ 3 w 193"/>
                  <a:gd name="T105" fmla="*/ 107 h 168"/>
                  <a:gd name="T106" fmla="*/ 2 w 193"/>
                  <a:gd name="T107" fmla="*/ 119 h 168"/>
                  <a:gd name="T108" fmla="*/ 7 w 193"/>
                  <a:gd name="T109" fmla="*/ 130 h 168"/>
                  <a:gd name="T110" fmla="*/ 25 w 193"/>
                  <a:gd name="T111" fmla="*/ 146 h 168"/>
                  <a:gd name="T112" fmla="*/ 69 w 193"/>
                  <a:gd name="T113" fmla="*/ 164 h 168"/>
                  <a:gd name="T114" fmla="*/ 117 w 193"/>
                  <a:gd name="T115" fmla="*/ 165 h 168"/>
                  <a:gd name="T116" fmla="*/ 163 w 193"/>
                  <a:gd name="T117" fmla="*/ 151 h 168"/>
                  <a:gd name="T118" fmla="*/ 182 w 193"/>
                  <a:gd name="T119" fmla="*/ 138 h 168"/>
                  <a:gd name="T120" fmla="*/ 193 w 193"/>
                  <a:gd name="T121" fmla="*/ 11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3" h="168">
                    <a:moveTo>
                      <a:pt x="193" y="117"/>
                    </a:moveTo>
                    <a:cubicBezTo>
                      <a:pt x="193" y="125"/>
                      <a:pt x="188" y="132"/>
                      <a:pt x="183" y="138"/>
                    </a:cubicBezTo>
                    <a:cubicBezTo>
                      <a:pt x="177" y="144"/>
                      <a:pt x="170" y="148"/>
                      <a:pt x="163" y="152"/>
                    </a:cubicBezTo>
                    <a:cubicBezTo>
                      <a:pt x="149" y="160"/>
                      <a:pt x="133" y="164"/>
                      <a:pt x="117" y="167"/>
                    </a:cubicBezTo>
                    <a:cubicBezTo>
                      <a:pt x="109" y="168"/>
                      <a:pt x="101" y="168"/>
                      <a:pt x="93" y="168"/>
                    </a:cubicBezTo>
                    <a:cubicBezTo>
                      <a:pt x="85" y="168"/>
                      <a:pt x="77" y="167"/>
                      <a:pt x="69" y="165"/>
                    </a:cubicBezTo>
                    <a:cubicBezTo>
                      <a:pt x="53" y="162"/>
                      <a:pt x="38" y="156"/>
                      <a:pt x="24" y="147"/>
                    </a:cubicBezTo>
                    <a:cubicBezTo>
                      <a:pt x="17" y="142"/>
                      <a:pt x="11" y="137"/>
                      <a:pt x="7" y="130"/>
                    </a:cubicBezTo>
                    <a:cubicBezTo>
                      <a:pt x="4" y="127"/>
                      <a:pt x="2" y="123"/>
                      <a:pt x="2" y="119"/>
                    </a:cubicBezTo>
                    <a:cubicBezTo>
                      <a:pt x="1" y="115"/>
                      <a:pt x="0" y="111"/>
                      <a:pt x="2" y="107"/>
                    </a:cubicBezTo>
                    <a:cubicBezTo>
                      <a:pt x="4" y="103"/>
                      <a:pt x="7" y="101"/>
                      <a:pt x="11" y="98"/>
                    </a:cubicBezTo>
                    <a:cubicBezTo>
                      <a:pt x="14" y="96"/>
                      <a:pt x="18" y="95"/>
                      <a:pt x="22" y="93"/>
                    </a:cubicBezTo>
                    <a:cubicBezTo>
                      <a:pt x="29" y="90"/>
                      <a:pt x="36" y="87"/>
                      <a:pt x="43" y="83"/>
                    </a:cubicBezTo>
                    <a:cubicBezTo>
                      <a:pt x="50" y="79"/>
                      <a:pt x="57" y="74"/>
                      <a:pt x="62" y="68"/>
                    </a:cubicBezTo>
                    <a:cubicBezTo>
                      <a:pt x="65" y="65"/>
                      <a:pt x="68" y="62"/>
                      <a:pt x="70" y="59"/>
                    </a:cubicBezTo>
                    <a:cubicBezTo>
                      <a:pt x="73" y="56"/>
                      <a:pt x="75" y="53"/>
                      <a:pt x="76" y="49"/>
                    </a:cubicBezTo>
                    <a:cubicBezTo>
                      <a:pt x="76" y="41"/>
                      <a:pt x="75" y="33"/>
                      <a:pt x="74" y="25"/>
                    </a:cubicBezTo>
                    <a:cubicBezTo>
                      <a:pt x="74" y="17"/>
                      <a:pt x="72" y="9"/>
                      <a:pt x="71" y="1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18" y="14"/>
                      <a:pt x="116" y="27"/>
                      <a:pt x="116" y="40"/>
                    </a:cubicBezTo>
                    <a:cubicBezTo>
                      <a:pt x="116" y="43"/>
                      <a:pt x="115" y="46"/>
                      <a:pt x="116" y="49"/>
                    </a:cubicBezTo>
                    <a:cubicBezTo>
                      <a:pt x="116" y="52"/>
                      <a:pt x="118" y="55"/>
                      <a:pt x="120" y="57"/>
                    </a:cubicBezTo>
                    <a:cubicBezTo>
                      <a:pt x="122" y="60"/>
                      <a:pt x="124" y="62"/>
                      <a:pt x="126" y="64"/>
                    </a:cubicBezTo>
                    <a:cubicBezTo>
                      <a:pt x="129" y="67"/>
                      <a:pt x="131" y="69"/>
                      <a:pt x="133" y="71"/>
                    </a:cubicBezTo>
                    <a:cubicBezTo>
                      <a:pt x="143" y="79"/>
                      <a:pt x="155" y="85"/>
                      <a:pt x="166" y="91"/>
                    </a:cubicBezTo>
                    <a:cubicBezTo>
                      <a:pt x="172" y="94"/>
                      <a:pt x="178" y="97"/>
                      <a:pt x="183" y="101"/>
                    </a:cubicBezTo>
                    <a:cubicBezTo>
                      <a:pt x="186" y="103"/>
                      <a:pt x="188" y="105"/>
                      <a:pt x="190" y="107"/>
                    </a:cubicBezTo>
                    <a:cubicBezTo>
                      <a:pt x="192" y="110"/>
                      <a:pt x="193" y="113"/>
                      <a:pt x="193" y="117"/>
                    </a:cubicBezTo>
                    <a:moveTo>
                      <a:pt x="193" y="117"/>
                    </a:moveTo>
                    <a:cubicBezTo>
                      <a:pt x="193" y="113"/>
                      <a:pt x="192" y="110"/>
                      <a:pt x="190" y="108"/>
                    </a:cubicBezTo>
                    <a:cubicBezTo>
                      <a:pt x="188" y="105"/>
                      <a:pt x="185" y="103"/>
                      <a:pt x="183" y="101"/>
                    </a:cubicBezTo>
                    <a:cubicBezTo>
                      <a:pt x="177" y="97"/>
                      <a:pt x="172" y="95"/>
                      <a:pt x="166" y="92"/>
                    </a:cubicBezTo>
                    <a:cubicBezTo>
                      <a:pt x="154" y="86"/>
                      <a:pt x="143" y="80"/>
                      <a:pt x="133" y="72"/>
                    </a:cubicBezTo>
                    <a:cubicBezTo>
                      <a:pt x="130" y="70"/>
                      <a:pt x="128" y="67"/>
                      <a:pt x="125" y="65"/>
                    </a:cubicBezTo>
                    <a:cubicBezTo>
                      <a:pt x="123" y="63"/>
                      <a:pt x="121" y="61"/>
                      <a:pt x="119" y="58"/>
                    </a:cubicBezTo>
                    <a:cubicBezTo>
                      <a:pt x="116" y="56"/>
                      <a:pt x="115" y="53"/>
                      <a:pt x="114" y="49"/>
                    </a:cubicBezTo>
                    <a:cubicBezTo>
                      <a:pt x="114" y="46"/>
                      <a:pt x="114" y="43"/>
                      <a:pt x="114" y="39"/>
                    </a:cubicBezTo>
                    <a:cubicBezTo>
                      <a:pt x="114" y="26"/>
                      <a:pt x="116" y="14"/>
                      <a:pt x="119" y="1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4" y="9"/>
                      <a:pt x="75" y="17"/>
                      <a:pt x="76" y="25"/>
                    </a:cubicBezTo>
                    <a:cubicBezTo>
                      <a:pt x="77" y="33"/>
                      <a:pt x="77" y="41"/>
                      <a:pt x="77" y="49"/>
                    </a:cubicBezTo>
                    <a:cubicBezTo>
                      <a:pt x="76" y="53"/>
                      <a:pt x="74" y="57"/>
                      <a:pt x="71" y="60"/>
                    </a:cubicBezTo>
                    <a:cubicBezTo>
                      <a:pt x="69" y="63"/>
                      <a:pt x="66" y="66"/>
                      <a:pt x="63" y="69"/>
                    </a:cubicBezTo>
                    <a:cubicBezTo>
                      <a:pt x="58" y="75"/>
                      <a:pt x="51" y="80"/>
                      <a:pt x="44" y="84"/>
                    </a:cubicBezTo>
                    <a:cubicBezTo>
                      <a:pt x="37" y="88"/>
                      <a:pt x="29" y="91"/>
                      <a:pt x="22" y="94"/>
                    </a:cubicBezTo>
                    <a:cubicBezTo>
                      <a:pt x="18" y="95"/>
                      <a:pt x="14" y="97"/>
                      <a:pt x="11" y="99"/>
                    </a:cubicBezTo>
                    <a:cubicBezTo>
                      <a:pt x="8" y="101"/>
                      <a:pt x="4" y="104"/>
                      <a:pt x="3" y="107"/>
                    </a:cubicBezTo>
                    <a:cubicBezTo>
                      <a:pt x="1" y="111"/>
                      <a:pt x="1" y="115"/>
                      <a:pt x="2" y="119"/>
                    </a:cubicBezTo>
                    <a:cubicBezTo>
                      <a:pt x="3" y="123"/>
                      <a:pt x="5" y="126"/>
                      <a:pt x="7" y="130"/>
                    </a:cubicBezTo>
                    <a:cubicBezTo>
                      <a:pt x="12" y="136"/>
                      <a:pt x="18" y="142"/>
                      <a:pt x="25" y="146"/>
                    </a:cubicBezTo>
                    <a:cubicBezTo>
                      <a:pt x="38" y="155"/>
                      <a:pt x="53" y="161"/>
                      <a:pt x="69" y="164"/>
                    </a:cubicBezTo>
                    <a:cubicBezTo>
                      <a:pt x="85" y="167"/>
                      <a:pt x="101" y="167"/>
                      <a:pt x="117" y="165"/>
                    </a:cubicBezTo>
                    <a:cubicBezTo>
                      <a:pt x="133" y="163"/>
                      <a:pt x="148" y="159"/>
                      <a:pt x="163" y="151"/>
                    </a:cubicBezTo>
                    <a:cubicBezTo>
                      <a:pt x="170" y="148"/>
                      <a:pt x="177" y="143"/>
                      <a:pt x="182" y="138"/>
                    </a:cubicBezTo>
                    <a:cubicBezTo>
                      <a:pt x="188" y="132"/>
                      <a:pt x="193" y="125"/>
                      <a:pt x="193" y="117"/>
                    </a:cubicBezTo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5" name="Freeform 264">
                <a:extLst>
                  <a:ext uri="{FF2B5EF4-FFF2-40B4-BE49-F238E27FC236}">
                    <a16:creationId xmlns:a16="http://schemas.microsoft.com/office/drawing/2014/main" id="{4F90C032-9230-425E-9EDB-5FEF535C4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" y="1359"/>
                <a:ext cx="599" cy="361"/>
              </a:xfrm>
              <a:custGeom>
                <a:avLst/>
                <a:gdLst>
                  <a:gd name="T0" fmla="*/ 242 w 242"/>
                  <a:gd name="T1" fmla="*/ 102 h 146"/>
                  <a:gd name="T2" fmla="*/ 121 w 242"/>
                  <a:gd name="T3" fmla="*/ 146 h 146"/>
                  <a:gd name="T4" fmla="*/ 0 w 242"/>
                  <a:gd name="T5" fmla="*/ 102 h 146"/>
                  <a:gd name="T6" fmla="*/ 91 w 242"/>
                  <a:gd name="T7" fmla="*/ 47 h 146"/>
                  <a:gd name="T8" fmla="*/ 92 w 242"/>
                  <a:gd name="T9" fmla="*/ 39 h 146"/>
                  <a:gd name="T10" fmla="*/ 93 w 242"/>
                  <a:gd name="T11" fmla="*/ 23 h 146"/>
                  <a:gd name="T12" fmla="*/ 94 w 242"/>
                  <a:gd name="T13" fmla="*/ 0 h 146"/>
                  <a:gd name="T14" fmla="*/ 148 w 242"/>
                  <a:gd name="T15" fmla="*/ 0 h 146"/>
                  <a:gd name="T16" fmla="*/ 150 w 242"/>
                  <a:gd name="T17" fmla="*/ 25 h 146"/>
                  <a:gd name="T18" fmla="*/ 151 w 242"/>
                  <a:gd name="T19" fmla="*/ 42 h 146"/>
                  <a:gd name="T20" fmla="*/ 152 w 242"/>
                  <a:gd name="T21" fmla="*/ 47 h 146"/>
                  <a:gd name="T22" fmla="*/ 242 w 242"/>
                  <a:gd name="T23" fmla="*/ 10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2" h="146">
                    <a:moveTo>
                      <a:pt x="242" y="102"/>
                    </a:moveTo>
                    <a:cubicBezTo>
                      <a:pt x="242" y="126"/>
                      <a:pt x="188" y="146"/>
                      <a:pt x="121" y="146"/>
                    </a:cubicBezTo>
                    <a:cubicBezTo>
                      <a:pt x="54" y="146"/>
                      <a:pt x="0" y="126"/>
                      <a:pt x="0" y="102"/>
                    </a:cubicBezTo>
                    <a:cubicBezTo>
                      <a:pt x="0" y="80"/>
                      <a:pt x="43" y="68"/>
                      <a:pt x="91" y="47"/>
                    </a:cubicBezTo>
                    <a:cubicBezTo>
                      <a:pt x="92" y="39"/>
                      <a:pt x="92" y="39"/>
                      <a:pt x="92" y="39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50" y="25"/>
                      <a:pt x="150" y="25"/>
                      <a:pt x="150" y="25"/>
                    </a:cubicBezTo>
                    <a:cubicBezTo>
                      <a:pt x="151" y="42"/>
                      <a:pt x="151" y="42"/>
                      <a:pt x="151" y="42"/>
                    </a:cubicBezTo>
                    <a:cubicBezTo>
                      <a:pt x="152" y="47"/>
                      <a:pt x="152" y="47"/>
                      <a:pt x="152" y="47"/>
                    </a:cubicBezTo>
                    <a:cubicBezTo>
                      <a:pt x="205" y="61"/>
                      <a:pt x="242" y="80"/>
                      <a:pt x="242" y="102"/>
                    </a:cubicBezTo>
                  </a:path>
                </a:pathLst>
              </a:custGeom>
              <a:solidFill>
                <a:srgbClr val="FED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6" name="Freeform 265">
                <a:extLst>
                  <a:ext uri="{FF2B5EF4-FFF2-40B4-BE49-F238E27FC236}">
                    <a16:creationId xmlns:a16="http://schemas.microsoft.com/office/drawing/2014/main" id="{DE6125CC-6F36-4C54-9F64-9DA1164F9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1357"/>
                <a:ext cx="604" cy="365"/>
              </a:xfrm>
              <a:custGeom>
                <a:avLst/>
                <a:gdLst>
                  <a:gd name="T0" fmla="*/ 243 w 244"/>
                  <a:gd name="T1" fmla="*/ 103 h 148"/>
                  <a:gd name="T2" fmla="*/ 243 w 244"/>
                  <a:gd name="T3" fmla="*/ 103 h 148"/>
                  <a:gd name="T4" fmla="*/ 233 w 244"/>
                  <a:gd name="T5" fmla="*/ 119 h 148"/>
                  <a:gd name="T6" fmla="*/ 122 w 244"/>
                  <a:gd name="T7" fmla="*/ 146 h 148"/>
                  <a:gd name="T8" fmla="*/ 36 w 244"/>
                  <a:gd name="T9" fmla="*/ 133 h 148"/>
                  <a:gd name="T10" fmla="*/ 11 w 244"/>
                  <a:gd name="T11" fmla="*/ 119 h 148"/>
                  <a:gd name="T12" fmla="*/ 1 w 244"/>
                  <a:gd name="T13" fmla="*/ 103 h 148"/>
                  <a:gd name="T14" fmla="*/ 9 w 244"/>
                  <a:gd name="T15" fmla="*/ 89 h 148"/>
                  <a:gd name="T16" fmla="*/ 93 w 244"/>
                  <a:gd name="T17" fmla="*/ 49 h 148"/>
                  <a:gd name="T18" fmla="*/ 93 w 244"/>
                  <a:gd name="T19" fmla="*/ 49 h 148"/>
                  <a:gd name="T20" fmla="*/ 94 w 244"/>
                  <a:gd name="T21" fmla="*/ 41 h 148"/>
                  <a:gd name="T22" fmla="*/ 95 w 244"/>
                  <a:gd name="T23" fmla="*/ 24 h 148"/>
                  <a:gd name="T24" fmla="*/ 96 w 244"/>
                  <a:gd name="T25" fmla="*/ 2 h 148"/>
                  <a:gd name="T26" fmla="*/ 148 w 244"/>
                  <a:gd name="T27" fmla="*/ 2 h 148"/>
                  <a:gd name="T28" fmla="*/ 150 w 244"/>
                  <a:gd name="T29" fmla="*/ 26 h 148"/>
                  <a:gd name="T30" fmla="*/ 152 w 244"/>
                  <a:gd name="T31" fmla="*/ 43 h 148"/>
                  <a:gd name="T32" fmla="*/ 152 w 244"/>
                  <a:gd name="T33" fmla="*/ 49 h 148"/>
                  <a:gd name="T34" fmla="*/ 153 w 244"/>
                  <a:gd name="T35" fmla="*/ 49 h 148"/>
                  <a:gd name="T36" fmla="*/ 218 w 244"/>
                  <a:gd name="T37" fmla="*/ 73 h 148"/>
                  <a:gd name="T38" fmla="*/ 236 w 244"/>
                  <a:gd name="T39" fmla="*/ 88 h 148"/>
                  <a:gd name="T40" fmla="*/ 243 w 244"/>
                  <a:gd name="T41" fmla="*/ 103 h 148"/>
                  <a:gd name="T42" fmla="*/ 243 w 244"/>
                  <a:gd name="T43" fmla="*/ 103 h 148"/>
                  <a:gd name="T44" fmla="*/ 244 w 244"/>
                  <a:gd name="T45" fmla="*/ 103 h 148"/>
                  <a:gd name="T46" fmla="*/ 238 w 244"/>
                  <a:gd name="T47" fmla="*/ 87 h 148"/>
                  <a:gd name="T48" fmla="*/ 153 w 244"/>
                  <a:gd name="T49" fmla="*/ 48 h 148"/>
                  <a:gd name="T50" fmla="*/ 153 w 244"/>
                  <a:gd name="T51" fmla="*/ 48 h 148"/>
                  <a:gd name="T52" fmla="*/ 154 w 244"/>
                  <a:gd name="T53" fmla="*/ 48 h 148"/>
                  <a:gd name="T54" fmla="*/ 153 w 244"/>
                  <a:gd name="T55" fmla="*/ 43 h 148"/>
                  <a:gd name="T56" fmla="*/ 152 w 244"/>
                  <a:gd name="T57" fmla="*/ 26 h 148"/>
                  <a:gd name="T58" fmla="*/ 150 w 244"/>
                  <a:gd name="T59" fmla="*/ 0 h 148"/>
                  <a:gd name="T60" fmla="*/ 94 w 244"/>
                  <a:gd name="T61" fmla="*/ 0 h 148"/>
                  <a:gd name="T62" fmla="*/ 93 w 244"/>
                  <a:gd name="T63" fmla="*/ 24 h 148"/>
                  <a:gd name="T64" fmla="*/ 92 w 244"/>
                  <a:gd name="T65" fmla="*/ 40 h 148"/>
                  <a:gd name="T66" fmla="*/ 91 w 244"/>
                  <a:gd name="T67" fmla="*/ 48 h 148"/>
                  <a:gd name="T68" fmla="*/ 92 w 244"/>
                  <a:gd name="T69" fmla="*/ 48 h 148"/>
                  <a:gd name="T70" fmla="*/ 92 w 244"/>
                  <a:gd name="T71" fmla="*/ 48 h 148"/>
                  <a:gd name="T72" fmla="*/ 28 w 244"/>
                  <a:gd name="T73" fmla="*/ 74 h 148"/>
                  <a:gd name="T74" fmla="*/ 7 w 244"/>
                  <a:gd name="T75" fmla="*/ 87 h 148"/>
                  <a:gd name="T76" fmla="*/ 0 w 244"/>
                  <a:gd name="T77" fmla="*/ 103 h 148"/>
                  <a:gd name="T78" fmla="*/ 10 w 244"/>
                  <a:gd name="T79" fmla="*/ 121 h 148"/>
                  <a:gd name="T80" fmla="*/ 122 w 244"/>
                  <a:gd name="T81" fmla="*/ 148 h 148"/>
                  <a:gd name="T82" fmla="*/ 208 w 244"/>
                  <a:gd name="T83" fmla="*/ 135 h 148"/>
                  <a:gd name="T84" fmla="*/ 235 w 244"/>
                  <a:gd name="T85" fmla="*/ 121 h 148"/>
                  <a:gd name="T86" fmla="*/ 244 w 244"/>
                  <a:gd name="T87" fmla="*/ 103 h 148"/>
                  <a:gd name="T88" fmla="*/ 243 w 244"/>
                  <a:gd name="T89" fmla="*/ 10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4" h="148">
                    <a:moveTo>
                      <a:pt x="243" y="103"/>
                    </a:moveTo>
                    <a:cubicBezTo>
                      <a:pt x="243" y="103"/>
                      <a:pt x="243" y="103"/>
                      <a:pt x="243" y="103"/>
                    </a:cubicBezTo>
                    <a:cubicBezTo>
                      <a:pt x="243" y="108"/>
                      <a:pt x="239" y="114"/>
                      <a:pt x="233" y="119"/>
                    </a:cubicBezTo>
                    <a:cubicBezTo>
                      <a:pt x="215" y="135"/>
                      <a:pt x="172" y="146"/>
                      <a:pt x="122" y="146"/>
                    </a:cubicBezTo>
                    <a:cubicBezTo>
                      <a:pt x="89" y="146"/>
                      <a:pt x="58" y="141"/>
                      <a:pt x="36" y="133"/>
                    </a:cubicBezTo>
                    <a:cubicBezTo>
                      <a:pt x="26" y="129"/>
                      <a:pt x="17" y="125"/>
                      <a:pt x="11" y="119"/>
                    </a:cubicBezTo>
                    <a:cubicBezTo>
                      <a:pt x="5" y="114"/>
                      <a:pt x="1" y="108"/>
                      <a:pt x="1" y="103"/>
                    </a:cubicBezTo>
                    <a:cubicBezTo>
                      <a:pt x="1" y="98"/>
                      <a:pt x="4" y="93"/>
                      <a:pt x="9" y="89"/>
                    </a:cubicBezTo>
                    <a:cubicBezTo>
                      <a:pt x="23" y="75"/>
                      <a:pt x="56" y="65"/>
                      <a:pt x="93" y="49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5" y="24"/>
                      <a:pt x="95" y="24"/>
                      <a:pt x="95" y="24"/>
                    </a:cubicBezTo>
                    <a:cubicBezTo>
                      <a:pt x="96" y="2"/>
                      <a:pt x="96" y="2"/>
                      <a:pt x="96" y="2"/>
                    </a:cubicBezTo>
                    <a:cubicBezTo>
                      <a:pt x="148" y="2"/>
                      <a:pt x="148" y="2"/>
                      <a:pt x="148" y="2"/>
                    </a:cubicBezTo>
                    <a:cubicBezTo>
                      <a:pt x="150" y="26"/>
                      <a:pt x="150" y="26"/>
                      <a:pt x="150" y="26"/>
                    </a:cubicBezTo>
                    <a:cubicBezTo>
                      <a:pt x="152" y="43"/>
                      <a:pt x="152" y="43"/>
                      <a:pt x="152" y="43"/>
                    </a:cubicBezTo>
                    <a:cubicBezTo>
                      <a:pt x="152" y="49"/>
                      <a:pt x="152" y="49"/>
                      <a:pt x="152" y="49"/>
                    </a:cubicBezTo>
                    <a:cubicBezTo>
                      <a:pt x="153" y="49"/>
                      <a:pt x="153" y="49"/>
                      <a:pt x="153" y="49"/>
                    </a:cubicBezTo>
                    <a:cubicBezTo>
                      <a:pt x="179" y="56"/>
                      <a:pt x="202" y="64"/>
                      <a:pt x="218" y="73"/>
                    </a:cubicBezTo>
                    <a:cubicBezTo>
                      <a:pt x="226" y="78"/>
                      <a:pt x="232" y="83"/>
                      <a:pt x="236" y="88"/>
                    </a:cubicBezTo>
                    <a:cubicBezTo>
                      <a:pt x="240" y="93"/>
                      <a:pt x="243" y="98"/>
                      <a:pt x="243" y="103"/>
                    </a:cubicBezTo>
                    <a:cubicBezTo>
                      <a:pt x="243" y="103"/>
                      <a:pt x="243" y="103"/>
                      <a:pt x="243" y="103"/>
                    </a:cubicBezTo>
                    <a:cubicBezTo>
                      <a:pt x="244" y="103"/>
                      <a:pt x="244" y="103"/>
                      <a:pt x="244" y="103"/>
                    </a:cubicBezTo>
                    <a:cubicBezTo>
                      <a:pt x="244" y="97"/>
                      <a:pt x="242" y="92"/>
                      <a:pt x="238" y="87"/>
                    </a:cubicBezTo>
                    <a:cubicBezTo>
                      <a:pt x="224" y="71"/>
                      <a:pt x="193" y="58"/>
                      <a:pt x="153" y="48"/>
                    </a:cubicBezTo>
                    <a:cubicBezTo>
                      <a:pt x="153" y="48"/>
                      <a:pt x="153" y="48"/>
                      <a:pt x="153" y="48"/>
                    </a:cubicBezTo>
                    <a:cubicBezTo>
                      <a:pt x="154" y="48"/>
                      <a:pt x="154" y="48"/>
                      <a:pt x="154" y="48"/>
                    </a:cubicBezTo>
                    <a:cubicBezTo>
                      <a:pt x="153" y="43"/>
                      <a:pt x="153" y="43"/>
                      <a:pt x="153" y="43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3" y="24"/>
                      <a:pt x="93" y="24"/>
                      <a:pt x="93" y="24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1" y="48"/>
                      <a:pt x="91" y="48"/>
                      <a:pt x="91" y="48"/>
                    </a:cubicBezTo>
                    <a:cubicBezTo>
                      <a:pt x="92" y="48"/>
                      <a:pt x="92" y="48"/>
                      <a:pt x="92" y="48"/>
                    </a:cubicBezTo>
                    <a:cubicBezTo>
                      <a:pt x="92" y="48"/>
                      <a:pt x="92" y="48"/>
                      <a:pt x="92" y="48"/>
                    </a:cubicBezTo>
                    <a:cubicBezTo>
                      <a:pt x="68" y="58"/>
                      <a:pt x="45" y="66"/>
                      <a:pt x="28" y="74"/>
                    </a:cubicBezTo>
                    <a:cubicBezTo>
                      <a:pt x="19" y="79"/>
                      <a:pt x="12" y="83"/>
                      <a:pt x="7" y="87"/>
                    </a:cubicBezTo>
                    <a:cubicBezTo>
                      <a:pt x="3" y="92"/>
                      <a:pt x="0" y="97"/>
                      <a:pt x="0" y="103"/>
                    </a:cubicBezTo>
                    <a:cubicBezTo>
                      <a:pt x="0" y="109"/>
                      <a:pt x="3" y="115"/>
                      <a:pt x="10" y="121"/>
                    </a:cubicBezTo>
                    <a:cubicBezTo>
                      <a:pt x="28" y="137"/>
                      <a:pt x="72" y="148"/>
                      <a:pt x="122" y="148"/>
                    </a:cubicBezTo>
                    <a:cubicBezTo>
                      <a:pt x="156" y="148"/>
                      <a:pt x="186" y="143"/>
                      <a:pt x="208" y="135"/>
                    </a:cubicBezTo>
                    <a:cubicBezTo>
                      <a:pt x="219" y="131"/>
                      <a:pt x="228" y="126"/>
                      <a:pt x="235" y="121"/>
                    </a:cubicBezTo>
                    <a:cubicBezTo>
                      <a:pt x="241" y="115"/>
                      <a:pt x="244" y="109"/>
                      <a:pt x="244" y="103"/>
                    </a:cubicBezTo>
                    <a:cubicBezTo>
                      <a:pt x="243" y="103"/>
                      <a:pt x="243" y="103"/>
                      <a:pt x="243" y="103"/>
                    </a:cubicBezTo>
                  </a:path>
                </a:pathLst>
              </a:custGeom>
              <a:solidFill>
                <a:srgbClr val="C69C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7" name="Freeform 266">
                <a:extLst>
                  <a:ext uri="{FF2B5EF4-FFF2-40B4-BE49-F238E27FC236}">
                    <a16:creationId xmlns:a16="http://schemas.microsoft.com/office/drawing/2014/main" id="{10C2EF59-2E63-4DCD-8BB3-A87E2C75EE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0" y="3531"/>
                <a:ext cx="1860" cy="346"/>
              </a:xfrm>
              <a:custGeom>
                <a:avLst/>
                <a:gdLst>
                  <a:gd name="T0" fmla="*/ 353 w 751"/>
                  <a:gd name="T1" fmla="*/ 75 h 140"/>
                  <a:gd name="T2" fmla="*/ 355 w 751"/>
                  <a:gd name="T3" fmla="*/ 75 h 140"/>
                  <a:gd name="T4" fmla="*/ 457 w 751"/>
                  <a:gd name="T5" fmla="*/ 68 h 140"/>
                  <a:gd name="T6" fmla="*/ 459 w 751"/>
                  <a:gd name="T7" fmla="*/ 92 h 140"/>
                  <a:gd name="T8" fmla="*/ 444 w 751"/>
                  <a:gd name="T9" fmla="*/ 100 h 140"/>
                  <a:gd name="T10" fmla="*/ 425 w 751"/>
                  <a:gd name="T11" fmla="*/ 108 h 140"/>
                  <a:gd name="T12" fmla="*/ 410 w 751"/>
                  <a:gd name="T13" fmla="*/ 112 h 140"/>
                  <a:gd name="T14" fmla="*/ 385 w 751"/>
                  <a:gd name="T15" fmla="*/ 96 h 140"/>
                  <a:gd name="T16" fmla="*/ 373 w 751"/>
                  <a:gd name="T17" fmla="*/ 101 h 140"/>
                  <a:gd name="T18" fmla="*/ 355 w 751"/>
                  <a:gd name="T19" fmla="*/ 87 h 140"/>
                  <a:gd name="T20" fmla="*/ 353 w 751"/>
                  <a:gd name="T21" fmla="*/ 86 h 140"/>
                  <a:gd name="T22" fmla="*/ 338 w 751"/>
                  <a:gd name="T23" fmla="*/ 100 h 140"/>
                  <a:gd name="T24" fmla="*/ 327 w 751"/>
                  <a:gd name="T25" fmla="*/ 99 h 140"/>
                  <a:gd name="T26" fmla="*/ 302 w 751"/>
                  <a:gd name="T27" fmla="*/ 112 h 140"/>
                  <a:gd name="T28" fmla="*/ 286 w 751"/>
                  <a:gd name="T29" fmla="*/ 107 h 140"/>
                  <a:gd name="T30" fmla="*/ 265 w 751"/>
                  <a:gd name="T31" fmla="*/ 101 h 140"/>
                  <a:gd name="T32" fmla="*/ 254 w 751"/>
                  <a:gd name="T33" fmla="*/ 98 h 140"/>
                  <a:gd name="T34" fmla="*/ 245 w 751"/>
                  <a:gd name="T35" fmla="*/ 85 h 140"/>
                  <a:gd name="T36" fmla="*/ 237 w 751"/>
                  <a:gd name="T37" fmla="*/ 97 h 140"/>
                  <a:gd name="T38" fmla="*/ 226 w 751"/>
                  <a:gd name="T39" fmla="*/ 101 h 140"/>
                  <a:gd name="T40" fmla="*/ 206 w 751"/>
                  <a:gd name="T41" fmla="*/ 109 h 140"/>
                  <a:gd name="T42" fmla="*/ 191 w 751"/>
                  <a:gd name="T43" fmla="*/ 112 h 140"/>
                  <a:gd name="T44" fmla="*/ 166 w 751"/>
                  <a:gd name="T45" fmla="*/ 97 h 140"/>
                  <a:gd name="T46" fmla="*/ 154 w 751"/>
                  <a:gd name="T47" fmla="*/ 101 h 140"/>
                  <a:gd name="T48" fmla="*/ 139 w 751"/>
                  <a:gd name="T49" fmla="*/ 93 h 140"/>
                  <a:gd name="T50" fmla="*/ 134 w 751"/>
                  <a:gd name="T51" fmla="*/ 84 h 140"/>
                  <a:gd name="T52" fmla="*/ 116 w 751"/>
                  <a:gd name="T53" fmla="*/ 101 h 140"/>
                  <a:gd name="T54" fmla="*/ 107 w 751"/>
                  <a:gd name="T55" fmla="*/ 99 h 140"/>
                  <a:gd name="T56" fmla="*/ 82 w 751"/>
                  <a:gd name="T57" fmla="*/ 112 h 140"/>
                  <a:gd name="T58" fmla="*/ 66 w 751"/>
                  <a:gd name="T59" fmla="*/ 108 h 140"/>
                  <a:gd name="T60" fmla="*/ 48 w 751"/>
                  <a:gd name="T61" fmla="*/ 101 h 140"/>
                  <a:gd name="T62" fmla="*/ 38 w 751"/>
                  <a:gd name="T63" fmla="*/ 100 h 140"/>
                  <a:gd name="T64" fmla="*/ 25 w 751"/>
                  <a:gd name="T65" fmla="*/ 88 h 140"/>
                  <a:gd name="T66" fmla="*/ 24 w 751"/>
                  <a:gd name="T67" fmla="*/ 88 h 140"/>
                  <a:gd name="T68" fmla="*/ 25 w 751"/>
                  <a:gd name="T69" fmla="*/ 85 h 140"/>
                  <a:gd name="T70" fmla="*/ 25 w 751"/>
                  <a:gd name="T71" fmla="*/ 78 h 140"/>
                  <a:gd name="T72" fmla="*/ 34 w 751"/>
                  <a:gd name="T73" fmla="*/ 40 h 140"/>
                  <a:gd name="T74" fmla="*/ 376 w 751"/>
                  <a:gd name="T75" fmla="*/ 140 h 140"/>
                  <a:gd name="T76" fmla="*/ 439 w 751"/>
                  <a:gd name="T7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51" h="140">
                    <a:moveTo>
                      <a:pt x="355" y="75"/>
                    </a:moveTo>
                    <a:cubicBezTo>
                      <a:pt x="353" y="75"/>
                      <a:pt x="353" y="75"/>
                      <a:pt x="353" y="75"/>
                    </a:cubicBezTo>
                    <a:cubicBezTo>
                      <a:pt x="353" y="77"/>
                      <a:pt x="354" y="79"/>
                      <a:pt x="354" y="81"/>
                    </a:cubicBezTo>
                    <a:cubicBezTo>
                      <a:pt x="354" y="79"/>
                      <a:pt x="354" y="77"/>
                      <a:pt x="355" y="75"/>
                    </a:cubicBezTo>
                    <a:moveTo>
                      <a:pt x="439" y="0"/>
                    </a:moveTo>
                    <a:cubicBezTo>
                      <a:pt x="457" y="68"/>
                      <a:pt x="457" y="68"/>
                      <a:pt x="457" y="68"/>
                    </a:cubicBezTo>
                    <a:cubicBezTo>
                      <a:pt x="460" y="71"/>
                      <a:pt x="462" y="76"/>
                      <a:pt x="463" y="80"/>
                    </a:cubicBezTo>
                    <a:cubicBezTo>
                      <a:pt x="463" y="84"/>
                      <a:pt x="462" y="89"/>
                      <a:pt x="459" y="92"/>
                    </a:cubicBezTo>
                    <a:cubicBezTo>
                      <a:pt x="457" y="96"/>
                      <a:pt x="453" y="99"/>
                      <a:pt x="449" y="100"/>
                    </a:cubicBezTo>
                    <a:cubicBezTo>
                      <a:pt x="447" y="100"/>
                      <a:pt x="446" y="100"/>
                      <a:pt x="444" y="100"/>
                    </a:cubicBezTo>
                    <a:cubicBezTo>
                      <a:pt x="441" y="100"/>
                      <a:pt x="439" y="100"/>
                      <a:pt x="436" y="99"/>
                    </a:cubicBezTo>
                    <a:cubicBezTo>
                      <a:pt x="433" y="103"/>
                      <a:pt x="429" y="106"/>
                      <a:pt x="425" y="108"/>
                    </a:cubicBezTo>
                    <a:cubicBezTo>
                      <a:pt x="421" y="111"/>
                      <a:pt x="416" y="112"/>
                      <a:pt x="411" y="112"/>
                    </a:cubicBezTo>
                    <a:cubicBezTo>
                      <a:pt x="411" y="112"/>
                      <a:pt x="410" y="112"/>
                      <a:pt x="410" y="112"/>
                    </a:cubicBezTo>
                    <a:cubicBezTo>
                      <a:pt x="405" y="111"/>
                      <a:pt x="399" y="110"/>
                      <a:pt x="395" y="107"/>
                    </a:cubicBezTo>
                    <a:cubicBezTo>
                      <a:pt x="391" y="104"/>
                      <a:pt x="387" y="101"/>
                      <a:pt x="385" y="96"/>
                    </a:cubicBezTo>
                    <a:cubicBezTo>
                      <a:pt x="382" y="99"/>
                      <a:pt x="378" y="100"/>
                      <a:pt x="374" y="101"/>
                    </a:cubicBezTo>
                    <a:cubicBezTo>
                      <a:pt x="373" y="101"/>
                      <a:pt x="373" y="101"/>
                      <a:pt x="373" y="101"/>
                    </a:cubicBezTo>
                    <a:cubicBezTo>
                      <a:pt x="369" y="101"/>
                      <a:pt x="365" y="99"/>
                      <a:pt x="362" y="97"/>
                    </a:cubicBezTo>
                    <a:cubicBezTo>
                      <a:pt x="358" y="94"/>
                      <a:pt x="356" y="91"/>
                      <a:pt x="355" y="87"/>
                    </a:cubicBezTo>
                    <a:cubicBezTo>
                      <a:pt x="354" y="85"/>
                      <a:pt x="354" y="84"/>
                      <a:pt x="354" y="82"/>
                    </a:cubicBezTo>
                    <a:cubicBezTo>
                      <a:pt x="354" y="83"/>
                      <a:pt x="354" y="85"/>
                      <a:pt x="353" y="86"/>
                    </a:cubicBezTo>
                    <a:cubicBezTo>
                      <a:pt x="353" y="89"/>
                      <a:pt x="351" y="93"/>
                      <a:pt x="348" y="96"/>
                    </a:cubicBezTo>
                    <a:cubicBezTo>
                      <a:pt x="345" y="98"/>
                      <a:pt x="342" y="100"/>
                      <a:pt x="338" y="100"/>
                    </a:cubicBezTo>
                    <a:cubicBezTo>
                      <a:pt x="337" y="101"/>
                      <a:pt x="336" y="101"/>
                      <a:pt x="335" y="101"/>
                    </a:cubicBezTo>
                    <a:cubicBezTo>
                      <a:pt x="332" y="101"/>
                      <a:pt x="329" y="100"/>
                      <a:pt x="327" y="99"/>
                    </a:cubicBezTo>
                    <a:cubicBezTo>
                      <a:pt x="324" y="103"/>
                      <a:pt x="320" y="106"/>
                      <a:pt x="316" y="109"/>
                    </a:cubicBezTo>
                    <a:cubicBezTo>
                      <a:pt x="311" y="111"/>
                      <a:pt x="307" y="112"/>
                      <a:pt x="302" y="112"/>
                    </a:cubicBezTo>
                    <a:cubicBezTo>
                      <a:pt x="302" y="112"/>
                      <a:pt x="301" y="112"/>
                      <a:pt x="300" y="112"/>
                    </a:cubicBezTo>
                    <a:cubicBezTo>
                      <a:pt x="295" y="112"/>
                      <a:pt x="290" y="110"/>
                      <a:pt x="286" y="107"/>
                    </a:cubicBezTo>
                    <a:cubicBezTo>
                      <a:pt x="282" y="105"/>
                      <a:pt x="278" y="101"/>
                      <a:pt x="275" y="97"/>
                    </a:cubicBezTo>
                    <a:cubicBezTo>
                      <a:pt x="273" y="99"/>
                      <a:pt x="269" y="100"/>
                      <a:pt x="265" y="101"/>
                    </a:cubicBezTo>
                    <a:cubicBezTo>
                      <a:pt x="265" y="101"/>
                      <a:pt x="264" y="101"/>
                      <a:pt x="264" y="101"/>
                    </a:cubicBezTo>
                    <a:cubicBezTo>
                      <a:pt x="260" y="101"/>
                      <a:pt x="257" y="100"/>
                      <a:pt x="254" y="98"/>
                    </a:cubicBezTo>
                    <a:cubicBezTo>
                      <a:pt x="251" y="96"/>
                      <a:pt x="248" y="94"/>
                      <a:pt x="246" y="90"/>
                    </a:cubicBezTo>
                    <a:cubicBezTo>
                      <a:pt x="246" y="88"/>
                      <a:pt x="245" y="87"/>
                      <a:pt x="245" y="85"/>
                    </a:cubicBezTo>
                    <a:cubicBezTo>
                      <a:pt x="244" y="86"/>
                      <a:pt x="244" y="88"/>
                      <a:pt x="243" y="89"/>
                    </a:cubicBezTo>
                    <a:cubicBezTo>
                      <a:pt x="242" y="92"/>
                      <a:pt x="240" y="95"/>
                      <a:pt x="237" y="97"/>
                    </a:cubicBezTo>
                    <a:cubicBezTo>
                      <a:pt x="234" y="99"/>
                      <a:pt x="231" y="100"/>
                      <a:pt x="228" y="101"/>
                    </a:cubicBezTo>
                    <a:cubicBezTo>
                      <a:pt x="227" y="101"/>
                      <a:pt x="226" y="101"/>
                      <a:pt x="226" y="101"/>
                    </a:cubicBezTo>
                    <a:cubicBezTo>
                      <a:pt x="223" y="101"/>
                      <a:pt x="220" y="100"/>
                      <a:pt x="218" y="99"/>
                    </a:cubicBezTo>
                    <a:cubicBezTo>
                      <a:pt x="215" y="103"/>
                      <a:pt x="211" y="107"/>
                      <a:pt x="206" y="109"/>
                    </a:cubicBezTo>
                    <a:cubicBezTo>
                      <a:pt x="202" y="111"/>
                      <a:pt x="198" y="112"/>
                      <a:pt x="193" y="112"/>
                    </a:cubicBezTo>
                    <a:cubicBezTo>
                      <a:pt x="192" y="112"/>
                      <a:pt x="192" y="112"/>
                      <a:pt x="191" y="112"/>
                    </a:cubicBezTo>
                    <a:cubicBezTo>
                      <a:pt x="186" y="112"/>
                      <a:pt x="181" y="110"/>
                      <a:pt x="176" y="107"/>
                    </a:cubicBezTo>
                    <a:cubicBezTo>
                      <a:pt x="172" y="105"/>
                      <a:pt x="169" y="101"/>
                      <a:pt x="166" y="97"/>
                    </a:cubicBezTo>
                    <a:cubicBezTo>
                      <a:pt x="164" y="99"/>
                      <a:pt x="161" y="100"/>
                      <a:pt x="157" y="101"/>
                    </a:cubicBezTo>
                    <a:cubicBezTo>
                      <a:pt x="156" y="101"/>
                      <a:pt x="155" y="101"/>
                      <a:pt x="154" y="101"/>
                    </a:cubicBezTo>
                    <a:cubicBezTo>
                      <a:pt x="152" y="101"/>
                      <a:pt x="149" y="101"/>
                      <a:pt x="147" y="100"/>
                    </a:cubicBezTo>
                    <a:cubicBezTo>
                      <a:pt x="144" y="98"/>
                      <a:pt x="141" y="96"/>
                      <a:pt x="139" y="93"/>
                    </a:cubicBezTo>
                    <a:cubicBezTo>
                      <a:pt x="137" y="90"/>
                      <a:pt x="136" y="87"/>
                      <a:pt x="135" y="84"/>
                    </a:cubicBezTo>
                    <a:cubicBezTo>
                      <a:pt x="134" y="84"/>
                      <a:pt x="134" y="84"/>
                      <a:pt x="134" y="84"/>
                    </a:cubicBezTo>
                    <a:cubicBezTo>
                      <a:pt x="134" y="90"/>
                      <a:pt x="130" y="96"/>
                      <a:pt x="125" y="99"/>
                    </a:cubicBezTo>
                    <a:cubicBezTo>
                      <a:pt x="122" y="100"/>
                      <a:pt x="119" y="101"/>
                      <a:pt x="116" y="101"/>
                    </a:cubicBezTo>
                    <a:cubicBezTo>
                      <a:pt x="116" y="101"/>
                      <a:pt x="115" y="101"/>
                      <a:pt x="115" y="101"/>
                    </a:cubicBezTo>
                    <a:cubicBezTo>
                      <a:pt x="112" y="101"/>
                      <a:pt x="110" y="100"/>
                      <a:pt x="107" y="99"/>
                    </a:cubicBezTo>
                    <a:cubicBezTo>
                      <a:pt x="104" y="103"/>
                      <a:pt x="100" y="107"/>
                      <a:pt x="96" y="109"/>
                    </a:cubicBezTo>
                    <a:cubicBezTo>
                      <a:pt x="92" y="111"/>
                      <a:pt x="87" y="112"/>
                      <a:pt x="82" y="112"/>
                    </a:cubicBezTo>
                    <a:cubicBezTo>
                      <a:pt x="82" y="112"/>
                      <a:pt x="81" y="112"/>
                      <a:pt x="81" y="112"/>
                    </a:cubicBezTo>
                    <a:cubicBezTo>
                      <a:pt x="75" y="112"/>
                      <a:pt x="70" y="110"/>
                      <a:pt x="66" y="108"/>
                    </a:cubicBezTo>
                    <a:cubicBezTo>
                      <a:pt x="62" y="105"/>
                      <a:pt x="58" y="101"/>
                      <a:pt x="56" y="97"/>
                    </a:cubicBezTo>
                    <a:cubicBezTo>
                      <a:pt x="53" y="99"/>
                      <a:pt x="51" y="100"/>
                      <a:pt x="48" y="101"/>
                    </a:cubicBezTo>
                    <a:cubicBezTo>
                      <a:pt x="47" y="101"/>
                      <a:pt x="45" y="101"/>
                      <a:pt x="44" y="101"/>
                    </a:cubicBezTo>
                    <a:cubicBezTo>
                      <a:pt x="42" y="101"/>
                      <a:pt x="40" y="101"/>
                      <a:pt x="38" y="100"/>
                    </a:cubicBezTo>
                    <a:cubicBezTo>
                      <a:pt x="35" y="100"/>
                      <a:pt x="32" y="98"/>
                      <a:pt x="30" y="96"/>
                    </a:cubicBezTo>
                    <a:cubicBezTo>
                      <a:pt x="28" y="93"/>
                      <a:pt x="26" y="91"/>
                      <a:pt x="25" y="88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4" y="88"/>
                      <a:pt x="24" y="88"/>
                      <a:pt x="24" y="88"/>
                    </a:cubicBezTo>
                    <a:cubicBezTo>
                      <a:pt x="24" y="87"/>
                      <a:pt x="24" y="87"/>
                      <a:pt x="24" y="87"/>
                    </a:cubicBezTo>
                    <a:cubicBezTo>
                      <a:pt x="25" y="85"/>
                      <a:pt x="25" y="85"/>
                      <a:pt x="25" y="85"/>
                    </a:cubicBezTo>
                    <a:cubicBezTo>
                      <a:pt x="24" y="84"/>
                      <a:pt x="24" y="82"/>
                      <a:pt x="24" y="81"/>
                    </a:cubicBezTo>
                    <a:cubicBezTo>
                      <a:pt x="24" y="80"/>
                      <a:pt x="24" y="79"/>
                      <a:pt x="25" y="78"/>
                    </a:cubicBezTo>
                    <a:cubicBezTo>
                      <a:pt x="25" y="75"/>
                      <a:pt x="26" y="73"/>
                      <a:pt x="28" y="71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12" y="49"/>
                      <a:pt x="0" y="59"/>
                      <a:pt x="0" y="70"/>
                    </a:cubicBezTo>
                    <a:cubicBezTo>
                      <a:pt x="0" y="108"/>
                      <a:pt x="168" y="140"/>
                      <a:pt x="376" y="140"/>
                    </a:cubicBezTo>
                    <a:cubicBezTo>
                      <a:pt x="583" y="140"/>
                      <a:pt x="751" y="108"/>
                      <a:pt x="751" y="70"/>
                    </a:cubicBezTo>
                    <a:cubicBezTo>
                      <a:pt x="751" y="35"/>
                      <a:pt x="617" y="6"/>
                      <a:pt x="439" y="0"/>
                    </a:cubicBezTo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8" name="Freeform 267">
                <a:extLst>
                  <a:ext uri="{FF2B5EF4-FFF2-40B4-BE49-F238E27FC236}">
                    <a16:creationId xmlns:a16="http://schemas.microsoft.com/office/drawing/2014/main" id="{59A264A5-93BC-4DD8-8298-D042CE461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3551"/>
                <a:ext cx="300" cy="205"/>
              </a:xfrm>
              <a:custGeom>
                <a:avLst/>
                <a:gdLst>
                  <a:gd name="T0" fmla="*/ 53 w 121"/>
                  <a:gd name="T1" fmla="*/ 12 h 83"/>
                  <a:gd name="T2" fmla="*/ 43 w 121"/>
                  <a:gd name="T3" fmla="*/ 71 h 83"/>
                  <a:gd name="T4" fmla="*/ 98 w 121"/>
                  <a:gd name="T5" fmla="*/ 10 h 83"/>
                  <a:gd name="T6" fmla="*/ 53 w 121"/>
                  <a:gd name="T7" fmla="*/ 1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83">
                    <a:moveTo>
                      <a:pt x="53" y="12"/>
                    </a:moveTo>
                    <a:cubicBezTo>
                      <a:pt x="53" y="12"/>
                      <a:pt x="0" y="63"/>
                      <a:pt x="43" y="71"/>
                    </a:cubicBezTo>
                    <a:cubicBezTo>
                      <a:pt x="86" y="79"/>
                      <a:pt x="121" y="83"/>
                      <a:pt x="98" y="10"/>
                    </a:cubicBezTo>
                    <a:cubicBezTo>
                      <a:pt x="98" y="10"/>
                      <a:pt x="55" y="0"/>
                      <a:pt x="53" y="12"/>
                    </a:cubicBezTo>
                    <a:close/>
                  </a:path>
                </a:pathLst>
              </a:custGeom>
              <a:solidFill>
                <a:srgbClr val="1C2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9" name="Freeform 268">
                <a:extLst>
                  <a:ext uri="{FF2B5EF4-FFF2-40B4-BE49-F238E27FC236}">
                    <a16:creationId xmlns:a16="http://schemas.microsoft.com/office/drawing/2014/main" id="{850D3DD4-0D55-4A98-9FEA-88AE11832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3554"/>
                <a:ext cx="299" cy="210"/>
              </a:xfrm>
              <a:custGeom>
                <a:avLst/>
                <a:gdLst>
                  <a:gd name="T0" fmla="*/ 66 w 121"/>
                  <a:gd name="T1" fmla="*/ 12 h 85"/>
                  <a:gd name="T2" fmla="*/ 78 w 121"/>
                  <a:gd name="T3" fmla="*/ 70 h 85"/>
                  <a:gd name="T4" fmla="*/ 21 w 121"/>
                  <a:gd name="T5" fmla="*/ 11 h 85"/>
                  <a:gd name="T6" fmla="*/ 66 w 121"/>
                  <a:gd name="T7" fmla="*/ 1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85">
                    <a:moveTo>
                      <a:pt x="66" y="12"/>
                    </a:moveTo>
                    <a:cubicBezTo>
                      <a:pt x="66" y="12"/>
                      <a:pt x="121" y="60"/>
                      <a:pt x="78" y="70"/>
                    </a:cubicBezTo>
                    <a:cubicBezTo>
                      <a:pt x="35" y="80"/>
                      <a:pt x="0" y="85"/>
                      <a:pt x="21" y="11"/>
                    </a:cubicBezTo>
                    <a:cubicBezTo>
                      <a:pt x="21" y="11"/>
                      <a:pt x="63" y="0"/>
                      <a:pt x="66" y="12"/>
                    </a:cubicBezTo>
                    <a:close/>
                  </a:path>
                </a:pathLst>
              </a:custGeom>
              <a:solidFill>
                <a:srgbClr val="1C2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0" name="Freeform 269">
                <a:extLst>
                  <a:ext uri="{FF2B5EF4-FFF2-40B4-BE49-F238E27FC236}">
                    <a16:creationId xmlns:a16="http://schemas.microsoft.com/office/drawing/2014/main" id="{6F1C8460-1C95-4FC6-AE15-C95A84F6C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2155"/>
                <a:ext cx="590" cy="1453"/>
              </a:xfrm>
              <a:custGeom>
                <a:avLst/>
                <a:gdLst>
                  <a:gd name="T0" fmla="*/ 221 w 238"/>
                  <a:gd name="T1" fmla="*/ 4 h 588"/>
                  <a:gd name="T2" fmla="*/ 108 w 238"/>
                  <a:gd name="T3" fmla="*/ 0 h 588"/>
                  <a:gd name="T4" fmla="*/ 23 w 238"/>
                  <a:gd name="T5" fmla="*/ 3 h 588"/>
                  <a:gd name="T6" fmla="*/ 53 w 238"/>
                  <a:gd name="T7" fmla="*/ 572 h 588"/>
                  <a:gd name="T8" fmla="*/ 119 w 238"/>
                  <a:gd name="T9" fmla="*/ 572 h 588"/>
                  <a:gd name="T10" fmla="*/ 121 w 238"/>
                  <a:gd name="T11" fmla="*/ 121 h 588"/>
                  <a:gd name="T12" fmla="*/ 121 w 238"/>
                  <a:gd name="T13" fmla="*/ 569 h 588"/>
                  <a:gd name="T14" fmla="*/ 187 w 238"/>
                  <a:gd name="T15" fmla="*/ 569 h 588"/>
                  <a:gd name="T16" fmla="*/ 221 w 238"/>
                  <a:gd name="T17" fmla="*/ 4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8" h="588">
                    <a:moveTo>
                      <a:pt x="221" y="4"/>
                    </a:moveTo>
                    <a:cubicBezTo>
                      <a:pt x="108" y="0"/>
                      <a:pt x="108" y="0"/>
                      <a:pt x="108" y="0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0" y="111"/>
                      <a:pt x="53" y="572"/>
                    </a:cubicBezTo>
                    <a:cubicBezTo>
                      <a:pt x="55" y="588"/>
                      <a:pt x="121" y="588"/>
                      <a:pt x="119" y="572"/>
                    </a:cubicBezTo>
                    <a:cubicBezTo>
                      <a:pt x="98" y="416"/>
                      <a:pt x="110" y="235"/>
                      <a:pt x="121" y="121"/>
                    </a:cubicBezTo>
                    <a:cubicBezTo>
                      <a:pt x="132" y="237"/>
                      <a:pt x="141" y="416"/>
                      <a:pt x="121" y="569"/>
                    </a:cubicBezTo>
                    <a:cubicBezTo>
                      <a:pt x="119" y="586"/>
                      <a:pt x="185" y="585"/>
                      <a:pt x="187" y="569"/>
                    </a:cubicBezTo>
                    <a:cubicBezTo>
                      <a:pt x="238" y="108"/>
                      <a:pt x="221" y="4"/>
                      <a:pt x="221" y="4"/>
                    </a:cubicBezTo>
                    <a:close/>
                  </a:path>
                </a:pathLst>
              </a:custGeom>
              <a:solidFill>
                <a:srgbClr val="2B45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1" name="Freeform 270">
                <a:extLst>
                  <a:ext uri="{FF2B5EF4-FFF2-40B4-BE49-F238E27FC236}">
                    <a16:creationId xmlns:a16="http://schemas.microsoft.com/office/drawing/2014/main" id="{A3BCAD22-61D1-42BC-8325-F72659DF0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1058"/>
                <a:ext cx="141" cy="168"/>
              </a:xfrm>
              <a:custGeom>
                <a:avLst/>
                <a:gdLst>
                  <a:gd name="T0" fmla="*/ 53 w 57"/>
                  <a:gd name="T1" fmla="*/ 28 h 68"/>
                  <a:gd name="T2" fmla="*/ 36 w 57"/>
                  <a:gd name="T3" fmla="*/ 65 h 68"/>
                  <a:gd name="T4" fmla="*/ 4 w 57"/>
                  <a:gd name="T5" fmla="*/ 40 h 68"/>
                  <a:gd name="T6" fmla="*/ 21 w 57"/>
                  <a:gd name="T7" fmla="*/ 3 h 68"/>
                  <a:gd name="T8" fmla="*/ 53 w 57"/>
                  <a:gd name="T9" fmla="*/ 2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8">
                    <a:moveTo>
                      <a:pt x="53" y="28"/>
                    </a:moveTo>
                    <a:cubicBezTo>
                      <a:pt x="57" y="46"/>
                      <a:pt x="49" y="62"/>
                      <a:pt x="36" y="65"/>
                    </a:cubicBezTo>
                    <a:cubicBezTo>
                      <a:pt x="22" y="68"/>
                      <a:pt x="7" y="57"/>
                      <a:pt x="4" y="40"/>
                    </a:cubicBezTo>
                    <a:cubicBezTo>
                      <a:pt x="0" y="23"/>
                      <a:pt x="7" y="6"/>
                      <a:pt x="21" y="3"/>
                    </a:cubicBezTo>
                    <a:cubicBezTo>
                      <a:pt x="35" y="0"/>
                      <a:pt x="49" y="11"/>
                      <a:pt x="53" y="28"/>
                    </a:cubicBezTo>
                    <a:close/>
                  </a:path>
                </a:pathLst>
              </a:custGeom>
              <a:solidFill>
                <a:srgbClr val="FED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6" name="Freeform 271">
                <a:extLst>
                  <a:ext uri="{FF2B5EF4-FFF2-40B4-BE49-F238E27FC236}">
                    <a16:creationId xmlns:a16="http://schemas.microsoft.com/office/drawing/2014/main" id="{FCFEBEA6-79B7-4D58-9FEC-7D4236CA80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1" y="1058"/>
                <a:ext cx="133" cy="165"/>
              </a:xfrm>
              <a:custGeom>
                <a:avLst/>
                <a:gdLst>
                  <a:gd name="T0" fmla="*/ 52 w 54"/>
                  <a:gd name="T1" fmla="*/ 28 h 67"/>
                  <a:gd name="T2" fmla="*/ 51 w 54"/>
                  <a:gd name="T3" fmla="*/ 51 h 67"/>
                  <a:gd name="T4" fmla="*/ 35 w 54"/>
                  <a:gd name="T5" fmla="*/ 66 h 67"/>
                  <a:gd name="T6" fmla="*/ 23 w 54"/>
                  <a:gd name="T7" fmla="*/ 65 h 67"/>
                  <a:gd name="T8" fmla="*/ 13 w 54"/>
                  <a:gd name="T9" fmla="*/ 59 h 67"/>
                  <a:gd name="T10" fmla="*/ 2 w 54"/>
                  <a:gd name="T11" fmla="*/ 40 h 67"/>
                  <a:gd name="T12" fmla="*/ 3 w 54"/>
                  <a:gd name="T13" fmla="*/ 17 h 67"/>
                  <a:gd name="T14" fmla="*/ 10 w 54"/>
                  <a:gd name="T15" fmla="*/ 8 h 67"/>
                  <a:gd name="T16" fmla="*/ 20 w 54"/>
                  <a:gd name="T17" fmla="*/ 2 h 67"/>
                  <a:gd name="T18" fmla="*/ 41 w 54"/>
                  <a:gd name="T19" fmla="*/ 9 h 67"/>
                  <a:gd name="T20" fmla="*/ 52 w 54"/>
                  <a:gd name="T21" fmla="*/ 28 h 67"/>
                  <a:gd name="T22" fmla="*/ 52 w 54"/>
                  <a:gd name="T23" fmla="*/ 28 h 67"/>
                  <a:gd name="T24" fmla="*/ 41 w 54"/>
                  <a:gd name="T25" fmla="*/ 10 h 67"/>
                  <a:gd name="T26" fmla="*/ 20 w 54"/>
                  <a:gd name="T27" fmla="*/ 4 h 67"/>
                  <a:gd name="T28" fmla="*/ 5 w 54"/>
                  <a:gd name="T29" fmla="*/ 18 h 67"/>
                  <a:gd name="T30" fmla="*/ 3 w 54"/>
                  <a:gd name="T31" fmla="*/ 40 h 67"/>
                  <a:gd name="T32" fmla="*/ 14 w 54"/>
                  <a:gd name="T33" fmla="*/ 59 h 67"/>
                  <a:gd name="T34" fmla="*/ 34 w 54"/>
                  <a:gd name="T35" fmla="*/ 65 h 67"/>
                  <a:gd name="T36" fmla="*/ 50 w 54"/>
                  <a:gd name="T37" fmla="*/ 50 h 67"/>
                  <a:gd name="T38" fmla="*/ 52 w 54"/>
                  <a:gd name="T39" fmla="*/ 2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67">
                    <a:moveTo>
                      <a:pt x="52" y="28"/>
                    </a:moveTo>
                    <a:cubicBezTo>
                      <a:pt x="54" y="36"/>
                      <a:pt x="54" y="44"/>
                      <a:pt x="51" y="51"/>
                    </a:cubicBezTo>
                    <a:cubicBezTo>
                      <a:pt x="49" y="58"/>
                      <a:pt x="42" y="64"/>
                      <a:pt x="35" y="66"/>
                    </a:cubicBezTo>
                    <a:cubicBezTo>
                      <a:pt x="31" y="67"/>
                      <a:pt x="27" y="67"/>
                      <a:pt x="23" y="65"/>
                    </a:cubicBezTo>
                    <a:cubicBezTo>
                      <a:pt x="20" y="64"/>
                      <a:pt x="16" y="62"/>
                      <a:pt x="13" y="59"/>
                    </a:cubicBezTo>
                    <a:cubicBezTo>
                      <a:pt x="8" y="54"/>
                      <a:pt x="4" y="47"/>
                      <a:pt x="2" y="40"/>
                    </a:cubicBezTo>
                    <a:cubicBezTo>
                      <a:pt x="0" y="33"/>
                      <a:pt x="0" y="25"/>
                      <a:pt x="3" y="17"/>
                    </a:cubicBezTo>
                    <a:cubicBezTo>
                      <a:pt x="5" y="14"/>
                      <a:pt x="7" y="10"/>
                      <a:pt x="10" y="8"/>
                    </a:cubicBezTo>
                    <a:cubicBezTo>
                      <a:pt x="13" y="5"/>
                      <a:pt x="16" y="3"/>
                      <a:pt x="20" y="2"/>
                    </a:cubicBezTo>
                    <a:cubicBezTo>
                      <a:pt x="28" y="0"/>
                      <a:pt x="36" y="3"/>
                      <a:pt x="41" y="9"/>
                    </a:cubicBezTo>
                    <a:cubicBezTo>
                      <a:pt x="47" y="14"/>
                      <a:pt x="51" y="21"/>
                      <a:pt x="52" y="28"/>
                    </a:cubicBezTo>
                    <a:close/>
                    <a:moveTo>
                      <a:pt x="52" y="28"/>
                    </a:moveTo>
                    <a:cubicBezTo>
                      <a:pt x="50" y="21"/>
                      <a:pt x="46" y="14"/>
                      <a:pt x="41" y="10"/>
                    </a:cubicBezTo>
                    <a:cubicBezTo>
                      <a:pt x="35" y="5"/>
                      <a:pt x="27" y="2"/>
                      <a:pt x="20" y="4"/>
                    </a:cubicBezTo>
                    <a:cubicBezTo>
                      <a:pt x="13" y="6"/>
                      <a:pt x="8" y="11"/>
                      <a:pt x="5" y="18"/>
                    </a:cubicBezTo>
                    <a:cubicBezTo>
                      <a:pt x="2" y="25"/>
                      <a:pt x="1" y="32"/>
                      <a:pt x="3" y="40"/>
                    </a:cubicBezTo>
                    <a:cubicBezTo>
                      <a:pt x="5" y="47"/>
                      <a:pt x="8" y="54"/>
                      <a:pt x="14" y="59"/>
                    </a:cubicBezTo>
                    <a:cubicBezTo>
                      <a:pt x="19" y="64"/>
                      <a:pt x="27" y="66"/>
                      <a:pt x="34" y="65"/>
                    </a:cubicBezTo>
                    <a:cubicBezTo>
                      <a:pt x="42" y="63"/>
                      <a:pt x="47" y="57"/>
                      <a:pt x="50" y="50"/>
                    </a:cubicBezTo>
                    <a:cubicBezTo>
                      <a:pt x="53" y="44"/>
                      <a:pt x="54" y="36"/>
                      <a:pt x="52" y="28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7" name="Freeform 272">
                <a:extLst>
                  <a:ext uri="{FF2B5EF4-FFF2-40B4-BE49-F238E27FC236}">
                    <a16:creationId xmlns:a16="http://schemas.microsoft.com/office/drawing/2014/main" id="{D8138220-4E2C-4814-BA2D-54DD7F445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1087"/>
                <a:ext cx="87" cy="109"/>
              </a:xfrm>
              <a:custGeom>
                <a:avLst/>
                <a:gdLst>
                  <a:gd name="T0" fmla="*/ 33 w 35"/>
                  <a:gd name="T1" fmla="*/ 19 h 44"/>
                  <a:gd name="T2" fmla="*/ 22 w 35"/>
                  <a:gd name="T3" fmla="*/ 43 h 44"/>
                  <a:gd name="T4" fmla="*/ 2 w 35"/>
                  <a:gd name="T5" fmla="*/ 26 h 44"/>
                  <a:gd name="T6" fmla="*/ 13 w 35"/>
                  <a:gd name="T7" fmla="*/ 2 h 44"/>
                  <a:gd name="T8" fmla="*/ 33 w 35"/>
                  <a:gd name="T9" fmla="*/ 1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4">
                    <a:moveTo>
                      <a:pt x="33" y="19"/>
                    </a:moveTo>
                    <a:cubicBezTo>
                      <a:pt x="35" y="30"/>
                      <a:pt x="31" y="41"/>
                      <a:pt x="22" y="43"/>
                    </a:cubicBezTo>
                    <a:cubicBezTo>
                      <a:pt x="14" y="44"/>
                      <a:pt x="5" y="37"/>
                      <a:pt x="2" y="26"/>
                    </a:cubicBezTo>
                    <a:cubicBezTo>
                      <a:pt x="0" y="15"/>
                      <a:pt x="4" y="4"/>
                      <a:pt x="13" y="2"/>
                    </a:cubicBezTo>
                    <a:cubicBezTo>
                      <a:pt x="21" y="0"/>
                      <a:pt x="30" y="8"/>
                      <a:pt x="33" y="19"/>
                    </a:cubicBezTo>
                    <a:close/>
                  </a:path>
                </a:pathLst>
              </a:custGeom>
              <a:solidFill>
                <a:srgbClr val="F9B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8" name="Freeform 273">
                <a:extLst>
                  <a:ext uri="{FF2B5EF4-FFF2-40B4-BE49-F238E27FC236}">
                    <a16:creationId xmlns:a16="http://schemas.microsoft.com/office/drawing/2014/main" id="{7B66FD90-63A0-490D-8495-8CD675611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1055"/>
                <a:ext cx="144" cy="171"/>
              </a:xfrm>
              <a:custGeom>
                <a:avLst/>
                <a:gdLst>
                  <a:gd name="T0" fmla="*/ 4 w 58"/>
                  <a:gd name="T1" fmla="*/ 28 h 69"/>
                  <a:gd name="T2" fmla="*/ 21 w 58"/>
                  <a:gd name="T3" fmla="*/ 65 h 69"/>
                  <a:gd name="T4" fmla="*/ 53 w 58"/>
                  <a:gd name="T5" fmla="*/ 40 h 69"/>
                  <a:gd name="T6" fmla="*/ 36 w 58"/>
                  <a:gd name="T7" fmla="*/ 3 h 69"/>
                  <a:gd name="T8" fmla="*/ 4 w 58"/>
                  <a:gd name="T9" fmla="*/ 2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9">
                    <a:moveTo>
                      <a:pt x="4" y="28"/>
                    </a:moveTo>
                    <a:cubicBezTo>
                      <a:pt x="0" y="45"/>
                      <a:pt x="7" y="62"/>
                      <a:pt x="21" y="65"/>
                    </a:cubicBezTo>
                    <a:cubicBezTo>
                      <a:pt x="35" y="69"/>
                      <a:pt x="49" y="58"/>
                      <a:pt x="53" y="40"/>
                    </a:cubicBezTo>
                    <a:cubicBezTo>
                      <a:pt x="58" y="23"/>
                      <a:pt x="50" y="7"/>
                      <a:pt x="36" y="3"/>
                    </a:cubicBezTo>
                    <a:cubicBezTo>
                      <a:pt x="23" y="0"/>
                      <a:pt x="8" y="11"/>
                      <a:pt x="4" y="28"/>
                    </a:cubicBezTo>
                    <a:close/>
                  </a:path>
                </a:pathLst>
              </a:custGeom>
              <a:solidFill>
                <a:srgbClr val="FED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9" name="Freeform 274">
                <a:extLst>
                  <a:ext uri="{FF2B5EF4-FFF2-40B4-BE49-F238E27FC236}">
                    <a16:creationId xmlns:a16="http://schemas.microsoft.com/office/drawing/2014/main" id="{AC50B960-FD7C-4195-BA3C-7F1C3F770C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6" y="1055"/>
                <a:ext cx="134" cy="166"/>
              </a:xfrm>
              <a:custGeom>
                <a:avLst/>
                <a:gdLst>
                  <a:gd name="T0" fmla="*/ 2 w 54"/>
                  <a:gd name="T1" fmla="*/ 28 h 67"/>
                  <a:gd name="T2" fmla="*/ 4 w 54"/>
                  <a:gd name="T3" fmla="*/ 50 h 67"/>
                  <a:gd name="T4" fmla="*/ 19 w 54"/>
                  <a:gd name="T5" fmla="*/ 65 h 67"/>
                  <a:gd name="T6" fmla="*/ 40 w 54"/>
                  <a:gd name="T7" fmla="*/ 59 h 67"/>
                  <a:gd name="T8" fmla="*/ 51 w 54"/>
                  <a:gd name="T9" fmla="*/ 40 h 67"/>
                  <a:gd name="T10" fmla="*/ 49 w 54"/>
                  <a:gd name="T11" fmla="*/ 18 h 67"/>
                  <a:gd name="T12" fmla="*/ 34 w 54"/>
                  <a:gd name="T13" fmla="*/ 4 h 67"/>
                  <a:gd name="T14" fmla="*/ 14 w 54"/>
                  <a:gd name="T15" fmla="*/ 10 h 67"/>
                  <a:gd name="T16" fmla="*/ 2 w 54"/>
                  <a:gd name="T17" fmla="*/ 28 h 67"/>
                  <a:gd name="T18" fmla="*/ 2 w 54"/>
                  <a:gd name="T19" fmla="*/ 28 h 67"/>
                  <a:gd name="T20" fmla="*/ 13 w 54"/>
                  <a:gd name="T21" fmla="*/ 9 h 67"/>
                  <a:gd name="T22" fmla="*/ 34 w 54"/>
                  <a:gd name="T23" fmla="*/ 2 h 67"/>
                  <a:gd name="T24" fmla="*/ 45 w 54"/>
                  <a:gd name="T25" fmla="*/ 8 h 67"/>
                  <a:gd name="T26" fmla="*/ 51 w 54"/>
                  <a:gd name="T27" fmla="*/ 18 h 67"/>
                  <a:gd name="T28" fmla="*/ 52 w 54"/>
                  <a:gd name="T29" fmla="*/ 40 h 67"/>
                  <a:gd name="T30" fmla="*/ 40 w 54"/>
                  <a:gd name="T31" fmla="*/ 60 h 67"/>
                  <a:gd name="T32" fmla="*/ 30 w 54"/>
                  <a:gd name="T33" fmla="*/ 65 h 67"/>
                  <a:gd name="T34" fmla="*/ 19 w 54"/>
                  <a:gd name="T35" fmla="*/ 66 h 67"/>
                  <a:gd name="T36" fmla="*/ 3 w 54"/>
                  <a:gd name="T37" fmla="*/ 51 h 67"/>
                  <a:gd name="T38" fmla="*/ 2 w 54"/>
                  <a:gd name="T39" fmla="*/ 2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" h="67">
                    <a:moveTo>
                      <a:pt x="2" y="28"/>
                    </a:moveTo>
                    <a:cubicBezTo>
                      <a:pt x="0" y="36"/>
                      <a:pt x="1" y="43"/>
                      <a:pt x="4" y="50"/>
                    </a:cubicBezTo>
                    <a:cubicBezTo>
                      <a:pt x="7" y="57"/>
                      <a:pt x="12" y="63"/>
                      <a:pt x="19" y="65"/>
                    </a:cubicBezTo>
                    <a:cubicBezTo>
                      <a:pt x="26" y="67"/>
                      <a:pt x="34" y="64"/>
                      <a:pt x="40" y="59"/>
                    </a:cubicBezTo>
                    <a:cubicBezTo>
                      <a:pt x="46" y="54"/>
                      <a:pt x="49" y="47"/>
                      <a:pt x="51" y="40"/>
                    </a:cubicBezTo>
                    <a:cubicBezTo>
                      <a:pt x="53" y="33"/>
                      <a:pt x="52" y="25"/>
                      <a:pt x="49" y="18"/>
                    </a:cubicBezTo>
                    <a:cubicBezTo>
                      <a:pt x="47" y="12"/>
                      <a:pt x="41" y="6"/>
                      <a:pt x="34" y="4"/>
                    </a:cubicBezTo>
                    <a:cubicBezTo>
                      <a:pt x="27" y="2"/>
                      <a:pt x="19" y="5"/>
                      <a:pt x="14" y="10"/>
                    </a:cubicBezTo>
                    <a:cubicBezTo>
                      <a:pt x="8" y="14"/>
                      <a:pt x="4" y="21"/>
                      <a:pt x="2" y="28"/>
                    </a:cubicBezTo>
                    <a:close/>
                    <a:moveTo>
                      <a:pt x="2" y="28"/>
                    </a:moveTo>
                    <a:cubicBezTo>
                      <a:pt x="4" y="21"/>
                      <a:pt x="7" y="14"/>
                      <a:pt x="13" y="9"/>
                    </a:cubicBezTo>
                    <a:cubicBezTo>
                      <a:pt x="18" y="3"/>
                      <a:pt x="27" y="0"/>
                      <a:pt x="34" y="2"/>
                    </a:cubicBezTo>
                    <a:cubicBezTo>
                      <a:pt x="38" y="3"/>
                      <a:pt x="42" y="5"/>
                      <a:pt x="45" y="8"/>
                    </a:cubicBezTo>
                    <a:cubicBezTo>
                      <a:pt x="47" y="11"/>
                      <a:pt x="49" y="14"/>
                      <a:pt x="51" y="18"/>
                    </a:cubicBezTo>
                    <a:cubicBezTo>
                      <a:pt x="54" y="25"/>
                      <a:pt x="54" y="33"/>
                      <a:pt x="52" y="40"/>
                    </a:cubicBezTo>
                    <a:cubicBezTo>
                      <a:pt x="50" y="48"/>
                      <a:pt x="46" y="55"/>
                      <a:pt x="40" y="60"/>
                    </a:cubicBezTo>
                    <a:cubicBezTo>
                      <a:pt x="37" y="62"/>
                      <a:pt x="34" y="64"/>
                      <a:pt x="30" y="65"/>
                    </a:cubicBezTo>
                    <a:cubicBezTo>
                      <a:pt x="27" y="67"/>
                      <a:pt x="23" y="67"/>
                      <a:pt x="19" y="66"/>
                    </a:cubicBezTo>
                    <a:cubicBezTo>
                      <a:pt x="11" y="64"/>
                      <a:pt x="5" y="58"/>
                      <a:pt x="3" y="51"/>
                    </a:cubicBezTo>
                    <a:cubicBezTo>
                      <a:pt x="0" y="43"/>
                      <a:pt x="0" y="36"/>
                      <a:pt x="2" y="28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0" name="Freeform 275">
                <a:extLst>
                  <a:ext uri="{FF2B5EF4-FFF2-40B4-BE49-F238E27FC236}">
                    <a16:creationId xmlns:a16="http://schemas.microsoft.com/office/drawing/2014/main" id="{C634EEBE-C44F-448D-BE23-72616D3B1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1" y="1085"/>
                <a:ext cx="87" cy="111"/>
              </a:xfrm>
              <a:custGeom>
                <a:avLst/>
                <a:gdLst>
                  <a:gd name="T0" fmla="*/ 2 w 35"/>
                  <a:gd name="T1" fmla="*/ 19 h 45"/>
                  <a:gd name="T2" fmla="*/ 13 w 35"/>
                  <a:gd name="T3" fmla="*/ 43 h 45"/>
                  <a:gd name="T4" fmla="*/ 33 w 35"/>
                  <a:gd name="T5" fmla="*/ 26 h 45"/>
                  <a:gd name="T6" fmla="*/ 22 w 35"/>
                  <a:gd name="T7" fmla="*/ 2 h 45"/>
                  <a:gd name="T8" fmla="*/ 2 w 35"/>
                  <a:gd name="T9" fmla="*/ 1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2" y="19"/>
                    </a:moveTo>
                    <a:cubicBezTo>
                      <a:pt x="0" y="30"/>
                      <a:pt x="4" y="41"/>
                      <a:pt x="13" y="43"/>
                    </a:cubicBezTo>
                    <a:cubicBezTo>
                      <a:pt x="21" y="45"/>
                      <a:pt x="30" y="37"/>
                      <a:pt x="33" y="26"/>
                    </a:cubicBezTo>
                    <a:cubicBezTo>
                      <a:pt x="35" y="15"/>
                      <a:pt x="31" y="4"/>
                      <a:pt x="22" y="2"/>
                    </a:cubicBezTo>
                    <a:cubicBezTo>
                      <a:pt x="14" y="0"/>
                      <a:pt x="5" y="8"/>
                      <a:pt x="2" y="19"/>
                    </a:cubicBezTo>
                    <a:close/>
                  </a:path>
                </a:pathLst>
              </a:custGeom>
              <a:solidFill>
                <a:srgbClr val="F9B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1" name="Oval 276">
                <a:extLst>
                  <a:ext uri="{FF2B5EF4-FFF2-40B4-BE49-F238E27FC236}">
                    <a16:creationId xmlns:a16="http://schemas.microsoft.com/office/drawing/2014/main" id="{D8C24CFE-4795-44A9-8874-887A76F74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9" y="1344"/>
                <a:ext cx="116" cy="126"/>
              </a:xfrm>
              <a:prstGeom prst="ellipse">
                <a:avLst/>
              </a:prstGeom>
              <a:solidFill>
                <a:srgbClr val="FED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2" name="Freeform 277">
                <a:extLst>
                  <a:ext uri="{FF2B5EF4-FFF2-40B4-BE49-F238E27FC236}">
                    <a16:creationId xmlns:a16="http://schemas.microsoft.com/office/drawing/2014/main" id="{34B012EC-DE70-4B91-B1DC-CC5034B89C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9" y="1339"/>
                <a:ext cx="116" cy="134"/>
              </a:xfrm>
              <a:custGeom>
                <a:avLst/>
                <a:gdLst>
                  <a:gd name="T0" fmla="*/ 47 w 47"/>
                  <a:gd name="T1" fmla="*/ 27 h 54"/>
                  <a:gd name="T2" fmla="*/ 41 w 47"/>
                  <a:gd name="T3" fmla="*/ 45 h 54"/>
                  <a:gd name="T4" fmla="*/ 24 w 47"/>
                  <a:gd name="T5" fmla="*/ 54 h 54"/>
                  <a:gd name="T6" fmla="*/ 7 w 47"/>
                  <a:gd name="T7" fmla="*/ 45 h 54"/>
                  <a:gd name="T8" fmla="*/ 0 w 47"/>
                  <a:gd name="T9" fmla="*/ 27 h 54"/>
                  <a:gd name="T10" fmla="*/ 6 w 47"/>
                  <a:gd name="T11" fmla="*/ 9 h 54"/>
                  <a:gd name="T12" fmla="*/ 24 w 47"/>
                  <a:gd name="T13" fmla="*/ 1 h 54"/>
                  <a:gd name="T14" fmla="*/ 41 w 47"/>
                  <a:gd name="T15" fmla="*/ 9 h 54"/>
                  <a:gd name="T16" fmla="*/ 47 w 47"/>
                  <a:gd name="T17" fmla="*/ 27 h 54"/>
                  <a:gd name="T18" fmla="*/ 47 w 47"/>
                  <a:gd name="T19" fmla="*/ 27 h 54"/>
                  <a:gd name="T20" fmla="*/ 40 w 47"/>
                  <a:gd name="T21" fmla="*/ 10 h 54"/>
                  <a:gd name="T22" fmla="*/ 24 w 47"/>
                  <a:gd name="T23" fmla="*/ 2 h 54"/>
                  <a:gd name="T24" fmla="*/ 7 w 47"/>
                  <a:gd name="T25" fmla="*/ 10 h 54"/>
                  <a:gd name="T26" fmla="*/ 1 w 47"/>
                  <a:gd name="T27" fmla="*/ 27 h 54"/>
                  <a:gd name="T28" fmla="*/ 7 w 47"/>
                  <a:gd name="T29" fmla="*/ 45 h 54"/>
                  <a:gd name="T30" fmla="*/ 24 w 47"/>
                  <a:gd name="T31" fmla="*/ 52 h 54"/>
                  <a:gd name="T32" fmla="*/ 40 w 47"/>
                  <a:gd name="T33" fmla="*/ 45 h 54"/>
                  <a:gd name="T34" fmla="*/ 47 w 47"/>
                  <a:gd name="T35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" h="54">
                    <a:moveTo>
                      <a:pt x="47" y="27"/>
                    </a:moveTo>
                    <a:cubicBezTo>
                      <a:pt x="47" y="34"/>
                      <a:pt x="45" y="40"/>
                      <a:pt x="41" y="45"/>
                    </a:cubicBezTo>
                    <a:cubicBezTo>
                      <a:pt x="37" y="50"/>
                      <a:pt x="30" y="54"/>
                      <a:pt x="24" y="54"/>
                    </a:cubicBezTo>
                    <a:cubicBezTo>
                      <a:pt x="17" y="54"/>
                      <a:pt x="11" y="50"/>
                      <a:pt x="7" y="45"/>
                    </a:cubicBezTo>
                    <a:cubicBezTo>
                      <a:pt x="2" y="40"/>
                      <a:pt x="0" y="34"/>
                      <a:pt x="0" y="27"/>
                    </a:cubicBezTo>
                    <a:cubicBezTo>
                      <a:pt x="0" y="21"/>
                      <a:pt x="2" y="14"/>
                      <a:pt x="6" y="9"/>
                    </a:cubicBezTo>
                    <a:cubicBezTo>
                      <a:pt x="10" y="4"/>
                      <a:pt x="17" y="0"/>
                      <a:pt x="24" y="1"/>
                    </a:cubicBezTo>
                    <a:cubicBezTo>
                      <a:pt x="30" y="1"/>
                      <a:pt x="37" y="4"/>
                      <a:pt x="41" y="9"/>
                    </a:cubicBezTo>
                    <a:cubicBezTo>
                      <a:pt x="45" y="14"/>
                      <a:pt x="47" y="21"/>
                      <a:pt x="47" y="27"/>
                    </a:cubicBezTo>
                    <a:close/>
                    <a:moveTo>
                      <a:pt x="47" y="27"/>
                    </a:moveTo>
                    <a:cubicBezTo>
                      <a:pt x="47" y="21"/>
                      <a:pt x="44" y="14"/>
                      <a:pt x="40" y="10"/>
                    </a:cubicBezTo>
                    <a:cubicBezTo>
                      <a:pt x="36" y="5"/>
                      <a:pt x="30" y="2"/>
                      <a:pt x="24" y="2"/>
                    </a:cubicBezTo>
                    <a:cubicBezTo>
                      <a:pt x="18" y="2"/>
                      <a:pt x="12" y="5"/>
                      <a:pt x="7" y="10"/>
                    </a:cubicBezTo>
                    <a:cubicBezTo>
                      <a:pt x="3" y="15"/>
                      <a:pt x="1" y="21"/>
                      <a:pt x="1" y="27"/>
                    </a:cubicBezTo>
                    <a:cubicBezTo>
                      <a:pt x="1" y="33"/>
                      <a:pt x="3" y="40"/>
                      <a:pt x="7" y="45"/>
                    </a:cubicBezTo>
                    <a:cubicBezTo>
                      <a:pt x="11" y="49"/>
                      <a:pt x="17" y="52"/>
                      <a:pt x="24" y="52"/>
                    </a:cubicBezTo>
                    <a:cubicBezTo>
                      <a:pt x="30" y="52"/>
                      <a:pt x="36" y="49"/>
                      <a:pt x="40" y="45"/>
                    </a:cubicBezTo>
                    <a:cubicBezTo>
                      <a:pt x="44" y="40"/>
                      <a:pt x="47" y="34"/>
                      <a:pt x="47" y="27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3" name="Oval 278">
                <a:extLst>
                  <a:ext uri="{FF2B5EF4-FFF2-40B4-BE49-F238E27FC236}">
                    <a16:creationId xmlns:a16="http://schemas.microsoft.com/office/drawing/2014/main" id="{5938068A-44DE-431C-BAF0-E5C2A6D96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6" y="1359"/>
                <a:ext cx="87" cy="97"/>
              </a:xfrm>
              <a:prstGeom prst="ellipse">
                <a:avLst/>
              </a:prstGeom>
              <a:solidFill>
                <a:srgbClr val="F9B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4" name="Oval 279">
                <a:extLst>
                  <a:ext uri="{FF2B5EF4-FFF2-40B4-BE49-F238E27FC236}">
                    <a16:creationId xmlns:a16="http://schemas.microsoft.com/office/drawing/2014/main" id="{C5F57C97-594B-4703-ABE4-E6850D944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5" y="1344"/>
                <a:ext cx="126" cy="126"/>
              </a:xfrm>
              <a:prstGeom prst="ellipse">
                <a:avLst/>
              </a:prstGeom>
              <a:solidFill>
                <a:srgbClr val="FED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5" name="Freeform 280">
                <a:extLst>
                  <a:ext uri="{FF2B5EF4-FFF2-40B4-BE49-F238E27FC236}">
                    <a16:creationId xmlns:a16="http://schemas.microsoft.com/office/drawing/2014/main" id="{483570A4-DDC2-4A61-9F6C-9EE6C71BC2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95" y="1342"/>
                <a:ext cx="129" cy="131"/>
              </a:xfrm>
              <a:custGeom>
                <a:avLst/>
                <a:gdLst>
                  <a:gd name="T0" fmla="*/ 0 w 52"/>
                  <a:gd name="T1" fmla="*/ 26 h 53"/>
                  <a:gd name="T2" fmla="*/ 8 w 52"/>
                  <a:gd name="T3" fmla="*/ 44 h 53"/>
                  <a:gd name="T4" fmla="*/ 26 w 52"/>
                  <a:gd name="T5" fmla="*/ 51 h 53"/>
                  <a:gd name="T6" fmla="*/ 44 w 52"/>
                  <a:gd name="T7" fmla="*/ 44 h 53"/>
                  <a:gd name="T8" fmla="*/ 51 w 52"/>
                  <a:gd name="T9" fmla="*/ 26 h 53"/>
                  <a:gd name="T10" fmla="*/ 43 w 52"/>
                  <a:gd name="T11" fmla="*/ 9 h 53"/>
                  <a:gd name="T12" fmla="*/ 26 w 52"/>
                  <a:gd name="T13" fmla="*/ 1 h 53"/>
                  <a:gd name="T14" fmla="*/ 8 w 52"/>
                  <a:gd name="T15" fmla="*/ 8 h 53"/>
                  <a:gd name="T16" fmla="*/ 0 w 52"/>
                  <a:gd name="T17" fmla="*/ 26 h 53"/>
                  <a:gd name="T18" fmla="*/ 0 w 52"/>
                  <a:gd name="T19" fmla="*/ 26 h 53"/>
                  <a:gd name="T20" fmla="*/ 7 w 52"/>
                  <a:gd name="T21" fmla="*/ 8 h 53"/>
                  <a:gd name="T22" fmla="*/ 26 w 52"/>
                  <a:gd name="T23" fmla="*/ 0 h 53"/>
                  <a:gd name="T24" fmla="*/ 44 w 52"/>
                  <a:gd name="T25" fmla="*/ 7 h 53"/>
                  <a:gd name="T26" fmla="*/ 52 w 52"/>
                  <a:gd name="T27" fmla="*/ 26 h 53"/>
                  <a:gd name="T28" fmla="*/ 44 w 52"/>
                  <a:gd name="T29" fmla="*/ 45 h 53"/>
                  <a:gd name="T30" fmla="*/ 26 w 52"/>
                  <a:gd name="T31" fmla="*/ 53 h 53"/>
                  <a:gd name="T32" fmla="*/ 7 w 52"/>
                  <a:gd name="T33" fmla="*/ 45 h 53"/>
                  <a:gd name="T34" fmla="*/ 0 w 52"/>
                  <a:gd name="T35" fmla="*/ 2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" h="53">
                    <a:moveTo>
                      <a:pt x="0" y="26"/>
                    </a:moveTo>
                    <a:cubicBezTo>
                      <a:pt x="0" y="33"/>
                      <a:pt x="3" y="39"/>
                      <a:pt x="8" y="44"/>
                    </a:cubicBezTo>
                    <a:cubicBezTo>
                      <a:pt x="13" y="48"/>
                      <a:pt x="19" y="51"/>
                      <a:pt x="26" y="51"/>
                    </a:cubicBezTo>
                    <a:cubicBezTo>
                      <a:pt x="32" y="51"/>
                      <a:pt x="39" y="49"/>
                      <a:pt x="44" y="44"/>
                    </a:cubicBezTo>
                    <a:cubicBezTo>
                      <a:pt x="48" y="39"/>
                      <a:pt x="51" y="33"/>
                      <a:pt x="51" y="26"/>
                    </a:cubicBezTo>
                    <a:cubicBezTo>
                      <a:pt x="51" y="20"/>
                      <a:pt x="48" y="13"/>
                      <a:pt x="43" y="9"/>
                    </a:cubicBezTo>
                    <a:cubicBezTo>
                      <a:pt x="39" y="4"/>
                      <a:pt x="32" y="1"/>
                      <a:pt x="26" y="1"/>
                    </a:cubicBezTo>
                    <a:cubicBezTo>
                      <a:pt x="19" y="1"/>
                      <a:pt x="13" y="4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lose/>
                    <a:moveTo>
                      <a:pt x="0" y="26"/>
                    </a:moveTo>
                    <a:cubicBezTo>
                      <a:pt x="0" y="19"/>
                      <a:pt x="2" y="13"/>
                      <a:pt x="7" y="8"/>
                    </a:cubicBezTo>
                    <a:cubicBezTo>
                      <a:pt x="12" y="3"/>
                      <a:pt x="19" y="0"/>
                      <a:pt x="26" y="0"/>
                    </a:cubicBezTo>
                    <a:cubicBezTo>
                      <a:pt x="33" y="0"/>
                      <a:pt x="40" y="2"/>
                      <a:pt x="44" y="7"/>
                    </a:cubicBezTo>
                    <a:cubicBezTo>
                      <a:pt x="49" y="12"/>
                      <a:pt x="52" y="19"/>
                      <a:pt x="52" y="26"/>
                    </a:cubicBezTo>
                    <a:cubicBezTo>
                      <a:pt x="52" y="33"/>
                      <a:pt x="49" y="40"/>
                      <a:pt x="44" y="45"/>
                    </a:cubicBezTo>
                    <a:cubicBezTo>
                      <a:pt x="39" y="49"/>
                      <a:pt x="33" y="52"/>
                      <a:pt x="26" y="53"/>
                    </a:cubicBezTo>
                    <a:cubicBezTo>
                      <a:pt x="19" y="53"/>
                      <a:pt x="12" y="50"/>
                      <a:pt x="7" y="45"/>
                    </a:cubicBezTo>
                    <a:cubicBezTo>
                      <a:pt x="2" y="40"/>
                      <a:pt x="0" y="33"/>
                      <a:pt x="0" y="26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6" name="Oval 281">
                <a:extLst>
                  <a:ext uri="{FF2B5EF4-FFF2-40B4-BE49-F238E27FC236}">
                    <a16:creationId xmlns:a16="http://schemas.microsoft.com/office/drawing/2014/main" id="{C223118D-3B52-42EC-A244-662E1629DB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0" y="1359"/>
                <a:ext cx="94" cy="97"/>
              </a:xfrm>
              <a:prstGeom prst="ellipse">
                <a:avLst/>
              </a:prstGeom>
              <a:solidFill>
                <a:srgbClr val="F9B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7" name="Freeform 282">
                <a:extLst>
                  <a:ext uri="{FF2B5EF4-FFF2-40B4-BE49-F238E27FC236}">
                    <a16:creationId xmlns:a16="http://schemas.microsoft.com/office/drawing/2014/main" id="{8243BE12-DB77-463D-9423-C09AE81E0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9" y="838"/>
                <a:ext cx="849" cy="808"/>
              </a:xfrm>
              <a:custGeom>
                <a:avLst/>
                <a:gdLst>
                  <a:gd name="T0" fmla="*/ 329 w 343"/>
                  <a:gd name="T1" fmla="*/ 132 h 327"/>
                  <a:gd name="T2" fmla="*/ 301 w 343"/>
                  <a:gd name="T3" fmla="*/ 229 h 327"/>
                  <a:gd name="T4" fmla="*/ 172 w 343"/>
                  <a:gd name="T5" fmla="*/ 325 h 327"/>
                  <a:gd name="T6" fmla="*/ 37 w 343"/>
                  <a:gd name="T7" fmla="*/ 229 h 327"/>
                  <a:gd name="T8" fmla="*/ 13 w 343"/>
                  <a:gd name="T9" fmla="*/ 146 h 327"/>
                  <a:gd name="T10" fmla="*/ 172 w 343"/>
                  <a:gd name="T11" fmla="*/ 0 h 327"/>
                  <a:gd name="T12" fmla="*/ 329 w 343"/>
                  <a:gd name="T13" fmla="*/ 132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3" h="327">
                    <a:moveTo>
                      <a:pt x="329" y="132"/>
                    </a:moveTo>
                    <a:cubicBezTo>
                      <a:pt x="324" y="162"/>
                      <a:pt x="305" y="199"/>
                      <a:pt x="301" y="229"/>
                    </a:cubicBezTo>
                    <a:cubicBezTo>
                      <a:pt x="291" y="309"/>
                      <a:pt x="233" y="324"/>
                      <a:pt x="172" y="325"/>
                    </a:cubicBezTo>
                    <a:cubicBezTo>
                      <a:pt x="106" y="327"/>
                      <a:pt x="39" y="298"/>
                      <a:pt x="37" y="229"/>
                    </a:cubicBezTo>
                    <a:cubicBezTo>
                      <a:pt x="36" y="201"/>
                      <a:pt x="18" y="175"/>
                      <a:pt x="13" y="146"/>
                    </a:cubicBezTo>
                    <a:cubicBezTo>
                      <a:pt x="0" y="50"/>
                      <a:pt x="77" y="0"/>
                      <a:pt x="172" y="0"/>
                    </a:cubicBezTo>
                    <a:cubicBezTo>
                      <a:pt x="267" y="0"/>
                      <a:pt x="343" y="38"/>
                      <a:pt x="329" y="132"/>
                    </a:cubicBezTo>
                  </a:path>
                </a:pathLst>
              </a:custGeom>
              <a:solidFill>
                <a:srgbClr val="FED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8" name="Freeform 283">
                <a:extLst>
                  <a:ext uri="{FF2B5EF4-FFF2-40B4-BE49-F238E27FC236}">
                    <a16:creationId xmlns:a16="http://schemas.microsoft.com/office/drawing/2014/main" id="{C4132E20-E0E0-4694-BCCD-5202B4D9D1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7" y="833"/>
                <a:ext cx="792" cy="810"/>
              </a:xfrm>
              <a:custGeom>
                <a:avLst/>
                <a:gdLst>
                  <a:gd name="T0" fmla="*/ 299 w 320"/>
                  <a:gd name="T1" fmla="*/ 197 h 328"/>
                  <a:gd name="T2" fmla="*/ 288 w 320"/>
                  <a:gd name="T3" fmla="*/ 244 h 328"/>
                  <a:gd name="T4" fmla="*/ 284 w 320"/>
                  <a:gd name="T5" fmla="*/ 260 h 328"/>
                  <a:gd name="T6" fmla="*/ 269 w 320"/>
                  <a:gd name="T7" fmla="*/ 289 h 328"/>
                  <a:gd name="T8" fmla="*/ 181 w 320"/>
                  <a:gd name="T9" fmla="*/ 327 h 328"/>
                  <a:gd name="T10" fmla="*/ 140 w 320"/>
                  <a:gd name="T11" fmla="*/ 327 h 328"/>
                  <a:gd name="T12" fmla="*/ 132 w 320"/>
                  <a:gd name="T13" fmla="*/ 327 h 328"/>
                  <a:gd name="T14" fmla="*/ 116 w 320"/>
                  <a:gd name="T15" fmla="*/ 324 h 328"/>
                  <a:gd name="T16" fmla="*/ 108 w 320"/>
                  <a:gd name="T17" fmla="*/ 322 h 328"/>
                  <a:gd name="T18" fmla="*/ 85 w 320"/>
                  <a:gd name="T19" fmla="*/ 314 h 328"/>
                  <a:gd name="T20" fmla="*/ 71 w 320"/>
                  <a:gd name="T21" fmla="*/ 307 h 328"/>
                  <a:gd name="T22" fmla="*/ 60 w 320"/>
                  <a:gd name="T23" fmla="*/ 300 h 328"/>
                  <a:gd name="T24" fmla="*/ 26 w 320"/>
                  <a:gd name="T25" fmla="*/ 241 h 328"/>
                  <a:gd name="T26" fmla="*/ 21 w 320"/>
                  <a:gd name="T27" fmla="*/ 209 h 328"/>
                  <a:gd name="T28" fmla="*/ 2 w 320"/>
                  <a:gd name="T29" fmla="*/ 147 h 328"/>
                  <a:gd name="T30" fmla="*/ 24 w 320"/>
                  <a:gd name="T31" fmla="*/ 54 h 328"/>
                  <a:gd name="T32" fmla="*/ 140 w 320"/>
                  <a:gd name="T33" fmla="*/ 1 h 328"/>
                  <a:gd name="T34" fmla="*/ 205 w 320"/>
                  <a:gd name="T35" fmla="*/ 4 h 328"/>
                  <a:gd name="T36" fmla="*/ 293 w 320"/>
                  <a:gd name="T37" fmla="*/ 43 h 328"/>
                  <a:gd name="T38" fmla="*/ 312 w 320"/>
                  <a:gd name="T39" fmla="*/ 70 h 328"/>
                  <a:gd name="T40" fmla="*/ 318 w 320"/>
                  <a:gd name="T41" fmla="*/ 134 h 328"/>
                  <a:gd name="T42" fmla="*/ 319 w 320"/>
                  <a:gd name="T43" fmla="*/ 102 h 328"/>
                  <a:gd name="T44" fmla="*/ 267 w 320"/>
                  <a:gd name="T45" fmla="*/ 25 h 328"/>
                  <a:gd name="T46" fmla="*/ 140 w 320"/>
                  <a:gd name="T47" fmla="*/ 3 h 328"/>
                  <a:gd name="T48" fmla="*/ 25 w 320"/>
                  <a:gd name="T49" fmla="*/ 55 h 328"/>
                  <a:gd name="T50" fmla="*/ 3 w 320"/>
                  <a:gd name="T51" fmla="*/ 147 h 328"/>
                  <a:gd name="T52" fmla="*/ 22 w 320"/>
                  <a:gd name="T53" fmla="*/ 209 h 328"/>
                  <a:gd name="T54" fmla="*/ 27 w 320"/>
                  <a:gd name="T55" fmla="*/ 241 h 328"/>
                  <a:gd name="T56" fmla="*/ 61 w 320"/>
                  <a:gd name="T57" fmla="*/ 299 h 328"/>
                  <a:gd name="T58" fmla="*/ 71 w 320"/>
                  <a:gd name="T59" fmla="*/ 306 h 328"/>
                  <a:gd name="T60" fmla="*/ 85 w 320"/>
                  <a:gd name="T61" fmla="*/ 313 h 328"/>
                  <a:gd name="T62" fmla="*/ 108 w 320"/>
                  <a:gd name="T63" fmla="*/ 321 h 328"/>
                  <a:gd name="T64" fmla="*/ 116 w 320"/>
                  <a:gd name="T65" fmla="*/ 323 h 328"/>
                  <a:gd name="T66" fmla="*/ 132 w 320"/>
                  <a:gd name="T67" fmla="*/ 325 h 328"/>
                  <a:gd name="T68" fmla="*/ 140 w 320"/>
                  <a:gd name="T69" fmla="*/ 326 h 328"/>
                  <a:gd name="T70" fmla="*/ 181 w 320"/>
                  <a:gd name="T71" fmla="*/ 326 h 328"/>
                  <a:gd name="T72" fmla="*/ 268 w 320"/>
                  <a:gd name="T73" fmla="*/ 288 h 328"/>
                  <a:gd name="T74" fmla="*/ 283 w 320"/>
                  <a:gd name="T75" fmla="*/ 260 h 328"/>
                  <a:gd name="T76" fmla="*/ 288 w 320"/>
                  <a:gd name="T77" fmla="*/ 244 h 328"/>
                  <a:gd name="T78" fmla="*/ 299 w 320"/>
                  <a:gd name="T79" fmla="*/ 19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0" h="328">
                    <a:moveTo>
                      <a:pt x="318" y="134"/>
                    </a:moveTo>
                    <a:cubicBezTo>
                      <a:pt x="314" y="156"/>
                      <a:pt x="306" y="176"/>
                      <a:pt x="299" y="197"/>
                    </a:cubicBezTo>
                    <a:cubicBezTo>
                      <a:pt x="296" y="207"/>
                      <a:pt x="293" y="217"/>
                      <a:pt x="291" y="228"/>
                    </a:cubicBezTo>
                    <a:cubicBezTo>
                      <a:pt x="288" y="244"/>
                      <a:pt x="288" y="244"/>
                      <a:pt x="288" y="244"/>
                    </a:cubicBezTo>
                    <a:cubicBezTo>
                      <a:pt x="288" y="247"/>
                      <a:pt x="287" y="250"/>
                      <a:pt x="286" y="252"/>
                    </a:cubicBezTo>
                    <a:cubicBezTo>
                      <a:pt x="286" y="255"/>
                      <a:pt x="285" y="258"/>
                      <a:pt x="284" y="260"/>
                    </a:cubicBezTo>
                    <a:cubicBezTo>
                      <a:pt x="282" y="265"/>
                      <a:pt x="280" y="270"/>
                      <a:pt x="277" y="275"/>
                    </a:cubicBezTo>
                    <a:cubicBezTo>
                      <a:pt x="275" y="280"/>
                      <a:pt x="272" y="284"/>
                      <a:pt x="269" y="289"/>
                    </a:cubicBezTo>
                    <a:cubicBezTo>
                      <a:pt x="262" y="297"/>
                      <a:pt x="253" y="304"/>
                      <a:pt x="244" y="310"/>
                    </a:cubicBezTo>
                    <a:cubicBezTo>
                      <a:pt x="225" y="321"/>
                      <a:pt x="203" y="325"/>
                      <a:pt x="181" y="327"/>
                    </a:cubicBezTo>
                    <a:cubicBezTo>
                      <a:pt x="170" y="328"/>
                      <a:pt x="159" y="328"/>
                      <a:pt x="148" y="328"/>
                    </a:cubicBezTo>
                    <a:cubicBezTo>
                      <a:pt x="140" y="327"/>
                      <a:pt x="140" y="327"/>
                      <a:pt x="140" y="327"/>
                    </a:cubicBezTo>
                    <a:cubicBezTo>
                      <a:pt x="136" y="327"/>
                      <a:pt x="136" y="327"/>
                      <a:pt x="136" y="327"/>
                    </a:cubicBezTo>
                    <a:cubicBezTo>
                      <a:pt x="132" y="327"/>
                      <a:pt x="132" y="327"/>
                      <a:pt x="132" y="327"/>
                    </a:cubicBezTo>
                    <a:cubicBezTo>
                      <a:pt x="124" y="326"/>
                      <a:pt x="124" y="326"/>
                      <a:pt x="124" y="326"/>
                    </a:cubicBezTo>
                    <a:cubicBezTo>
                      <a:pt x="116" y="324"/>
                      <a:pt x="116" y="324"/>
                      <a:pt x="116" y="324"/>
                    </a:cubicBezTo>
                    <a:cubicBezTo>
                      <a:pt x="112" y="323"/>
                      <a:pt x="112" y="323"/>
                      <a:pt x="112" y="323"/>
                    </a:cubicBezTo>
                    <a:cubicBezTo>
                      <a:pt x="108" y="322"/>
                      <a:pt x="108" y="322"/>
                      <a:pt x="108" y="322"/>
                    </a:cubicBezTo>
                    <a:cubicBezTo>
                      <a:pt x="106" y="321"/>
                      <a:pt x="103" y="321"/>
                      <a:pt x="100" y="320"/>
                    </a:cubicBezTo>
                    <a:cubicBezTo>
                      <a:pt x="95" y="318"/>
                      <a:pt x="90" y="316"/>
                      <a:pt x="85" y="314"/>
                    </a:cubicBezTo>
                    <a:cubicBezTo>
                      <a:pt x="83" y="313"/>
                      <a:pt x="80" y="312"/>
                      <a:pt x="78" y="311"/>
                    </a:cubicBezTo>
                    <a:cubicBezTo>
                      <a:pt x="71" y="307"/>
                      <a:pt x="71" y="307"/>
                      <a:pt x="71" y="307"/>
                    </a:cubicBezTo>
                    <a:cubicBezTo>
                      <a:pt x="68" y="305"/>
                      <a:pt x="66" y="303"/>
                      <a:pt x="64" y="302"/>
                    </a:cubicBezTo>
                    <a:cubicBezTo>
                      <a:pt x="60" y="300"/>
                      <a:pt x="60" y="300"/>
                      <a:pt x="60" y="300"/>
                    </a:cubicBezTo>
                    <a:cubicBezTo>
                      <a:pt x="57" y="297"/>
                      <a:pt x="57" y="297"/>
                      <a:pt x="57" y="297"/>
                    </a:cubicBezTo>
                    <a:cubicBezTo>
                      <a:pt x="40" y="283"/>
                      <a:pt x="29" y="263"/>
                      <a:pt x="26" y="241"/>
                    </a:cubicBezTo>
                    <a:cubicBezTo>
                      <a:pt x="26" y="236"/>
                      <a:pt x="25" y="230"/>
                      <a:pt x="25" y="225"/>
                    </a:cubicBezTo>
                    <a:cubicBezTo>
                      <a:pt x="24" y="220"/>
                      <a:pt x="23" y="214"/>
                      <a:pt x="21" y="209"/>
                    </a:cubicBezTo>
                    <a:cubicBezTo>
                      <a:pt x="18" y="199"/>
                      <a:pt x="14" y="189"/>
                      <a:pt x="10" y="179"/>
                    </a:cubicBezTo>
                    <a:cubicBezTo>
                      <a:pt x="6" y="168"/>
                      <a:pt x="3" y="158"/>
                      <a:pt x="2" y="147"/>
                    </a:cubicBezTo>
                    <a:cubicBezTo>
                      <a:pt x="0" y="136"/>
                      <a:pt x="0" y="125"/>
                      <a:pt x="1" y="114"/>
                    </a:cubicBezTo>
                    <a:cubicBezTo>
                      <a:pt x="2" y="93"/>
                      <a:pt x="10" y="71"/>
                      <a:pt x="24" y="54"/>
                    </a:cubicBezTo>
                    <a:cubicBezTo>
                      <a:pt x="38" y="37"/>
                      <a:pt x="57" y="25"/>
                      <a:pt x="77" y="16"/>
                    </a:cubicBezTo>
                    <a:cubicBezTo>
                      <a:pt x="97" y="8"/>
                      <a:pt x="118" y="3"/>
                      <a:pt x="140" y="1"/>
                    </a:cubicBezTo>
                    <a:cubicBezTo>
                      <a:pt x="151" y="1"/>
                      <a:pt x="162" y="0"/>
                      <a:pt x="173" y="1"/>
                    </a:cubicBezTo>
                    <a:cubicBezTo>
                      <a:pt x="184" y="1"/>
                      <a:pt x="195" y="2"/>
                      <a:pt x="205" y="4"/>
                    </a:cubicBezTo>
                    <a:cubicBezTo>
                      <a:pt x="227" y="7"/>
                      <a:pt x="248" y="13"/>
                      <a:pt x="267" y="24"/>
                    </a:cubicBezTo>
                    <a:cubicBezTo>
                      <a:pt x="277" y="29"/>
                      <a:pt x="286" y="36"/>
                      <a:pt x="293" y="43"/>
                    </a:cubicBezTo>
                    <a:cubicBezTo>
                      <a:pt x="297" y="47"/>
                      <a:pt x="301" y="52"/>
                      <a:pt x="304" y="56"/>
                    </a:cubicBezTo>
                    <a:cubicBezTo>
                      <a:pt x="307" y="61"/>
                      <a:pt x="309" y="65"/>
                      <a:pt x="312" y="70"/>
                    </a:cubicBezTo>
                    <a:cubicBezTo>
                      <a:pt x="316" y="80"/>
                      <a:pt x="318" y="91"/>
                      <a:pt x="319" y="102"/>
                    </a:cubicBezTo>
                    <a:cubicBezTo>
                      <a:pt x="320" y="113"/>
                      <a:pt x="320" y="124"/>
                      <a:pt x="318" y="134"/>
                    </a:cubicBezTo>
                    <a:moveTo>
                      <a:pt x="318" y="134"/>
                    </a:moveTo>
                    <a:cubicBezTo>
                      <a:pt x="319" y="124"/>
                      <a:pt x="320" y="113"/>
                      <a:pt x="319" y="102"/>
                    </a:cubicBezTo>
                    <a:cubicBezTo>
                      <a:pt x="318" y="91"/>
                      <a:pt x="315" y="80"/>
                      <a:pt x="311" y="71"/>
                    </a:cubicBezTo>
                    <a:cubicBezTo>
                      <a:pt x="302" y="51"/>
                      <a:pt x="286" y="35"/>
                      <a:pt x="267" y="25"/>
                    </a:cubicBezTo>
                    <a:cubicBezTo>
                      <a:pt x="248" y="14"/>
                      <a:pt x="226" y="9"/>
                      <a:pt x="205" y="5"/>
                    </a:cubicBezTo>
                    <a:cubicBezTo>
                      <a:pt x="184" y="3"/>
                      <a:pt x="162" y="2"/>
                      <a:pt x="140" y="3"/>
                    </a:cubicBezTo>
                    <a:cubicBezTo>
                      <a:pt x="119" y="5"/>
                      <a:pt x="97" y="9"/>
                      <a:pt x="77" y="18"/>
                    </a:cubicBezTo>
                    <a:cubicBezTo>
                      <a:pt x="58" y="26"/>
                      <a:pt x="39" y="38"/>
                      <a:pt x="25" y="55"/>
                    </a:cubicBezTo>
                    <a:cubicBezTo>
                      <a:pt x="12" y="72"/>
                      <a:pt x="4" y="93"/>
                      <a:pt x="2" y="115"/>
                    </a:cubicBezTo>
                    <a:cubicBezTo>
                      <a:pt x="1" y="125"/>
                      <a:pt x="1" y="136"/>
                      <a:pt x="3" y="147"/>
                    </a:cubicBezTo>
                    <a:cubicBezTo>
                      <a:pt x="4" y="158"/>
                      <a:pt x="7" y="168"/>
                      <a:pt x="11" y="178"/>
                    </a:cubicBezTo>
                    <a:cubicBezTo>
                      <a:pt x="15" y="188"/>
                      <a:pt x="19" y="198"/>
                      <a:pt x="22" y="209"/>
                    </a:cubicBezTo>
                    <a:cubicBezTo>
                      <a:pt x="24" y="214"/>
                      <a:pt x="25" y="219"/>
                      <a:pt x="25" y="225"/>
                    </a:cubicBezTo>
                    <a:cubicBezTo>
                      <a:pt x="26" y="230"/>
                      <a:pt x="26" y="236"/>
                      <a:pt x="27" y="241"/>
                    </a:cubicBezTo>
                    <a:cubicBezTo>
                      <a:pt x="30" y="263"/>
                      <a:pt x="41" y="283"/>
                      <a:pt x="58" y="296"/>
                    </a:cubicBezTo>
                    <a:cubicBezTo>
                      <a:pt x="61" y="299"/>
                      <a:pt x="61" y="299"/>
                      <a:pt x="61" y="299"/>
                    </a:cubicBezTo>
                    <a:cubicBezTo>
                      <a:pt x="64" y="301"/>
                      <a:pt x="64" y="301"/>
                      <a:pt x="64" y="301"/>
                    </a:cubicBezTo>
                    <a:cubicBezTo>
                      <a:pt x="66" y="303"/>
                      <a:pt x="69" y="305"/>
                      <a:pt x="71" y="306"/>
                    </a:cubicBezTo>
                    <a:cubicBezTo>
                      <a:pt x="78" y="310"/>
                      <a:pt x="78" y="310"/>
                      <a:pt x="78" y="310"/>
                    </a:cubicBezTo>
                    <a:cubicBezTo>
                      <a:pt x="80" y="311"/>
                      <a:pt x="83" y="312"/>
                      <a:pt x="85" y="313"/>
                    </a:cubicBezTo>
                    <a:cubicBezTo>
                      <a:pt x="90" y="316"/>
                      <a:pt x="95" y="317"/>
                      <a:pt x="101" y="319"/>
                    </a:cubicBezTo>
                    <a:cubicBezTo>
                      <a:pt x="103" y="320"/>
                      <a:pt x="106" y="320"/>
                      <a:pt x="108" y="321"/>
                    </a:cubicBezTo>
                    <a:cubicBezTo>
                      <a:pt x="112" y="322"/>
                      <a:pt x="112" y="322"/>
                      <a:pt x="112" y="322"/>
                    </a:cubicBezTo>
                    <a:cubicBezTo>
                      <a:pt x="116" y="323"/>
                      <a:pt x="116" y="323"/>
                      <a:pt x="116" y="323"/>
                    </a:cubicBezTo>
                    <a:cubicBezTo>
                      <a:pt x="124" y="324"/>
                      <a:pt x="124" y="324"/>
                      <a:pt x="124" y="324"/>
                    </a:cubicBezTo>
                    <a:cubicBezTo>
                      <a:pt x="132" y="325"/>
                      <a:pt x="132" y="325"/>
                      <a:pt x="132" y="325"/>
                    </a:cubicBezTo>
                    <a:cubicBezTo>
                      <a:pt x="136" y="326"/>
                      <a:pt x="136" y="326"/>
                      <a:pt x="136" y="326"/>
                    </a:cubicBezTo>
                    <a:cubicBezTo>
                      <a:pt x="140" y="326"/>
                      <a:pt x="140" y="326"/>
                      <a:pt x="140" y="326"/>
                    </a:cubicBezTo>
                    <a:cubicBezTo>
                      <a:pt x="149" y="327"/>
                      <a:pt x="149" y="327"/>
                      <a:pt x="149" y="327"/>
                    </a:cubicBezTo>
                    <a:cubicBezTo>
                      <a:pt x="159" y="327"/>
                      <a:pt x="170" y="327"/>
                      <a:pt x="181" y="326"/>
                    </a:cubicBezTo>
                    <a:cubicBezTo>
                      <a:pt x="203" y="324"/>
                      <a:pt x="224" y="319"/>
                      <a:pt x="243" y="309"/>
                    </a:cubicBezTo>
                    <a:cubicBezTo>
                      <a:pt x="252" y="303"/>
                      <a:pt x="261" y="296"/>
                      <a:pt x="268" y="288"/>
                    </a:cubicBezTo>
                    <a:cubicBezTo>
                      <a:pt x="271" y="284"/>
                      <a:pt x="274" y="279"/>
                      <a:pt x="276" y="274"/>
                    </a:cubicBezTo>
                    <a:cubicBezTo>
                      <a:pt x="279" y="270"/>
                      <a:pt x="281" y="265"/>
                      <a:pt x="283" y="260"/>
                    </a:cubicBezTo>
                    <a:cubicBezTo>
                      <a:pt x="284" y="257"/>
                      <a:pt x="285" y="255"/>
                      <a:pt x="285" y="252"/>
                    </a:cubicBezTo>
                    <a:cubicBezTo>
                      <a:pt x="286" y="249"/>
                      <a:pt x="287" y="247"/>
                      <a:pt x="288" y="244"/>
                    </a:cubicBezTo>
                    <a:cubicBezTo>
                      <a:pt x="288" y="239"/>
                      <a:pt x="289" y="233"/>
                      <a:pt x="290" y="228"/>
                    </a:cubicBezTo>
                    <a:cubicBezTo>
                      <a:pt x="292" y="217"/>
                      <a:pt x="295" y="207"/>
                      <a:pt x="299" y="197"/>
                    </a:cubicBezTo>
                    <a:cubicBezTo>
                      <a:pt x="305" y="176"/>
                      <a:pt x="314" y="156"/>
                      <a:pt x="318" y="134"/>
                    </a:cubicBezTo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9" name="Oval 284">
                <a:extLst>
                  <a:ext uri="{FF2B5EF4-FFF2-40B4-BE49-F238E27FC236}">
                    <a16:creationId xmlns:a16="http://schemas.microsoft.com/office/drawing/2014/main" id="{AE24ADFB-9D7D-4822-9E29-80A38DD4A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1" y="1446"/>
                <a:ext cx="57" cy="5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0" name="Freeform 285">
                <a:extLst>
                  <a:ext uri="{FF2B5EF4-FFF2-40B4-BE49-F238E27FC236}">
                    <a16:creationId xmlns:a16="http://schemas.microsoft.com/office/drawing/2014/main" id="{873DE043-381B-4517-9E61-F4D07666CD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9" y="1443"/>
                <a:ext cx="59" cy="62"/>
              </a:xfrm>
              <a:custGeom>
                <a:avLst/>
                <a:gdLst>
                  <a:gd name="T0" fmla="*/ 24 w 24"/>
                  <a:gd name="T1" fmla="*/ 13 h 25"/>
                  <a:gd name="T2" fmla="*/ 21 w 24"/>
                  <a:gd name="T3" fmla="*/ 21 h 25"/>
                  <a:gd name="T4" fmla="*/ 12 w 24"/>
                  <a:gd name="T5" fmla="*/ 25 h 25"/>
                  <a:gd name="T6" fmla="*/ 1 w 24"/>
                  <a:gd name="T7" fmla="*/ 13 h 25"/>
                  <a:gd name="T8" fmla="*/ 4 w 24"/>
                  <a:gd name="T9" fmla="*/ 4 h 25"/>
                  <a:gd name="T10" fmla="*/ 12 w 24"/>
                  <a:gd name="T11" fmla="*/ 1 h 25"/>
                  <a:gd name="T12" fmla="*/ 21 w 24"/>
                  <a:gd name="T13" fmla="*/ 4 h 25"/>
                  <a:gd name="T14" fmla="*/ 24 w 24"/>
                  <a:gd name="T15" fmla="*/ 13 h 25"/>
                  <a:gd name="T16" fmla="*/ 24 w 24"/>
                  <a:gd name="T17" fmla="*/ 13 h 25"/>
                  <a:gd name="T18" fmla="*/ 20 w 24"/>
                  <a:gd name="T19" fmla="*/ 5 h 25"/>
                  <a:gd name="T20" fmla="*/ 12 w 24"/>
                  <a:gd name="T21" fmla="*/ 2 h 25"/>
                  <a:gd name="T22" fmla="*/ 5 w 24"/>
                  <a:gd name="T23" fmla="*/ 5 h 25"/>
                  <a:gd name="T24" fmla="*/ 2 w 24"/>
                  <a:gd name="T25" fmla="*/ 13 h 25"/>
                  <a:gd name="T26" fmla="*/ 5 w 24"/>
                  <a:gd name="T27" fmla="*/ 21 h 25"/>
                  <a:gd name="T28" fmla="*/ 12 w 24"/>
                  <a:gd name="T29" fmla="*/ 23 h 25"/>
                  <a:gd name="T30" fmla="*/ 20 w 24"/>
                  <a:gd name="T31" fmla="*/ 21 h 25"/>
                  <a:gd name="T32" fmla="*/ 24 w 24"/>
                  <a:gd name="T3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5">
                    <a:moveTo>
                      <a:pt x="24" y="13"/>
                    </a:moveTo>
                    <a:cubicBezTo>
                      <a:pt x="24" y="16"/>
                      <a:pt x="23" y="19"/>
                      <a:pt x="21" y="21"/>
                    </a:cubicBezTo>
                    <a:cubicBezTo>
                      <a:pt x="19" y="24"/>
                      <a:pt x="16" y="25"/>
                      <a:pt x="12" y="25"/>
                    </a:cubicBezTo>
                    <a:cubicBezTo>
                      <a:pt x="6" y="25"/>
                      <a:pt x="1" y="19"/>
                      <a:pt x="1" y="13"/>
                    </a:cubicBezTo>
                    <a:cubicBezTo>
                      <a:pt x="0" y="10"/>
                      <a:pt x="2" y="6"/>
                      <a:pt x="4" y="4"/>
                    </a:cubicBezTo>
                    <a:cubicBezTo>
                      <a:pt x="6" y="2"/>
                      <a:pt x="9" y="0"/>
                      <a:pt x="12" y="1"/>
                    </a:cubicBezTo>
                    <a:cubicBezTo>
                      <a:pt x="16" y="1"/>
                      <a:pt x="19" y="2"/>
                      <a:pt x="21" y="4"/>
                    </a:cubicBezTo>
                    <a:cubicBezTo>
                      <a:pt x="23" y="7"/>
                      <a:pt x="24" y="10"/>
                      <a:pt x="24" y="13"/>
                    </a:cubicBezTo>
                    <a:close/>
                    <a:moveTo>
                      <a:pt x="24" y="13"/>
                    </a:moveTo>
                    <a:cubicBezTo>
                      <a:pt x="24" y="10"/>
                      <a:pt x="22" y="7"/>
                      <a:pt x="20" y="5"/>
                    </a:cubicBezTo>
                    <a:cubicBezTo>
                      <a:pt x="18" y="3"/>
                      <a:pt x="15" y="2"/>
                      <a:pt x="12" y="2"/>
                    </a:cubicBezTo>
                    <a:cubicBezTo>
                      <a:pt x="10" y="2"/>
                      <a:pt x="7" y="3"/>
                      <a:pt x="5" y="5"/>
                    </a:cubicBezTo>
                    <a:cubicBezTo>
                      <a:pt x="3" y="7"/>
                      <a:pt x="2" y="10"/>
                      <a:pt x="2" y="13"/>
                    </a:cubicBezTo>
                    <a:cubicBezTo>
                      <a:pt x="1" y="16"/>
                      <a:pt x="3" y="19"/>
                      <a:pt x="5" y="21"/>
                    </a:cubicBezTo>
                    <a:cubicBezTo>
                      <a:pt x="7" y="23"/>
                      <a:pt x="10" y="24"/>
                      <a:pt x="12" y="23"/>
                    </a:cubicBezTo>
                    <a:cubicBezTo>
                      <a:pt x="15" y="23"/>
                      <a:pt x="18" y="22"/>
                      <a:pt x="20" y="21"/>
                    </a:cubicBezTo>
                    <a:cubicBezTo>
                      <a:pt x="22" y="19"/>
                      <a:pt x="24" y="16"/>
                      <a:pt x="24" y="13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1" name="Freeform 286">
                <a:extLst>
                  <a:ext uri="{FF2B5EF4-FFF2-40B4-BE49-F238E27FC236}">
                    <a16:creationId xmlns:a16="http://schemas.microsoft.com/office/drawing/2014/main" id="{07A13AE3-9945-48B2-BE97-C5082FA94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1448"/>
                <a:ext cx="35" cy="52"/>
              </a:xfrm>
              <a:custGeom>
                <a:avLst/>
                <a:gdLst>
                  <a:gd name="T0" fmla="*/ 4 w 14"/>
                  <a:gd name="T1" fmla="*/ 11 h 21"/>
                  <a:gd name="T2" fmla="*/ 14 w 14"/>
                  <a:gd name="T3" fmla="*/ 1 h 21"/>
                  <a:gd name="T4" fmla="*/ 11 w 14"/>
                  <a:gd name="T5" fmla="*/ 0 h 21"/>
                  <a:gd name="T6" fmla="*/ 0 w 14"/>
                  <a:gd name="T7" fmla="*/ 11 h 21"/>
                  <a:gd name="T8" fmla="*/ 11 w 14"/>
                  <a:gd name="T9" fmla="*/ 21 h 21"/>
                  <a:gd name="T10" fmla="*/ 12 w 14"/>
                  <a:gd name="T11" fmla="*/ 21 h 21"/>
                  <a:gd name="T12" fmla="*/ 4 w 14"/>
                  <a:gd name="T1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1">
                    <a:moveTo>
                      <a:pt x="4" y="11"/>
                    </a:moveTo>
                    <a:cubicBezTo>
                      <a:pt x="4" y="6"/>
                      <a:pt x="8" y="1"/>
                      <a:pt x="14" y="1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1"/>
                      <a:pt x="11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7" y="20"/>
                      <a:pt x="4" y="16"/>
                      <a:pt x="4" y="1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2" name="Oval 287">
                <a:extLst>
                  <a:ext uri="{FF2B5EF4-FFF2-40B4-BE49-F238E27FC236}">
                    <a16:creationId xmlns:a16="http://schemas.microsoft.com/office/drawing/2014/main" id="{7CABB9DA-59F0-41E7-872C-2662D332A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5" y="1446"/>
                <a:ext cx="57" cy="5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3" name="Freeform 288">
                <a:extLst>
                  <a:ext uri="{FF2B5EF4-FFF2-40B4-BE49-F238E27FC236}">
                    <a16:creationId xmlns:a16="http://schemas.microsoft.com/office/drawing/2014/main" id="{FE05D3C7-8B06-4851-90CD-893428E0B6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42" y="1443"/>
                <a:ext cx="60" cy="60"/>
              </a:xfrm>
              <a:custGeom>
                <a:avLst/>
                <a:gdLst>
                  <a:gd name="T0" fmla="*/ 24 w 24"/>
                  <a:gd name="T1" fmla="*/ 12 h 24"/>
                  <a:gd name="T2" fmla="*/ 21 w 24"/>
                  <a:gd name="T3" fmla="*/ 20 h 24"/>
                  <a:gd name="T4" fmla="*/ 12 w 24"/>
                  <a:gd name="T5" fmla="*/ 24 h 24"/>
                  <a:gd name="T6" fmla="*/ 0 w 24"/>
                  <a:gd name="T7" fmla="*/ 12 h 24"/>
                  <a:gd name="T8" fmla="*/ 4 w 24"/>
                  <a:gd name="T9" fmla="*/ 3 h 24"/>
                  <a:gd name="T10" fmla="*/ 12 w 24"/>
                  <a:gd name="T11" fmla="*/ 0 h 24"/>
                  <a:gd name="T12" fmla="*/ 21 w 24"/>
                  <a:gd name="T13" fmla="*/ 4 h 24"/>
                  <a:gd name="T14" fmla="*/ 24 w 24"/>
                  <a:gd name="T15" fmla="*/ 12 h 24"/>
                  <a:gd name="T16" fmla="*/ 24 w 24"/>
                  <a:gd name="T17" fmla="*/ 12 h 24"/>
                  <a:gd name="T18" fmla="*/ 20 w 24"/>
                  <a:gd name="T19" fmla="*/ 4 h 24"/>
                  <a:gd name="T20" fmla="*/ 12 w 24"/>
                  <a:gd name="T21" fmla="*/ 2 h 24"/>
                  <a:gd name="T22" fmla="*/ 5 w 24"/>
                  <a:gd name="T23" fmla="*/ 5 h 24"/>
                  <a:gd name="T24" fmla="*/ 1 w 24"/>
                  <a:gd name="T25" fmla="*/ 12 h 24"/>
                  <a:gd name="T26" fmla="*/ 4 w 24"/>
                  <a:gd name="T27" fmla="*/ 20 h 24"/>
                  <a:gd name="T28" fmla="*/ 12 w 24"/>
                  <a:gd name="T29" fmla="*/ 23 h 24"/>
                  <a:gd name="T30" fmla="*/ 20 w 24"/>
                  <a:gd name="T31" fmla="*/ 20 h 24"/>
                  <a:gd name="T32" fmla="*/ 24 w 24"/>
                  <a:gd name="T3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24" y="12"/>
                    </a:moveTo>
                    <a:cubicBezTo>
                      <a:pt x="24" y="15"/>
                      <a:pt x="23" y="18"/>
                      <a:pt x="21" y="20"/>
                    </a:cubicBezTo>
                    <a:cubicBezTo>
                      <a:pt x="19" y="23"/>
                      <a:pt x="15" y="24"/>
                      <a:pt x="12" y="24"/>
                    </a:cubicBezTo>
                    <a:cubicBezTo>
                      <a:pt x="6" y="24"/>
                      <a:pt x="1" y="18"/>
                      <a:pt x="0" y="12"/>
                    </a:cubicBezTo>
                    <a:cubicBezTo>
                      <a:pt x="0" y="9"/>
                      <a:pt x="1" y="6"/>
                      <a:pt x="4" y="3"/>
                    </a:cubicBezTo>
                    <a:cubicBezTo>
                      <a:pt x="6" y="1"/>
                      <a:pt x="9" y="0"/>
                      <a:pt x="12" y="0"/>
                    </a:cubicBezTo>
                    <a:cubicBezTo>
                      <a:pt x="15" y="0"/>
                      <a:pt x="19" y="1"/>
                      <a:pt x="21" y="4"/>
                    </a:cubicBezTo>
                    <a:cubicBezTo>
                      <a:pt x="23" y="6"/>
                      <a:pt x="24" y="9"/>
                      <a:pt x="24" y="12"/>
                    </a:cubicBezTo>
                    <a:close/>
                    <a:moveTo>
                      <a:pt x="24" y="12"/>
                    </a:moveTo>
                    <a:cubicBezTo>
                      <a:pt x="24" y="9"/>
                      <a:pt x="22" y="6"/>
                      <a:pt x="20" y="4"/>
                    </a:cubicBezTo>
                    <a:cubicBezTo>
                      <a:pt x="18" y="3"/>
                      <a:pt x="15" y="2"/>
                      <a:pt x="12" y="2"/>
                    </a:cubicBezTo>
                    <a:cubicBezTo>
                      <a:pt x="9" y="2"/>
                      <a:pt x="7" y="3"/>
                      <a:pt x="5" y="5"/>
                    </a:cubicBezTo>
                    <a:cubicBezTo>
                      <a:pt x="3" y="6"/>
                      <a:pt x="1" y="9"/>
                      <a:pt x="1" y="12"/>
                    </a:cubicBezTo>
                    <a:cubicBezTo>
                      <a:pt x="1" y="15"/>
                      <a:pt x="2" y="18"/>
                      <a:pt x="4" y="20"/>
                    </a:cubicBezTo>
                    <a:cubicBezTo>
                      <a:pt x="6" y="22"/>
                      <a:pt x="9" y="23"/>
                      <a:pt x="12" y="23"/>
                    </a:cubicBezTo>
                    <a:cubicBezTo>
                      <a:pt x="15" y="23"/>
                      <a:pt x="18" y="22"/>
                      <a:pt x="20" y="20"/>
                    </a:cubicBezTo>
                    <a:cubicBezTo>
                      <a:pt x="22" y="18"/>
                      <a:pt x="24" y="15"/>
                      <a:pt x="24" y="12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4" name="Freeform 289">
                <a:extLst>
                  <a:ext uri="{FF2B5EF4-FFF2-40B4-BE49-F238E27FC236}">
                    <a16:creationId xmlns:a16="http://schemas.microsoft.com/office/drawing/2014/main" id="{2886AF0A-43A1-4E8C-BF45-D2A59A47F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5" y="1446"/>
                <a:ext cx="32" cy="54"/>
              </a:xfrm>
              <a:custGeom>
                <a:avLst/>
                <a:gdLst>
                  <a:gd name="T0" fmla="*/ 4 w 13"/>
                  <a:gd name="T1" fmla="*/ 11 h 22"/>
                  <a:gd name="T2" fmla="*/ 13 w 13"/>
                  <a:gd name="T3" fmla="*/ 1 h 22"/>
                  <a:gd name="T4" fmla="*/ 10 w 13"/>
                  <a:gd name="T5" fmla="*/ 0 h 22"/>
                  <a:gd name="T6" fmla="*/ 0 w 13"/>
                  <a:gd name="T7" fmla="*/ 11 h 22"/>
                  <a:gd name="T8" fmla="*/ 10 w 13"/>
                  <a:gd name="T9" fmla="*/ 22 h 22"/>
                  <a:gd name="T10" fmla="*/ 11 w 13"/>
                  <a:gd name="T11" fmla="*/ 22 h 22"/>
                  <a:gd name="T12" fmla="*/ 4 w 13"/>
                  <a:gd name="T13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2">
                    <a:moveTo>
                      <a:pt x="4" y="11"/>
                    </a:moveTo>
                    <a:cubicBezTo>
                      <a:pt x="4" y="6"/>
                      <a:pt x="8" y="1"/>
                      <a:pt x="13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0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7" y="20"/>
                      <a:pt x="4" y="16"/>
                      <a:pt x="4" y="1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5" name="Freeform 290">
                <a:extLst>
                  <a:ext uri="{FF2B5EF4-FFF2-40B4-BE49-F238E27FC236}">
                    <a16:creationId xmlns:a16="http://schemas.microsoft.com/office/drawing/2014/main" id="{FE2FEF10-7CDB-456D-A0CE-017920F64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3" y="1641"/>
                <a:ext cx="92" cy="44"/>
              </a:xfrm>
              <a:custGeom>
                <a:avLst/>
                <a:gdLst>
                  <a:gd name="T0" fmla="*/ 37 w 37"/>
                  <a:gd name="T1" fmla="*/ 0 h 18"/>
                  <a:gd name="T2" fmla="*/ 37 w 37"/>
                  <a:gd name="T3" fmla="*/ 0 h 18"/>
                  <a:gd name="T4" fmla="*/ 11 w 37"/>
                  <a:gd name="T5" fmla="*/ 1 h 18"/>
                  <a:gd name="T6" fmla="*/ 4 w 37"/>
                  <a:gd name="T7" fmla="*/ 1 h 18"/>
                  <a:gd name="T8" fmla="*/ 0 w 37"/>
                  <a:gd name="T9" fmla="*/ 1 h 18"/>
                  <a:gd name="T10" fmla="*/ 0 w 37"/>
                  <a:gd name="T11" fmla="*/ 18 h 18"/>
                  <a:gd name="T12" fmla="*/ 19 w 37"/>
                  <a:gd name="T13" fmla="*/ 16 h 18"/>
                  <a:gd name="T14" fmla="*/ 37 w 37"/>
                  <a:gd name="T15" fmla="*/ 17 h 18"/>
                  <a:gd name="T16" fmla="*/ 37 w 37"/>
                  <a:gd name="T17" fmla="*/ 9 h 18"/>
                  <a:gd name="T18" fmla="*/ 37 w 37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18">
                    <a:moveTo>
                      <a:pt x="37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9" y="1"/>
                      <a:pt x="20" y="1"/>
                      <a:pt x="11" y="1"/>
                    </a:cubicBezTo>
                    <a:cubicBezTo>
                      <a:pt x="9" y="1"/>
                      <a:pt x="7" y="1"/>
                      <a:pt x="4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6"/>
                      <a:pt x="0" y="12"/>
                      <a:pt x="0" y="18"/>
                    </a:cubicBezTo>
                    <a:cubicBezTo>
                      <a:pt x="6" y="16"/>
                      <a:pt x="12" y="16"/>
                      <a:pt x="19" y="16"/>
                    </a:cubicBezTo>
                    <a:cubicBezTo>
                      <a:pt x="25" y="16"/>
                      <a:pt x="31" y="16"/>
                      <a:pt x="37" y="17"/>
                    </a:cubicBezTo>
                    <a:cubicBezTo>
                      <a:pt x="37" y="15"/>
                      <a:pt x="37" y="12"/>
                      <a:pt x="37" y="9"/>
                    </a:cubicBezTo>
                    <a:cubicBezTo>
                      <a:pt x="37" y="6"/>
                      <a:pt x="37" y="3"/>
                      <a:pt x="37" y="0"/>
                    </a:cubicBezTo>
                  </a:path>
                </a:pathLst>
              </a:custGeom>
              <a:solidFill>
                <a:srgbClr val="FDC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6" name="Freeform 291">
                <a:extLst>
                  <a:ext uri="{FF2B5EF4-FFF2-40B4-BE49-F238E27FC236}">
                    <a16:creationId xmlns:a16="http://schemas.microsoft.com/office/drawing/2014/main" id="{7A3275FE-BABE-432E-BA3A-CC87BBA216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01" y="1641"/>
                <a:ext cx="99" cy="44"/>
              </a:xfrm>
              <a:custGeom>
                <a:avLst/>
                <a:gdLst>
                  <a:gd name="T0" fmla="*/ 0 w 40"/>
                  <a:gd name="T1" fmla="*/ 1 h 18"/>
                  <a:gd name="T2" fmla="*/ 1 w 40"/>
                  <a:gd name="T3" fmla="*/ 18 h 18"/>
                  <a:gd name="T4" fmla="*/ 1 w 40"/>
                  <a:gd name="T5" fmla="*/ 18 h 18"/>
                  <a:gd name="T6" fmla="*/ 1 w 40"/>
                  <a:gd name="T7" fmla="*/ 1 h 18"/>
                  <a:gd name="T8" fmla="*/ 0 w 40"/>
                  <a:gd name="T9" fmla="*/ 1 h 18"/>
                  <a:gd name="T10" fmla="*/ 40 w 40"/>
                  <a:gd name="T11" fmla="*/ 0 h 18"/>
                  <a:gd name="T12" fmla="*/ 38 w 40"/>
                  <a:gd name="T13" fmla="*/ 0 h 18"/>
                  <a:gd name="T14" fmla="*/ 38 w 40"/>
                  <a:gd name="T15" fmla="*/ 9 h 18"/>
                  <a:gd name="T16" fmla="*/ 38 w 40"/>
                  <a:gd name="T17" fmla="*/ 17 h 18"/>
                  <a:gd name="T18" fmla="*/ 39 w 40"/>
                  <a:gd name="T19" fmla="*/ 17 h 18"/>
                  <a:gd name="T20" fmla="*/ 40 w 40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8">
                    <a:moveTo>
                      <a:pt x="0" y="1"/>
                    </a:moveTo>
                    <a:cubicBezTo>
                      <a:pt x="1" y="7"/>
                      <a:pt x="1" y="13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2"/>
                      <a:pt x="1" y="6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40" y="0"/>
                    </a:moveTo>
                    <a:cubicBezTo>
                      <a:pt x="39" y="0"/>
                      <a:pt x="39" y="0"/>
                      <a:pt x="38" y="0"/>
                    </a:cubicBezTo>
                    <a:cubicBezTo>
                      <a:pt x="38" y="3"/>
                      <a:pt x="38" y="6"/>
                      <a:pt x="38" y="9"/>
                    </a:cubicBezTo>
                    <a:cubicBezTo>
                      <a:pt x="38" y="12"/>
                      <a:pt x="38" y="15"/>
                      <a:pt x="38" y="17"/>
                    </a:cubicBezTo>
                    <a:cubicBezTo>
                      <a:pt x="38" y="17"/>
                      <a:pt x="39" y="17"/>
                      <a:pt x="39" y="17"/>
                    </a:cubicBezTo>
                    <a:cubicBezTo>
                      <a:pt x="39" y="12"/>
                      <a:pt x="39" y="6"/>
                      <a:pt x="40" y="0"/>
                    </a:cubicBezTo>
                  </a:path>
                </a:pathLst>
              </a:custGeom>
              <a:solidFill>
                <a:srgbClr val="A57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7" name="Freeform 292">
                <a:extLst>
                  <a:ext uri="{FF2B5EF4-FFF2-40B4-BE49-F238E27FC236}">
                    <a16:creationId xmlns:a16="http://schemas.microsoft.com/office/drawing/2014/main" id="{17E903D9-3050-472F-835A-5B7E7DB59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1641"/>
                <a:ext cx="99" cy="2"/>
              </a:xfrm>
              <a:custGeom>
                <a:avLst/>
                <a:gdLst>
                  <a:gd name="T0" fmla="*/ 40 w 40"/>
                  <a:gd name="T1" fmla="*/ 0 h 1"/>
                  <a:gd name="T2" fmla="*/ 19 w 40"/>
                  <a:gd name="T3" fmla="*/ 0 h 1"/>
                  <a:gd name="T4" fmla="*/ 0 w 40"/>
                  <a:gd name="T5" fmla="*/ 0 h 1"/>
                  <a:gd name="T6" fmla="*/ 0 w 40"/>
                  <a:gd name="T7" fmla="*/ 1 h 1"/>
                  <a:gd name="T8" fmla="*/ 1 w 40"/>
                  <a:gd name="T9" fmla="*/ 1 h 1"/>
                  <a:gd name="T10" fmla="*/ 5 w 40"/>
                  <a:gd name="T11" fmla="*/ 1 h 1"/>
                  <a:gd name="T12" fmla="*/ 12 w 40"/>
                  <a:gd name="T13" fmla="*/ 1 h 1"/>
                  <a:gd name="T14" fmla="*/ 38 w 40"/>
                  <a:gd name="T15" fmla="*/ 0 h 1"/>
                  <a:gd name="T16" fmla="*/ 38 w 40"/>
                  <a:gd name="T17" fmla="*/ 0 h 1"/>
                  <a:gd name="T18" fmla="*/ 40 w 40"/>
                  <a:gd name="T19" fmla="*/ 0 h 1"/>
                  <a:gd name="T20" fmla="*/ 40 w 40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">
                    <a:moveTo>
                      <a:pt x="40" y="0"/>
                    </a:moveTo>
                    <a:cubicBezTo>
                      <a:pt x="33" y="0"/>
                      <a:pt x="26" y="0"/>
                      <a:pt x="19" y="0"/>
                    </a:cubicBezTo>
                    <a:cubicBezTo>
                      <a:pt x="12" y="0"/>
                      <a:pt x="5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8" y="1"/>
                      <a:pt x="10" y="1"/>
                      <a:pt x="12" y="1"/>
                    </a:cubicBezTo>
                    <a:cubicBezTo>
                      <a:pt x="21" y="1"/>
                      <a:pt x="30" y="1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9" y="0"/>
                      <a:pt x="39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A570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0" name="Freeform 295">
                <a:extLst>
                  <a:ext uri="{FF2B5EF4-FFF2-40B4-BE49-F238E27FC236}">
                    <a16:creationId xmlns:a16="http://schemas.microsoft.com/office/drawing/2014/main" id="{FE99577F-EC47-4F9E-A0E0-D4CC11D6B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1334"/>
                <a:ext cx="94" cy="122"/>
              </a:xfrm>
              <a:custGeom>
                <a:avLst/>
                <a:gdLst>
                  <a:gd name="T0" fmla="*/ 28 w 38"/>
                  <a:gd name="T1" fmla="*/ 10 h 49"/>
                  <a:gd name="T2" fmla="*/ 28 w 38"/>
                  <a:gd name="T3" fmla="*/ 7 h 49"/>
                  <a:gd name="T4" fmla="*/ 28 w 38"/>
                  <a:gd name="T5" fmla="*/ 3 h 49"/>
                  <a:gd name="T6" fmla="*/ 27 w 38"/>
                  <a:gd name="T7" fmla="*/ 0 h 49"/>
                  <a:gd name="T8" fmla="*/ 26 w 38"/>
                  <a:gd name="T9" fmla="*/ 0 h 49"/>
                  <a:gd name="T10" fmla="*/ 25 w 38"/>
                  <a:gd name="T11" fmla="*/ 1 h 49"/>
                  <a:gd name="T12" fmla="*/ 25 w 38"/>
                  <a:gd name="T13" fmla="*/ 3 h 49"/>
                  <a:gd name="T14" fmla="*/ 25 w 38"/>
                  <a:gd name="T15" fmla="*/ 7 h 49"/>
                  <a:gd name="T16" fmla="*/ 25 w 38"/>
                  <a:gd name="T17" fmla="*/ 8 h 49"/>
                  <a:gd name="T18" fmla="*/ 19 w 38"/>
                  <a:gd name="T19" fmla="*/ 7 h 49"/>
                  <a:gd name="T20" fmla="*/ 18 w 38"/>
                  <a:gd name="T21" fmla="*/ 7 h 49"/>
                  <a:gd name="T22" fmla="*/ 18 w 38"/>
                  <a:gd name="T23" fmla="*/ 6 h 49"/>
                  <a:gd name="T24" fmla="*/ 16 w 38"/>
                  <a:gd name="T25" fmla="*/ 1 h 49"/>
                  <a:gd name="T26" fmla="*/ 15 w 38"/>
                  <a:gd name="T27" fmla="*/ 0 h 49"/>
                  <a:gd name="T28" fmla="*/ 14 w 38"/>
                  <a:gd name="T29" fmla="*/ 1 h 49"/>
                  <a:gd name="T30" fmla="*/ 15 w 38"/>
                  <a:gd name="T31" fmla="*/ 6 h 49"/>
                  <a:gd name="T32" fmla="*/ 16 w 38"/>
                  <a:gd name="T33" fmla="*/ 8 h 49"/>
                  <a:gd name="T34" fmla="*/ 8 w 38"/>
                  <a:gd name="T35" fmla="*/ 11 h 49"/>
                  <a:gd name="T36" fmla="*/ 7 w 38"/>
                  <a:gd name="T37" fmla="*/ 8 h 49"/>
                  <a:gd name="T38" fmla="*/ 6 w 38"/>
                  <a:gd name="T39" fmla="*/ 4 h 49"/>
                  <a:gd name="T40" fmla="*/ 4 w 38"/>
                  <a:gd name="T41" fmla="*/ 4 h 49"/>
                  <a:gd name="T42" fmla="*/ 5 w 38"/>
                  <a:gd name="T43" fmla="*/ 8 h 49"/>
                  <a:gd name="T44" fmla="*/ 6 w 38"/>
                  <a:gd name="T45" fmla="*/ 12 h 49"/>
                  <a:gd name="T46" fmla="*/ 6 w 38"/>
                  <a:gd name="T47" fmla="*/ 13 h 49"/>
                  <a:gd name="T48" fmla="*/ 0 w 38"/>
                  <a:gd name="T49" fmla="*/ 28 h 49"/>
                  <a:gd name="T50" fmla="*/ 19 w 38"/>
                  <a:gd name="T51" fmla="*/ 49 h 49"/>
                  <a:gd name="T52" fmla="*/ 38 w 38"/>
                  <a:gd name="T53" fmla="*/ 28 h 49"/>
                  <a:gd name="T54" fmla="*/ 28 w 38"/>
                  <a:gd name="T55" fmla="*/ 1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8" h="49">
                    <a:moveTo>
                      <a:pt x="28" y="10"/>
                    </a:moveTo>
                    <a:cubicBezTo>
                      <a:pt x="28" y="9"/>
                      <a:pt x="28" y="8"/>
                      <a:pt x="28" y="7"/>
                    </a:cubicBezTo>
                    <a:cubicBezTo>
                      <a:pt x="28" y="6"/>
                      <a:pt x="28" y="4"/>
                      <a:pt x="28" y="3"/>
                    </a:cubicBezTo>
                    <a:cubicBezTo>
                      <a:pt x="28" y="2"/>
                      <a:pt x="28" y="0"/>
                      <a:pt x="27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5" y="0"/>
                      <a:pt x="25" y="1"/>
                      <a:pt x="25" y="1"/>
                    </a:cubicBezTo>
                    <a:cubicBezTo>
                      <a:pt x="25" y="2"/>
                      <a:pt x="25" y="3"/>
                      <a:pt x="25" y="3"/>
                    </a:cubicBezTo>
                    <a:cubicBezTo>
                      <a:pt x="25" y="5"/>
                      <a:pt x="25" y="6"/>
                      <a:pt x="25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3" y="8"/>
                      <a:pt x="21" y="7"/>
                      <a:pt x="19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6"/>
                      <a:pt x="18" y="6"/>
                    </a:cubicBezTo>
                    <a:cubicBezTo>
                      <a:pt x="17" y="4"/>
                      <a:pt x="17" y="2"/>
                      <a:pt x="16" y="1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5" y="0"/>
                      <a:pt x="14" y="1"/>
                      <a:pt x="14" y="1"/>
                    </a:cubicBezTo>
                    <a:cubicBezTo>
                      <a:pt x="14" y="3"/>
                      <a:pt x="15" y="5"/>
                      <a:pt x="15" y="6"/>
                    </a:cubicBezTo>
                    <a:cubicBezTo>
                      <a:pt x="15" y="7"/>
                      <a:pt x="15" y="7"/>
                      <a:pt x="16" y="8"/>
                    </a:cubicBezTo>
                    <a:cubicBezTo>
                      <a:pt x="13" y="8"/>
                      <a:pt x="11" y="9"/>
                      <a:pt x="8" y="11"/>
                    </a:cubicBezTo>
                    <a:cubicBezTo>
                      <a:pt x="8" y="10"/>
                      <a:pt x="8" y="9"/>
                      <a:pt x="7" y="8"/>
                    </a:cubicBezTo>
                    <a:cubicBezTo>
                      <a:pt x="7" y="6"/>
                      <a:pt x="6" y="5"/>
                      <a:pt x="6" y="4"/>
                    </a:cubicBezTo>
                    <a:cubicBezTo>
                      <a:pt x="5" y="3"/>
                      <a:pt x="3" y="3"/>
                      <a:pt x="4" y="4"/>
                    </a:cubicBezTo>
                    <a:cubicBezTo>
                      <a:pt x="4" y="6"/>
                      <a:pt x="4" y="7"/>
                      <a:pt x="5" y="8"/>
                    </a:cubicBezTo>
                    <a:cubicBezTo>
                      <a:pt x="5" y="10"/>
                      <a:pt x="6" y="11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2" y="16"/>
                      <a:pt x="0" y="22"/>
                      <a:pt x="0" y="28"/>
                    </a:cubicBezTo>
                    <a:cubicBezTo>
                      <a:pt x="0" y="40"/>
                      <a:pt x="8" y="49"/>
                      <a:pt x="19" y="49"/>
                    </a:cubicBezTo>
                    <a:cubicBezTo>
                      <a:pt x="29" y="49"/>
                      <a:pt x="38" y="40"/>
                      <a:pt x="38" y="28"/>
                    </a:cubicBezTo>
                    <a:cubicBezTo>
                      <a:pt x="38" y="20"/>
                      <a:pt x="34" y="13"/>
                      <a:pt x="28" y="10"/>
                    </a:cubicBezTo>
                    <a:close/>
                  </a:path>
                </a:pathLst>
              </a:custGeom>
              <a:solidFill>
                <a:srgbClr val="3A23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1" name="Freeform 296">
                <a:extLst>
                  <a:ext uri="{FF2B5EF4-FFF2-40B4-BE49-F238E27FC236}">
                    <a16:creationId xmlns:a16="http://schemas.microsoft.com/office/drawing/2014/main" id="{DDF6FC56-28A5-4D03-8755-265670902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1339"/>
                <a:ext cx="99" cy="126"/>
              </a:xfrm>
              <a:custGeom>
                <a:avLst/>
                <a:gdLst>
                  <a:gd name="T0" fmla="*/ 11 w 40"/>
                  <a:gd name="T1" fmla="*/ 10 h 51"/>
                  <a:gd name="T2" fmla="*/ 11 w 40"/>
                  <a:gd name="T3" fmla="*/ 7 h 51"/>
                  <a:gd name="T4" fmla="*/ 11 w 40"/>
                  <a:gd name="T5" fmla="*/ 3 h 51"/>
                  <a:gd name="T6" fmla="*/ 12 w 40"/>
                  <a:gd name="T7" fmla="*/ 0 h 51"/>
                  <a:gd name="T8" fmla="*/ 13 w 40"/>
                  <a:gd name="T9" fmla="*/ 0 h 51"/>
                  <a:gd name="T10" fmla="*/ 14 w 40"/>
                  <a:gd name="T11" fmla="*/ 1 h 51"/>
                  <a:gd name="T12" fmla="*/ 13 w 40"/>
                  <a:gd name="T13" fmla="*/ 3 h 51"/>
                  <a:gd name="T14" fmla="*/ 14 w 40"/>
                  <a:gd name="T15" fmla="*/ 8 h 51"/>
                  <a:gd name="T16" fmla="*/ 14 w 40"/>
                  <a:gd name="T17" fmla="*/ 9 h 51"/>
                  <a:gd name="T18" fmla="*/ 20 w 40"/>
                  <a:gd name="T19" fmla="*/ 7 h 51"/>
                  <a:gd name="T20" fmla="*/ 21 w 40"/>
                  <a:gd name="T21" fmla="*/ 8 h 51"/>
                  <a:gd name="T22" fmla="*/ 21 w 40"/>
                  <a:gd name="T23" fmla="*/ 6 h 51"/>
                  <a:gd name="T24" fmla="*/ 23 w 40"/>
                  <a:gd name="T25" fmla="*/ 1 h 51"/>
                  <a:gd name="T26" fmla="*/ 24 w 40"/>
                  <a:gd name="T27" fmla="*/ 0 h 51"/>
                  <a:gd name="T28" fmla="*/ 25 w 40"/>
                  <a:gd name="T29" fmla="*/ 1 h 51"/>
                  <a:gd name="T30" fmla="*/ 24 w 40"/>
                  <a:gd name="T31" fmla="*/ 7 h 51"/>
                  <a:gd name="T32" fmla="*/ 23 w 40"/>
                  <a:gd name="T33" fmla="*/ 8 h 51"/>
                  <a:gd name="T34" fmla="*/ 31 w 40"/>
                  <a:gd name="T35" fmla="*/ 11 h 51"/>
                  <a:gd name="T36" fmla="*/ 32 w 40"/>
                  <a:gd name="T37" fmla="*/ 8 h 51"/>
                  <a:gd name="T38" fmla="*/ 34 w 40"/>
                  <a:gd name="T39" fmla="*/ 4 h 51"/>
                  <a:gd name="T40" fmla="*/ 36 w 40"/>
                  <a:gd name="T41" fmla="*/ 4 h 51"/>
                  <a:gd name="T42" fmla="*/ 35 w 40"/>
                  <a:gd name="T43" fmla="*/ 9 h 51"/>
                  <a:gd name="T44" fmla="*/ 33 w 40"/>
                  <a:gd name="T45" fmla="*/ 13 h 51"/>
                  <a:gd name="T46" fmla="*/ 33 w 40"/>
                  <a:gd name="T47" fmla="*/ 13 h 51"/>
                  <a:gd name="T48" fmla="*/ 40 w 40"/>
                  <a:gd name="T49" fmla="*/ 29 h 51"/>
                  <a:gd name="T50" fmla="*/ 20 w 40"/>
                  <a:gd name="T51" fmla="*/ 51 h 51"/>
                  <a:gd name="T52" fmla="*/ 0 w 40"/>
                  <a:gd name="T53" fmla="*/ 29 h 51"/>
                  <a:gd name="T54" fmla="*/ 11 w 40"/>
                  <a:gd name="T55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" h="51">
                    <a:moveTo>
                      <a:pt x="11" y="10"/>
                    </a:moveTo>
                    <a:cubicBezTo>
                      <a:pt x="11" y="9"/>
                      <a:pt x="11" y="8"/>
                      <a:pt x="11" y="7"/>
                    </a:cubicBezTo>
                    <a:cubicBezTo>
                      <a:pt x="11" y="6"/>
                      <a:pt x="11" y="4"/>
                      <a:pt x="11" y="3"/>
                    </a:cubicBezTo>
                    <a:cubicBezTo>
                      <a:pt x="11" y="2"/>
                      <a:pt x="11" y="0"/>
                      <a:pt x="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4" y="1"/>
                      <a:pt x="14" y="1"/>
                    </a:cubicBezTo>
                    <a:cubicBezTo>
                      <a:pt x="13" y="2"/>
                      <a:pt x="13" y="3"/>
                      <a:pt x="13" y="3"/>
                    </a:cubicBezTo>
                    <a:cubicBezTo>
                      <a:pt x="13" y="5"/>
                      <a:pt x="14" y="6"/>
                      <a:pt x="14" y="8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6" y="8"/>
                      <a:pt x="18" y="7"/>
                      <a:pt x="20" y="7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7"/>
                      <a:pt x="21" y="7"/>
                      <a:pt x="21" y="6"/>
                    </a:cubicBezTo>
                    <a:cubicBezTo>
                      <a:pt x="22" y="4"/>
                      <a:pt x="22" y="2"/>
                      <a:pt x="23" y="1"/>
                    </a:cubicBezTo>
                    <a:cubicBezTo>
                      <a:pt x="23" y="0"/>
                      <a:pt x="23" y="0"/>
                      <a:pt x="24" y="0"/>
                    </a:cubicBezTo>
                    <a:cubicBezTo>
                      <a:pt x="24" y="0"/>
                      <a:pt x="25" y="1"/>
                      <a:pt x="25" y="1"/>
                    </a:cubicBezTo>
                    <a:cubicBezTo>
                      <a:pt x="25" y="3"/>
                      <a:pt x="24" y="5"/>
                      <a:pt x="24" y="7"/>
                    </a:cubicBezTo>
                    <a:cubicBezTo>
                      <a:pt x="24" y="7"/>
                      <a:pt x="24" y="7"/>
                      <a:pt x="23" y="8"/>
                    </a:cubicBezTo>
                    <a:cubicBezTo>
                      <a:pt x="26" y="8"/>
                      <a:pt x="29" y="9"/>
                      <a:pt x="31" y="11"/>
                    </a:cubicBezTo>
                    <a:cubicBezTo>
                      <a:pt x="31" y="10"/>
                      <a:pt x="32" y="9"/>
                      <a:pt x="32" y="8"/>
                    </a:cubicBezTo>
                    <a:cubicBezTo>
                      <a:pt x="33" y="7"/>
                      <a:pt x="33" y="5"/>
                      <a:pt x="34" y="4"/>
                    </a:cubicBezTo>
                    <a:cubicBezTo>
                      <a:pt x="34" y="3"/>
                      <a:pt x="36" y="3"/>
                      <a:pt x="36" y="4"/>
                    </a:cubicBezTo>
                    <a:cubicBezTo>
                      <a:pt x="36" y="6"/>
                      <a:pt x="35" y="7"/>
                      <a:pt x="35" y="9"/>
                    </a:cubicBezTo>
                    <a:cubicBezTo>
                      <a:pt x="34" y="10"/>
                      <a:pt x="34" y="12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7" y="17"/>
                      <a:pt x="40" y="23"/>
                      <a:pt x="40" y="29"/>
                    </a:cubicBezTo>
                    <a:cubicBezTo>
                      <a:pt x="40" y="41"/>
                      <a:pt x="31" y="51"/>
                      <a:pt x="20" y="51"/>
                    </a:cubicBezTo>
                    <a:cubicBezTo>
                      <a:pt x="9" y="51"/>
                      <a:pt x="0" y="41"/>
                      <a:pt x="0" y="29"/>
                    </a:cubicBezTo>
                    <a:cubicBezTo>
                      <a:pt x="0" y="21"/>
                      <a:pt x="5" y="14"/>
                      <a:pt x="11" y="10"/>
                    </a:cubicBezTo>
                    <a:close/>
                  </a:path>
                </a:pathLst>
              </a:custGeom>
              <a:solidFill>
                <a:srgbClr val="3A23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2" name="Freeform 297">
                <a:extLst>
                  <a:ext uri="{FF2B5EF4-FFF2-40B4-BE49-F238E27FC236}">
                    <a16:creationId xmlns:a16="http://schemas.microsoft.com/office/drawing/2014/main" id="{C827151A-AE13-43E7-8124-913992230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6" y="1268"/>
                <a:ext cx="156" cy="29"/>
              </a:xfrm>
              <a:custGeom>
                <a:avLst/>
                <a:gdLst>
                  <a:gd name="T0" fmla="*/ 63 w 63"/>
                  <a:gd name="T1" fmla="*/ 10 h 12"/>
                  <a:gd name="T2" fmla="*/ 33 w 63"/>
                  <a:gd name="T3" fmla="*/ 8 h 12"/>
                  <a:gd name="T4" fmla="*/ 0 w 63"/>
                  <a:gd name="T5" fmla="*/ 10 h 12"/>
                  <a:gd name="T6" fmla="*/ 32 w 63"/>
                  <a:gd name="T7" fmla="*/ 0 h 12"/>
                  <a:gd name="T8" fmla="*/ 63 w 63"/>
                  <a:gd name="T9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2">
                    <a:moveTo>
                      <a:pt x="63" y="10"/>
                    </a:moveTo>
                    <a:cubicBezTo>
                      <a:pt x="63" y="12"/>
                      <a:pt x="50" y="8"/>
                      <a:pt x="33" y="8"/>
                    </a:cubicBezTo>
                    <a:cubicBezTo>
                      <a:pt x="15" y="8"/>
                      <a:pt x="0" y="12"/>
                      <a:pt x="0" y="10"/>
                    </a:cubicBezTo>
                    <a:cubicBezTo>
                      <a:pt x="0" y="8"/>
                      <a:pt x="14" y="0"/>
                      <a:pt x="32" y="0"/>
                    </a:cubicBezTo>
                    <a:cubicBezTo>
                      <a:pt x="49" y="0"/>
                      <a:pt x="63" y="8"/>
                      <a:pt x="63" y="1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3" name="Freeform 298">
                <a:extLst>
                  <a:ext uri="{FF2B5EF4-FFF2-40B4-BE49-F238E27FC236}">
                    <a16:creationId xmlns:a16="http://schemas.microsoft.com/office/drawing/2014/main" id="{04676ACF-7C4B-4BD3-8A94-E4F0782FE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1270"/>
                <a:ext cx="156" cy="32"/>
              </a:xfrm>
              <a:custGeom>
                <a:avLst/>
                <a:gdLst>
                  <a:gd name="T0" fmla="*/ 0 w 63"/>
                  <a:gd name="T1" fmla="*/ 11 h 13"/>
                  <a:gd name="T2" fmla="*/ 30 w 63"/>
                  <a:gd name="T3" fmla="*/ 8 h 13"/>
                  <a:gd name="T4" fmla="*/ 63 w 63"/>
                  <a:gd name="T5" fmla="*/ 11 h 13"/>
                  <a:gd name="T6" fmla="*/ 31 w 63"/>
                  <a:gd name="T7" fmla="*/ 0 h 13"/>
                  <a:gd name="T8" fmla="*/ 0 w 63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3">
                    <a:moveTo>
                      <a:pt x="0" y="11"/>
                    </a:moveTo>
                    <a:cubicBezTo>
                      <a:pt x="0" y="13"/>
                      <a:pt x="13" y="8"/>
                      <a:pt x="30" y="8"/>
                    </a:cubicBezTo>
                    <a:cubicBezTo>
                      <a:pt x="48" y="8"/>
                      <a:pt x="63" y="13"/>
                      <a:pt x="63" y="11"/>
                    </a:cubicBezTo>
                    <a:cubicBezTo>
                      <a:pt x="63" y="9"/>
                      <a:pt x="49" y="0"/>
                      <a:pt x="31" y="0"/>
                    </a:cubicBezTo>
                    <a:cubicBezTo>
                      <a:pt x="14" y="0"/>
                      <a:pt x="0" y="9"/>
                      <a:pt x="0" y="11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4" name="Oval 299">
                <a:extLst>
                  <a:ext uri="{FF2B5EF4-FFF2-40B4-BE49-F238E27FC236}">
                    <a16:creationId xmlns:a16="http://schemas.microsoft.com/office/drawing/2014/main" id="{EA2B00E0-3615-4C80-B951-CB5E84620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7" y="1359"/>
                <a:ext cx="15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5" name="Oval 300">
                <a:extLst>
                  <a:ext uri="{FF2B5EF4-FFF2-40B4-BE49-F238E27FC236}">
                    <a16:creationId xmlns:a16="http://schemas.microsoft.com/office/drawing/2014/main" id="{A9CB6394-6735-4D51-9122-63434C4E8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" y="1364"/>
                <a:ext cx="15" cy="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6" name="Freeform 301">
                <a:extLst>
                  <a:ext uri="{FF2B5EF4-FFF2-40B4-BE49-F238E27FC236}">
                    <a16:creationId xmlns:a16="http://schemas.microsoft.com/office/drawing/2014/main" id="{22D3380B-306C-407E-A662-A02FCCAF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1013"/>
                <a:ext cx="706" cy="341"/>
              </a:xfrm>
              <a:custGeom>
                <a:avLst/>
                <a:gdLst>
                  <a:gd name="T0" fmla="*/ 8 w 285"/>
                  <a:gd name="T1" fmla="*/ 133 h 138"/>
                  <a:gd name="T2" fmla="*/ 141 w 285"/>
                  <a:gd name="T3" fmla="*/ 52 h 138"/>
                  <a:gd name="T4" fmla="*/ 220 w 285"/>
                  <a:gd name="T5" fmla="*/ 31 h 138"/>
                  <a:gd name="T6" fmla="*/ 256 w 285"/>
                  <a:gd name="T7" fmla="*/ 107 h 138"/>
                  <a:gd name="T8" fmla="*/ 277 w 285"/>
                  <a:gd name="T9" fmla="*/ 138 h 138"/>
                  <a:gd name="T10" fmla="*/ 285 w 285"/>
                  <a:gd name="T11" fmla="*/ 137 h 138"/>
                  <a:gd name="T12" fmla="*/ 238 w 285"/>
                  <a:gd name="T13" fmla="*/ 27 h 138"/>
                  <a:gd name="T14" fmla="*/ 235 w 285"/>
                  <a:gd name="T15" fmla="*/ 0 h 138"/>
                  <a:gd name="T16" fmla="*/ 159 w 285"/>
                  <a:gd name="T17" fmla="*/ 33 h 138"/>
                  <a:gd name="T18" fmla="*/ 0 w 285"/>
                  <a:gd name="T19" fmla="*/ 123 h 138"/>
                  <a:gd name="T20" fmla="*/ 8 w 285"/>
                  <a:gd name="T21" fmla="*/ 13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5" h="138">
                    <a:moveTo>
                      <a:pt x="8" y="133"/>
                    </a:moveTo>
                    <a:cubicBezTo>
                      <a:pt x="8" y="133"/>
                      <a:pt x="24" y="55"/>
                      <a:pt x="141" y="52"/>
                    </a:cubicBezTo>
                    <a:cubicBezTo>
                      <a:pt x="141" y="52"/>
                      <a:pt x="192" y="50"/>
                      <a:pt x="220" y="31"/>
                    </a:cubicBezTo>
                    <a:cubicBezTo>
                      <a:pt x="220" y="31"/>
                      <a:pt x="234" y="83"/>
                      <a:pt x="256" y="107"/>
                    </a:cubicBezTo>
                    <a:cubicBezTo>
                      <a:pt x="256" y="107"/>
                      <a:pt x="276" y="126"/>
                      <a:pt x="277" y="138"/>
                    </a:cubicBezTo>
                    <a:cubicBezTo>
                      <a:pt x="285" y="137"/>
                      <a:pt x="285" y="137"/>
                      <a:pt x="285" y="137"/>
                    </a:cubicBezTo>
                    <a:cubicBezTo>
                      <a:pt x="285" y="137"/>
                      <a:pt x="238" y="65"/>
                      <a:pt x="238" y="27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0"/>
                      <a:pt x="194" y="29"/>
                      <a:pt x="159" y="33"/>
                    </a:cubicBezTo>
                    <a:cubicBezTo>
                      <a:pt x="123" y="36"/>
                      <a:pt x="6" y="33"/>
                      <a:pt x="0" y="123"/>
                    </a:cubicBezTo>
                    <a:lnTo>
                      <a:pt x="8" y="133"/>
                    </a:lnTo>
                    <a:close/>
                  </a:path>
                </a:pathLst>
              </a:custGeom>
              <a:solidFill>
                <a:srgbClr val="F9B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7" name="Freeform 302">
                <a:extLst>
                  <a:ext uri="{FF2B5EF4-FFF2-40B4-BE49-F238E27FC236}">
                    <a16:creationId xmlns:a16="http://schemas.microsoft.com/office/drawing/2014/main" id="{FFE66860-C96C-40A8-BD06-8D8C91FE4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798"/>
                <a:ext cx="1012" cy="574"/>
              </a:xfrm>
              <a:custGeom>
                <a:avLst/>
                <a:gdLst>
                  <a:gd name="T0" fmla="*/ 48 w 409"/>
                  <a:gd name="T1" fmla="*/ 230 h 232"/>
                  <a:gd name="T2" fmla="*/ 63 w 409"/>
                  <a:gd name="T3" fmla="*/ 220 h 232"/>
                  <a:gd name="T4" fmla="*/ 106 w 409"/>
                  <a:gd name="T5" fmla="*/ 149 h 232"/>
                  <a:gd name="T6" fmla="*/ 184 w 409"/>
                  <a:gd name="T7" fmla="*/ 132 h 232"/>
                  <a:gd name="T8" fmla="*/ 261 w 409"/>
                  <a:gd name="T9" fmla="*/ 116 h 232"/>
                  <a:gd name="T10" fmla="*/ 284 w 409"/>
                  <a:gd name="T11" fmla="*/ 97 h 232"/>
                  <a:gd name="T12" fmla="*/ 315 w 409"/>
                  <a:gd name="T13" fmla="*/ 189 h 232"/>
                  <a:gd name="T14" fmla="*/ 333 w 409"/>
                  <a:gd name="T15" fmla="*/ 218 h 232"/>
                  <a:gd name="T16" fmla="*/ 338 w 409"/>
                  <a:gd name="T17" fmla="*/ 225 h 232"/>
                  <a:gd name="T18" fmla="*/ 347 w 409"/>
                  <a:gd name="T19" fmla="*/ 224 h 232"/>
                  <a:gd name="T20" fmla="*/ 352 w 409"/>
                  <a:gd name="T21" fmla="*/ 215 h 232"/>
                  <a:gd name="T22" fmla="*/ 326 w 409"/>
                  <a:gd name="T23" fmla="*/ 45 h 232"/>
                  <a:gd name="T24" fmla="*/ 313 w 409"/>
                  <a:gd name="T25" fmla="*/ 41 h 232"/>
                  <a:gd name="T26" fmla="*/ 298 w 409"/>
                  <a:gd name="T27" fmla="*/ 32 h 232"/>
                  <a:gd name="T28" fmla="*/ 186 w 409"/>
                  <a:gd name="T29" fmla="*/ 1 h 232"/>
                  <a:gd name="T30" fmla="*/ 76 w 409"/>
                  <a:gd name="T31" fmla="*/ 38 h 232"/>
                  <a:gd name="T32" fmla="*/ 41 w 409"/>
                  <a:gd name="T33" fmla="*/ 75 h 232"/>
                  <a:gd name="T34" fmla="*/ 48 w 409"/>
                  <a:gd name="T3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9" h="232">
                    <a:moveTo>
                      <a:pt x="48" y="230"/>
                    </a:moveTo>
                    <a:cubicBezTo>
                      <a:pt x="58" y="218"/>
                      <a:pt x="63" y="223"/>
                      <a:pt x="63" y="220"/>
                    </a:cubicBezTo>
                    <a:cubicBezTo>
                      <a:pt x="63" y="193"/>
                      <a:pt x="83" y="161"/>
                      <a:pt x="106" y="149"/>
                    </a:cubicBezTo>
                    <a:cubicBezTo>
                      <a:pt x="130" y="137"/>
                      <a:pt x="157" y="135"/>
                      <a:pt x="184" y="132"/>
                    </a:cubicBezTo>
                    <a:cubicBezTo>
                      <a:pt x="210" y="130"/>
                      <a:pt x="237" y="128"/>
                      <a:pt x="261" y="116"/>
                    </a:cubicBezTo>
                    <a:cubicBezTo>
                      <a:pt x="270" y="112"/>
                      <a:pt x="279" y="106"/>
                      <a:pt x="284" y="97"/>
                    </a:cubicBezTo>
                    <a:cubicBezTo>
                      <a:pt x="286" y="130"/>
                      <a:pt x="297" y="162"/>
                      <a:pt x="315" y="189"/>
                    </a:cubicBezTo>
                    <a:cubicBezTo>
                      <a:pt x="321" y="199"/>
                      <a:pt x="329" y="207"/>
                      <a:pt x="333" y="218"/>
                    </a:cubicBezTo>
                    <a:cubicBezTo>
                      <a:pt x="334" y="221"/>
                      <a:pt x="335" y="224"/>
                      <a:pt x="338" y="225"/>
                    </a:cubicBezTo>
                    <a:cubicBezTo>
                      <a:pt x="341" y="227"/>
                      <a:pt x="345" y="226"/>
                      <a:pt x="347" y="224"/>
                    </a:cubicBezTo>
                    <a:cubicBezTo>
                      <a:pt x="350" y="221"/>
                      <a:pt x="351" y="218"/>
                      <a:pt x="352" y="215"/>
                    </a:cubicBezTo>
                    <a:cubicBezTo>
                      <a:pt x="409" y="104"/>
                      <a:pt x="338" y="49"/>
                      <a:pt x="326" y="45"/>
                    </a:cubicBezTo>
                    <a:cubicBezTo>
                      <a:pt x="322" y="44"/>
                      <a:pt x="317" y="43"/>
                      <a:pt x="313" y="41"/>
                    </a:cubicBezTo>
                    <a:cubicBezTo>
                      <a:pt x="308" y="39"/>
                      <a:pt x="303" y="35"/>
                      <a:pt x="298" y="32"/>
                    </a:cubicBezTo>
                    <a:cubicBezTo>
                      <a:pt x="265" y="11"/>
                      <a:pt x="226" y="0"/>
                      <a:pt x="186" y="1"/>
                    </a:cubicBezTo>
                    <a:cubicBezTo>
                      <a:pt x="147" y="2"/>
                      <a:pt x="108" y="15"/>
                      <a:pt x="76" y="38"/>
                    </a:cubicBezTo>
                    <a:cubicBezTo>
                      <a:pt x="62" y="48"/>
                      <a:pt x="50" y="60"/>
                      <a:pt x="41" y="75"/>
                    </a:cubicBezTo>
                    <a:cubicBezTo>
                      <a:pt x="0" y="139"/>
                      <a:pt x="35" y="230"/>
                      <a:pt x="48" y="232"/>
                    </a:cubicBezTo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8" name="Freeform 303">
                <a:extLst>
                  <a:ext uri="{FF2B5EF4-FFF2-40B4-BE49-F238E27FC236}">
                    <a16:creationId xmlns:a16="http://schemas.microsoft.com/office/drawing/2014/main" id="{D770BFE4-F2A4-41F3-8758-11F7D22B9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526"/>
                <a:ext cx="815" cy="897"/>
              </a:xfrm>
              <a:custGeom>
                <a:avLst/>
                <a:gdLst>
                  <a:gd name="T0" fmla="*/ 324 w 329"/>
                  <a:gd name="T1" fmla="*/ 175 h 363"/>
                  <a:gd name="T2" fmla="*/ 304 w 329"/>
                  <a:gd name="T3" fmla="*/ 242 h 363"/>
                  <a:gd name="T4" fmla="*/ 160 w 329"/>
                  <a:gd name="T5" fmla="*/ 363 h 363"/>
                  <a:gd name="T6" fmla="*/ 23 w 329"/>
                  <a:gd name="T7" fmla="*/ 245 h 363"/>
                  <a:gd name="T8" fmla="*/ 7 w 329"/>
                  <a:gd name="T9" fmla="*/ 175 h 363"/>
                  <a:gd name="T10" fmla="*/ 165 w 329"/>
                  <a:gd name="T11" fmla="*/ 0 h 363"/>
                  <a:gd name="T12" fmla="*/ 324 w 329"/>
                  <a:gd name="T13" fmla="*/ 175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9" h="363">
                    <a:moveTo>
                      <a:pt x="324" y="175"/>
                    </a:moveTo>
                    <a:cubicBezTo>
                      <a:pt x="322" y="200"/>
                      <a:pt x="306" y="218"/>
                      <a:pt x="304" y="242"/>
                    </a:cubicBezTo>
                    <a:cubicBezTo>
                      <a:pt x="299" y="344"/>
                      <a:pt x="228" y="363"/>
                      <a:pt x="160" y="363"/>
                    </a:cubicBezTo>
                    <a:cubicBezTo>
                      <a:pt x="95" y="363"/>
                      <a:pt x="28" y="337"/>
                      <a:pt x="23" y="245"/>
                    </a:cubicBezTo>
                    <a:cubicBezTo>
                      <a:pt x="21" y="222"/>
                      <a:pt x="9" y="199"/>
                      <a:pt x="7" y="175"/>
                    </a:cubicBezTo>
                    <a:cubicBezTo>
                      <a:pt x="0" y="79"/>
                      <a:pt x="78" y="0"/>
                      <a:pt x="165" y="0"/>
                    </a:cubicBezTo>
                    <a:cubicBezTo>
                      <a:pt x="253" y="0"/>
                      <a:pt x="329" y="78"/>
                      <a:pt x="324" y="175"/>
                    </a:cubicBezTo>
                  </a:path>
                </a:pathLst>
              </a:custGeom>
              <a:solidFill>
                <a:srgbClr val="FED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9" name="Freeform 304">
                <a:extLst>
                  <a:ext uri="{FF2B5EF4-FFF2-40B4-BE49-F238E27FC236}">
                    <a16:creationId xmlns:a16="http://schemas.microsoft.com/office/drawing/2014/main" id="{BAFFA6FB-E756-409D-9798-11537F704E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28" y="521"/>
                <a:ext cx="790" cy="905"/>
              </a:xfrm>
              <a:custGeom>
                <a:avLst/>
                <a:gdLst>
                  <a:gd name="T0" fmla="*/ 309 w 319"/>
                  <a:gd name="T1" fmla="*/ 210 h 366"/>
                  <a:gd name="T2" fmla="*/ 283 w 319"/>
                  <a:gd name="T3" fmla="*/ 307 h 366"/>
                  <a:gd name="T4" fmla="*/ 233 w 319"/>
                  <a:gd name="T5" fmla="*/ 352 h 366"/>
                  <a:gd name="T6" fmla="*/ 167 w 319"/>
                  <a:gd name="T7" fmla="*/ 365 h 366"/>
                  <a:gd name="T8" fmla="*/ 91 w 319"/>
                  <a:gd name="T9" fmla="*/ 355 h 366"/>
                  <a:gd name="T10" fmla="*/ 68 w 319"/>
                  <a:gd name="T11" fmla="*/ 344 h 366"/>
                  <a:gd name="T12" fmla="*/ 48 w 319"/>
                  <a:gd name="T13" fmla="*/ 328 h 366"/>
                  <a:gd name="T14" fmla="*/ 43 w 319"/>
                  <a:gd name="T15" fmla="*/ 322 h 366"/>
                  <a:gd name="T16" fmla="*/ 33 w 319"/>
                  <a:gd name="T17" fmla="*/ 308 h 366"/>
                  <a:gd name="T18" fmla="*/ 29 w 319"/>
                  <a:gd name="T19" fmla="*/ 300 h 366"/>
                  <a:gd name="T20" fmla="*/ 23 w 319"/>
                  <a:gd name="T21" fmla="*/ 284 h 366"/>
                  <a:gd name="T22" fmla="*/ 19 w 319"/>
                  <a:gd name="T23" fmla="*/ 268 h 366"/>
                  <a:gd name="T24" fmla="*/ 18 w 319"/>
                  <a:gd name="T25" fmla="*/ 259 h 366"/>
                  <a:gd name="T26" fmla="*/ 13 w 319"/>
                  <a:gd name="T27" fmla="*/ 226 h 366"/>
                  <a:gd name="T28" fmla="*/ 1 w 319"/>
                  <a:gd name="T29" fmla="*/ 176 h 366"/>
                  <a:gd name="T30" fmla="*/ 2 w 319"/>
                  <a:gd name="T31" fmla="*/ 142 h 366"/>
                  <a:gd name="T32" fmla="*/ 35 w 319"/>
                  <a:gd name="T33" fmla="*/ 65 h 366"/>
                  <a:gd name="T34" fmla="*/ 151 w 319"/>
                  <a:gd name="T35" fmla="*/ 1 h 366"/>
                  <a:gd name="T36" fmla="*/ 273 w 319"/>
                  <a:gd name="T37" fmla="*/ 52 h 366"/>
                  <a:gd name="T38" fmla="*/ 318 w 319"/>
                  <a:gd name="T39" fmla="*/ 177 h 366"/>
                  <a:gd name="T40" fmla="*/ 307 w 319"/>
                  <a:gd name="T41" fmla="*/ 110 h 366"/>
                  <a:gd name="T42" fmla="*/ 217 w 319"/>
                  <a:gd name="T43" fmla="*/ 15 h 366"/>
                  <a:gd name="T44" fmla="*/ 87 w 319"/>
                  <a:gd name="T45" fmla="*/ 22 h 366"/>
                  <a:gd name="T46" fmla="*/ 6 w 319"/>
                  <a:gd name="T47" fmla="*/ 126 h 366"/>
                  <a:gd name="T48" fmla="*/ 1 w 319"/>
                  <a:gd name="T49" fmla="*/ 159 h 366"/>
                  <a:gd name="T50" fmla="*/ 4 w 319"/>
                  <a:gd name="T51" fmla="*/ 193 h 366"/>
                  <a:gd name="T52" fmla="*/ 17 w 319"/>
                  <a:gd name="T53" fmla="*/ 242 h 366"/>
                  <a:gd name="T54" fmla="*/ 19 w 319"/>
                  <a:gd name="T55" fmla="*/ 263 h 366"/>
                  <a:gd name="T56" fmla="*/ 21 w 319"/>
                  <a:gd name="T57" fmla="*/ 276 h 366"/>
                  <a:gd name="T58" fmla="*/ 26 w 319"/>
                  <a:gd name="T59" fmla="*/ 292 h 366"/>
                  <a:gd name="T60" fmla="*/ 32 w 319"/>
                  <a:gd name="T61" fmla="*/ 304 h 366"/>
                  <a:gd name="T62" fmla="*/ 38 w 319"/>
                  <a:gd name="T63" fmla="*/ 315 h 366"/>
                  <a:gd name="T64" fmla="*/ 46 w 319"/>
                  <a:gd name="T65" fmla="*/ 325 h 366"/>
                  <a:gd name="T66" fmla="*/ 55 w 319"/>
                  <a:gd name="T67" fmla="*/ 333 h 366"/>
                  <a:gd name="T68" fmla="*/ 84 w 319"/>
                  <a:gd name="T69" fmla="*/ 351 h 366"/>
                  <a:gd name="T70" fmla="*/ 99 w 319"/>
                  <a:gd name="T71" fmla="*/ 357 h 366"/>
                  <a:gd name="T72" fmla="*/ 233 w 319"/>
                  <a:gd name="T73" fmla="*/ 351 h 366"/>
                  <a:gd name="T74" fmla="*/ 282 w 319"/>
                  <a:gd name="T75" fmla="*/ 307 h 366"/>
                  <a:gd name="T76" fmla="*/ 308 w 319"/>
                  <a:gd name="T77" fmla="*/ 209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19" h="366">
                    <a:moveTo>
                      <a:pt x="318" y="177"/>
                    </a:moveTo>
                    <a:cubicBezTo>
                      <a:pt x="317" y="188"/>
                      <a:pt x="313" y="199"/>
                      <a:pt x="309" y="210"/>
                    </a:cubicBezTo>
                    <a:cubicBezTo>
                      <a:pt x="304" y="220"/>
                      <a:pt x="300" y="230"/>
                      <a:pt x="299" y="242"/>
                    </a:cubicBezTo>
                    <a:cubicBezTo>
                      <a:pt x="298" y="264"/>
                      <a:pt x="294" y="287"/>
                      <a:pt x="283" y="307"/>
                    </a:cubicBezTo>
                    <a:cubicBezTo>
                      <a:pt x="278" y="317"/>
                      <a:pt x="271" y="327"/>
                      <a:pt x="262" y="334"/>
                    </a:cubicBezTo>
                    <a:cubicBezTo>
                      <a:pt x="253" y="342"/>
                      <a:pt x="244" y="348"/>
                      <a:pt x="233" y="352"/>
                    </a:cubicBezTo>
                    <a:cubicBezTo>
                      <a:pt x="223" y="357"/>
                      <a:pt x="212" y="360"/>
                      <a:pt x="200" y="362"/>
                    </a:cubicBezTo>
                    <a:cubicBezTo>
                      <a:pt x="189" y="364"/>
                      <a:pt x="178" y="365"/>
                      <a:pt x="167" y="365"/>
                    </a:cubicBezTo>
                    <a:cubicBezTo>
                      <a:pt x="144" y="366"/>
                      <a:pt x="121" y="365"/>
                      <a:pt x="99" y="358"/>
                    </a:cubicBezTo>
                    <a:cubicBezTo>
                      <a:pt x="96" y="357"/>
                      <a:pt x="94" y="356"/>
                      <a:pt x="91" y="355"/>
                    </a:cubicBezTo>
                    <a:cubicBezTo>
                      <a:pt x="88" y="354"/>
                      <a:pt x="86" y="353"/>
                      <a:pt x="83" y="352"/>
                    </a:cubicBezTo>
                    <a:cubicBezTo>
                      <a:pt x="78" y="350"/>
                      <a:pt x="73" y="347"/>
                      <a:pt x="68" y="344"/>
                    </a:cubicBezTo>
                    <a:cubicBezTo>
                      <a:pt x="63" y="341"/>
                      <a:pt x="59" y="338"/>
                      <a:pt x="54" y="334"/>
                    </a:cubicBezTo>
                    <a:cubicBezTo>
                      <a:pt x="52" y="332"/>
                      <a:pt x="50" y="330"/>
                      <a:pt x="48" y="328"/>
                    </a:cubicBezTo>
                    <a:cubicBezTo>
                      <a:pt x="45" y="325"/>
                      <a:pt x="45" y="325"/>
                      <a:pt x="45" y="325"/>
                    </a:cubicBezTo>
                    <a:cubicBezTo>
                      <a:pt x="43" y="322"/>
                      <a:pt x="43" y="322"/>
                      <a:pt x="43" y="322"/>
                    </a:cubicBezTo>
                    <a:cubicBezTo>
                      <a:pt x="41" y="319"/>
                      <a:pt x="39" y="317"/>
                      <a:pt x="38" y="315"/>
                    </a:cubicBezTo>
                    <a:cubicBezTo>
                      <a:pt x="33" y="308"/>
                      <a:pt x="33" y="308"/>
                      <a:pt x="33" y="308"/>
                    </a:cubicBezTo>
                    <a:cubicBezTo>
                      <a:pt x="32" y="306"/>
                      <a:pt x="32" y="305"/>
                      <a:pt x="31" y="304"/>
                    </a:cubicBezTo>
                    <a:cubicBezTo>
                      <a:pt x="29" y="300"/>
                      <a:pt x="29" y="300"/>
                      <a:pt x="29" y="300"/>
                    </a:cubicBezTo>
                    <a:cubicBezTo>
                      <a:pt x="26" y="292"/>
                      <a:pt x="26" y="292"/>
                      <a:pt x="26" y="292"/>
                    </a:cubicBezTo>
                    <a:cubicBezTo>
                      <a:pt x="23" y="284"/>
                      <a:pt x="23" y="284"/>
                      <a:pt x="23" y="284"/>
                    </a:cubicBezTo>
                    <a:cubicBezTo>
                      <a:pt x="22" y="281"/>
                      <a:pt x="21" y="279"/>
                      <a:pt x="21" y="276"/>
                    </a:cubicBezTo>
                    <a:cubicBezTo>
                      <a:pt x="19" y="268"/>
                      <a:pt x="19" y="268"/>
                      <a:pt x="19" y="268"/>
                    </a:cubicBezTo>
                    <a:cubicBezTo>
                      <a:pt x="19" y="266"/>
                      <a:pt x="18" y="265"/>
                      <a:pt x="18" y="263"/>
                    </a:cubicBezTo>
                    <a:cubicBezTo>
                      <a:pt x="18" y="259"/>
                      <a:pt x="18" y="259"/>
                      <a:pt x="18" y="259"/>
                    </a:cubicBezTo>
                    <a:cubicBezTo>
                      <a:pt x="16" y="242"/>
                      <a:pt x="16" y="242"/>
                      <a:pt x="16" y="242"/>
                    </a:cubicBezTo>
                    <a:cubicBezTo>
                      <a:pt x="15" y="237"/>
                      <a:pt x="14" y="231"/>
                      <a:pt x="13" y="226"/>
                    </a:cubicBezTo>
                    <a:cubicBezTo>
                      <a:pt x="10" y="215"/>
                      <a:pt x="6" y="204"/>
                      <a:pt x="3" y="193"/>
                    </a:cubicBezTo>
                    <a:cubicBezTo>
                      <a:pt x="2" y="188"/>
                      <a:pt x="1" y="182"/>
                      <a:pt x="1" y="176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3" y="137"/>
                      <a:pt x="4" y="131"/>
                      <a:pt x="5" y="126"/>
                    </a:cubicBezTo>
                    <a:cubicBezTo>
                      <a:pt x="10" y="103"/>
                      <a:pt x="21" y="83"/>
                      <a:pt x="35" y="65"/>
                    </a:cubicBezTo>
                    <a:cubicBezTo>
                      <a:pt x="48" y="47"/>
                      <a:pt x="66" y="31"/>
                      <a:pt x="86" y="20"/>
                    </a:cubicBezTo>
                    <a:cubicBezTo>
                      <a:pt x="106" y="9"/>
                      <a:pt x="128" y="3"/>
                      <a:pt x="151" y="1"/>
                    </a:cubicBezTo>
                    <a:cubicBezTo>
                      <a:pt x="174" y="0"/>
                      <a:pt x="197" y="4"/>
                      <a:pt x="218" y="13"/>
                    </a:cubicBezTo>
                    <a:cubicBezTo>
                      <a:pt x="239" y="22"/>
                      <a:pt x="257" y="35"/>
                      <a:pt x="273" y="52"/>
                    </a:cubicBezTo>
                    <a:cubicBezTo>
                      <a:pt x="288" y="69"/>
                      <a:pt x="300" y="89"/>
                      <a:pt x="308" y="110"/>
                    </a:cubicBezTo>
                    <a:cubicBezTo>
                      <a:pt x="316" y="131"/>
                      <a:pt x="319" y="154"/>
                      <a:pt x="318" y="177"/>
                    </a:cubicBezTo>
                    <a:moveTo>
                      <a:pt x="318" y="177"/>
                    </a:moveTo>
                    <a:cubicBezTo>
                      <a:pt x="319" y="154"/>
                      <a:pt x="315" y="131"/>
                      <a:pt x="307" y="110"/>
                    </a:cubicBezTo>
                    <a:cubicBezTo>
                      <a:pt x="300" y="89"/>
                      <a:pt x="288" y="69"/>
                      <a:pt x="272" y="53"/>
                    </a:cubicBezTo>
                    <a:cubicBezTo>
                      <a:pt x="257" y="36"/>
                      <a:pt x="238" y="23"/>
                      <a:pt x="217" y="15"/>
                    </a:cubicBezTo>
                    <a:cubicBezTo>
                      <a:pt x="196" y="6"/>
                      <a:pt x="174" y="2"/>
                      <a:pt x="151" y="3"/>
                    </a:cubicBezTo>
                    <a:cubicBezTo>
                      <a:pt x="129" y="4"/>
                      <a:pt x="107" y="11"/>
                      <a:pt x="87" y="22"/>
                    </a:cubicBezTo>
                    <a:cubicBezTo>
                      <a:pt x="67" y="33"/>
                      <a:pt x="50" y="48"/>
                      <a:pt x="36" y="66"/>
                    </a:cubicBezTo>
                    <a:cubicBezTo>
                      <a:pt x="22" y="83"/>
                      <a:pt x="12" y="104"/>
                      <a:pt x="6" y="126"/>
                    </a:cubicBezTo>
                    <a:cubicBezTo>
                      <a:pt x="5" y="131"/>
                      <a:pt x="4" y="137"/>
                      <a:pt x="3" y="142"/>
                    </a:cubicBezTo>
                    <a:cubicBezTo>
                      <a:pt x="1" y="159"/>
                      <a:pt x="1" y="159"/>
                      <a:pt x="1" y="159"/>
                    </a:cubicBezTo>
                    <a:cubicBezTo>
                      <a:pt x="2" y="176"/>
                      <a:pt x="2" y="176"/>
                      <a:pt x="2" y="176"/>
                    </a:cubicBezTo>
                    <a:cubicBezTo>
                      <a:pt x="2" y="182"/>
                      <a:pt x="3" y="187"/>
                      <a:pt x="4" y="193"/>
                    </a:cubicBezTo>
                    <a:cubicBezTo>
                      <a:pt x="7" y="204"/>
                      <a:pt x="10" y="215"/>
                      <a:pt x="13" y="226"/>
                    </a:cubicBezTo>
                    <a:cubicBezTo>
                      <a:pt x="15" y="231"/>
                      <a:pt x="16" y="237"/>
                      <a:pt x="17" y="242"/>
                    </a:cubicBezTo>
                    <a:cubicBezTo>
                      <a:pt x="18" y="259"/>
                      <a:pt x="18" y="259"/>
                      <a:pt x="18" y="259"/>
                    </a:cubicBezTo>
                    <a:cubicBezTo>
                      <a:pt x="19" y="263"/>
                      <a:pt x="19" y="263"/>
                      <a:pt x="19" y="263"/>
                    </a:cubicBezTo>
                    <a:cubicBezTo>
                      <a:pt x="19" y="265"/>
                      <a:pt x="19" y="266"/>
                      <a:pt x="20" y="268"/>
                    </a:cubicBezTo>
                    <a:cubicBezTo>
                      <a:pt x="21" y="276"/>
                      <a:pt x="21" y="276"/>
                      <a:pt x="21" y="276"/>
                    </a:cubicBezTo>
                    <a:cubicBezTo>
                      <a:pt x="22" y="279"/>
                      <a:pt x="23" y="281"/>
                      <a:pt x="24" y="284"/>
                    </a:cubicBezTo>
                    <a:cubicBezTo>
                      <a:pt x="26" y="292"/>
                      <a:pt x="26" y="292"/>
                      <a:pt x="26" y="292"/>
                    </a:cubicBezTo>
                    <a:cubicBezTo>
                      <a:pt x="30" y="300"/>
                      <a:pt x="30" y="300"/>
                      <a:pt x="30" y="300"/>
                    </a:cubicBezTo>
                    <a:cubicBezTo>
                      <a:pt x="32" y="304"/>
                      <a:pt x="32" y="304"/>
                      <a:pt x="32" y="304"/>
                    </a:cubicBezTo>
                    <a:cubicBezTo>
                      <a:pt x="32" y="305"/>
                      <a:pt x="33" y="306"/>
                      <a:pt x="34" y="307"/>
                    </a:cubicBezTo>
                    <a:cubicBezTo>
                      <a:pt x="38" y="315"/>
                      <a:pt x="38" y="315"/>
                      <a:pt x="38" y="315"/>
                    </a:cubicBezTo>
                    <a:cubicBezTo>
                      <a:pt x="40" y="317"/>
                      <a:pt x="41" y="319"/>
                      <a:pt x="43" y="321"/>
                    </a:cubicBezTo>
                    <a:cubicBezTo>
                      <a:pt x="46" y="325"/>
                      <a:pt x="46" y="325"/>
                      <a:pt x="46" y="325"/>
                    </a:cubicBezTo>
                    <a:cubicBezTo>
                      <a:pt x="49" y="328"/>
                      <a:pt x="49" y="328"/>
                      <a:pt x="49" y="328"/>
                    </a:cubicBezTo>
                    <a:cubicBezTo>
                      <a:pt x="51" y="330"/>
                      <a:pt x="53" y="332"/>
                      <a:pt x="55" y="333"/>
                    </a:cubicBezTo>
                    <a:cubicBezTo>
                      <a:pt x="59" y="337"/>
                      <a:pt x="64" y="341"/>
                      <a:pt x="69" y="343"/>
                    </a:cubicBezTo>
                    <a:cubicBezTo>
                      <a:pt x="73" y="347"/>
                      <a:pt x="78" y="349"/>
                      <a:pt x="84" y="351"/>
                    </a:cubicBezTo>
                    <a:cubicBezTo>
                      <a:pt x="86" y="352"/>
                      <a:pt x="89" y="353"/>
                      <a:pt x="91" y="354"/>
                    </a:cubicBezTo>
                    <a:cubicBezTo>
                      <a:pt x="94" y="355"/>
                      <a:pt x="97" y="356"/>
                      <a:pt x="99" y="357"/>
                    </a:cubicBezTo>
                    <a:cubicBezTo>
                      <a:pt x="121" y="363"/>
                      <a:pt x="144" y="365"/>
                      <a:pt x="167" y="364"/>
                    </a:cubicBezTo>
                    <a:cubicBezTo>
                      <a:pt x="189" y="363"/>
                      <a:pt x="212" y="360"/>
                      <a:pt x="233" y="351"/>
                    </a:cubicBezTo>
                    <a:cubicBezTo>
                      <a:pt x="243" y="346"/>
                      <a:pt x="253" y="341"/>
                      <a:pt x="261" y="333"/>
                    </a:cubicBezTo>
                    <a:cubicBezTo>
                      <a:pt x="270" y="326"/>
                      <a:pt x="277" y="317"/>
                      <a:pt x="282" y="307"/>
                    </a:cubicBezTo>
                    <a:cubicBezTo>
                      <a:pt x="293" y="287"/>
                      <a:pt x="297" y="264"/>
                      <a:pt x="298" y="242"/>
                    </a:cubicBezTo>
                    <a:cubicBezTo>
                      <a:pt x="299" y="230"/>
                      <a:pt x="304" y="220"/>
                      <a:pt x="308" y="209"/>
                    </a:cubicBezTo>
                    <a:cubicBezTo>
                      <a:pt x="313" y="199"/>
                      <a:pt x="317" y="188"/>
                      <a:pt x="318" y="177"/>
                    </a:cubicBezTo>
                  </a:path>
                </a:pathLst>
              </a:custGeom>
              <a:solidFill>
                <a:srgbClr val="C69C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0" name="Freeform 305">
                <a:extLst>
                  <a:ext uri="{FF2B5EF4-FFF2-40B4-BE49-F238E27FC236}">
                    <a16:creationId xmlns:a16="http://schemas.microsoft.com/office/drawing/2014/main" id="{69C4784C-ADAA-45D9-AFCE-0EF5F2A21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1465"/>
                <a:ext cx="661" cy="1147"/>
              </a:xfrm>
              <a:custGeom>
                <a:avLst/>
                <a:gdLst>
                  <a:gd name="T0" fmla="*/ 104 w 267"/>
                  <a:gd name="T1" fmla="*/ 1 h 464"/>
                  <a:gd name="T2" fmla="*/ 138 w 267"/>
                  <a:gd name="T3" fmla="*/ 34 h 464"/>
                  <a:gd name="T4" fmla="*/ 166 w 267"/>
                  <a:gd name="T5" fmla="*/ 0 h 464"/>
                  <a:gd name="T6" fmla="*/ 267 w 267"/>
                  <a:gd name="T7" fmla="*/ 34 h 464"/>
                  <a:gd name="T8" fmla="*/ 247 w 267"/>
                  <a:gd name="T9" fmla="*/ 221 h 464"/>
                  <a:gd name="T10" fmla="*/ 255 w 267"/>
                  <a:gd name="T11" fmla="*/ 365 h 464"/>
                  <a:gd name="T12" fmla="*/ 152 w 267"/>
                  <a:gd name="T13" fmla="*/ 419 h 464"/>
                  <a:gd name="T14" fmla="*/ 139 w 267"/>
                  <a:gd name="T15" fmla="*/ 357 h 464"/>
                  <a:gd name="T16" fmla="*/ 131 w 267"/>
                  <a:gd name="T17" fmla="*/ 410 h 464"/>
                  <a:gd name="T18" fmla="*/ 23 w 267"/>
                  <a:gd name="T19" fmla="*/ 384 h 464"/>
                  <a:gd name="T20" fmla="*/ 29 w 267"/>
                  <a:gd name="T21" fmla="*/ 222 h 464"/>
                  <a:gd name="T22" fmla="*/ 0 w 267"/>
                  <a:gd name="T23" fmla="*/ 41 h 464"/>
                  <a:gd name="T24" fmla="*/ 104 w 267"/>
                  <a:gd name="T25" fmla="*/ 1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7" h="464">
                    <a:moveTo>
                      <a:pt x="104" y="1"/>
                    </a:moveTo>
                    <a:cubicBezTo>
                      <a:pt x="138" y="34"/>
                      <a:pt x="138" y="34"/>
                      <a:pt x="138" y="34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267" y="34"/>
                      <a:pt x="267" y="34"/>
                      <a:pt x="267" y="34"/>
                    </a:cubicBezTo>
                    <a:cubicBezTo>
                      <a:pt x="267" y="34"/>
                      <a:pt x="249" y="174"/>
                      <a:pt x="247" y="221"/>
                    </a:cubicBezTo>
                    <a:cubicBezTo>
                      <a:pt x="246" y="262"/>
                      <a:pt x="235" y="281"/>
                      <a:pt x="255" y="365"/>
                    </a:cubicBezTo>
                    <a:cubicBezTo>
                      <a:pt x="261" y="393"/>
                      <a:pt x="175" y="432"/>
                      <a:pt x="152" y="419"/>
                    </a:cubicBezTo>
                    <a:cubicBezTo>
                      <a:pt x="139" y="411"/>
                      <a:pt x="139" y="357"/>
                      <a:pt x="139" y="357"/>
                    </a:cubicBezTo>
                    <a:cubicBezTo>
                      <a:pt x="139" y="357"/>
                      <a:pt x="139" y="400"/>
                      <a:pt x="131" y="410"/>
                    </a:cubicBezTo>
                    <a:cubicBezTo>
                      <a:pt x="88" y="464"/>
                      <a:pt x="22" y="412"/>
                      <a:pt x="23" y="384"/>
                    </a:cubicBezTo>
                    <a:cubicBezTo>
                      <a:pt x="24" y="334"/>
                      <a:pt x="32" y="263"/>
                      <a:pt x="29" y="222"/>
                    </a:cubicBezTo>
                    <a:cubicBezTo>
                      <a:pt x="26" y="177"/>
                      <a:pt x="0" y="41"/>
                      <a:pt x="0" y="41"/>
                    </a:cubicBezTo>
                    <a:cubicBezTo>
                      <a:pt x="104" y="1"/>
                      <a:pt x="104" y="1"/>
                      <a:pt x="104" y="1"/>
                    </a:cubicBezTo>
                  </a:path>
                </a:pathLst>
              </a:custGeom>
              <a:solidFill>
                <a:srgbClr val="2B45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1" name="Oval 306">
                <a:extLst>
                  <a:ext uri="{FF2B5EF4-FFF2-40B4-BE49-F238E27FC236}">
                    <a16:creationId xmlns:a16="http://schemas.microsoft.com/office/drawing/2014/main" id="{3E5BF62A-FC50-4FAE-BD5C-98B690832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2" y="1006"/>
                <a:ext cx="181" cy="42"/>
              </a:xfrm>
              <a:prstGeom prst="ellipse">
                <a:avLst/>
              </a:prstGeom>
              <a:solidFill>
                <a:srgbClr val="3A23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2" name="Oval 307">
                <a:extLst>
                  <a:ext uri="{FF2B5EF4-FFF2-40B4-BE49-F238E27FC236}">
                    <a16:creationId xmlns:a16="http://schemas.microsoft.com/office/drawing/2014/main" id="{40E4FFD2-B025-4532-9778-73F0349FC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0" y="1001"/>
                <a:ext cx="181" cy="39"/>
              </a:xfrm>
              <a:prstGeom prst="ellipse">
                <a:avLst/>
              </a:prstGeom>
              <a:solidFill>
                <a:srgbClr val="3A23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3" name="Oval 308">
                <a:extLst>
                  <a:ext uri="{FF2B5EF4-FFF2-40B4-BE49-F238E27FC236}">
                    <a16:creationId xmlns:a16="http://schemas.microsoft.com/office/drawing/2014/main" id="{6C7A628F-8DE8-4E8E-82DE-5FD34AFCA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7" y="1181"/>
                <a:ext cx="67" cy="23"/>
              </a:xfrm>
              <a:prstGeom prst="ellipse">
                <a:avLst/>
              </a:prstGeom>
              <a:solidFill>
                <a:srgbClr val="F9B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4" name="Freeform 309">
                <a:extLst>
                  <a:ext uri="{FF2B5EF4-FFF2-40B4-BE49-F238E27FC236}">
                    <a16:creationId xmlns:a16="http://schemas.microsoft.com/office/drawing/2014/main" id="{E749AC19-F898-43B6-837C-C9F5FB03C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" y="1246"/>
                <a:ext cx="163" cy="29"/>
              </a:xfrm>
              <a:custGeom>
                <a:avLst/>
                <a:gdLst>
                  <a:gd name="T0" fmla="*/ 63 w 66"/>
                  <a:gd name="T1" fmla="*/ 0 h 12"/>
                  <a:gd name="T2" fmla="*/ 56 w 66"/>
                  <a:gd name="T3" fmla="*/ 4 h 12"/>
                  <a:gd name="T4" fmla="*/ 49 w 66"/>
                  <a:gd name="T5" fmla="*/ 7 h 12"/>
                  <a:gd name="T6" fmla="*/ 33 w 66"/>
                  <a:gd name="T7" fmla="*/ 10 h 12"/>
                  <a:gd name="T8" fmla="*/ 17 w 66"/>
                  <a:gd name="T9" fmla="*/ 9 h 12"/>
                  <a:gd name="T10" fmla="*/ 9 w 66"/>
                  <a:gd name="T11" fmla="*/ 7 h 12"/>
                  <a:gd name="T12" fmla="*/ 2 w 66"/>
                  <a:gd name="T13" fmla="*/ 3 h 12"/>
                  <a:gd name="T14" fmla="*/ 1 w 66"/>
                  <a:gd name="T15" fmla="*/ 3 h 12"/>
                  <a:gd name="T16" fmla="*/ 5 w 66"/>
                  <a:gd name="T17" fmla="*/ 7 h 12"/>
                  <a:gd name="T18" fmla="*/ 13 w 66"/>
                  <a:gd name="T19" fmla="*/ 10 h 12"/>
                  <a:gd name="T20" fmla="*/ 31 w 66"/>
                  <a:gd name="T21" fmla="*/ 12 h 12"/>
                  <a:gd name="T22" fmla="*/ 48 w 66"/>
                  <a:gd name="T23" fmla="*/ 10 h 12"/>
                  <a:gd name="T24" fmla="*/ 57 w 66"/>
                  <a:gd name="T25" fmla="*/ 7 h 12"/>
                  <a:gd name="T26" fmla="*/ 65 w 66"/>
                  <a:gd name="T27" fmla="*/ 3 h 12"/>
                  <a:gd name="T28" fmla="*/ 63 w 66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12">
                    <a:moveTo>
                      <a:pt x="63" y="0"/>
                    </a:moveTo>
                    <a:cubicBezTo>
                      <a:pt x="61" y="1"/>
                      <a:pt x="58" y="3"/>
                      <a:pt x="56" y="4"/>
                    </a:cubicBezTo>
                    <a:cubicBezTo>
                      <a:pt x="54" y="5"/>
                      <a:pt x="51" y="6"/>
                      <a:pt x="49" y="7"/>
                    </a:cubicBezTo>
                    <a:cubicBezTo>
                      <a:pt x="43" y="8"/>
                      <a:pt x="38" y="9"/>
                      <a:pt x="33" y="10"/>
                    </a:cubicBezTo>
                    <a:cubicBezTo>
                      <a:pt x="27" y="10"/>
                      <a:pt x="22" y="10"/>
                      <a:pt x="17" y="9"/>
                    </a:cubicBezTo>
                    <a:cubicBezTo>
                      <a:pt x="14" y="8"/>
                      <a:pt x="12" y="8"/>
                      <a:pt x="9" y="7"/>
                    </a:cubicBezTo>
                    <a:cubicBezTo>
                      <a:pt x="7" y="6"/>
                      <a:pt x="3" y="5"/>
                      <a:pt x="2" y="3"/>
                    </a:cubicBezTo>
                    <a:cubicBezTo>
                      <a:pt x="2" y="2"/>
                      <a:pt x="0" y="2"/>
                      <a:pt x="1" y="3"/>
                    </a:cubicBezTo>
                    <a:cubicBezTo>
                      <a:pt x="1" y="5"/>
                      <a:pt x="3" y="7"/>
                      <a:pt x="5" y="7"/>
                    </a:cubicBezTo>
                    <a:cubicBezTo>
                      <a:pt x="8" y="9"/>
                      <a:pt x="11" y="9"/>
                      <a:pt x="13" y="10"/>
                    </a:cubicBezTo>
                    <a:cubicBezTo>
                      <a:pt x="19" y="12"/>
                      <a:pt x="25" y="12"/>
                      <a:pt x="31" y="12"/>
                    </a:cubicBezTo>
                    <a:cubicBezTo>
                      <a:pt x="37" y="12"/>
                      <a:pt x="43" y="11"/>
                      <a:pt x="48" y="10"/>
                    </a:cubicBezTo>
                    <a:cubicBezTo>
                      <a:pt x="51" y="9"/>
                      <a:pt x="54" y="8"/>
                      <a:pt x="57" y="7"/>
                    </a:cubicBezTo>
                    <a:cubicBezTo>
                      <a:pt x="59" y="6"/>
                      <a:pt x="62" y="5"/>
                      <a:pt x="65" y="3"/>
                    </a:cubicBezTo>
                    <a:cubicBezTo>
                      <a:pt x="66" y="2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7" name="Oval 312">
                <a:extLst>
                  <a:ext uri="{FF2B5EF4-FFF2-40B4-BE49-F238E27FC236}">
                    <a16:creationId xmlns:a16="http://schemas.microsoft.com/office/drawing/2014/main" id="{22B20FE1-9807-43C4-AD5C-F7598F22B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9" y="1090"/>
                <a:ext cx="92" cy="118"/>
              </a:xfrm>
              <a:prstGeom prst="ellipse">
                <a:avLst/>
              </a:prstGeom>
              <a:solidFill>
                <a:srgbClr val="3A23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8" name="Oval 313">
                <a:extLst>
                  <a:ext uri="{FF2B5EF4-FFF2-40B4-BE49-F238E27FC236}">
                    <a16:creationId xmlns:a16="http://schemas.microsoft.com/office/drawing/2014/main" id="{218E3743-334D-49D5-96FE-45B190589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4" y="1097"/>
                <a:ext cx="20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9" name="Oval 314">
                <a:extLst>
                  <a:ext uri="{FF2B5EF4-FFF2-40B4-BE49-F238E27FC236}">
                    <a16:creationId xmlns:a16="http://schemas.microsoft.com/office/drawing/2014/main" id="{ABB24AF9-9538-4C09-92A9-05D3AE245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090"/>
                <a:ext cx="94" cy="118"/>
              </a:xfrm>
              <a:prstGeom prst="ellipse">
                <a:avLst/>
              </a:prstGeom>
              <a:solidFill>
                <a:srgbClr val="3A23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0" name="Oval 315">
                <a:extLst>
                  <a:ext uri="{FF2B5EF4-FFF2-40B4-BE49-F238E27FC236}">
                    <a16:creationId xmlns:a16="http://schemas.microsoft.com/office/drawing/2014/main" id="{2E7787C5-ACCB-4463-9C01-A68C6A1DE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4" y="1095"/>
                <a:ext cx="18" cy="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1" name="Freeform 316">
                <a:extLst>
                  <a:ext uri="{FF2B5EF4-FFF2-40B4-BE49-F238E27FC236}">
                    <a16:creationId xmlns:a16="http://schemas.microsoft.com/office/drawing/2014/main" id="{6B6BFACB-837D-4986-94A8-6B802EC12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2" y="1419"/>
                <a:ext cx="142" cy="46"/>
              </a:xfrm>
              <a:custGeom>
                <a:avLst/>
                <a:gdLst>
                  <a:gd name="T0" fmla="*/ 0 w 57"/>
                  <a:gd name="T1" fmla="*/ 0 h 19"/>
                  <a:gd name="T2" fmla="*/ 0 w 57"/>
                  <a:gd name="T3" fmla="*/ 9 h 19"/>
                  <a:gd name="T4" fmla="*/ 6 w 57"/>
                  <a:gd name="T5" fmla="*/ 17 h 19"/>
                  <a:gd name="T6" fmla="*/ 40 w 57"/>
                  <a:gd name="T7" fmla="*/ 19 h 19"/>
                  <a:gd name="T8" fmla="*/ 53 w 57"/>
                  <a:gd name="T9" fmla="*/ 19 h 19"/>
                  <a:gd name="T10" fmla="*/ 57 w 57"/>
                  <a:gd name="T11" fmla="*/ 13 h 19"/>
                  <a:gd name="T12" fmla="*/ 56 w 57"/>
                  <a:gd name="T13" fmla="*/ 2 h 19"/>
                  <a:gd name="T14" fmla="*/ 53 w 57"/>
                  <a:gd name="T15" fmla="*/ 2 h 19"/>
                  <a:gd name="T16" fmla="*/ 44 w 57"/>
                  <a:gd name="T17" fmla="*/ 2 h 19"/>
                  <a:gd name="T18" fmla="*/ 33 w 57"/>
                  <a:gd name="T19" fmla="*/ 2 h 19"/>
                  <a:gd name="T20" fmla="*/ 0 w 57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19">
                    <a:moveTo>
                      <a:pt x="0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6" y="19"/>
                      <a:pt x="29" y="19"/>
                      <a:pt x="40" y="19"/>
                    </a:cubicBezTo>
                    <a:cubicBezTo>
                      <a:pt x="45" y="19"/>
                      <a:pt x="49" y="19"/>
                      <a:pt x="53" y="19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5" y="2"/>
                      <a:pt x="54" y="2"/>
                      <a:pt x="53" y="2"/>
                    </a:cubicBezTo>
                    <a:cubicBezTo>
                      <a:pt x="50" y="2"/>
                      <a:pt x="47" y="2"/>
                      <a:pt x="44" y="2"/>
                    </a:cubicBezTo>
                    <a:cubicBezTo>
                      <a:pt x="40" y="2"/>
                      <a:pt x="37" y="2"/>
                      <a:pt x="33" y="2"/>
                    </a:cubicBezTo>
                    <a:cubicBezTo>
                      <a:pt x="22" y="2"/>
                      <a:pt x="11" y="2"/>
                      <a:pt x="0" y="0"/>
                    </a:cubicBezTo>
                  </a:path>
                </a:pathLst>
              </a:custGeom>
              <a:solidFill>
                <a:srgbClr val="FDC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2" name="Freeform 317">
                <a:extLst>
                  <a:ext uri="{FF2B5EF4-FFF2-40B4-BE49-F238E27FC236}">
                    <a16:creationId xmlns:a16="http://schemas.microsoft.com/office/drawing/2014/main" id="{94CAC300-A3C9-4835-8334-86A312CCFF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30" y="1419"/>
                <a:ext cx="144" cy="32"/>
              </a:xfrm>
              <a:custGeom>
                <a:avLst/>
                <a:gdLst>
                  <a:gd name="T0" fmla="*/ 58 w 58"/>
                  <a:gd name="T1" fmla="*/ 2 h 13"/>
                  <a:gd name="T2" fmla="*/ 57 w 58"/>
                  <a:gd name="T3" fmla="*/ 2 h 13"/>
                  <a:gd name="T4" fmla="*/ 58 w 58"/>
                  <a:gd name="T5" fmla="*/ 13 h 13"/>
                  <a:gd name="T6" fmla="*/ 58 w 58"/>
                  <a:gd name="T7" fmla="*/ 12 h 13"/>
                  <a:gd name="T8" fmla="*/ 58 w 58"/>
                  <a:gd name="T9" fmla="*/ 2 h 13"/>
                  <a:gd name="T10" fmla="*/ 0 w 58"/>
                  <a:gd name="T11" fmla="*/ 0 h 13"/>
                  <a:gd name="T12" fmla="*/ 0 w 58"/>
                  <a:gd name="T13" fmla="*/ 9 h 13"/>
                  <a:gd name="T14" fmla="*/ 0 w 58"/>
                  <a:gd name="T15" fmla="*/ 8 h 13"/>
                  <a:gd name="T16" fmla="*/ 1 w 58"/>
                  <a:gd name="T17" fmla="*/ 9 h 13"/>
                  <a:gd name="T18" fmla="*/ 1 w 58"/>
                  <a:gd name="T19" fmla="*/ 0 h 13"/>
                  <a:gd name="T20" fmla="*/ 0 w 58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3">
                    <a:moveTo>
                      <a:pt x="58" y="2"/>
                    </a:moveTo>
                    <a:cubicBezTo>
                      <a:pt x="57" y="2"/>
                      <a:pt x="57" y="2"/>
                      <a:pt x="57" y="2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8" y="2"/>
                      <a:pt x="58" y="2"/>
                      <a:pt x="58" y="2"/>
                    </a:cubicBezTo>
                    <a:moveTo>
                      <a:pt x="0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C58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3" name="Freeform 318">
                <a:extLst>
                  <a:ext uri="{FF2B5EF4-FFF2-40B4-BE49-F238E27FC236}">
                    <a16:creationId xmlns:a16="http://schemas.microsoft.com/office/drawing/2014/main" id="{6CD67AE0-4BDB-4848-A3A3-12C815005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" y="1419"/>
                <a:ext cx="134" cy="4"/>
              </a:xfrm>
              <a:custGeom>
                <a:avLst/>
                <a:gdLst>
                  <a:gd name="T0" fmla="*/ 0 w 54"/>
                  <a:gd name="T1" fmla="*/ 0 h 2"/>
                  <a:gd name="T2" fmla="*/ 0 w 54"/>
                  <a:gd name="T3" fmla="*/ 0 h 2"/>
                  <a:gd name="T4" fmla="*/ 1 w 54"/>
                  <a:gd name="T5" fmla="*/ 0 h 2"/>
                  <a:gd name="T6" fmla="*/ 34 w 54"/>
                  <a:gd name="T7" fmla="*/ 2 h 2"/>
                  <a:gd name="T8" fmla="*/ 45 w 54"/>
                  <a:gd name="T9" fmla="*/ 2 h 2"/>
                  <a:gd name="T10" fmla="*/ 54 w 54"/>
                  <a:gd name="T11" fmla="*/ 2 h 2"/>
                  <a:gd name="T12" fmla="*/ 45 w 54"/>
                  <a:gd name="T13" fmla="*/ 2 h 2"/>
                  <a:gd name="T14" fmla="*/ 0 w 5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2" y="2"/>
                      <a:pt x="23" y="2"/>
                      <a:pt x="34" y="2"/>
                    </a:cubicBezTo>
                    <a:cubicBezTo>
                      <a:pt x="38" y="2"/>
                      <a:pt x="41" y="2"/>
                      <a:pt x="45" y="2"/>
                    </a:cubicBezTo>
                    <a:cubicBezTo>
                      <a:pt x="48" y="2"/>
                      <a:pt x="51" y="2"/>
                      <a:pt x="54" y="2"/>
                    </a:cubicBezTo>
                    <a:cubicBezTo>
                      <a:pt x="51" y="2"/>
                      <a:pt x="48" y="2"/>
                      <a:pt x="45" y="2"/>
                    </a:cubicBezTo>
                    <a:cubicBezTo>
                      <a:pt x="29" y="2"/>
                      <a:pt x="12" y="1"/>
                      <a:pt x="0" y="0"/>
                    </a:cubicBezTo>
                  </a:path>
                </a:pathLst>
              </a:custGeom>
              <a:solidFill>
                <a:srgbClr val="C58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4" name="Freeform 319">
                <a:extLst>
                  <a:ext uri="{FF2B5EF4-FFF2-40B4-BE49-F238E27FC236}">
                    <a16:creationId xmlns:a16="http://schemas.microsoft.com/office/drawing/2014/main" id="{1C58A9C7-19F1-424A-86F6-3E4606FC5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0" y="675"/>
                <a:ext cx="775" cy="405"/>
              </a:xfrm>
              <a:custGeom>
                <a:avLst/>
                <a:gdLst>
                  <a:gd name="T0" fmla="*/ 24 w 313"/>
                  <a:gd name="T1" fmla="*/ 152 h 164"/>
                  <a:gd name="T2" fmla="*/ 54 w 313"/>
                  <a:gd name="T3" fmla="*/ 65 h 164"/>
                  <a:gd name="T4" fmla="*/ 238 w 313"/>
                  <a:gd name="T5" fmla="*/ 29 h 164"/>
                  <a:gd name="T6" fmla="*/ 275 w 313"/>
                  <a:gd name="T7" fmla="*/ 103 h 164"/>
                  <a:gd name="T8" fmla="*/ 301 w 313"/>
                  <a:gd name="T9" fmla="*/ 155 h 164"/>
                  <a:gd name="T10" fmla="*/ 309 w 313"/>
                  <a:gd name="T11" fmla="*/ 155 h 164"/>
                  <a:gd name="T12" fmla="*/ 274 w 313"/>
                  <a:gd name="T13" fmla="*/ 80 h 164"/>
                  <a:gd name="T14" fmla="*/ 250 w 313"/>
                  <a:gd name="T15" fmla="*/ 0 h 164"/>
                  <a:gd name="T16" fmla="*/ 143 w 313"/>
                  <a:gd name="T17" fmla="*/ 42 h 164"/>
                  <a:gd name="T18" fmla="*/ 28 w 313"/>
                  <a:gd name="T19" fmla="*/ 66 h 164"/>
                  <a:gd name="T20" fmla="*/ 18 w 313"/>
                  <a:gd name="T21" fmla="*/ 147 h 164"/>
                  <a:gd name="T22" fmla="*/ 24 w 313"/>
                  <a:gd name="T23" fmla="*/ 15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3" h="164">
                    <a:moveTo>
                      <a:pt x="24" y="152"/>
                    </a:moveTo>
                    <a:cubicBezTo>
                      <a:pt x="24" y="152"/>
                      <a:pt x="6" y="82"/>
                      <a:pt x="54" y="65"/>
                    </a:cubicBezTo>
                    <a:cubicBezTo>
                      <a:pt x="54" y="65"/>
                      <a:pt x="149" y="73"/>
                      <a:pt x="238" y="29"/>
                    </a:cubicBezTo>
                    <a:cubicBezTo>
                      <a:pt x="238" y="29"/>
                      <a:pt x="238" y="69"/>
                      <a:pt x="275" y="103"/>
                    </a:cubicBezTo>
                    <a:cubicBezTo>
                      <a:pt x="275" y="103"/>
                      <a:pt x="299" y="120"/>
                      <a:pt x="301" y="155"/>
                    </a:cubicBezTo>
                    <a:cubicBezTo>
                      <a:pt x="301" y="155"/>
                      <a:pt x="305" y="164"/>
                      <a:pt x="309" y="155"/>
                    </a:cubicBezTo>
                    <a:cubicBezTo>
                      <a:pt x="309" y="155"/>
                      <a:pt x="313" y="116"/>
                      <a:pt x="274" y="80"/>
                    </a:cubicBezTo>
                    <a:cubicBezTo>
                      <a:pt x="274" y="80"/>
                      <a:pt x="233" y="33"/>
                      <a:pt x="250" y="0"/>
                    </a:cubicBezTo>
                    <a:cubicBezTo>
                      <a:pt x="250" y="0"/>
                      <a:pt x="203" y="39"/>
                      <a:pt x="143" y="42"/>
                    </a:cubicBezTo>
                    <a:cubicBezTo>
                      <a:pt x="143" y="42"/>
                      <a:pt x="49" y="33"/>
                      <a:pt x="28" y="66"/>
                    </a:cubicBezTo>
                    <a:cubicBezTo>
                      <a:pt x="28" y="66"/>
                      <a:pt x="0" y="77"/>
                      <a:pt x="18" y="147"/>
                    </a:cubicBezTo>
                    <a:cubicBezTo>
                      <a:pt x="18" y="147"/>
                      <a:pt x="10" y="160"/>
                      <a:pt x="24" y="154"/>
                    </a:cubicBezTo>
                  </a:path>
                </a:pathLst>
              </a:custGeom>
              <a:solidFill>
                <a:srgbClr val="F9B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5" name="Freeform 320">
                <a:extLst>
                  <a:ext uri="{FF2B5EF4-FFF2-40B4-BE49-F238E27FC236}">
                    <a16:creationId xmlns:a16="http://schemas.microsoft.com/office/drawing/2014/main" id="{2E7B8699-CDAD-433E-9EC3-A73100DE2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415"/>
                <a:ext cx="904" cy="660"/>
              </a:xfrm>
              <a:custGeom>
                <a:avLst/>
                <a:gdLst>
                  <a:gd name="T0" fmla="*/ 34 w 365"/>
                  <a:gd name="T1" fmla="*/ 262 h 267"/>
                  <a:gd name="T2" fmla="*/ 53 w 365"/>
                  <a:gd name="T3" fmla="*/ 259 h 267"/>
                  <a:gd name="T4" fmla="*/ 52 w 365"/>
                  <a:gd name="T5" fmla="*/ 236 h 267"/>
                  <a:gd name="T6" fmla="*/ 65 w 365"/>
                  <a:gd name="T7" fmla="*/ 176 h 267"/>
                  <a:gd name="T8" fmla="*/ 117 w 365"/>
                  <a:gd name="T9" fmla="*/ 161 h 267"/>
                  <a:gd name="T10" fmla="*/ 213 w 365"/>
                  <a:gd name="T11" fmla="*/ 148 h 267"/>
                  <a:gd name="T12" fmla="*/ 275 w 365"/>
                  <a:gd name="T13" fmla="*/ 118 h 267"/>
                  <a:gd name="T14" fmla="*/ 295 w 365"/>
                  <a:gd name="T15" fmla="*/ 176 h 267"/>
                  <a:gd name="T16" fmla="*/ 328 w 365"/>
                  <a:gd name="T17" fmla="*/ 221 h 267"/>
                  <a:gd name="T18" fmla="*/ 338 w 365"/>
                  <a:gd name="T19" fmla="*/ 262 h 267"/>
                  <a:gd name="T20" fmla="*/ 359 w 365"/>
                  <a:gd name="T21" fmla="*/ 254 h 267"/>
                  <a:gd name="T22" fmla="*/ 362 w 365"/>
                  <a:gd name="T23" fmla="*/ 230 h 267"/>
                  <a:gd name="T24" fmla="*/ 365 w 365"/>
                  <a:gd name="T25" fmla="*/ 174 h 267"/>
                  <a:gd name="T26" fmla="*/ 356 w 365"/>
                  <a:gd name="T27" fmla="*/ 120 h 267"/>
                  <a:gd name="T28" fmla="*/ 314 w 365"/>
                  <a:gd name="T29" fmla="*/ 86 h 267"/>
                  <a:gd name="T30" fmla="*/ 294 w 365"/>
                  <a:gd name="T31" fmla="*/ 42 h 267"/>
                  <a:gd name="T32" fmla="*/ 251 w 365"/>
                  <a:gd name="T33" fmla="*/ 20 h 267"/>
                  <a:gd name="T34" fmla="*/ 53 w 365"/>
                  <a:gd name="T35" fmla="*/ 61 h 267"/>
                  <a:gd name="T36" fmla="*/ 13 w 365"/>
                  <a:gd name="T37" fmla="*/ 110 h 267"/>
                  <a:gd name="T38" fmla="*/ 4 w 365"/>
                  <a:gd name="T39" fmla="*/ 172 h 267"/>
                  <a:gd name="T40" fmla="*/ 12 w 365"/>
                  <a:gd name="T41" fmla="*/ 166 h 267"/>
                  <a:gd name="T42" fmla="*/ 34 w 365"/>
                  <a:gd name="T43" fmla="*/ 262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5" h="267">
                    <a:moveTo>
                      <a:pt x="34" y="262"/>
                    </a:moveTo>
                    <a:cubicBezTo>
                      <a:pt x="40" y="264"/>
                      <a:pt x="51" y="264"/>
                      <a:pt x="53" y="259"/>
                    </a:cubicBezTo>
                    <a:cubicBezTo>
                      <a:pt x="55" y="253"/>
                      <a:pt x="52" y="242"/>
                      <a:pt x="52" y="236"/>
                    </a:cubicBezTo>
                    <a:cubicBezTo>
                      <a:pt x="49" y="215"/>
                      <a:pt x="49" y="190"/>
                      <a:pt x="65" y="176"/>
                    </a:cubicBezTo>
                    <a:cubicBezTo>
                      <a:pt x="78" y="163"/>
                      <a:pt x="99" y="162"/>
                      <a:pt x="117" y="161"/>
                    </a:cubicBezTo>
                    <a:cubicBezTo>
                      <a:pt x="149" y="159"/>
                      <a:pt x="181" y="155"/>
                      <a:pt x="213" y="148"/>
                    </a:cubicBezTo>
                    <a:cubicBezTo>
                      <a:pt x="236" y="143"/>
                      <a:pt x="260" y="136"/>
                      <a:pt x="275" y="118"/>
                    </a:cubicBezTo>
                    <a:cubicBezTo>
                      <a:pt x="276" y="139"/>
                      <a:pt x="283" y="159"/>
                      <a:pt x="295" y="176"/>
                    </a:cubicBezTo>
                    <a:cubicBezTo>
                      <a:pt x="305" y="191"/>
                      <a:pt x="320" y="204"/>
                      <a:pt x="328" y="221"/>
                    </a:cubicBezTo>
                    <a:cubicBezTo>
                      <a:pt x="334" y="234"/>
                      <a:pt x="336" y="248"/>
                      <a:pt x="338" y="262"/>
                    </a:cubicBezTo>
                    <a:cubicBezTo>
                      <a:pt x="345" y="267"/>
                      <a:pt x="355" y="262"/>
                      <a:pt x="359" y="254"/>
                    </a:cubicBezTo>
                    <a:cubicBezTo>
                      <a:pt x="362" y="247"/>
                      <a:pt x="362" y="238"/>
                      <a:pt x="362" y="230"/>
                    </a:cubicBezTo>
                    <a:cubicBezTo>
                      <a:pt x="361" y="212"/>
                      <a:pt x="364" y="193"/>
                      <a:pt x="365" y="174"/>
                    </a:cubicBezTo>
                    <a:cubicBezTo>
                      <a:pt x="365" y="156"/>
                      <a:pt x="364" y="137"/>
                      <a:pt x="356" y="120"/>
                    </a:cubicBezTo>
                    <a:cubicBezTo>
                      <a:pt x="348" y="103"/>
                      <a:pt x="332" y="89"/>
                      <a:pt x="314" y="86"/>
                    </a:cubicBezTo>
                    <a:cubicBezTo>
                      <a:pt x="315" y="70"/>
                      <a:pt x="307" y="54"/>
                      <a:pt x="294" y="42"/>
                    </a:cubicBezTo>
                    <a:cubicBezTo>
                      <a:pt x="282" y="31"/>
                      <a:pt x="266" y="24"/>
                      <a:pt x="251" y="20"/>
                    </a:cubicBezTo>
                    <a:cubicBezTo>
                      <a:pt x="183" y="0"/>
                      <a:pt x="107" y="16"/>
                      <a:pt x="53" y="61"/>
                    </a:cubicBezTo>
                    <a:cubicBezTo>
                      <a:pt x="37" y="75"/>
                      <a:pt x="22" y="91"/>
                      <a:pt x="13" y="110"/>
                    </a:cubicBezTo>
                    <a:cubicBezTo>
                      <a:pt x="4" y="129"/>
                      <a:pt x="0" y="151"/>
                      <a:pt x="4" y="172"/>
                    </a:cubicBezTo>
                    <a:cubicBezTo>
                      <a:pt x="7" y="170"/>
                      <a:pt x="9" y="168"/>
                      <a:pt x="12" y="166"/>
                    </a:cubicBezTo>
                    <a:cubicBezTo>
                      <a:pt x="7" y="201"/>
                      <a:pt x="11" y="237"/>
                      <a:pt x="34" y="262"/>
                    </a:cubicBezTo>
                  </a:path>
                </a:pathLst>
              </a:custGeom>
              <a:solidFill>
                <a:srgbClr val="754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6" name="Freeform 321">
                <a:extLst>
                  <a:ext uri="{FF2B5EF4-FFF2-40B4-BE49-F238E27FC236}">
                    <a16:creationId xmlns:a16="http://schemas.microsoft.com/office/drawing/2014/main" id="{2031B6F4-4D34-4636-90E5-18244BE40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2" y="677"/>
                <a:ext cx="161" cy="361"/>
              </a:xfrm>
              <a:custGeom>
                <a:avLst/>
                <a:gdLst>
                  <a:gd name="T0" fmla="*/ 64 w 65"/>
                  <a:gd name="T1" fmla="*/ 138 h 146"/>
                  <a:gd name="T2" fmla="*/ 63 w 65"/>
                  <a:gd name="T3" fmla="*/ 129 h 146"/>
                  <a:gd name="T4" fmla="*/ 60 w 65"/>
                  <a:gd name="T5" fmla="*/ 112 h 146"/>
                  <a:gd name="T6" fmla="*/ 45 w 65"/>
                  <a:gd name="T7" fmla="*/ 84 h 146"/>
                  <a:gd name="T8" fmla="*/ 7 w 65"/>
                  <a:gd name="T9" fmla="*/ 34 h 146"/>
                  <a:gd name="T10" fmla="*/ 2 w 65"/>
                  <a:gd name="T11" fmla="*/ 17 h 146"/>
                  <a:gd name="T12" fmla="*/ 3 w 65"/>
                  <a:gd name="T13" fmla="*/ 8 h 146"/>
                  <a:gd name="T14" fmla="*/ 4 w 65"/>
                  <a:gd name="T15" fmla="*/ 0 h 146"/>
                  <a:gd name="T16" fmla="*/ 4 w 65"/>
                  <a:gd name="T17" fmla="*/ 0 h 146"/>
                  <a:gd name="T18" fmla="*/ 0 w 65"/>
                  <a:gd name="T19" fmla="*/ 14 h 146"/>
                  <a:gd name="T20" fmla="*/ 2 w 65"/>
                  <a:gd name="T21" fmla="*/ 28 h 146"/>
                  <a:gd name="T22" fmla="*/ 17 w 65"/>
                  <a:gd name="T23" fmla="*/ 55 h 146"/>
                  <a:gd name="T24" fmla="*/ 55 w 65"/>
                  <a:gd name="T25" fmla="*/ 108 h 146"/>
                  <a:gd name="T26" fmla="*/ 60 w 65"/>
                  <a:gd name="T27" fmla="*/ 126 h 146"/>
                  <a:gd name="T28" fmla="*/ 61 w 65"/>
                  <a:gd name="T29" fmla="*/ 136 h 146"/>
                  <a:gd name="T30" fmla="*/ 63 w 65"/>
                  <a:gd name="T31" fmla="*/ 146 h 146"/>
                  <a:gd name="T32" fmla="*/ 65 w 65"/>
                  <a:gd name="T33" fmla="*/ 146 h 146"/>
                  <a:gd name="T34" fmla="*/ 64 w 65"/>
                  <a:gd name="T35" fmla="*/ 13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" h="146">
                    <a:moveTo>
                      <a:pt x="64" y="138"/>
                    </a:moveTo>
                    <a:cubicBezTo>
                      <a:pt x="64" y="135"/>
                      <a:pt x="64" y="132"/>
                      <a:pt x="63" y="129"/>
                    </a:cubicBezTo>
                    <a:cubicBezTo>
                      <a:pt x="62" y="123"/>
                      <a:pt x="61" y="118"/>
                      <a:pt x="60" y="112"/>
                    </a:cubicBezTo>
                    <a:cubicBezTo>
                      <a:pt x="57" y="102"/>
                      <a:pt x="52" y="93"/>
                      <a:pt x="45" y="84"/>
                    </a:cubicBezTo>
                    <a:cubicBezTo>
                      <a:pt x="32" y="67"/>
                      <a:pt x="15" y="54"/>
                      <a:pt x="7" y="34"/>
                    </a:cubicBezTo>
                    <a:cubicBezTo>
                      <a:pt x="4" y="28"/>
                      <a:pt x="3" y="23"/>
                      <a:pt x="2" y="17"/>
                    </a:cubicBezTo>
                    <a:cubicBezTo>
                      <a:pt x="2" y="14"/>
                      <a:pt x="2" y="11"/>
                      <a:pt x="3" y="8"/>
                    </a:cubicBezTo>
                    <a:cubicBezTo>
                      <a:pt x="3" y="5"/>
                      <a:pt x="4" y="3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3"/>
                      <a:pt x="0" y="9"/>
                      <a:pt x="0" y="14"/>
                    </a:cubicBezTo>
                    <a:cubicBezTo>
                      <a:pt x="0" y="18"/>
                      <a:pt x="1" y="23"/>
                      <a:pt x="2" y="28"/>
                    </a:cubicBezTo>
                    <a:cubicBezTo>
                      <a:pt x="5" y="38"/>
                      <a:pt x="10" y="47"/>
                      <a:pt x="17" y="55"/>
                    </a:cubicBezTo>
                    <a:cubicBezTo>
                      <a:pt x="30" y="72"/>
                      <a:pt x="48" y="87"/>
                      <a:pt x="55" y="108"/>
                    </a:cubicBezTo>
                    <a:cubicBezTo>
                      <a:pt x="58" y="114"/>
                      <a:pt x="59" y="120"/>
                      <a:pt x="60" y="126"/>
                    </a:cubicBezTo>
                    <a:cubicBezTo>
                      <a:pt x="61" y="130"/>
                      <a:pt x="61" y="133"/>
                      <a:pt x="61" y="136"/>
                    </a:cubicBezTo>
                    <a:cubicBezTo>
                      <a:pt x="62" y="140"/>
                      <a:pt x="62" y="143"/>
                      <a:pt x="63" y="146"/>
                    </a:cubicBezTo>
                    <a:cubicBezTo>
                      <a:pt x="63" y="146"/>
                      <a:pt x="64" y="146"/>
                      <a:pt x="65" y="146"/>
                    </a:cubicBezTo>
                    <a:cubicBezTo>
                      <a:pt x="65" y="143"/>
                      <a:pt x="65" y="140"/>
                      <a:pt x="64" y="138"/>
                    </a:cubicBezTo>
                    <a:close/>
                  </a:path>
                </a:pathLst>
              </a:custGeom>
              <a:solidFill>
                <a:srgbClr val="825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7" name="Freeform 322">
                <a:extLst>
                  <a:ext uri="{FF2B5EF4-FFF2-40B4-BE49-F238E27FC236}">
                    <a16:creationId xmlns:a16="http://schemas.microsoft.com/office/drawing/2014/main" id="{8558C2FF-6046-489B-8F0F-B541FE65F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657"/>
                <a:ext cx="153" cy="386"/>
              </a:xfrm>
              <a:custGeom>
                <a:avLst/>
                <a:gdLst>
                  <a:gd name="T0" fmla="*/ 59 w 62"/>
                  <a:gd name="T1" fmla="*/ 81 h 156"/>
                  <a:gd name="T2" fmla="*/ 37 w 62"/>
                  <a:gd name="T3" fmla="*/ 19 h 156"/>
                  <a:gd name="T4" fmla="*/ 11 w 62"/>
                  <a:gd name="T5" fmla="*/ 1 h 156"/>
                  <a:gd name="T6" fmla="*/ 10 w 62"/>
                  <a:gd name="T7" fmla="*/ 3 h 156"/>
                  <a:gd name="T8" fmla="*/ 49 w 62"/>
                  <a:gd name="T9" fmla="*/ 46 h 156"/>
                  <a:gd name="T10" fmla="*/ 56 w 62"/>
                  <a:gd name="T11" fmla="*/ 79 h 156"/>
                  <a:gd name="T12" fmla="*/ 58 w 62"/>
                  <a:gd name="T13" fmla="*/ 114 h 156"/>
                  <a:gd name="T14" fmla="*/ 55 w 62"/>
                  <a:gd name="T15" fmla="*/ 143 h 156"/>
                  <a:gd name="T16" fmla="*/ 54 w 62"/>
                  <a:gd name="T17" fmla="*/ 134 h 156"/>
                  <a:gd name="T18" fmla="*/ 52 w 62"/>
                  <a:gd name="T19" fmla="*/ 117 h 156"/>
                  <a:gd name="T20" fmla="*/ 46 w 62"/>
                  <a:gd name="T21" fmla="*/ 85 h 156"/>
                  <a:gd name="T22" fmla="*/ 34 w 62"/>
                  <a:gd name="T23" fmla="*/ 57 h 156"/>
                  <a:gd name="T24" fmla="*/ 18 w 62"/>
                  <a:gd name="T25" fmla="*/ 34 h 156"/>
                  <a:gd name="T26" fmla="*/ 9 w 62"/>
                  <a:gd name="T27" fmla="*/ 20 h 156"/>
                  <a:gd name="T28" fmla="*/ 1 w 62"/>
                  <a:gd name="T29" fmla="*/ 5 h 156"/>
                  <a:gd name="T30" fmla="*/ 0 w 62"/>
                  <a:gd name="T31" fmla="*/ 6 h 156"/>
                  <a:gd name="T32" fmla="*/ 12 w 62"/>
                  <a:gd name="T33" fmla="*/ 31 h 156"/>
                  <a:gd name="T34" fmla="*/ 28 w 62"/>
                  <a:gd name="T35" fmla="*/ 54 h 156"/>
                  <a:gd name="T36" fmla="*/ 41 w 62"/>
                  <a:gd name="T37" fmla="*/ 82 h 156"/>
                  <a:gd name="T38" fmla="*/ 48 w 62"/>
                  <a:gd name="T39" fmla="*/ 114 h 156"/>
                  <a:gd name="T40" fmla="*/ 50 w 62"/>
                  <a:gd name="T41" fmla="*/ 133 h 156"/>
                  <a:gd name="T42" fmla="*/ 52 w 62"/>
                  <a:gd name="T43" fmla="*/ 143 h 156"/>
                  <a:gd name="T44" fmla="*/ 54 w 62"/>
                  <a:gd name="T45" fmla="*/ 152 h 156"/>
                  <a:gd name="T46" fmla="*/ 53 w 62"/>
                  <a:gd name="T47" fmla="*/ 153 h 156"/>
                  <a:gd name="T48" fmla="*/ 56 w 62"/>
                  <a:gd name="T49" fmla="*/ 154 h 156"/>
                  <a:gd name="T50" fmla="*/ 59 w 62"/>
                  <a:gd name="T51" fmla="*/ 8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2" h="156">
                    <a:moveTo>
                      <a:pt x="59" y="81"/>
                    </a:moveTo>
                    <a:cubicBezTo>
                      <a:pt x="57" y="59"/>
                      <a:pt x="51" y="36"/>
                      <a:pt x="37" y="19"/>
                    </a:cubicBezTo>
                    <a:cubicBezTo>
                      <a:pt x="30" y="11"/>
                      <a:pt x="21" y="4"/>
                      <a:pt x="11" y="1"/>
                    </a:cubicBezTo>
                    <a:cubicBezTo>
                      <a:pt x="10" y="0"/>
                      <a:pt x="9" y="2"/>
                      <a:pt x="10" y="3"/>
                    </a:cubicBezTo>
                    <a:cubicBezTo>
                      <a:pt x="30" y="9"/>
                      <a:pt x="43" y="27"/>
                      <a:pt x="49" y="46"/>
                    </a:cubicBezTo>
                    <a:cubicBezTo>
                      <a:pt x="52" y="57"/>
                      <a:pt x="55" y="68"/>
                      <a:pt x="56" y="79"/>
                    </a:cubicBezTo>
                    <a:cubicBezTo>
                      <a:pt x="57" y="90"/>
                      <a:pt x="58" y="102"/>
                      <a:pt x="58" y="114"/>
                    </a:cubicBezTo>
                    <a:cubicBezTo>
                      <a:pt x="58" y="123"/>
                      <a:pt x="57" y="133"/>
                      <a:pt x="55" y="143"/>
                    </a:cubicBezTo>
                    <a:cubicBezTo>
                      <a:pt x="55" y="140"/>
                      <a:pt x="54" y="137"/>
                      <a:pt x="54" y="134"/>
                    </a:cubicBezTo>
                    <a:cubicBezTo>
                      <a:pt x="53" y="128"/>
                      <a:pt x="52" y="123"/>
                      <a:pt x="52" y="117"/>
                    </a:cubicBezTo>
                    <a:cubicBezTo>
                      <a:pt x="50" y="106"/>
                      <a:pt x="48" y="96"/>
                      <a:pt x="46" y="85"/>
                    </a:cubicBezTo>
                    <a:cubicBezTo>
                      <a:pt x="43" y="75"/>
                      <a:pt x="39" y="66"/>
                      <a:pt x="34" y="57"/>
                    </a:cubicBezTo>
                    <a:cubicBezTo>
                      <a:pt x="29" y="49"/>
                      <a:pt x="23" y="41"/>
                      <a:pt x="18" y="34"/>
                    </a:cubicBezTo>
                    <a:cubicBezTo>
                      <a:pt x="14" y="29"/>
                      <a:pt x="12" y="25"/>
                      <a:pt x="9" y="20"/>
                    </a:cubicBezTo>
                    <a:cubicBezTo>
                      <a:pt x="6" y="16"/>
                      <a:pt x="4" y="10"/>
                      <a:pt x="1" y="5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2" y="15"/>
                      <a:pt x="7" y="23"/>
                      <a:pt x="12" y="31"/>
                    </a:cubicBezTo>
                    <a:cubicBezTo>
                      <a:pt x="18" y="39"/>
                      <a:pt x="23" y="46"/>
                      <a:pt x="28" y="54"/>
                    </a:cubicBezTo>
                    <a:cubicBezTo>
                      <a:pt x="34" y="63"/>
                      <a:pt x="38" y="72"/>
                      <a:pt x="41" y="82"/>
                    </a:cubicBezTo>
                    <a:cubicBezTo>
                      <a:pt x="44" y="92"/>
                      <a:pt x="46" y="103"/>
                      <a:pt x="48" y="114"/>
                    </a:cubicBezTo>
                    <a:cubicBezTo>
                      <a:pt x="48" y="120"/>
                      <a:pt x="49" y="126"/>
                      <a:pt x="50" y="133"/>
                    </a:cubicBezTo>
                    <a:cubicBezTo>
                      <a:pt x="51" y="136"/>
                      <a:pt x="51" y="139"/>
                      <a:pt x="52" y="143"/>
                    </a:cubicBezTo>
                    <a:cubicBezTo>
                      <a:pt x="52" y="146"/>
                      <a:pt x="52" y="149"/>
                      <a:pt x="54" y="152"/>
                    </a:cubicBezTo>
                    <a:cubicBezTo>
                      <a:pt x="53" y="153"/>
                      <a:pt x="53" y="153"/>
                      <a:pt x="53" y="153"/>
                    </a:cubicBezTo>
                    <a:cubicBezTo>
                      <a:pt x="53" y="155"/>
                      <a:pt x="56" y="156"/>
                      <a:pt x="56" y="154"/>
                    </a:cubicBezTo>
                    <a:cubicBezTo>
                      <a:pt x="61" y="130"/>
                      <a:pt x="62" y="105"/>
                      <a:pt x="59" y="81"/>
                    </a:cubicBezTo>
                    <a:close/>
                  </a:path>
                </a:pathLst>
              </a:custGeom>
              <a:solidFill>
                <a:srgbClr val="825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8" name="Freeform 323">
                <a:extLst>
                  <a:ext uri="{FF2B5EF4-FFF2-40B4-BE49-F238E27FC236}">
                    <a16:creationId xmlns:a16="http://schemas.microsoft.com/office/drawing/2014/main" id="{305F49FC-C431-4807-A5D9-DAF528046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" y="665"/>
                <a:ext cx="624" cy="388"/>
              </a:xfrm>
              <a:custGeom>
                <a:avLst/>
                <a:gdLst>
                  <a:gd name="T0" fmla="*/ 250 w 252"/>
                  <a:gd name="T1" fmla="*/ 0 h 157"/>
                  <a:gd name="T2" fmla="*/ 237 w 252"/>
                  <a:gd name="T3" fmla="*/ 11 h 157"/>
                  <a:gd name="T4" fmla="*/ 224 w 252"/>
                  <a:gd name="T5" fmla="*/ 21 h 157"/>
                  <a:gd name="T6" fmla="*/ 192 w 252"/>
                  <a:gd name="T7" fmla="*/ 34 h 157"/>
                  <a:gd name="T8" fmla="*/ 155 w 252"/>
                  <a:gd name="T9" fmla="*/ 40 h 157"/>
                  <a:gd name="T10" fmla="*/ 117 w 252"/>
                  <a:gd name="T11" fmla="*/ 42 h 157"/>
                  <a:gd name="T12" fmla="*/ 79 w 252"/>
                  <a:gd name="T13" fmla="*/ 40 h 157"/>
                  <a:gd name="T14" fmla="*/ 45 w 252"/>
                  <a:gd name="T15" fmla="*/ 46 h 157"/>
                  <a:gd name="T16" fmla="*/ 17 w 252"/>
                  <a:gd name="T17" fmla="*/ 60 h 157"/>
                  <a:gd name="T18" fmla="*/ 7 w 252"/>
                  <a:gd name="T19" fmla="*/ 73 h 157"/>
                  <a:gd name="T20" fmla="*/ 3 w 252"/>
                  <a:gd name="T21" fmla="*/ 89 h 157"/>
                  <a:gd name="T22" fmla="*/ 1 w 252"/>
                  <a:gd name="T23" fmla="*/ 124 h 157"/>
                  <a:gd name="T24" fmla="*/ 11 w 252"/>
                  <a:gd name="T25" fmla="*/ 155 h 157"/>
                  <a:gd name="T26" fmla="*/ 14 w 252"/>
                  <a:gd name="T27" fmla="*/ 153 h 157"/>
                  <a:gd name="T28" fmla="*/ 5 w 252"/>
                  <a:gd name="T29" fmla="*/ 125 h 157"/>
                  <a:gd name="T30" fmla="*/ 6 w 252"/>
                  <a:gd name="T31" fmla="*/ 95 h 157"/>
                  <a:gd name="T32" fmla="*/ 9 w 252"/>
                  <a:gd name="T33" fmla="*/ 78 h 157"/>
                  <a:gd name="T34" fmla="*/ 18 w 252"/>
                  <a:gd name="T35" fmla="*/ 65 h 157"/>
                  <a:gd name="T36" fmla="*/ 46 w 252"/>
                  <a:gd name="T37" fmla="*/ 50 h 157"/>
                  <a:gd name="T38" fmla="*/ 79 w 252"/>
                  <a:gd name="T39" fmla="*/ 43 h 157"/>
                  <a:gd name="T40" fmla="*/ 116 w 252"/>
                  <a:gd name="T41" fmla="*/ 45 h 157"/>
                  <a:gd name="T42" fmla="*/ 153 w 252"/>
                  <a:gd name="T43" fmla="*/ 43 h 157"/>
                  <a:gd name="T44" fmla="*/ 189 w 252"/>
                  <a:gd name="T45" fmla="*/ 38 h 157"/>
                  <a:gd name="T46" fmla="*/ 223 w 252"/>
                  <a:gd name="T47" fmla="*/ 24 h 157"/>
                  <a:gd name="T48" fmla="*/ 237 w 252"/>
                  <a:gd name="T49" fmla="*/ 14 h 157"/>
                  <a:gd name="T50" fmla="*/ 251 w 252"/>
                  <a:gd name="T51" fmla="*/ 1 h 157"/>
                  <a:gd name="T52" fmla="*/ 250 w 252"/>
                  <a:gd name="T53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2" h="157">
                    <a:moveTo>
                      <a:pt x="250" y="0"/>
                    </a:moveTo>
                    <a:cubicBezTo>
                      <a:pt x="246" y="4"/>
                      <a:pt x="242" y="7"/>
                      <a:pt x="237" y="11"/>
                    </a:cubicBezTo>
                    <a:cubicBezTo>
                      <a:pt x="233" y="14"/>
                      <a:pt x="228" y="18"/>
                      <a:pt x="224" y="21"/>
                    </a:cubicBezTo>
                    <a:cubicBezTo>
                      <a:pt x="214" y="27"/>
                      <a:pt x="204" y="32"/>
                      <a:pt x="192" y="34"/>
                    </a:cubicBezTo>
                    <a:cubicBezTo>
                      <a:pt x="180" y="37"/>
                      <a:pt x="168" y="38"/>
                      <a:pt x="155" y="40"/>
                    </a:cubicBezTo>
                    <a:cubicBezTo>
                      <a:pt x="143" y="41"/>
                      <a:pt x="130" y="42"/>
                      <a:pt x="117" y="42"/>
                    </a:cubicBezTo>
                    <a:cubicBezTo>
                      <a:pt x="105" y="41"/>
                      <a:pt x="92" y="40"/>
                      <a:pt x="79" y="40"/>
                    </a:cubicBezTo>
                    <a:cubicBezTo>
                      <a:pt x="68" y="40"/>
                      <a:pt x="56" y="42"/>
                      <a:pt x="45" y="46"/>
                    </a:cubicBezTo>
                    <a:cubicBezTo>
                      <a:pt x="35" y="49"/>
                      <a:pt x="25" y="54"/>
                      <a:pt x="17" y="60"/>
                    </a:cubicBezTo>
                    <a:cubicBezTo>
                      <a:pt x="13" y="64"/>
                      <a:pt x="10" y="68"/>
                      <a:pt x="7" y="73"/>
                    </a:cubicBezTo>
                    <a:cubicBezTo>
                      <a:pt x="5" y="78"/>
                      <a:pt x="4" y="83"/>
                      <a:pt x="3" y="89"/>
                    </a:cubicBezTo>
                    <a:cubicBezTo>
                      <a:pt x="1" y="100"/>
                      <a:pt x="0" y="112"/>
                      <a:pt x="1" y="124"/>
                    </a:cubicBezTo>
                    <a:cubicBezTo>
                      <a:pt x="1" y="135"/>
                      <a:pt x="4" y="146"/>
                      <a:pt x="11" y="155"/>
                    </a:cubicBezTo>
                    <a:cubicBezTo>
                      <a:pt x="12" y="157"/>
                      <a:pt x="15" y="155"/>
                      <a:pt x="14" y="153"/>
                    </a:cubicBezTo>
                    <a:cubicBezTo>
                      <a:pt x="8" y="144"/>
                      <a:pt x="5" y="135"/>
                      <a:pt x="5" y="125"/>
                    </a:cubicBezTo>
                    <a:cubicBezTo>
                      <a:pt x="4" y="115"/>
                      <a:pt x="5" y="105"/>
                      <a:pt x="6" y="95"/>
                    </a:cubicBezTo>
                    <a:cubicBezTo>
                      <a:pt x="7" y="89"/>
                      <a:pt x="8" y="84"/>
                      <a:pt x="9" y="78"/>
                    </a:cubicBezTo>
                    <a:cubicBezTo>
                      <a:pt x="11" y="73"/>
                      <a:pt x="14" y="69"/>
                      <a:pt x="18" y="65"/>
                    </a:cubicBezTo>
                    <a:cubicBezTo>
                      <a:pt x="25" y="58"/>
                      <a:pt x="36" y="53"/>
                      <a:pt x="46" y="50"/>
                    </a:cubicBezTo>
                    <a:cubicBezTo>
                      <a:pt x="56" y="46"/>
                      <a:pt x="68" y="44"/>
                      <a:pt x="79" y="43"/>
                    </a:cubicBezTo>
                    <a:cubicBezTo>
                      <a:pt x="92" y="43"/>
                      <a:pt x="104" y="45"/>
                      <a:pt x="116" y="45"/>
                    </a:cubicBezTo>
                    <a:cubicBezTo>
                      <a:pt x="128" y="45"/>
                      <a:pt x="141" y="45"/>
                      <a:pt x="153" y="43"/>
                    </a:cubicBezTo>
                    <a:cubicBezTo>
                      <a:pt x="165" y="42"/>
                      <a:pt x="177" y="40"/>
                      <a:pt x="189" y="38"/>
                    </a:cubicBezTo>
                    <a:cubicBezTo>
                      <a:pt x="201" y="36"/>
                      <a:pt x="212" y="31"/>
                      <a:pt x="223" y="24"/>
                    </a:cubicBezTo>
                    <a:cubicBezTo>
                      <a:pt x="228" y="21"/>
                      <a:pt x="233" y="18"/>
                      <a:pt x="237" y="14"/>
                    </a:cubicBezTo>
                    <a:cubicBezTo>
                      <a:pt x="242" y="10"/>
                      <a:pt x="247" y="6"/>
                      <a:pt x="251" y="1"/>
                    </a:cubicBezTo>
                    <a:cubicBezTo>
                      <a:pt x="252" y="1"/>
                      <a:pt x="251" y="0"/>
                      <a:pt x="250" y="0"/>
                    </a:cubicBezTo>
                    <a:close/>
                  </a:path>
                </a:pathLst>
              </a:custGeom>
              <a:solidFill>
                <a:srgbClr val="825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9" name="Freeform 324">
                <a:extLst>
                  <a:ext uri="{FF2B5EF4-FFF2-40B4-BE49-F238E27FC236}">
                    <a16:creationId xmlns:a16="http://schemas.microsoft.com/office/drawing/2014/main" id="{970F2394-FEA0-4579-8113-4D2B0BB2E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" y="618"/>
                <a:ext cx="676" cy="188"/>
              </a:xfrm>
              <a:custGeom>
                <a:avLst/>
                <a:gdLst>
                  <a:gd name="T0" fmla="*/ 272 w 273"/>
                  <a:gd name="T1" fmla="*/ 1 h 76"/>
                  <a:gd name="T2" fmla="*/ 244 w 273"/>
                  <a:gd name="T3" fmla="*/ 14 h 76"/>
                  <a:gd name="T4" fmla="*/ 217 w 273"/>
                  <a:gd name="T5" fmla="*/ 27 h 76"/>
                  <a:gd name="T6" fmla="*/ 161 w 273"/>
                  <a:gd name="T7" fmla="*/ 35 h 76"/>
                  <a:gd name="T8" fmla="*/ 103 w 273"/>
                  <a:gd name="T9" fmla="*/ 33 h 76"/>
                  <a:gd name="T10" fmla="*/ 52 w 273"/>
                  <a:gd name="T11" fmla="*/ 42 h 76"/>
                  <a:gd name="T12" fmla="*/ 2 w 273"/>
                  <a:gd name="T13" fmla="*/ 71 h 76"/>
                  <a:gd name="T14" fmla="*/ 5 w 273"/>
                  <a:gd name="T15" fmla="*/ 74 h 76"/>
                  <a:gd name="T16" fmla="*/ 100 w 273"/>
                  <a:gd name="T17" fmla="*/ 36 h 76"/>
                  <a:gd name="T18" fmla="*/ 213 w 273"/>
                  <a:gd name="T19" fmla="*/ 32 h 76"/>
                  <a:gd name="T20" fmla="*/ 242 w 273"/>
                  <a:gd name="T21" fmla="*/ 18 h 76"/>
                  <a:gd name="T22" fmla="*/ 257 w 273"/>
                  <a:gd name="T23" fmla="*/ 10 h 76"/>
                  <a:gd name="T24" fmla="*/ 273 w 273"/>
                  <a:gd name="T25" fmla="*/ 2 h 76"/>
                  <a:gd name="T26" fmla="*/ 272 w 273"/>
                  <a:gd name="T27" fmla="*/ 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3" h="76">
                    <a:moveTo>
                      <a:pt x="272" y="1"/>
                    </a:moveTo>
                    <a:cubicBezTo>
                      <a:pt x="263" y="4"/>
                      <a:pt x="253" y="9"/>
                      <a:pt x="244" y="14"/>
                    </a:cubicBezTo>
                    <a:cubicBezTo>
                      <a:pt x="235" y="18"/>
                      <a:pt x="226" y="23"/>
                      <a:pt x="217" y="27"/>
                    </a:cubicBezTo>
                    <a:cubicBezTo>
                      <a:pt x="199" y="34"/>
                      <a:pt x="180" y="35"/>
                      <a:pt x="161" y="35"/>
                    </a:cubicBezTo>
                    <a:cubicBezTo>
                      <a:pt x="142" y="34"/>
                      <a:pt x="123" y="32"/>
                      <a:pt x="103" y="33"/>
                    </a:cubicBezTo>
                    <a:cubicBezTo>
                      <a:pt x="86" y="33"/>
                      <a:pt x="68" y="36"/>
                      <a:pt x="52" y="42"/>
                    </a:cubicBezTo>
                    <a:cubicBezTo>
                      <a:pt x="34" y="48"/>
                      <a:pt x="17" y="59"/>
                      <a:pt x="2" y="71"/>
                    </a:cubicBezTo>
                    <a:cubicBezTo>
                      <a:pt x="0" y="73"/>
                      <a:pt x="3" y="76"/>
                      <a:pt x="5" y="74"/>
                    </a:cubicBezTo>
                    <a:cubicBezTo>
                      <a:pt x="31" y="51"/>
                      <a:pt x="65" y="38"/>
                      <a:pt x="100" y="36"/>
                    </a:cubicBezTo>
                    <a:cubicBezTo>
                      <a:pt x="137" y="35"/>
                      <a:pt x="177" y="45"/>
                      <a:pt x="213" y="32"/>
                    </a:cubicBezTo>
                    <a:cubicBezTo>
                      <a:pt x="223" y="28"/>
                      <a:pt x="232" y="23"/>
                      <a:pt x="242" y="18"/>
                    </a:cubicBezTo>
                    <a:cubicBezTo>
                      <a:pt x="247" y="16"/>
                      <a:pt x="252" y="13"/>
                      <a:pt x="257" y="10"/>
                    </a:cubicBezTo>
                    <a:cubicBezTo>
                      <a:pt x="262" y="8"/>
                      <a:pt x="268" y="5"/>
                      <a:pt x="273" y="2"/>
                    </a:cubicBezTo>
                    <a:cubicBezTo>
                      <a:pt x="273" y="1"/>
                      <a:pt x="273" y="0"/>
                      <a:pt x="272" y="1"/>
                    </a:cubicBezTo>
                    <a:close/>
                  </a:path>
                </a:pathLst>
              </a:custGeom>
              <a:solidFill>
                <a:srgbClr val="825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0" name="Freeform 325">
                <a:extLst>
                  <a:ext uri="{FF2B5EF4-FFF2-40B4-BE49-F238E27FC236}">
                    <a16:creationId xmlns:a16="http://schemas.microsoft.com/office/drawing/2014/main" id="{926BBB1B-E2AE-4349-BF02-761C1D386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494"/>
                <a:ext cx="752" cy="307"/>
              </a:xfrm>
              <a:custGeom>
                <a:avLst/>
                <a:gdLst>
                  <a:gd name="T0" fmla="*/ 303 w 304"/>
                  <a:gd name="T1" fmla="*/ 45 h 124"/>
                  <a:gd name="T2" fmla="*/ 250 w 304"/>
                  <a:gd name="T3" fmla="*/ 10 h 124"/>
                  <a:gd name="T4" fmla="*/ 185 w 304"/>
                  <a:gd name="T5" fmla="*/ 0 h 124"/>
                  <a:gd name="T6" fmla="*/ 109 w 304"/>
                  <a:gd name="T7" fmla="*/ 15 h 124"/>
                  <a:gd name="T8" fmla="*/ 46 w 304"/>
                  <a:gd name="T9" fmla="*/ 52 h 124"/>
                  <a:gd name="T10" fmla="*/ 4 w 304"/>
                  <a:gd name="T11" fmla="*/ 107 h 124"/>
                  <a:gd name="T12" fmla="*/ 1 w 304"/>
                  <a:gd name="T13" fmla="*/ 115 h 124"/>
                  <a:gd name="T14" fmla="*/ 4 w 304"/>
                  <a:gd name="T15" fmla="*/ 117 h 124"/>
                  <a:gd name="T16" fmla="*/ 3 w 304"/>
                  <a:gd name="T17" fmla="*/ 120 h 124"/>
                  <a:gd name="T18" fmla="*/ 7 w 304"/>
                  <a:gd name="T19" fmla="*/ 121 h 124"/>
                  <a:gd name="T20" fmla="*/ 40 w 304"/>
                  <a:gd name="T21" fmla="*/ 81 h 124"/>
                  <a:gd name="T22" fmla="*/ 91 w 304"/>
                  <a:gd name="T23" fmla="*/ 53 h 124"/>
                  <a:gd name="T24" fmla="*/ 149 w 304"/>
                  <a:gd name="T25" fmla="*/ 37 h 124"/>
                  <a:gd name="T26" fmla="*/ 212 w 304"/>
                  <a:gd name="T27" fmla="*/ 40 h 124"/>
                  <a:gd name="T28" fmla="*/ 282 w 304"/>
                  <a:gd name="T29" fmla="*/ 42 h 124"/>
                  <a:gd name="T30" fmla="*/ 281 w 304"/>
                  <a:gd name="T31" fmla="*/ 40 h 124"/>
                  <a:gd name="T32" fmla="*/ 217 w 304"/>
                  <a:gd name="T33" fmla="*/ 37 h 124"/>
                  <a:gd name="T34" fmla="*/ 153 w 304"/>
                  <a:gd name="T35" fmla="*/ 32 h 124"/>
                  <a:gd name="T36" fmla="*/ 94 w 304"/>
                  <a:gd name="T37" fmla="*/ 47 h 124"/>
                  <a:gd name="T38" fmla="*/ 41 w 304"/>
                  <a:gd name="T39" fmla="*/ 75 h 124"/>
                  <a:gd name="T40" fmla="*/ 7 w 304"/>
                  <a:gd name="T41" fmla="*/ 111 h 124"/>
                  <a:gd name="T42" fmla="*/ 43 w 304"/>
                  <a:gd name="T43" fmla="*/ 61 h 124"/>
                  <a:gd name="T44" fmla="*/ 102 w 304"/>
                  <a:gd name="T45" fmla="*/ 22 h 124"/>
                  <a:gd name="T46" fmla="*/ 176 w 304"/>
                  <a:gd name="T47" fmla="*/ 5 h 124"/>
                  <a:gd name="T48" fmla="*/ 241 w 304"/>
                  <a:gd name="T49" fmla="*/ 10 h 124"/>
                  <a:gd name="T50" fmla="*/ 296 w 304"/>
                  <a:gd name="T51" fmla="*/ 40 h 124"/>
                  <a:gd name="T52" fmla="*/ 302 w 304"/>
                  <a:gd name="T53" fmla="*/ 46 h 124"/>
                  <a:gd name="T54" fmla="*/ 303 w 304"/>
                  <a:gd name="T55" fmla="*/ 4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4" h="124">
                    <a:moveTo>
                      <a:pt x="303" y="45"/>
                    </a:moveTo>
                    <a:cubicBezTo>
                      <a:pt x="290" y="28"/>
                      <a:pt x="271" y="16"/>
                      <a:pt x="250" y="10"/>
                    </a:cubicBezTo>
                    <a:cubicBezTo>
                      <a:pt x="229" y="2"/>
                      <a:pt x="207" y="0"/>
                      <a:pt x="185" y="0"/>
                    </a:cubicBezTo>
                    <a:cubicBezTo>
                      <a:pt x="159" y="1"/>
                      <a:pt x="133" y="6"/>
                      <a:pt x="109" y="15"/>
                    </a:cubicBezTo>
                    <a:cubicBezTo>
                      <a:pt x="86" y="23"/>
                      <a:pt x="64" y="36"/>
                      <a:pt x="46" y="52"/>
                    </a:cubicBezTo>
                    <a:cubicBezTo>
                      <a:pt x="29" y="67"/>
                      <a:pt x="14" y="86"/>
                      <a:pt x="4" y="107"/>
                    </a:cubicBezTo>
                    <a:cubicBezTo>
                      <a:pt x="3" y="110"/>
                      <a:pt x="2" y="112"/>
                      <a:pt x="1" y="115"/>
                    </a:cubicBezTo>
                    <a:cubicBezTo>
                      <a:pt x="0" y="117"/>
                      <a:pt x="2" y="118"/>
                      <a:pt x="4" y="117"/>
                    </a:cubicBezTo>
                    <a:cubicBezTo>
                      <a:pt x="4" y="118"/>
                      <a:pt x="3" y="119"/>
                      <a:pt x="3" y="120"/>
                    </a:cubicBezTo>
                    <a:cubicBezTo>
                      <a:pt x="2" y="123"/>
                      <a:pt x="6" y="124"/>
                      <a:pt x="7" y="121"/>
                    </a:cubicBezTo>
                    <a:cubicBezTo>
                      <a:pt x="13" y="105"/>
                      <a:pt x="26" y="92"/>
                      <a:pt x="40" y="81"/>
                    </a:cubicBezTo>
                    <a:cubicBezTo>
                      <a:pt x="56" y="70"/>
                      <a:pt x="73" y="61"/>
                      <a:pt x="91" y="53"/>
                    </a:cubicBezTo>
                    <a:cubicBezTo>
                      <a:pt x="109" y="45"/>
                      <a:pt x="129" y="39"/>
                      <a:pt x="149" y="37"/>
                    </a:cubicBezTo>
                    <a:cubicBezTo>
                      <a:pt x="170" y="34"/>
                      <a:pt x="191" y="37"/>
                      <a:pt x="212" y="40"/>
                    </a:cubicBezTo>
                    <a:cubicBezTo>
                      <a:pt x="235" y="44"/>
                      <a:pt x="259" y="47"/>
                      <a:pt x="282" y="42"/>
                    </a:cubicBezTo>
                    <a:cubicBezTo>
                      <a:pt x="283" y="41"/>
                      <a:pt x="283" y="39"/>
                      <a:pt x="281" y="40"/>
                    </a:cubicBezTo>
                    <a:cubicBezTo>
                      <a:pt x="260" y="43"/>
                      <a:pt x="238" y="41"/>
                      <a:pt x="217" y="37"/>
                    </a:cubicBezTo>
                    <a:cubicBezTo>
                      <a:pt x="195" y="34"/>
                      <a:pt x="174" y="31"/>
                      <a:pt x="153" y="32"/>
                    </a:cubicBezTo>
                    <a:cubicBezTo>
                      <a:pt x="132" y="34"/>
                      <a:pt x="112" y="39"/>
                      <a:pt x="94" y="47"/>
                    </a:cubicBezTo>
                    <a:cubicBezTo>
                      <a:pt x="75" y="55"/>
                      <a:pt x="57" y="64"/>
                      <a:pt x="41" y="75"/>
                    </a:cubicBezTo>
                    <a:cubicBezTo>
                      <a:pt x="27" y="85"/>
                      <a:pt x="15" y="96"/>
                      <a:pt x="7" y="111"/>
                    </a:cubicBezTo>
                    <a:cubicBezTo>
                      <a:pt x="15" y="92"/>
                      <a:pt x="28" y="75"/>
                      <a:pt x="43" y="61"/>
                    </a:cubicBezTo>
                    <a:cubicBezTo>
                      <a:pt x="60" y="44"/>
                      <a:pt x="80" y="31"/>
                      <a:pt x="102" y="22"/>
                    </a:cubicBezTo>
                    <a:cubicBezTo>
                      <a:pt x="125" y="12"/>
                      <a:pt x="150" y="7"/>
                      <a:pt x="176" y="5"/>
                    </a:cubicBezTo>
                    <a:cubicBezTo>
                      <a:pt x="197" y="3"/>
                      <a:pt x="220" y="5"/>
                      <a:pt x="241" y="10"/>
                    </a:cubicBezTo>
                    <a:cubicBezTo>
                      <a:pt x="262" y="15"/>
                      <a:pt x="281" y="25"/>
                      <a:pt x="296" y="40"/>
                    </a:cubicBezTo>
                    <a:cubicBezTo>
                      <a:pt x="298" y="42"/>
                      <a:pt x="300" y="44"/>
                      <a:pt x="302" y="46"/>
                    </a:cubicBezTo>
                    <a:cubicBezTo>
                      <a:pt x="303" y="47"/>
                      <a:pt x="304" y="46"/>
                      <a:pt x="303" y="45"/>
                    </a:cubicBezTo>
                    <a:close/>
                  </a:path>
                </a:pathLst>
              </a:custGeom>
              <a:solidFill>
                <a:srgbClr val="825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1" name="Oval 326">
                <a:extLst>
                  <a:ext uri="{FF2B5EF4-FFF2-40B4-BE49-F238E27FC236}">
                    <a16:creationId xmlns:a16="http://schemas.microsoft.com/office/drawing/2014/main" id="{8700BA4D-7CC0-48D5-9DE4-FB227BA51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5" y="1406"/>
                <a:ext cx="55" cy="17"/>
              </a:xfrm>
              <a:prstGeom prst="ellipse">
                <a:avLst/>
              </a:prstGeom>
              <a:solidFill>
                <a:srgbClr val="F9B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2" name="Freeform 327">
                <a:extLst>
                  <a:ext uri="{FF2B5EF4-FFF2-40B4-BE49-F238E27FC236}">
                    <a16:creationId xmlns:a16="http://schemas.microsoft.com/office/drawing/2014/main" id="{E0E567F4-6208-483F-8CC9-5AFBA361A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1480"/>
                <a:ext cx="171" cy="40"/>
              </a:xfrm>
              <a:custGeom>
                <a:avLst/>
                <a:gdLst>
                  <a:gd name="T0" fmla="*/ 67 w 69"/>
                  <a:gd name="T1" fmla="*/ 1 h 16"/>
                  <a:gd name="T2" fmla="*/ 63 w 69"/>
                  <a:gd name="T3" fmla="*/ 4 h 16"/>
                  <a:gd name="T4" fmla="*/ 59 w 69"/>
                  <a:gd name="T5" fmla="*/ 6 h 16"/>
                  <a:gd name="T6" fmla="*/ 50 w 69"/>
                  <a:gd name="T7" fmla="*/ 10 h 16"/>
                  <a:gd name="T8" fmla="*/ 32 w 69"/>
                  <a:gd name="T9" fmla="*/ 13 h 16"/>
                  <a:gd name="T10" fmla="*/ 13 w 69"/>
                  <a:gd name="T11" fmla="*/ 10 h 16"/>
                  <a:gd name="T12" fmla="*/ 4 w 69"/>
                  <a:gd name="T13" fmla="*/ 6 h 16"/>
                  <a:gd name="T14" fmla="*/ 0 w 69"/>
                  <a:gd name="T15" fmla="*/ 4 h 16"/>
                  <a:gd name="T16" fmla="*/ 0 w 69"/>
                  <a:gd name="T17" fmla="*/ 4 h 16"/>
                  <a:gd name="T18" fmla="*/ 0 w 69"/>
                  <a:gd name="T19" fmla="*/ 5 h 16"/>
                  <a:gd name="T20" fmla="*/ 35 w 69"/>
                  <a:gd name="T21" fmla="*/ 15 h 16"/>
                  <a:gd name="T22" fmla="*/ 53 w 69"/>
                  <a:gd name="T23" fmla="*/ 12 h 16"/>
                  <a:gd name="T24" fmla="*/ 61 w 69"/>
                  <a:gd name="T25" fmla="*/ 8 h 16"/>
                  <a:gd name="T26" fmla="*/ 68 w 69"/>
                  <a:gd name="T27" fmla="*/ 3 h 16"/>
                  <a:gd name="T28" fmla="*/ 67 w 69"/>
                  <a:gd name="T2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" h="16">
                    <a:moveTo>
                      <a:pt x="67" y="1"/>
                    </a:moveTo>
                    <a:cubicBezTo>
                      <a:pt x="65" y="2"/>
                      <a:pt x="64" y="3"/>
                      <a:pt x="63" y="4"/>
                    </a:cubicBezTo>
                    <a:cubicBezTo>
                      <a:pt x="61" y="5"/>
                      <a:pt x="60" y="5"/>
                      <a:pt x="59" y="6"/>
                    </a:cubicBezTo>
                    <a:cubicBezTo>
                      <a:pt x="56" y="8"/>
                      <a:pt x="53" y="9"/>
                      <a:pt x="50" y="10"/>
                    </a:cubicBezTo>
                    <a:cubicBezTo>
                      <a:pt x="44" y="12"/>
                      <a:pt x="38" y="13"/>
                      <a:pt x="32" y="13"/>
                    </a:cubicBezTo>
                    <a:cubicBezTo>
                      <a:pt x="25" y="13"/>
                      <a:pt x="19" y="12"/>
                      <a:pt x="13" y="10"/>
                    </a:cubicBezTo>
                    <a:cubicBezTo>
                      <a:pt x="10" y="9"/>
                      <a:pt x="7" y="7"/>
                      <a:pt x="4" y="6"/>
                    </a:cubicBezTo>
                    <a:cubicBezTo>
                      <a:pt x="4" y="6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0" y="12"/>
                      <a:pt x="23" y="16"/>
                      <a:pt x="35" y="15"/>
                    </a:cubicBezTo>
                    <a:cubicBezTo>
                      <a:pt x="41" y="15"/>
                      <a:pt x="47" y="14"/>
                      <a:pt x="53" y="12"/>
                    </a:cubicBezTo>
                    <a:cubicBezTo>
                      <a:pt x="55" y="11"/>
                      <a:pt x="58" y="10"/>
                      <a:pt x="61" y="8"/>
                    </a:cubicBezTo>
                    <a:cubicBezTo>
                      <a:pt x="63" y="7"/>
                      <a:pt x="66" y="5"/>
                      <a:pt x="68" y="3"/>
                    </a:cubicBezTo>
                    <a:cubicBezTo>
                      <a:pt x="69" y="2"/>
                      <a:pt x="68" y="0"/>
                      <a:pt x="67" y="1"/>
                    </a:cubicBezTo>
                    <a:close/>
                  </a:path>
                </a:pathLst>
              </a:custGeom>
              <a:solidFill>
                <a:srgbClr val="8C4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3" name="Freeform 328">
                <a:extLst>
                  <a:ext uri="{FF2B5EF4-FFF2-40B4-BE49-F238E27FC236}">
                    <a16:creationId xmlns:a16="http://schemas.microsoft.com/office/drawing/2014/main" id="{CAFF97AA-FDE6-4AF8-8DB7-76C840FA3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6" y="1480"/>
                <a:ext cx="173" cy="40"/>
              </a:xfrm>
              <a:custGeom>
                <a:avLst/>
                <a:gdLst>
                  <a:gd name="T0" fmla="*/ 67 w 70"/>
                  <a:gd name="T1" fmla="*/ 0 h 16"/>
                  <a:gd name="T2" fmla="*/ 59 w 70"/>
                  <a:gd name="T3" fmla="*/ 5 h 16"/>
                  <a:gd name="T4" fmla="*/ 33 w 70"/>
                  <a:gd name="T5" fmla="*/ 12 h 16"/>
                  <a:gd name="T6" fmla="*/ 14 w 70"/>
                  <a:gd name="T7" fmla="*/ 9 h 16"/>
                  <a:gd name="T8" fmla="*/ 6 w 70"/>
                  <a:gd name="T9" fmla="*/ 5 h 16"/>
                  <a:gd name="T10" fmla="*/ 6 w 70"/>
                  <a:gd name="T11" fmla="*/ 5 h 16"/>
                  <a:gd name="T12" fmla="*/ 6 w 70"/>
                  <a:gd name="T13" fmla="*/ 5 h 16"/>
                  <a:gd name="T14" fmla="*/ 3 w 70"/>
                  <a:gd name="T15" fmla="*/ 3 h 16"/>
                  <a:gd name="T16" fmla="*/ 0 w 70"/>
                  <a:gd name="T17" fmla="*/ 3 h 16"/>
                  <a:gd name="T18" fmla="*/ 0 w 70"/>
                  <a:gd name="T19" fmla="*/ 4 h 16"/>
                  <a:gd name="T20" fmla="*/ 0 w 70"/>
                  <a:gd name="T21" fmla="*/ 5 h 16"/>
                  <a:gd name="T22" fmla="*/ 1 w 70"/>
                  <a:gd name="T23" fmla="*/ 6 h 16"/>
                  <a:gd name="T24" fmla="*/ 36 w 70"/>
                  <a:gd name="T25" fmla="*/ 16 h 16"/>
                  <a:gd name="T26" fmla="*/ 62 w 70"/>
                  <a:gd name="T27" fmla="*/ 9 h 16"/>
                  <a:gd name="T28" fmla="*/ 70 w 70"/>
                  <a:gd name="T29" fmla="*/ 2 h 16"/>
                  <a:gd name="T30" fmla="*/ 67 w 70"/>
                  <a:gd name="T31" fmla="*/ 0 h 16"/>
                  <a:gd name="T32" fmla="*/ 68 w 70"/>
                  <a:gd name="T33" fmla="*/ 2 h 16"/>
                  <a:gd name="T34" fmla="*/ 69 w 70"/>
                  <a:gd name="T35" fmla="*/ 2 h 16"/>
                  <a:gd name="T36" fmla="*/ 61 w 70"/>
                  <a:gd name="T37" fmla="*/ 7 h 16"/>
                  <a:gd name="T38" fmla="*/ 36 w 70"/>
                  <a:gd name="T39" fmla="*/ 14 h 16"/>
                  <a:gd name="T40" fmla="*/ 2 w 70"/>
                  <a:gd name="T41" fmla="*/ 4 h 16"/>
                  <a:gd name="T42" fmla="*/ 2 w 70"/>
                  <a:gd name="T43" fmla="*/ 5 h 16"/>
                  <a:gd name="T44" fmla="*/ 2 w 70"/>
                  <a:gd name="T45" fmla="*/ 4 h 16"/>
                  <a:gd name="T46" fmla="*/ 1 w 70"/>
                  <a:gd name="T47" fmla="*/ 4 h 16"/>
                  <a:gd name="T48" fmla="*/ 1 w 70"/>
                  <a:gd name="T49" fmla="*/ 4 h 16"/>
                  <a:gd name="T50" fmla="*/ 1 w 70"/>
                  <a:gd name="T51" fmla="*/ 4 h 16"/>
                  <a:gd name="T52" fmla="*/ 1 w 70"/>
                  <a:gd name="T53" fmla="*/ 4 h 16"/>
                  <a:gd name="T54" fmla="*/ 1 w 70"/>
                  <a:gd name="T55" fmla="*/ 4 h 16"/>
                  <a:gd name="T56" fmla="*/ 4 w 70"/>
                  <a:gd name="T57" fmla="*/ 6 h 16"/>
                  <a:gd name="T58" fmla="*/ 5 w 70"/>
                  <a:gd name="T59" fmla="*/ 6 h 16"/>
                  <a:gd name="T60" fmla="*/ 33 w 70"/>
                  <a:gd name="T61" fmla="*/ 14 h 16"/>
                  <a:gd name="T62" fmla="*/ 51 w 70"/>
                  <a:gd name="T63" fmla="*/ 11 h 16"/>
                  <a:gd name="T64" fmla="*/ 64 w 70"/>
                  <a:gd name="T65" fmla="*/ 4 h 16"/>
                  <a:gd name="T66" fmla="*/ 68 w 70"/>
                  <a:gd name="T6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" h="16">
                    <a:moveTo>
                      <a:pt x="68" y="1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66" y="1"/>
                      <a:pt x="65" y="2"/>
                      <a:pt x="63" y="3"/>
                    </a:cubicBezTo>
                    <a:cubicBezTo>
                      <a:pt x="62" y="4"/>
                      <a:pt x="61" y="5"/>
                      <a:pt x="59" y="5"/>
                    </a:cubicBezTo>
                    <a:cubicBezTo>
                      <a:pt x="56" y="7"/>
                      <a:pt x="54" y="8"/>
                      <a:pt x="51" y="9"/>
                    </a:cubicBezTo>
                    <a:cubicBezTo>
                      <a:pt x="45" y="11"/>
                      <a:pt x="39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26" y="12"/>
                      <a:pt x="20" y="11"/>
                      <a:pt x="14" y="9"/>
                    </a:cubicBezTo>
                    <a:cubicBezTo>
                      <a:pt x="11" y="8"/>
                      <a:pt x="8" y="7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0" y="12"/>
                      <a:pt x="22" y="16"/>
                      <a:pt x="34" y="16"/>
                    </a:cubicBezTo>
                    <a:cubicBezTo>
                      <a:pt x="35" y="16"/>
                      <a:pt x="35" y="16"/>
                      <a:pt x="36" y="16"/>
                    </a:cubicBezTo>
                    <a:cubicBezTo>
                      <a:pt x="42" y="16"/>
                      <a:pt x="48" y="15"/>
                      <a:pt x="54" y="12"/>
                    </a:cubicBezTo>
                    <a:cubicBezTo>
                      <a:pt x="57" y="11"/>
                      <a:pt x="59" y="10"/>
                      <a:pt x="62" y="9"/>
                    </a:cubicBezTo>
                    <a:cubicBezTo>
                      <a:pt x="64" y="7"/>
                      <a:pt x="68" y="6"/>
                      <a:pt x="70" y="3"/>
                    </a:cubicBezTo>
                    <a:cubicBezTo>
                      <a:pt x="70" y="3"/>
                      <a:pt x="70" y="2"/>
                      <a:pt x="70" y="2"/>
                    </a:cubicBezTo>
                    <a:cubicBezTo>
                      <a:pt x="70" y="1"/>
                      <a:pt x="69" y="0"/>
                      <a:pt x="68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7" y="4"/>
                      <a:pt x="64" y="6"/>
                      <a:pt x="61" y="7"/>
                    </a:cubicBezTo>
                    <a:cubicBezTo>
                      <a:pt x="59" y="9"/>
                      <a:pt x="56" y="10"/>
                      <a:pt x="53" y="11"/>
                    </a:cubicBezTo>
                    <a:cubicBezTo>
                      <a:pt x="48" y="13"/>
                      <a:pt x="42" y="14"/>
                      <a:pt x="36" y="14"/>
                    </a:cubicBezTo>
                    <a:cubicBezTo>
                      <a:pt x="35" y="14"/>
                      <a:pt x="35" y="14"/>
                      <a:pt x="34" y="14"/>
                    </a:cubicBezTo>
                    <a:cubicBezTo>
                      <a:pt x="22" y="14"/>
                      <a:pt x="11" y="11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8" y="8"/>
                      <a:pt x="11" y="9"/>
                      <a:pt x="14" y="10"/>
                    </a:cubicBezTo>
                    <a:cubicBezTo>
                      <a:pt x="20" y="13"/>
                      <a:pt x="26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9" y="14"/>
                      <a:pt x="45" y="13"/>
                      <a:pt x="51" y="11"/>
                    </a:cubicBezTo>
                    <a:cubicBezTo>
                      <a:pt x="54" y="10"/>
                      <a:pt x="57" y="8"/>
                      <a:pt x="60" y="7"/>
                    </a:cubicBezTo>
                    <a:cubicBezTo>
                      <a:pt x="61" y="6"/>
                      <a:pt x="63" y="5"/>
                      <a:pt x="64" y="4"/>
                    </a:cubicBezTo>
                    <a:cubicBezTo>
                      <a:pt x="66" y="3"/>
                      <a:pt x="67" y="2"/>
                      <a:pt x="68" y="2"/>
                    </a:cubicBez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8C44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4" name="Freeform 329">
                <a:extLst>
                  <a:ext uri="{FF2B5EF4-FFF2-40B4-BE49-F238E27FC236}">
                    <a16:creationId xmlns:a16="http://schemas.microsoft.com/office/drawing/2014/main" id="{5B105E98-CE19-48DA-AF3B-90CFF6591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8" y="1438"/>
                <a:ext cx="290" cy="603"/>
              </a:xfrm>
              <a:custGeom>
                <a:avLst/>
                <a:gdLst>
                  <a:gd name="T0" fmla="*/ 25 w 117"/>
                  <a:gd name="T1" fmla="*/ 0 h 244"/>
                  <a:gd name="T2" fmla="*/ 58 w 117"/>
                  <a:gd name="T3" fmla="*/ 45 h 244"/>
                  <a:gd name="T4" fmla="*/ 86 w 117"/>
                  <a:gd name="T5" fmla="*/ 1 h 244"/>
                  <a:gd name="T6" fmla="*/ 95 w 117"/>
                  <a:gd name="T7" fmla="*/ 12 h 244"/>
                  <a:gd name="T8" fmla="*/ 117 w 117"/>
                  <a:gd name="T9" fmla="*/ 20 h 244"/>
                  <a:gd name="T10" fmla="*/ 58 w 117"/>
                  <a:gd name="T11" fmla="*/ 244 h 244"/>
                  <a:gd name="T12" fmla="*/ 1 w 117"/>
                  <a:gd name="T13" fmla="*/ 23 h 244"/>
                  <a:gd name="T14" fmla="*/ 17 w 117"/>
                  <a:gd name="T15" fmla="*/ 13 h 244"/>
                  <a:gd name="T16" fmla="*/ 25 w 117"/>
                  <a:gd name="T1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244">
                    <a:moveTo>
                      <a:pt x="25" y="0"/>
                    </a:moveTo>
                    <a:cubicBezTo>
                      <a:pt x="58" y="45"/>
                      <a:pt x="58" y="45"/>
                      <a:pt x="58" y="45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17" y="20"/>
                      <a:pt x="96" y="196"/>
                      <a:pt x="58" y="244"/>
                    </a:cubicBezTo>
                    <a:cubicBezTo>
                      <a:pt x="58" y="244"/>
                      <a:pt x="0" y="135"/>
                      <a:pt x="1" y="2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6" name="Freeform 330">
                <a:extLst>
                  <a:ext uri="{FF2B5EF4-FFF2-40B4-BE49-F238E27FC236}">
                    <a16:creationId xmlns:a16="http://schemas.microsoft.com/office/drawing/2014/main" id="{82AB4472-0E05-4D25-B612-96F47B9A12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70" y="1438"/>
                <a:ext cx="290" cy="608"/>
              </a:xfrm>
              <a:custGeom>
                <a:avLst/>
                <a:gdLst>
                  <a:gd name="T0" fmla="*/ 24 w 117"/>
                  <a:gd name="T1" fmla="*/ 0 h 246"/>
                  <a:gd name="T2" fmla="*/ 58 w 117"/>
                  <a:gd name="T3" fmla="*/ 45 h 246"/>
                  <a:gd name="T4" fmla="*/ 57 w 117"/>
                  <a:gd name="T5" fmla="*/ 45 h 246"/>
                  <a:gd name="T6" fmla="*/ 85 w 117"/>
                  <a:gd name="T7" fmla="*/ 0 h 246"/>
                  <a:gd name="T8" fmla="*/ 85 w 117"/>
                  <a:gd name="T9" fmla="*/ 0 h 246"/>
                  <a:gd name="T10" fmla="*/ 86 w 117"/>
                  <a:gd name="T11" fmla="*/ 0 h 246"/>
                  <a:gd name="T12" fmla="*/ 95 w 117"/>
                  <a:gd name="T13" fmla="*/ 11 h 246"/>
                  <a:gd name="T14" fmla="*/ 95 w 117"/>
                  <a:gd name="T15" fmla="*/ 11 h 246"/>
                  <a:gd name="T16" fmla="*/ 116 w 117"/>
                  <a:gd name="T17" fmla="*/ 19 h 246"/>
                  <a:gd name="T18" fmla="*/ 117 w 117"/>
                  <a:gd name="T19" fmla="*/ 20 h 246"/>
                  <a:gd name="T20" fmla="*/ 117 w 117"/>
                  <a:gd name="T21" fmla="*/ 20 h 246"/>
                  <a:gd name="T22" fmla="*/ 96 w 117"/>
                  <a:gd name="T23" fmla="*/ 135 h 246"/>
                  <a:gd name="T24" fmla="*/ 82 w 117"/>
                  <a:gd name="T25" fmla="*/ 192 h 246"/>
                  <a:gd name="T26" fmla="*/ 72 w 117"/>
                  <a:gd name="T27" fmla="*/ 219 h 246"/>
                  <a:gd name="T28" fmla="*/ 57 w 117"/>
                  <a:gd name="T29" fmla="*/ 245 h 246"/>
                  <a:gd name="T30" fmla="*/ 57 w 117"/>
                  <a:gd name="T31" fmla="*/ 246 h 246"/>
                  <a:gd name="T32" fmla="*/ 56 w 117"/>
                  <a:gd name="T33" fmla="*/ 245 h 246"/>
                  <a:gd name="T34" fmla="*/ 33 w 117"/>
                  <a:gd name="T35" fmla="*/ 192 h 246"/>
                  <a:gd name="T36" fmla="*/ 15 w 117"/>
                  <a:gd name="T37" fmla="*/ 137 h 246"/>
                  <a:gd name="T38" fmla="*/ 3 w 117"/>
                  <a:gd name="T39" fmla="*/ 80 h 246"/>
                  <a:gd name="T40" fmla="*/ 0 w 117"/>
                  <a:gd name="T41" fmla="*/ 23 h 246"/>
                  <a:gd name="T42" fmla="*/ 0 w 117"/>
                  <a:gd name="T43" fmla="*/ 22 h 246"/>
                  <a:gd name="T44" fmla="*/ 0 w 117"/>
                  <a:gd name="T45" fmla="*/ 22 h 246"/>
                  <a:gd name="T46" fmla="*/ 16 w 117"/>
                  <a:gd name="T47" fmla="*/ 13 h 246"/>
                  <a:gd name="T48" fmla="*/ 16 w 117"/>
                  <a:gd name="T49" fmla="*/ 13 h 246"/>
                  <a:gd name="T50" fmla="*/ 24 w 117"/>
                  <a:gd name="T51" fmla="*/ 0 h 246"/>
                  <a:gd name="T52" fmla="*/ 24 w 117"/>
                  <a:gd name="T53" fmla="*/ 0 h 246"/>
                  <a:gd name="T54" fmla="*/ 16 w 117"/>
                  <a:gd name="T55" fmla="*/ 14 h 246"/>
                  <a:gd name="T56" fmla="*/ 16 w 117"/>
                  <a:gd name="T57" fmla="*/ 14 h 246"/>
                  <a:gd name="T58" fmla="*/ 16 w 117"/>
                  <a:gd name="T59" fmla="*/ 14 h 246"/>
                  <a:gd name="T60" fmla="*/ 0 w 117"/>
                  <a:gd name="T61" fmla="*/ 23 h 246"/>
                  <a:gd name="T62" fmla="*/ 0 w 117"/>
                  <a:gd name="T63" fmla="*/ 23 h 246"/>
                  <a:gd name="T64" fmla="*/ 5 w 117"/>
                  <a:gd name="T65" fmla="*/ 80 h 246"/>
                  <a:gd name="T66" fmla="*/ 17 w 117"/>
                  <a:gd name="T67" fmla="*/ 136 h 246"/>
                  <a:gd name="T68" fmla="*/ 35 w 117"/>
                  <a:gd name="T69" fmla="*/ 191 h 246"/>
                  <a:gd name="T70" fmla="*/ 58 w 117"/>
                  <a:gd name="T71" fmla="*/ 244 h 246"/>
                  <a:gd name="T72" fmla="*/ 56 w 117"/>
                  <a:gd name="T73" fmla="*/ 244 h 246"/>
                  <a:gd name="T74" fmla="*/ 70 w 117"/>
                  <a:gd name="T75" fmla="*/ 219 h 246"/>
                  <a:gd name="T76" fmla="*/ 81 w 117"/>
                  <a:gd name="T77" fmla="*/ 191 h 246"/>
                  <a:gd name="T78" fmla="*/ 96 w 117"/>
                  <a:gd name="T79" fmla="*/ 135 h 246"/>
                  <a:gd name="T80" fmla="*/ 107 w 117"/>
                  <a:gd name="T81" fmla="*/ 78 h 246"/>
                  <a:gd name="T82" fmla="*/ 115 w 117"/>
                  <a:gd name="T83" fmla="*/ 20 h 246"/>
                  <a:gd name="T84" fmla="*/ 116 w 117"/>
                  <a:gd name="T85" fmla="*/ 21 h 246"/>
                  <a:gd name="T86" fmla="*/ 94 w 117"/>
                  <a:gd name="T87" fmla="*/ 12 h 246"/>
                  <a:gd name="T88" fmla="*/ 94 w 117"/>
                  <a:gd name="T89" fmla="*/ 12 h 246"/>
                  <a:gd name="T90" fmla="*/ 94 w 117"/>
                  <a:gd name="T91" fmla="*/ 12 h 246"/>
                  <a:gd name="T92" fmla="*/ 85 w 117"/>
                  <a:gd name="T93" fmla="*/ 1 h 246"/>
                  <a:gd name="T94" fmla="*/ 86 w 117"/>
                  <a:gd name="T95" fmla="*/ 1 h 246"/>
                  <a:gd name="T96" fmla="*/ 58 w 117"/>
                  <a:gd name="T97" fmla="*/ 45 h 246"/>
                  <a:gd name="T98" fmla="*/ 57 w 117"/>
                  <a:gd name="T99" fmla="*/ 46 h 246"/>
                  <a:gd name="T100" fmla="*/ 57 w 117"/>
                  <a:gd name="T101" fmla="*/ 46 h 246"/>
                  <a:gd name="T102" fmla="*/ 24 w 117"/>
                  <a:gd name="T10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7" h="246">
                    <a:moveTo>
                      <a:pt x="24" y="0"/>
                    </a:moveTo>
                    <a:cubicBezTo>
                      <a:pt x="58" y="45"/>
                      <a:pt x="58" y="45"/>
                      <a:pt x="58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116" y="19"/>
                      <a:pt x="116" y="19"/>
                      <a:pt x="116" y="19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11" y="59"/>
                      <a:pt x="105" y="97"/>
                      <a:pt x="96" y="135"/>
                    </a:cubicBezTo>
                    <a:cubicBezTo>
                      <a:pt x="92" y="154"/>
                      <a:pt x="87" y="173"/>
                      <a:pt x="82" y="192"/>
                    </a:cubicBezTo>
                    <a:cubicBezTo>
                      <a:pt x="79" y="201"/>
                      <a:pt x="75" y="210"/>
                      <a:pt x="72" y="219"/>
                    </a:cubicBezTo>
                    <a:cubicBezTo>
                      <a:pt x="68" y="228"/>
                      <a:pt x="63" y="237"/>
                      <a:pt x="57" y="245"/>
                    </a:cubicBezTo>
                    <a:cubicBezTo>
                      <a:pt x="57" y="246"/>
                      <a:pt x="57" y="246"/>
                      <a:pt x="57" y="246"/>
                    </a:cubicBezTo>
                    <a:cubicBezTo>
                      <a:pt x="56" y="245"/>
                      <a:pt x="56" y="245"/>
                      <a:pt x="56" y="245"/>
                    </a:cubicBezTo>
                    <a:cubicBezTo>
                      <a:pt x="47" y="228"/>
                      <a:pt x="40" y="210"/>
                      <a:pt x="33" y="192"/>
                    </a:cubicBezTo>
                    <a:cubicBezTo>
                      <a:pt x="26" y="174"/>
                      <a:pt x="20" y="155"/>
                      <a:pt x="15" y="137"/>
                    </a:cubicBezTo>
                    <a:cubicBezTo>
                      <a:pt x="10" y="118"/>
                      <a:pt x="6" y="99"/>
                      <a:pt x="3" y="80"/>
                    </a:cubicBezTo>
                    <a:cubicBezTo>
                      <a:pt x="1" y="61"/>
                      <a:pt x="0" y="42"/>
                      <a:pt x="0" y="2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24" y="0"/>
                      <a:pt x="24" y="0"/>
                      <a:pt x="24" y="0"/>
                    </a:cubicBezTo>
                    <a:moveTo>
                      <a:pt x="24" y="0"/>
                    </a:move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42"/>
                      <a:pt x="2" y="61"/>
                      <a:pt x="5" y="80"/>
                    </a:cubicBezTo>
                    <a:cubicBezTo>
                      <a:pt x="8" y="99"/>
                      <a:pt x="12" y="118"/>
                      <a:pt x="17" y="136"/>
                    </a:cubicBezTo>
                    <a:cubicBezTo>
                      <a:pt x="22" y="155"/>
                      <a:pt x="28" y="173"/>
                      <a:pt x="35" y="191"/>
                    </a:cubicBezTo>
                    <a:cubicBezTo>
                      <a:pt x="41" y="209"/>
                      <a:pt x="49" y="227"/>
                      <a:pt x="58" y="244"/>
                    </a:cubicBezTo>
                    <a:cubicBezTo>
                      <a:pt x="56" y="244"/>
                      <a:pt x="56" y="244"/>
                      <a:pt x="56" y="244"/>
                    </a:cubicBezTo>
                    <a:cubicBezTo>
                      <a:pt x="62" y="236"/>
                      <a:pt x="67" y="228"/>
                      <a:pt x="70" y="219"/>
                    </a:cubicBezTo>
                    <a:cubicBezTo>
                      <a:pt x="74" y="210"/>
                      <a:pt x="78" y="201"/>
                      <a:pt x="81" y="191"/>
                    </a:cubicBezTo>
                    <a:cubicBezTo>
                      <a:pt x="87" y="173"/>
                      <a:pt x="91" y="154"/>
                      <a:pt x="96" y="135"/>
                    </a:cubicBezTo>
                    <a:cubicBezTo>
                      <a:pt x="100" y="116"/>
                      <a:pt x="103" y="97"/>
                      <a:pt x="107" y="78"/>
                    </a:cubicBezTo>
                    <a:cubicBezTo>
                      <a:pt x="110" y="59"/>
                      <a:pt x="113" y="39"/>
                      <a:pt x="115" y="20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7" name="Freeform 331">
                <a:extLst>
                  <a:ext uri="{FF2B5EF4-FFF2-40B4-BE49-F238E27FC236}">
                    <a16:creationId xmlns:a16="http://schemas.microsoft.com/office/drawing/2014/main" id="{7ABED3D8-AE61-4EDA-AB7C-0DD98FEE9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8" y="2118"/>
                <a:ext cx="230" cy="143"/>
              </a:xfrm>
              <a:custGeom>
                <a:avLst/>
                <a:gdLst>
                  <a:gd name="T0" fmla="*/ 92 w 93"/>
                  <a:gd name="T1" fmla="*/ 19 h 58"/>
                  <a:gd name="T2" fmla="*/ 82 w 93"/>
                  <a:gd name="T3" fmla="*/ 16 h 58"/>
                  <a:gd name="T4" fmla="*/ 65 w 93"/>
                  <a:gd name="T5" fmla="*/ 12 h 58"/>
                  <a:gd name="T6" fmla="*/ 83 w 93"/>
                  <a:gd name="T7" fmla="*/ 11 h 58"/>
                  <a:gd name="T8" fmla="*/ 48 w 93"/>
                  <a:gd name="T9" fmla="*/ 3 h 58"/>
                  <a:gd name="T10" fmla="*/ 32 w 93"/>
                  <a:gd name="T11" fmla="*/ 9 h 58"/>
                  <a:gd name="T12" fmla="*/ 13 w 93"/>
                  <a:gd name="T13" fmla="*/ 13 h 58"/>
                  <a:gd name="T14" fmla="*/ 11 w 93"/>
                  <a:gd name="T15" fmla="*/ 13 h 58"/>
                  <a:gd name="T16" fmla="*/ 0 w 93"/>
                  <a:gd name="T17" fmla="*/ 43 h 58"/>
                  <a:gd name="T18" fmla="*/ 29 w 93"/>
                  <a:gd name="T19" fmla="*/ 46 h 58"/>
                  <a:gd name="T20" fmla="*/ 39 w 93"/>
                  <a:gd name="T21" fmla="*/ 52 h 58"/>
                  <a:gd name="T22" fmla="*/ 69 w 93"/>
                  <a:gd name="T23" fmla="*/ 57 h 58"/>
                  <a:gd name="T24" fmla="*/ 77 w 93"/>
                  <a:gd name="T25" fmla="*/ 54 h 58"/>
                  <a:gd name="T26" fmla="*/ 76 w 93"/>
                  <a:gd name="T27" fmla="*/ 47 h 58"/>
                  <a:gd name="T28" fmla="*/ 85 w 93"/>
                  <a:gd name="T29" fmla="*/ 44 h 58"/>
                  <a:gd name="T30" fmla="*/ 84 w 93"/>
                  <a:gd name="T31" fmla="*/ 37 h 58"/>
                  <a:gd name="T32" fmla="*/ 92 w 93"/>
                  <a:gd name="T33" fmla="*/ 32 h 58"/>
                  <a:gd name="T34" fmla="*/ 87 w 93"/>
                  <a:gd name="T35" fmla="*/ 26 h 58"/>
                  <a:gd name="T36" fmla="*/ 90 w 93"/>
                  <a:gd name="T37" fmla="*/ 24 h 58"/>
                  <a:gd name="T38" fmla="*/ 92 w 93"/>
                  <a:gd name="T39" fmla="*/ 1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3" h="58">
                    <a:moveTo>
                      <a:pt x="92" y="19"/>
                    </a:moveTo>
                    <a:cubicBezTo>
                      <a:pt x="91" y="15"/>
                      <a:pt x="86" y="16"/>
                      <a:pt x="82" y="16"/>
                    </a:cubicBezTo>
                    <a:cubicBezTo>
                      <a:pt x="76" y="16"/>
                      <a:pt x="70" y="15"/>
                      <a:pt x="65" y="12"/>
                    </a:cubicBezTo>
                    <a:cubicBezTo>
                      <a:pt x="70" y="15"/>
                      <a:pt x="77" y="14"/>
                      <a:pt x="83" y="11"/>
                    </a:cubicBezTo>
                    <a:cubicBezTo>
                      <a:pt x="72" y="6"/>
                      <a:pt x="60" y="0"/>
                      <a:pt x="48" y="3"/>
                    </a:cubicBezTo>
                    <a:cubicBezTo>
                      <a:pt x="43" y="4"/>
                      <a:pt x="38" y="8"/>
                      <a:pt x="32" y="9"/>
                    </a:cubicBezTo>
                    <a:cubicBezTo>
                      <a:pt x="26" y="11"/>
                      <a:pt x="19" y="11"/>
                      <a:pt x="13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7" y="23"/>
                      <a:pt x="3" y="33"/>
                      <a:pt x="0" y="43"/>
                    </a:cubicBezTo>
                    <a:cubicBezTo>
                      <a:pt x="10" y="42"/>
                      <a:pt x="21" y="41"/>
                      <a:pt x="29" y="46"/>
                    </a:cubicBezTo>
                    <a:cubicBezTo>
                      <a:pt x="33" y="48"/>
                      <a:pt x="35" y="50"/>
                      <a:pt x="39" y="52"/>
                    </a:cubicBezTo>
                    <a:cubicBezTo>
                      <a:pt x="48" y="58"/>
                      <a:pt x="59" y="58"/>
                      <a:pt x="69" y="57"/>
                    </a:cubicBezTo>
                    <a:cubicBezTo>
                      <a:pt x="72" y="57"/>
                      <a:pt x="75" y="56"/>
                      <a:pt x="77" y="54"/>
                    </a:cubicBezTo>
                    <a:cubicBezTo>
                      <a:pt x="79" y="52"/>
                      <a:pt x="79" y="48"/>
                      <a:pt x="76" y="47"/>
                    </a:cubicBezTo>
                    <a:cubicBezTo>
                      <a:pt x="79" y="47"/>
                      <a:pt x="83" y="47"/>
                      <a:pt x="85" y="44"/>
                    </a:cubicBezTo>
                    <a:cubicBezTo>
                      <a:pt x="87" y="42"/>
                      <a:pt x="86" y="38"/>
                      <a:pt x="84" y="37"/>
                    </a:cubicBezTo>
                    <a:cubicBezTo>
                      <a:pt x="87" y="38"/>
                      <a:pt x="91" y="35"/>
                      <a:pt x="92" y="32"/>
                    </a:cubicBezTo>
                    <a:cubicBezTo>
                      <a:pt x="92" y="29"/>
                      <a:pt x="89" y="26"/>
                      <a:pt x="87" y="26"/>
                    </a:cubicBezTo>
                    <a:cubicBezTo>
                      <a:pt x="88" y="25"/>
                      <a:pt x="89" y="25"/>
                      <a:pt x="90" y="24"/>
                    </a:cubicBezTo>
                    <a:cubicBezTo>
                      <a:pt x="92" y="23"/>
                      <a:pt x="93" y="21"/>
                      <a:pt x="92" y="19"/>
                    </a:cubicBezTo>
                    <a:close/>
                  </a:path>
                </a:pathLst>
              </a:custGeom>
              <a:solidFill>
                <a:srgbClr val="FED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8" name="Freeform 332">
                <a:extLst>
                  <a:ext uri="{FF2B5EF4-FFF2-40B4-BE49-F238E27FC236}">
                    <a16:creationId xmlns:a16="http://schemas.microsoft.com/office/drawing/2014/main" id="{83DABC4E-6B58-436D-9C9C-C86AEB498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1564"/>
                <a:ext cx="423" cy="682"/>
              </a:xfrm>
              <a:custGeom>
                <a:avLst/>
                <a:gdLst>
                  <a:gd name="T0" fmla="*/ 71 w 171"/>
                  <a:gd name="T1" fmla="*/ 0 h 276"/>
                  <a:gd name="T2" fmla="*/ 3 w 171"/>
                  <a:gd name="T3" fmla="*/ 219 h 276"/>
                  <a:gd name="T4" fmla="*/ 160 w 171"/>
                  <a:gd name="T5" fmla="*/ 276 h 276"/>
                  <a:gd name="T6" fmla="*/ 171 w 171"/>
                  <a:gd name="T7" fmla="*/ 229 h 276"/>
                  <a:gd name="T8" fmla="*/ 67 w 171"/>
                  <a:gd name="T9" fmla="*/ 201 h 276"/>
                  <a:gd name="T10" fmla="*/ 93 w 171"/>
                  <a:gd name="T11" fmla="*/ 119 h 276"/>
                  <a:gd name="T12" fmla="*/ 72 w 171"/>
                  <a:gd name="T13" fmla="*/ 1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276">
                    <a:moveTo>
                      <a:pt x="71" y="0"/>
                    </a:moveTo>
                    <a:cubicBezTo>
                      <a:pt x="71" y="0"/>
                      <a:pt x="0" y="187"/>
                      <a:pt x="3" y="219"/>
                    </a:cubicBezTo>
                    <a:cubicBezTo>
                      <a:pt x="5" y="251"/>
                      <a:pt x="37" y="262"/>
                      <a:pt x="160" y="276"/>
                    </a:cubicBezTo>
                    <a:cubicBezTo>
                      <a:pt x="171" y="229"/>
                      <a:pt x="171" y="229"/>
                      <a:pt x="171" y="229"/>
                    </a:cubicBezTo>
                    <a:cubicBezTo>
                      <a:pt x="67" y="201"/>
                      <a:pt x="67" y="201"/>
                      <a:pt x="67" y="201"/>
                    </a:cubicBezTo>
                    <a:cubicBezTo>
                      <a:pt x="93" y="119"/>
                      <a:pt x="93" y="119"/>
                      <a:pt x="93" y="119"/>
                    </a:cubicBezTo>
                    <a:cubicBezTo>
                      <a:pt x="93" y="119"/>
                      <a:pt x="86" y="17"/>
                      <a:pt x="72" y="1"/>
                    </a:cubicBezTo>
                  </a:path>
                </a:pathLst>
              </a:custGeom>
              <a:solidFill>
                <a:srgbClr val="2B45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9" name="Freeform 333">
                <a:extLst>
                  <a:ext uri="{FF2B5EF4-FFF2-40B4-BE49-F238E27FC236}">
                    <a16:creationId xmlns:a16="http://schemas.microsoft.com/office/drawing/2014/main" id="{2BDF2B1A-2E4D-49E5-BEF5-B4FF21D846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1940"/>
                <a:ext cx="69" cy="121"/>
              </a:xfrm>
              <a:custGeom>
                <a:avLst/>
                <a:gdLst>
                  <a:gd name="T0" fmla="*/ 13 w 28"/>
                  <a:gd name="T1" fmla="*/ 48 h 49"/>
                  <a:gd name="T2" fmla="*/ 3 w 28"/>
                  <a:gd name="T3" fmla="*/ 42 h 49"/>
                  <a:gd name="T4" fmla="*/ 0 w 28"/>
                  <a:gd name="T5" fmla="*/ 40 h 49"/>
                  <a:gd name="T6" fmla="*/ 4 w 28"/>
                  <a:gd name="T7" fmla="*/ 36 h 49"/>
                  <a:gd name="T8" fmla="*/ 10 w 28"/>
                  <a:gd name="T9" fmla="*/ 39 h 49"/>
                  <a:gd name="T10" fmla="*/ 2 w 28"/>
                  <a:gd name="T11" fmla="*/ 29 h 49"/>
                  <a:gd name="T12" fmla="*/ 1 w 28"/>
                  <a:gd name="T13" fmla="*/ 27 h 49"/>
                  <a:gd name="T14" fmla="*/ 4 w 28"/>
                  <a:gd name="T15" fmla="*/ 27 h 49"/>
                  <a:gd name="T16" fmla="*/ 12 w 28"/>
                  <a:gd name="T17" fmla="*/ 31 h 49"/>
                  <a:gd name="T18" fmla="*/ 5 w 28"/>
                  <a:gd name="T19" fmla="*/ 24 h 49"/>
                  <a:gd name="T20" fmla="*/ 5 w 28"/>
                  <a:gd name="T21" fmla="*/ 21 h 49"/>
                  <a:gd name="T22" fmla="*/ 7 w 28"/>
                  <a:gd name="T23" fmla="*/ 20 h 49"/>
                  <a:gd name="T24" fmla="*/ 14 w 28"/>
                  <a:gd name="T25" fmla="*/ 23 h 49"/>
                  <a:gd name="T26" fmla="*/ 2 w 28"/>
                  <a:gd name="T27" fmla="*/ 6 h 49"/>
                  <a:gd name="T28" fmla="*/ 1 w 28"/>
                  <a:gd name="T29" fmla="*/ 3 h 49"/>
                  <a:gd name="T30" fmla="*/ 4 w 28"/>
                  <a:gd name="T31" fmla="*/ 0 h 49"/>
                  <a:gd name="T32" fmla="*/ 7 w 28"/>
                  <a:gd name="T33" fmla="*/ 1 h 49"/>
                  <a:gd name="T34" fmla="*/ 19 w 28"/>
                  <a:gd name="T35" fmla="*/ 17 h 49"/>
                  <a:gd name="T36" fmla="*/ 19 w 28"/>
                  <a:gd name="T37" fmla="*/ 9 h 49"/>
                  <a:gd name="T38" fmla="*/ 20 w 28"/>
                  <a:gd name="T39" fmla="*/ 4 h 49"/>
                  <a:gd name="T40" fmla="*/ 24 w 28"/>
                  <a:gd name="T41" fmla="*/ 3 h 49"/>
                  <a:gd name="T42" fmla="*/ 25 w 28"/>
                  <a:gd name="T43" fmla="*/ 5 h 49"/>
                  <a:gd name="T44" fmla="*/ 24 w 28"/>
                  <a:gd name="T45" fmla="*/ 36 h 49"/>
                  <a:gd name="T46" fmla="*/ 13 w 28"/>
                  <a:gd name="T4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9">
                    <a:moveTo>
                      <a:pt x="13" y="48"/>
                    </a:moveTo>
                    <a:cubicBezTo>
                      <a:pt x="10" y="46"/>
                      <a:pt x="6" y="44"/>
                      <a:pt x="3" y="42"/>
                    </a:cubicBezTo>
                    <a:cubicBezTo>
                      <a:pt x="2" y="42"/>
                      <a:pt x="1" y="41"/>
                      <a:pt x="0" y="40"/>
                    </a:cubicBezTo>
                    <a:cubicBezTo>
                      <a:pt x="0" y="38"/>
                      <a:pt x="2" y="36"/>
                      <a:pt x="4" y="36"/>
                    </a:cubicBezTo>
                    <a:cubicBezTo>
                      <a:pt x="7" y="36"/>
                      <a:pt x="8" y="38"/>
                      <a:pt x="10" y="39"/>
                    </a:cubicBezTo>
                    <a:cubicBezTo>
                      <a:pt x="7" y="37"/>
                      <a:pt x="4" y="33"/>
                      <a:pt x="2" y="29"/>
                    </a:cubicBezTo>
                    <a:cubicBezTo>
                      <a:pt x="1" y="29"/>
                      <a:pt x="1" y="28"/>
                      <a:pt x="1" y="27"/>
                    </a:cubicBezTo>
                    <a:cubicBezTo>
                      <a:pt x="2" y="26"/>
                      <a:pt x="3" y="27"/>
                      <a:pt x="4" y="27"/>
                    </a:cubicBezTo>
                    <a:cubicBezTo>
                      <a:pt x="7" y="28"/>
                      <a:pt x="10" y="29"/>
                      <a:pt x="12" y="31"/>
                    </a:cubicBezTo>
                    <a:cubicBezTo>
                      <a:pt x="9" y="29"/>
                      <a:pt x="7" y="27"/>
                      <a:pt x="5" y="24"/>
                    </a:cubicBezTo>
                    <a:cubicBezTo>
                      <a:pt x="4" y="23"/>
                      <a:pt x="4" y="22"/>
                      <a:pt x="5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10" y="20"/>
                      <a:pt x="12" y="21"/>
                      <a:pt x="14" y="23"/>
                    </a:cubicBezTo>
                    <a:cubicBezTo>
                      <a:pt x="10" y="18"/>
                      <a:pt x="5" y="12"/>
                      <a:pt x="2" y="6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5" y="0"/>
                      <a:pt x="5" y="0"/>
                      <a:pt x="7" y="1"/>
                    </a:cubicBezTo>
                    <a:cubicBezTo>
                      <a:pt x="11" y="5"/>
                      <a:pt x="16" y="12"/>
                      <a:pt x="19" y="17"/>
                    </a:cubicBezTo>
                    <a:cubicBezTo>
                      <a:pt x="19" y="15"/>
                      <a:pt x="19" y="11"/>
                      <a:pt x="19" y="9"/>
                    </a:cubicBezTo>
                    <a:cubicBezTo>
                      <a:pt x="19" y="7"/>
                      <a:pt x="19" y="5"/>
                      <a:pt x="20" y="4"/>
                    </a:cubicBezTo>
                    <a:cubicBezTo>
                      <a:pt x="21" y="3"/>
                      <a:pt x="23" y="2"/>
                      <a:pt x="24" y="3"/>
                    </a:cubicBezTo>
                    <a:cubicBezTo>
                      <a:pt x="25" y="3"/>
                      <a:pt x="25" y="4"/>
                      <a:pt x="25" y="5"/>
                    </a:cubicBezTo>
                    <a:cubicBezTo>
                      <a:pt x="28" y="16"/>
                      <a:pt x="28" y="26"/>
                      <a:pt x="24" y="36"/>
                    </a:cubicBezTo>
                    <a:cubicBezTo>
                      <a:pt x="22" y="42"/>
                      <a:pt x="18" y="48"/>
                      <a:pt x="13" y="49"/>
                    </a:cubicBezTo>
                  </a:path>
                </a:pathLst>
              </a:custGeom>
              <a:solidFill>
                <a:srgbClr val="FED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0" name="Freeform 334">
                <a:extLst>
                  <a:ext uri="{FF2B5EF4-FFF2-40B4-BE49-F238E27FC236}">
                    <a16:creationId xmlns:a16="http://schemas.microsoft.com/office/drawing/2014/main" id="{F415FC8B-CB4D-4B16-900F-79904F38B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3" y="2115"/>
                <a:ext cx="65" cy="136"/>
              </a:xfrm>
              <a:custGeom>
                <a:avLst/>
                <a:gdLst>
                  <a:gd name="T0" fmla="*/ 12 w 26"/>
                  <a:gd name="T1" fmla="*/ 0 h 55"/>
                  <a:gd name="T2" fmla="*/ 26 w 26"/>
                  <a:gd name="T3" fmla="*/ 5 h 55"/>
                  <a:gd name="T4" fmla="*/ 15 w 26"/>
                  <a:gd name="T5" fmla="*/ 55 h 55"/>
                  <a:gd name="T6" fmla="*/ 0 w 26"/>
                  <a:gd name="T7" fmla="*/ 51 h 55"/>
                  <a:gd name="T8" fmla="*/ 12 w 26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55">
                    <a:moveTo>
                      <a:pt x="12" y="0"/>
                    </a:moveTo>
                    <a:cubicBezTo>
                      <a:pt x="14" y="1"/>
                      <a:pt x="26" y="5"/>
                      <a:pt x="26" y="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0" y="51"/>
                      <a:pt x="0" y="51"/>
                      <a:pt x="0" y="51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1" name="Freeform 335">
                <a:extLst>
                  <a:ext uri="{FF2B5EF4-FFF2-40B4-BE49-F238E27FC236}">
                    <a16:creationId xmlns:a16="http://schemas.microsoft.com/office/drawing/2014/main" id="{C59181AA-E4FB-4B38-8EA7-73EF07B95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1549"/>
                <a:ext cx="206" cy="925"/>
              </a:xfrm>
              <a:custGeom>
                <a:avLst/>
                <a:gdLst>
                  <a:gd name="T0" fmla="*/ 36 w 83"/>
                  <a:gd name="T1" fmla="*/ 0 h 374"/>
                  <a:gd name="T2" fmla="*/ 80 w 83"/>
                  <a:gd name="T3" fmla="*/ 225 h 374"/>
                  <a:gd name="T4" fmla="*/ 11 w 83"/>
                  <a:gd name="T5" fmla="*/ 374 h 374"/>
                  <a:gd name="T6" fmla="*/ 1 w 83"/>
                  <a:gd name="T7" fmla="*/ 300 h 374"/>
                  <a:gd name="T8" fmla="*/ 31 w 83"/>
                  <a:gd name="T9" fmla="*/ 225 h 374"/>
                  <a:gd name="T10" fmla="*/ 13 w 83"/>
                  <a:gd name="T11" fmla="*/ 127 h 374"/>
                  <a:gd name="T12" fmla="*/ 36 w 83"/>
                  <a:gd name="T13" fmla="*/ 0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374">
                    <a:moveTo>
                      <a:pt x="36" y="0"/>
                    </a:moveTo>
                    <a:cubicBezTo>
                      <a:pt x="36" y="0"/>
                      <a:pt x="78" y="187"/>
                      <a:pt x="80" y="225"/>
                    </a:cubicBezTo>
                    <a:cubicBezTo>
                      <a:pt x="83" y="264"/>
                      <a:pt x="53" y="321"/>
                      <a:pt x="11" y="374"/>
                    </a:cubicBezTo>
                    <a:cubicBezTo>
                      <a:pt x="11" y="374"/>
                      <a:pt x="0" y="303"/>
                      <a:pt x="1" y="300"/>
                    </a:cubicBezTo>
                    <a:cubicBezTo>
                      <a:pt x="17" y="267"/>
                      <a:pt x="31" y="225"/>
                      <a:pt x="31" y="225"/>
                    </a:cubicBezTo>
                    <a:cubicBezTo>
                      <a:pt x="31" y="225"/>
                      <a:pt x="18" y="200"/>
                      <a:pt x="13" y="127"/>
                    </a:cubicBezTo>
                    <a:cubicBezTo>
                      <a:pt x="9" y="59"/>
                      <a:pt x="36" y="0"/>
                      <a:pt x="36" y="0"/>
                    </a:cubicBezTo>
                    <a:close/>
                  </a:path>
                </a:pathLst>
              </a:custGeom>
              <a:solidFill>
                <a:srgbClr val="2B45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" name="Freeform 336">
                <a:extLst>
                  <a:ext uri="{FF2B5EF4-FFF2-40B4-BE49-F238E27FC236}">
                    <a16:creationId xmlns:a16="http://schemas.microsoft.com/office/drawing/2014/main" id="{3C761D89-503B-4F64-B783-1C6DA3997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1537"/>
                <a:ext cx="144" cy="937"/>
              </a:xfrm>
              <a:custGeom>
                <a:avLst/>
                <a:gdLst>
                  <a:gd name="T0" fmla="*/ 19 w 58"/>
                  <a:gd name="T1" fmla="*/ 6 h 379"/>
                  <a:gd name="T2" fmla="*/ 6 w 58"/>
                  <a:gd name="T3" fmla="*/ 180 h 379"/>
                  <a:gd name="T4" fmla="*/ 12 w 58"/>
                  <a:gd name="T5" fmla="*/ 228 h 379"/>
                  <a:gd name="T6" fmla="*/ 3 w 58"/>
                  <a:gd name="T7" fmla="*/ 279 h 379"/>
                  <a:gd name="T8" fmla="*/ 1 w 58"/>
                  <a:gd name="T9" fmla="*/ 363 h 379"/>
                  <a:gd name="T10" fmla="*/ 5 w 58"/>
                  <a:gd name="T11" fmla="*/ 373 h 379"/>
                  <a:gd name="T12" fmla="*/ 58 w 58"/>
                  <a:gd name="T13" fmla="*/ 278 h 379"/>
                  <a:gd name="T14" fmla="*/ 25 w 58"/>
                  <a:gd name="T15" fmla="*/ 300 h 379"/>
                  <a:gd name="T16" fmla="*/ 26 w 58"/>
                  <a:gd name="T17" fmla="*/ 231 h 379"/>
                  <a:gd name="T18" fmla="*/ 20 w 58"/>
                  <a:gd name="T19" fmla="*/ 164 h 379"/>
                  <a:gd name="T20" fmla="*/ 24 w 58"/>
                  <a:gd name="T21" fmla="*/ 10 h 379"/>
                  <a:gd name="T22" fmla="*/ 19 w 58"/>
                  <a:gd name="T23" fmla="*/ 6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379">
                    <a:moveTo>
                      <a:pt x="19" y="6"/>
                    </a:moveTo>
                    <a:cubicBezTo>
                      <a:pt x="19" y="6"/>
                      <a:pt x="6" y="157"/>
                      <a:pt x="6" y="180"/>
                    </a:cubicBezTo>
                    <a:cubicBezTo>
                      <a:pt x="12" y="228"/>
                      <a:pt x="12" y="228"/>
                      <a:pt x="12" y="228"/>
                    </a:cubicBezTo>
                    <a:cubicBezTo>
                      <a:pt x="12" y="228"/>
                      <a:pt x="2" y="283"/>
                      <a:pt x="3" y="279"/>
                    </a:cubicBezTo>
                    <a:cubicBezTo>
                      <a:pt x="5" y="276"/>
                      <a:pt x="20" y="338"/>
                      <a:pt x="1" y="363"/>
                    </a:cubicBezTo>
                    <a:cubicBezTo>
                      <a:pt x="1" y="363"/>
                      <a:pt x="0" y="379"/>
                      <a:pt x="5" y="373"/>
                    </a:cubicBezTo>
                    <a:cubicBezTo>
                      <a:pt x="51" y="315"/>
                      <a:pt x="58" y="278"/>
                      <a:pt x="58" y="278"/>
                    </a:cubicBezTo>
                    <a:cubicBezTo>
                      <a:pt x="58" y="278"/>
                      <a:pt x="29" y="338"/>
                      <a:pt x="25" y="300"/>
                    </a:cubicBezTo>
                    <a:cubicBezTo>
                      <a:pt x="21" y="261"/>
                      <a:pt x="26" y="231"/>
                      <a:pt x="26" y="231"/>
                    </a:cubicBezTo>
                    <a:cubicBezTo>
                      <a:pt x="20" y="164"/>
                      <a:pt x="20" y="164"/>
                      <a:pt x="20" y="164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6" y="0"/>
                      <a:pt x="19" y="6"/>
                    </a:cubicBezTo>
                    <a:close/>
                  </a:path>
                </a:pathLst>
              </a:custGeom>
              <a:solidFill>
                <a:srgbClr val="203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" name="Freeform 337">
                <a:extLst>
                  <a:ext uri="{FF2B5EF4-FFF2-40B4-BE49-F238E27FC236}">
                    <a16:creationId xmlns:a16="http://schemas.microsoft.com/office/drawing/2014/main" id="{299B0893-D8B9-4AC9-9FC5-FF3050BDF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" y="1569"/>
                <a:ext cx="238" cy="554"/>
              </a:xfrm>
              <a:custGeom>
                <a:avLst/>
                <a:gdLst>
                  <a:gd name="T0" fmla="*/ 96 w 96"/>
                  <a:gd name="T1" fmla="*/ 224 h 224"/>
                  <a:gd name="T2" fmla="*/ 28 w 96"/>
                  <a:gd name="T3" fmla="*/ 207 h 224"/>
                  <a:gd name="T4" fmla="*/ 18 w 96"/>
                  <a:gd name="T5" fmla="*/ 123 h 224"/>
                  <a:gd name="T6" fmla="*/ 8 w 96"/>
                  <a:gd name="T7" fmla="*/ 153 h 224"/>
                  <a:gd name="T8" fmla="*/ 3 w 96"/>
                  <a:gd name="T9" fmla="*/ 164 h 224"/>
                  <a:gd name="T10" fmla="*/ 5 w 96"/>
                  <a:gd name="T11" fmla="*/ 148 h 224"/>
                  <a:gd name="T12" fmla="*/ 16 w 96"/>
                  <a:gd name="T13" fmla="*/ 116 h 224"/>
                  <a:gd name="T14" fmla="*/ 1 w 96"/>
                  <a:gd name="T15" fmla="*/ 0 h 224"/>
                  <a:gd name="T16" fmla="*/ 27 w 96"/>
                  <a:gd name="T17" fmla="*/ 113 h 224"/>
                  <a:gd name="T18" fmla="*/ 41 w 96"/>
                  <a:gd name="T19" fmla="*/ 200 h 224"/>
                  <a:gd name="T20" fmla="*/ 96 w 96"/>
                  <a:gd name="T21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224">
                    <a:moveTo>
                      <a:pt x="96" y="224"/>
                    </a:moveTo>
                    <a:cubicBezTo>
                      <a:pt x="28" y="207"/>
                      <a:pt x="28" y="207"/>
                      <a:pt x="28" y="207"/>
                    </a:cubicBezTo>
                    <a:cubicBezTo>
                      <a:pt x="28" y="207"/>
                      <a:pt x="26" y="137"/>
                      <a:pt x="18" y="12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8" y="153"/>
                      <a:pt x="1" y="150"/>
                      <a:pt x="3" y="164"/>
                    </a:cubicBezTo>
                    <a:cubicBezTo>
                      <a:pt x="3" y="164"/>
                      <a:pt x="0" y="155"/>
                      <a:pt x="5" y="148"/>
                    </a:cubicBezTo>
                    <a:cubicBezTo>
                      <a:pt x="10" y="140"/>
                      <a:pt x="16" y="116"/>
                      <a:pt x="16" y="116"/>
                    </a:cubicBezTo>
                    <a:cubicBezTo>
                      <a:pt x="16" y="116"/>
                      <a:pt x="6" y="3"/>
                      <a:pt x="1" y="0"/>
                    </a:cubicBezTo>
                    <a:cubicBezTo>
                      <a:pt x="1" y="0"/>
                      <a:pt x="19" y="19"/>
                      <a:pt x="27" y="113"/>
                    </a:cubicBezTo>
                    <a:cubicBezTo>
                      <a:pt x="27" y="113"/>
                      <a:pt x="33" y="199"/>
                      <a:pt x="41" y="200"/>
                    </a:cubicBezTo>
                    <a:cubicBezTo>
                      <a:pt x="49" y="202"/>
                      <a:pt x="96" y="224"/>
                      <a:pt x="96" y="224"/>
                    </a:cubicBezTo>
                    <a:close/>
                  </a:path>
                </a:pathLst>
              </a:custGeom>
              <a:solidFill>
                <a:srgbClr val="203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4" name="Freeform 338">
                <a:extLst>
                  <a:ext uri="{FF2B5EF4-FFF2-40B4-BE49-F238E27FC236}">
                    <a16:creationId xmlns:a16="http://schemas.microsoft.com/office/drawing/2014/main" id="{11819CFF-7B45-428F-9B20-FEE1E0959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2217"/>
                <a:ext cx="335" cy="197"/>
              </a:xfrm>
              <a:custGeom>
                <a:avLst/>
                <a:gdLst>
                  <a:gd name="T0" fmla="*/ 135 w 135"/>
                  <a:gd name="T1" fmla="*/ 14 h 80"/>
                  <a:gd name="T2" fmla="*/ 101 w 135"/>
                  <a:gd name="T3" fmla="*/ 17 h 80"/>
                  <a:gd name="T4" fmla="*/ 69 w 135"/>
                  <a:gd name="T5" fmla="*/ 4 h 80"/>
                  <a:gd name="T6" fmla="*/ 67 w 135"/>
                  <a:gd name="T7" fmla="*/ 16 h 80"/>
                  <a:gd name="T8" fmla="*/ 5 w 135"/>
                  <a:gd name="T9" fmla="*/ 4 h 80"/>
                  <a:gd name="T10" fmla="*/ 0 w 135"/>
                  <a:gd name="T11" fmla="*/ 80 h 80"/>
                  <a:gd name="T12" fmla="*/ 36 w 135"/>
                  <a:gd name="T13" fmla="*/ 37 h 80"/>
                  <a:gd name="T14" fmla="*/ 75 w 135"/>
                  <a:gd name="T15" fmla="*/ 21 h 80"/>
                  <a:gd name="T16" fmla="*/ 95 w 135"/>
                  <a:gd name="T17" fmla="*/ 19 h 80"/>
                  <a:gd name="T18" fmla="*/ 135 w 135"/>
                  <a:gd name="T19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80">
                    <a:moveTo>
                      <a:pt x="135" y="14"/>
                    </a:moveTo>
                    <a:cubicBezTo>
                      <a:pt x="135" y="14"/>
                      <a:pt x="132" y="21"/>
                      <a:pt x="101" y="17"/>
                    </a:cubicBezTo>
                    <a:cubicBezTo>
                      <a:pt x="101" y="17"/>
                      <a:pt x="85" y="0"/>
                      <a:pt x="69" y="4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0"/>
                      <a:pt x="12" y="38"/>
                      <a:pt x="36" y="37"/>
                    </a:cubicBezTo>
                    <a:cubicBezTo>
                      <a:pt x="59" y="35"/>
                      <a:pt x="69" y="34"/>
                      <a:pt x="75" y="21"/>
                    </a:cubicBezTo>
                    <a:cubicBezTo>
                      <a:pt x="81" y="7"/>
                      <a:pt x="86" y="10"/>
                      <a:pt x="95" y="19"/>
                    </a:cubicBezTo>
                    <a:cubicBezTo>
                      <a:pt x="104" y="27"/>
                      <a:pt x="135" y="14"/>
                      <a:pt x="135" y="14"/>
                    </a:cubicBezTo>
                    <a:close/>
                  </a:path>
                </a:pathLst>
              </a:custGeom>
              <a:solidFill>
                <a:srgbClr val="203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" name="Freeform 339">
                <a:extLst>
                  <a:ext uri="{FF2B5EF4-FFF2-40B4-BE49-F238E27FC236}">
                    <a16:creationId xmlns:a16="http://schemas.microsoft.com/office/drawing/2014/main" id="{5900EE76-5157-4555-AD62-AD9E88ADA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1488"/>
                <a:ext cx="235" cy="546"/>
              </a:xfrm>
              <a:custGeom>
                <a:avLst/>
                <a:gdLst>
                  <a:gd name="T0" fmla="*/ 106 w 235"/>
                  <a:gd name="T1" fmla="*/ 0 h 546"/>
                  <a:gd name="T2" fmla="*/ 20 w 235"/>
                  <a:gd name="T3" fmla="*/ 69 h 546"/>
                  <a:gd name="T4" fmla="*/ 57 w 235"/>
                  <a:gd name="T5" fmla="*/ 99 h 546"/>
                  <a:gd name="T6" fmla="*/ 22 w 235"/>
                  <a:gd name="T7" fmla="*/ 146 h 546"/>
                  <a:gd name="T8" fmla="*/ 235 w 235"/>
                  <a:gd name="T9" fmla="*/ 546 h 546"/>
                  <a:gd name="T10" fmla="*/ 0 w 235"/>
                  <a:gd name="T11" fmla="*/ 158 h 546"/>
                  <a:gd name="T12" fmla="*/ 42 w 235"/>
                  <a:gd name="T13" fmla="*/ 104 h 546"/>
                  <a:gd name="T14" fmla="*/ 0 w 235"/>
                  <a:gd name="T15" fmla="*/ 76 h 546"/>
                  <a:gd name="T16" fmla="*/ 106 w 235"/>
                  <a:gd name="T17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5" h="546">
                    <a:moveTo>
                      <a:pt x="106" y="0"/>
                    </a:moveTo>
                    <a:lnTo>
                      <a:pt x="20" y="69"/>
                    </a:lnTo>
                    <a:lnTo>
                      <a:pt x="57" y="99"/>
                    </a:lnTo>
                    <a:lnTo>
                      <a:pt x="22" y="146"/>
                    </a:lnTo>
                    <a:lnTo>
                      <a:pt x="235" y="546"/>
                    </a:lnTo>
                    <a:lnTo>
                      <a:pt x="0" y="158"/>
                    </a:lnTo>
                    <a:lnTo>
                      <a:pt x="42" y="104"/>
                    </a:lnTo>
                    <a:lnTo>
                      <a:pt x="0" y="76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203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6" name="Freeform 340">
                <a:extLst>
                  <a:ext uri="{FF2B5EF4-FFF2-40B4-BE49-F238E27FC236}">
                    <a16:creationId xmlns:a16="http://schemas.microsoft.com/office/drawing/2014/main" id="{D690D57A-6811-4090-AE81-B1DC01544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1488"/>
                <a:ext cx="228" cy="548"/>
              </a:xfrm>
              <a:custGeom>
                <a:avLst/>
                <a:gdLst>
                  <a:gd name="T0" fmla="*/ 119 w 228"/>
                  <a:gd name="T1" fmla="*/ 0 h 548"/>
                  <a:gd name="T2" fmla="*/ 206 w 228"/>
                  <a:gd name="T3" fmla="*/ 66 h 548"/>
                  <a:gd name="T4" fmla="*/ 169 w 228"/>
                  <a:gd name="T5" fmla="*/ 96 h 548"/>
                  <a:gd name="T6" fmla="*/ 206 w 228"/>
                  <a:gd name="T7" fmla="*/ 143 h 548"/>
                  <a:gd name="T8" fmla="*/ 0 w 228"/>
                  <a:gd name="T9" fmla="*/ 548 h 548"/>
                  <a:gd name="T10" fmla="*/ 228 w 228"/>
                  <a:gd name="T11" fmla="*/ 155 h 548"/>
                  <a:gd name="T12" fmla="*/ 186 w 228"/>
                  <a:gd name="T13" fmla="*/ 104 h 548"/>
                  <a:gd name="T14" fmla="*/ 226 w 228"/>
                  <a:gd name="T15" fmla="*/ 74 h 548"/>
                  <a:gd name="T16" fmla="*/ 119 w 228"/>
                  <a:gd name="T17" fmla="*/ 0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548">
                    <a:moveTo>
                      <a:pt x="119" y="0"/>
                    </a:moveTo>
                    <a:lnTo>
                      <a:pt x="206" y="66"/>
                    </a:lnTo>
                    <a:lnTo>
                      <a:pt x="169" y="96"/>
                    </a:lnTo>
                    <a:lnTo>
                      <a:pt x="206" y="143"/>
                    </a:lnTo>
                    <a:lnTo>
                      <a:pt x="0" y="548"/>
                    </a:lnTo>
                    <a:lnTo>
                      <a:pt x="228" y="155"/>
                    </a:lnTo>
                    <a:lnTo>
                      <a:pt x="186" y="104"/>
                    </a:lnTo>
                    <a:lnTo>
                      <a:pt x="226" y="74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203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7" name="Freeform 341">
                <a:extLst>
                  <a:ext uri="{FF2B5EF4-FFF2-40B4-BE49-F238E27FC236}">
                    <a16:creationId xmlns:a16="http://schemas.microsoft.com/office/drawing/2014/main" id="{FE7CFD86-B001-4A7E-95D5-1F17A2862E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83" y="1470"/>
                <a:ext cx="238" cy="15"/>
              </a:xfrm>
              <a:custGeom>
                <a:avLst/>
                <a:gdLst>
                  <a:gd name="T0" fmla="*/ 12 w 238"/>
                  <a:gd name="T1" fmla="*/ 5 h 15"/>
                  <a:gd name="T2" fmla="*/ 0 w 238"/>
                  <a:gd name="T3" fmla="*/ 15 h 15"/>
                  <a:gd name="T4" fmla="*/ 12 w 238"/>
                  <a:gd name="T5" fmla="*/ 8 h 15"/>
                  <a:gd name="T6" fmla="*/ 12 w 238"/>
                  <a:gd name="T7" fmla="*/ 5 h 15"/>
                  <a:gd name="T8" fmla="*/ 235 w 238"/>
                  <a:gd name="T9" fmla="*/ 0 h 15"/>
                  <a:gd name="T10" fmla="*/ 235 w 238"/>
                  <a:gd name="T11" fmla="*/ 0 h 15"/>
                  <a:gd name="T12" fmla="*/ 238 w 238"/>
                  <a:gd name="T13" fmla="*/ 0 h 15"/>
                  <a:gd name="T14" fmla="*/ 235 w 238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8" h="15">
                    <a:moveTo>
                      <a:pt x="12" y="5"/>
                    </a:moveTo>
                    <a:lnTo>
                      <a:pt x="0" y="15"/>
                    </a:lnTo>
                    <a:lnTo>
                      <a:pt x="12" y="8"/>
                    </a:lnTo>
                    <a:lnTo>
                      <a:pt x="12" y="5"/>
                    </a:lnTo>
                    <a:close/>
                    <a:moveTo>
                      <a:pt x="235" y="0"/>
                    </a:moveTo>
                    <a:lnTo>
                      <a:pt x="235" y="0"/>
                    </a:lnTo>
                    <a:lnTo>
                      <a:pt x="238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8" name="Freeform 342">
                <a:extLst>
                  <a:ext uri="{FF2B5EF4-FFF2-40B4-BE49-F238E27FC236}">
                    <a16:creationId xmlns:a16="http://schemas.microsoft.com/office/drawing/2014/main" id="{F5BA9696-B32E-4C14-A9B9-AB6B805B8A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83" y="1470"/>
                <a:ext cx="238" cy="15"/>
              </a:xfrm>
              <a:custGeom>
                <a:avLst/>
                <a:gdLst>
                  <a:gd name="T0" fmla="*/ 12 w 238"/>
                  <a:gd name="T1" fmla="*/ 5 h 15"/>
                  <a:gd name="T2" fmla="*/ 0 w 238"/>
                  <a:gd name="T3" fmla="*/ 15 h 15"/>
                  <a:gd name="T4" fmla="*/ 12 w 238"/>
                  <a:gd name="T5" fmla="*/ 8 h 15"/>
                  <a:gd name="T6" fmla="*/ 12 w 238"/>
                  <a:gd name="T7" fmla="*/ 5 h 15"/>
                  <a:gd name="T8" fmla="*/ 235 w 238"/>
                  <a:gd name="T9" fmla="*/ 0 h 15"/>
                  <a:gd name="T10" fmla="*/ 235 w 238"/>
                  <a:gd name="T11" fmla="*/ 0 h 15"/>
                  <a:gd name="T12" fmla="*/ 238 w 238"/>
                  <a:gd name="T13" fmla="*/ 0 h 15"/>
                  <a:gd name="T14" fmla="*/ 235 w 238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8" h="15">
                    <a:moveTo>
                      <a:pt x="12" y="5"/>
                    </a:moveTo>
                    <a:lnTo>
                      <a:pt x="0" y="15"/>
                    </a:lnTo>
                    <a:lnTo>
                      <a:pt x="12" y="8"/>
                    </a:lnTo>
                    <a:lnTo>
                      <a:pt x="12" y="5"/>
                    </a:lnTo>
                    <a:moveTo>
                      <a:pt x="235" y="0"/>
                    </a:moveTo>
                    <a:lnTo>
                      <a:pt x="235" y="0"/>
                    </a:lnTo>
                    <a:lnTo>
                      <a:pt x="238" y="0"/>
                    </a:lnTo>
                    <a:lnTo>
                      <a:pt x="2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9" name="Freeform 343">
                <a:extLst>
                  <a:ext uri="{FF2B5EF4-FFF2-40B4-BE49-F238E27FC236}">
                    <a16:creationId xmlns:a16="http://schemas.microsoft.com/office/drawing/2014/main" id="{BB9C0337-6696-4B82-829B-159F19AA3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8" y="1473"/>
                <a:ext cx="250" cy="163"/>
              </a:xfrm>
              <a:custGeom>
                <a:avLst/>
                <a:gdLst>
                  <a:gd name="T0" fmla="*/ 238 w 250"/>
                  <a:gd name="T1" fmla="*/ 0 h 163"/>
                  <a:gd name="T2" fmla="*/ 166 w 250"/>
                  <a:gd name="T3" fmla="*/ 121 h 163"/>
                  <a:gd name="T4" fmla="*/ 134 w 250"/>
                  <a:gd name="T5" fmla="*/ 79 h 163"/>
                  <a:gd name="T6" fmla="*/ 84 w 250"/>
                  <a:gd name="T7" fmla="*/ 119 h 163"/>
                  <a:gd name="T8" fmla="*/ 20 w 250"/>
                  <a:gd name="T9" fmla="*/ 7 h 163"/>
                  <a:gd name="T10" fmla="*/ 0 w 250"/>
                  <a:gd name="T11" fmla="*/ 17 h 163"/>
                  <a:gd name="T12" fmla="*/ 72 w 250"/>
                  <a:gd name="T13" fmla="*/ 163 h 163"/>
                  <a:gd name="T14" fmla="*/ 131 w 250"/>
                  <a:gd name="T15" fmla="*/ 99 h 163"/>
                  <a:gd name="T16" fmla="*/ 191 w 250"/>
                  <a:gd name="T17" fmla="*/ 161 h 163"/>
                  <a:gd name="T18" fmla="*/ 250 w 250"/>
                  <a:gd name="T19" fmla="*/ 5 h 163"/>
                  <a:gd name="T20" fmla="*/ 238 w 250"/>
                  <a:gd name="T2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63">
                    <a:moveTo>
                      <a:pt x="238" y="0"/>
                    </a:moveTo>
                    <a:lnTo>
                      <a:pt x="166" y="121"/>
                    </a:lnTo>
                    <a:lnTo>
                      <a:pt x="134" y="79"/>
                    </a:lnTo>
                    <a:lnTo>
                      <a:pt x="84" y="119"/>
                    </a:lnTo>
                    <a:lnTo>
                      <a:pt x="20" y="7"/>
                    </a:lnTo>
                    <a:lnTo>
                      <a:pt x="0" y="17"/>
                    </a:lnTo>
                    <a:lnTo>
                      <a:pt x="72" y="163"/>
                    </a:lnTo>
                    <a:lnTo>
                      <a:pt x="131" y="99"/>
                    </a:lnTo>
                    <a:lnTo>
                      <a:pt x="191" y="161"/>
                    </a:lnTo>
                    <a:lnTo>
                      <a:pt x="250" y="5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0" name="Freeform 344">
                <a:extLst>
                  <a:ext uri="{FF2B5EF4-FFF2-40B4-BE49-F238E27FC236}">
                    <a16:creationId xmlns:a16="http://schemas.microsoft.com/office/drawing/2014/main" id="{57FBADF5-8C34-48FA-8671-2F9008BFF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8" y="1473"/>
                <a:ext cx="250" cy="163"/>
              </a:xfrm>
              <a:custGeom>
                <a:avLst/>
                <a:gdLst>
                  <a:gd name="T0" fmla="*/ 238 w 250"/>
                  <a:gd name="T1" fmla="*/ 0 h 163"/>
                  <a:gd name="T2" fmla="*/ 166 w 250"/>
                  <a:gd name="T3" fmla="*/ 121 h 163"/>
                  <a:gd name="T4" fmla="*/ 134 w 250"/>
                  <a:gd name="T5" fmla="*/ 79 h 163"/>
                  <a:gd name="T6" fmla="*/ 84 w 250"/>
                  <a:gd name="T7" fmla="*/ 119 h 163"/>
                  <a:gd name="T8" fmla="*/ 20 w 250"/>
                  <a:gd name="T9" fmla="*/ 7 h 163"/>
                  <a:gd name="T10" fmla="*/ 0 w 250"/>
                  <a:gd name="T11" fmla="*/ 17 h 163"/>
                  <a:gd name="T12" fmla="*/ 72 w 250"/>
                  <a:gd name="T13" fmla="*/ 163 h 163"/>
                  <a:gd name="T14" fmla="*/ 131 w 250"/>
                  <a:gd name="T15" fmla="*/ 99 h 163"/>
                  <a:gd name="T16" fmla="*/ 191 w 250"/>
                  <a:gd name="T17" fmla="*/ 161 h 163"/>
                  <a:gd name="T18" fmla="*/ 250 w 250"/>
                  <a:gd name="T19" fmla="*/ 5 h 163"/>
                  <a:gd name="T20" fmla="*/ 238 w 250"/>
                  <a:gd name="T21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163">
                    <a:moveTo>
                      <a:pt x="238" y="0"/>
                    </a:moveTo>
                    <a:lnTo>
                      <a:pt x="166" y="121"/>
                    </a:lnTo>
                    <a:lnTo>
                      <a:pt x="134" y="79"/>
                    </a:lnTo>
                    <a:lnTo>
                      <a:pt x="84" y="119"/>
                    </a:lnTo>
                    <a:lnTo>
                      <a:pt x="20" y="7"/>
                    </a:lnTo>
                    <a:lnTo>
                      <a:pt x="0" y="17"/>
                    </a:lnTo>
                    <a:lnTo>
                      <a:pt x="72" y="163"/>
                    </a:lnTo>
                    <a:lnTo>
                      <a:pt x="131" y="99"/>
                    </a:lnTo>
                    <a:lnTo>
                      <a:pt x="191" y="161"/>
                    </a:lnTo>
                    <a:lnTo>
                      <a:pt x="250" y="5"/>
                    </a:lnTo>
                    <a:lnTo>
                      <a:pt x="2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1" name="Freeform 345">
                <a:extLst>
                  <a:ext uri="{FF2B5EF4-FFF2-40B4-BE49-F238E27FC236}">
                    <a16:creationId xmlns:a16="http://schemas.microsoft.com/office/drawing/2014/main" id="{A6C502FB-841A-4662-94CE-8E04CBB914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78" y="1470"/>
                <a:ext cx="250" cy="20"/>
              </a:xfrm>
              <a:custGeom>
                <a:avLst/>
                <a:gdLst>
                  <a:gd name="T0" fmla="*/ 17 w 250"/>
                  <a:gd name="T1" fmla="*/ 8 h 20"/>
                  <a:gd name="T2" fmla="*/ 5 w 250"/>
                  <a:gd name="T3" fmla="*/ 15 h 20"/>
                  <a:gd name="T4" fmla="*/ 0 w 250"/>
                  <a:gd name="T5" fmla="*/ 20 h 20"/>
                  <a:gd name="T6" fmla="*/ 0 w 250"/>
                  <a:gd name="T7" fmla="*/ 20 h 20"/>
                  <a:gd name="T8" fmla="*/ 20 w 250"/>
                  <a:gd name="T9" fmla="*/ 10 h 20"/>
                  <a:gd name="T10" fmla="*/ 17 w 250"/>
                  <a:gd name="T11" fmla="*/ 8 h 20"/>
                  <a:gd name="T12" fmla="*/ 240 w 250"/>
                  <a:gd name="T13" fmla="*/ 0 h 20"/>
                  <a:gd name="T14" fmla="*/ 238 w 250"/>
                  <a:gd name="T15" fmla="*/ 3 h 20"/>
                  <a:gd name="T16" fmla="*/ 250 w 250"/>
                  <a:gd name="T17" fmla="*/ 8 h 20"/>
                  <a:gd name="T18" fmla="*/ 250 w 250"/>
                  <a:gd name="T19" fmla="*/ 8 h 20"/>
                  <a:gd name="T20" fmla="*/ 243 w 250"/>
                  <a:gd name="T21" fmla="*/ 0 h 20"/>
                  <a:gd name="T22" fmla="*/ 240 w 250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0" h="20">
                    <a:moveTo>
                      <a:pt x="17" y="8"/>
                    </a:moveTo>
                    <a:lnTo>
                      <a:pt x="5" y="15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0" y="10"/>
                    </a:lnTo>
                    <a:lnTo>
                      <a:pt x="17" y="8"/>
                    </a:lnTo>
                    <a:close/>
                    <a:moveTo>
                      <a:pt x="240" y="0"/>
                    </a:moveTo>
                    <a:lnTo>
                      <a:pt x="238" y="3"/>
                    </a:lnTo>
                    <a:lnTo>
                      <a:pt x="250" y="8"/>
                    </a:lnTo>
                    <a:lnTo>
                      <a:pt x="250" y="8"/>
                    </a:lnTo>
                    <a:lnTo>
                      <a:pt x="243" y="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A078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2" name="Freeform 346">
                <a:extLst>
                  <a:ext uri="{FF2B5EF4-FFF2-40B4-BE49-F238E27FC236}">
                    <a16:creationId xmlns:a16="http://schemas.microsoft.com/office/drawing/2014/main" id="{BA7F9F57-6D0D-441B-85E3-4E3577701A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78" y="1470"/>
                <a:ext cx="250" cy="20"/>
              </a:xfrm>
              <a:custGeom>
                <a:avLst/>
                <a:gdLst>
                  <a:gd name="T0" fmla="*/ 17 w 250"/>
                  <a:gd name="T1" fmla="*/ 8 h 20"/>
                  <a:gd name="T2" fmla="*/ 5 w 250"/>
                  <a:gd name="T3" fmla="*/ 15 h 20"/>
                  <a:gd name="T4" fmla="*/ 0 w 250"/>
                  <a:gd name="T5" fmla="*/ 20 h 20"/>
                  <a:gd name="T6" fmla="*/ 0 w 250"/>
                  <a:gd name="T7" fmla="*/ 20 h 20"/>
                  <a:gd name="T8" fmla="*/ 20 w 250"/>
                  <a:gd name="T9" fmla="*/ 10 h 20"/>
                  <a:gd name="T10" fmla="*/ 17 w 250"/>
                  <a:gd name="T11" fmla="*/ 8 h 20"/>
                  <a:gd name="T12" fmla="*/ 240 w 250"/>
                  <a:gd name="T13" fmla="*/ 0 h 20"/>
                  <a:gd name="T14" fmla="*/ 238 w 250"/>
                  <a:gd name="T15" fmla="*/ 3 h 20"/>
                  <a:gd name="T16" fmla="*/ 250 w 250"/>
                  <a:gd name="T17" fmla="*/ 8 h 20"/>
                  <a:gd name="T18" fmla="*/ 250 w 250"/>
                  <a:gd name="T19" fmla="*/ 8 h 20"/>
                  <a:gd name="T20" fmla="*/ 243 w 250"/>
                  <a:gd name="T21" fmla="*/ 0 h 20"/>
                  <a:gd name="T22" fmla="*/ 240 w 250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0" h="20">
                    <a:moveTo>
                      <a:pt x="17" y="8"/>
                    </a:moveTo>
                    <a:lnTo>
                      <a:pt x="5" y="15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0" y="10"/>
                    </a:lnTo>
                    <a:lnTo>
                      <a:pt x="17" y="8"/>
                    </a:lnTo>
                    <a:moveTo>
                      <a:pt x="240" y="0"/>
                    </a:moveTo>
                    <a:lnTo>
                      <a:pt x="238" y="3"/>
                    </a:lnTo>
                    <a:lnTo>
                      <a:pt x="250" y="8"/>
                    </a:lnTo>
                    <a:lnTo>
                      <a:pt x="250" y="8"/>
                    </a:lnTo>
                    <a:lnTo>
                      <a:pt x="243" y="0"/>
                    </a:lnTo>
                    <a:lnTo>
                      <a:pt x="2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3" name="Freeform 347">
                <a:extLst>
                  <a:ext uri="{FF2B5EF4-FFF2-40B4-BE49-F238E27FC236}">
                    <a16:creationId xmlns:a16="http://schemas.microsoft.com/office/drawing/2014/main" id="{1970B135-708A-425D-9036-85400BE51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0" y="1436"/>
                <a:ext cx="231" cy="178"/>
              </a:xfrm>
              <a:custGeom>
                <a:avLst/>
                <a:gdLst>
                  <a:gd name="T0" fmla="*/ 35 w 231"/>
                  <a:gd name="T1" fmla="*/ 0 h 178"/>
                  <a:gd name="T2" fmla="*/ 0 w 231"/>
                  <a:gd name="T3" fmla="*/ 42 h 178"/>
                  <a:gd name="T4" fmla="*/ 67 w 231"/>
                  <a:gd name="T5" fmla="*/ 175 h 178"/>
                  <a:gd name="T6" fmla="*/ 122 w 231"/>
                  <a:gd name="T7" fmla="*/ 121 h 178"/>
                  <a:gd name="T8" fmla="*/ 176 w 231"/>
                  <a:gd name="T9" fmla="*/ 178 h 178"/>
                  <a:gd name="T10" fmla="*/ 231 w 231"/>
                  <a:gd name="T11" fmla="*/ 39 h 178"/>
                  <a:gd name="T12" fmla="*/ 191 w 231"/>
                  <a:gd name="T13" fmla="*/ 5 h 178"/>
                  <a:gd name="T14" fmla="*/ 122 w 231"/>
                  <a:gd name="T15" fmla="*/ 104 h 178"/>
                  <a:gd name="T16" fmla="*/ 35 w 231"/>
                  <a:gd name="T17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1" h="178">
                    <a:moveTo>
                      <a:pt x="35" y="0"/>
                    </a:moveTo>
                    <a:lnTo>
                      <a:pt x="0" y="42"/>
                    </a:lnTo>
                    <a:lnTo>
                      <a:pt x="67" y="175"/>
                    </a:lnTo>
                    <a:lnTo>
                      <a:pt x="122" y="121"/>
                    </a:lnTo>
                    <a:lnTo>
                      <a:pt x="176" y="178"/>
                    </a:lnTo>
                    <a:lnTo>
                      <a:pt x="231" y="39"/>
                    </a:lnTo>
                    <a:lnTo>
                      <a:pt x="191" y="5"/>
                    </a:lnTo>
                    <a:lnTo>
                      <a:pt x="122" y="10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4" name="Freeform 348">
                <a:extLst>
                  <a:ext uri="{FF2B5EF4-FFF2-40B4-BE49-F238E27FC236}">
                    <a16:creationId xmlns:a16="http://schemas.microsoft.com/office/drawing/2014/main" id="{3140140B-D2C9-4E01-BD0F-DE7BA5B825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0" y="1436"/>
                <a:ext cx="233" cy="180"/>
              </a:xfrm>
              <a:custGeom>
                <a:avLst/>
                <a:gdLst>
                  <a:gd name="T0" fmla="*/ 14 w 94"/>
                  <a:gd name="T1" fmla="*/ 0 h 73"/>
                  <a:gd name="T2" fmla="*/ 0 w 94"/>
                  <a:gd name="T3" fmla="*/ 18 h 73"/>
                  <a:gd name="T4" fmla="*/ 1 w 94"/>
                  <a:gd name="T5" fmla="*/ 17 h 73"/>
                  <a:gd name="T6" fmla="*/ 28 w 94"/>
                  <a:gd name="T7" fmla="*/ 71 h 73"/>
                  <a:gd name="T8" fmla="*/ 26 w 94"/>
                  <a:gd name="T9" fmla="*/ 71 h 73"/>
                  <a:gd name="T10" fmla="*/ 49 w 94"/>
                  <a:gd name="T11" fmla="*/ 49 h 73"/>
                  <a:gd name="T12" fmla="*/ 49 w 94"/>
                  <a:gd name="T13" fmla="*/ 48 h 73"/>
                  <a:gd name="T14" fmla="*/ 49 w 94"/>
                  <a:gd name="T15" fmla="*/ 49 h 73"/>
                  <a:gd name="T16" fmla="*/ 60 w 94"/>
                  <a:gd name="T17" fmla="*/ 60 h 73"/>
                  <a:gd name="T18" fmla="*/ 71 w 94"/>
                  <a:gd name="T19" fmla="*/ 72 h 73"/>
                  <a:gd name="T20" fmla="*/ 71 w 94"/>
                  <a:gd name="T21" fmla="*/ 72 h 73"/>
                  <a:gd name="T22" fmla="*/ 92 w 94"/>
                  <a:gd name="T23" fmla="*/ 16 h 73"/>
                  <a:gd name="T24" fmla="*/ 93 w 94"/>
                  <a:gd name="T25" fmla="*/ 16 h 73"/>
                  <a:gd name="T26" fmla="*/ 77 w 94"/>
                  <a:gd name="T27" fmla="*/ 3 h 73"/>
                  <a:gd name="T28" fmla="*/ 78 w 94"/>
                  <a:gd name="T29" fmla="*/ 2 h 73"/>
                  <a:gd name="T30" fmla="*/ 64 w 94"/>
                  <a:gd name="T31" fmla="*/ 23 h 73"/>
                  <a:gd name="T32" fmla="*/ 50 w 94"/>
                  <a:gd name="T33" fmla="*/ 43 h 73"/>
                  <a:gd name="T34" fmla="*/ 49 w 94"/>
                  <a:gd name="T35" fmla="*/ 43 h 73"/>
                  <a:gd name="T36" fmla="*/ 49 w 94"/>
                  <a:gd name="T37" fmla="*/ 43 h 73"/>
                  <a:gd name="T38" fmla="*/ 14 w 94"/>
                  <a:gd name="T39" fmla="*/ 0 h 73"/>
                  <a:gd name="T40" fmla="*/ 14 w 94"/>
                  <a:gd name="T41" fmla="*/ 0 h 73"/>
                  <a:gd name="T42" fmla="*/ 50 w 94"/>
                  <a:gd name="T43" fmla="*/ 42 h 73"/>
                  <a:gd name="T44" fmla="*/ 49 w 94"/>
                  <a:gd name="T45" fmla="*/ 42 h 73"/>
                  <a:gd name="T46" fmla="*/ 63 w 94"/>
                  <a:gd name="T47" fmla="*/ 22 h 73"/>
                  <a:gd name="T48" fmla="*/ 76 w 94"/>
                  <a:gd name="T49" fmla="*/ 1 h 73"/>
                  <a:gd name="T50" fmla="*/ 77 w 94"/>
                  <a:gd name="T51" fmla="*/ 0 h 73"/>
                  <a:gd name="T52" fmla="*/ 78 w 94"/>
                  <a:gd name="T53" fmla="*/ 1 h 73"/>
                  <a:gd name="T54" fmla="*/ 94 w 94"/>
                  <a:gd name="T55" fmla="*/ 15 h 73"/>
                  <a:gd name="T56" fmla="*/ 94 w 94"/>
                  <a:gd name="T57" fmla="*/ 16 h 73"/>
                  <a:gd name="T58" fmla="*/ 94 w 94"/>
                  <a:gd name="T59" fmla="*/ 16 h 73"/>
                  <a:gd name="T60" fmla="*/ 71 w 94"/>
                  <a:gd name="T61" fmla="*/ 72 h 73"/>
                  <a:gd name="T62" fmla="*/ 71 w 94"/>
                  <a:gd name="T63" fmla="*/ 73 h 73"/>
                  <a:gd name="T64" fmla="*/ 71 w 94"/>
                  <a:gd name="T65" fmla="*/ 72 h 73"/>
                  <a:gd name="T66" fmla="*/ 60 w 94"/>
                  <a:gd name="T67" fmla="*/ 61 h 73"/>
                  <a:gd name="T68" fmla="*/ 49 w 94"/>
                  <a:gd name="T69" fmla="*/ 49 h 73"/>
                  <a:gd name="T70" fmla="*/ 49 w 94"/>
                  <a:gd name="T71" fmla="*/ 49 h 73"/>
                  <a:gd name="T72" fmla="*/ 27 w 94"/>
                  <a:gd name="T73" fmla="*/ 72 h 73"/>
                  <a:gd name="T74" fmla="*/ 27 w 94"/>
                  <a:gd name="T75" fmla="*/ 73 h 73"/>
                  <a:gd name="T76" fmla="*/ 26 w 94"/>
                  <a:gd name="T77" fmla="*/ 72 h 73"/>
                  <a:gd name="T78" fmla="*/ 0 w 94"/>
                  <a:gd name="T79" fmla="*/ 18 h 73"/>
                  <a:gd name="T80" fmla="*/ 0 w 94"/>
                  <a:gd name="T81" fmla="*/ 17 h 73"/>
                  <a:gd name="T82" fmla="*/ 0 w 94"/>
                  <a:gd name="T83" fmla="*/ 17 h 73"/>
                  <a:gd name="T84" fmla="*/ 14 w 94"/>
                  <a:gd name="T8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4" h="73">
                    <a:moveTo>
                      <a:pt x="14" y="0"/>
                    </a:moveTo>
                    <a:cubicBezTo>
                      <a:pt x="9" y="6"/>
                      <a:pt x="5" y="12"/>
                      <a:pt x="0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0" y="35"/>
                      <a:pt x="19" y="53"/>
                      <a:pt x="28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59" y="29"/>
                      <a:pt x="55" y="36"/>
                      <a:pt x="50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9" y="43"/>
                      <a:pt x="49" y="43"/>
                      <a:pt x="49" y="43"/>
                    </a:cubicBezTo>
                    <a:lnTo>
                      <a:pt x="14" y="0"/>
                    </a:lnTo>
                    <a:close/>
                    <a:moveTo>
                      <a:pt x="14" y="0"/>
                    </a:moveTo>
                    <a:cubicBezTo>
                      <a:pt x="50" y="42"/>
                      <a:pt x="50" y="42"/>
                      <a:pt x="50" y="42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53" y="35"/>
                      <a:pt x="58" y="28"/>
                      <a:pt x="63" y="22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27" y="72"/>
                      <a:pt x="27" y="72"/>
                      <a:pt x="27" y="72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17" y="54"/>
                      <a:pt x="9" y="36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5" y="11"/>
                      <a:pt x="9" y="6"/>
                      <a:pt x="14" y="0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5" name="Freeform 349">
                <a:extLst>
                  <a:ext uri="{FF2B5EF4-FFF2-40B4-BE49-F238E27FC236}">
                    <a16:creationId xmlns:a16="http://schemas.microsoft.com/office/drawing/2014/main" id="{62004838-F3F9-4728-A0B3-20A50AD2E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917"/>
                <a:ext cx="161" cy="284"/>
              </a:xfrm>
              <a:custGeom>
                <a:avLst/>
                <a:gdLst>
                  <a:gd name="T0" fmla="*/ 42 w 65"/>
                  <a:gd name="T1" fmla="*/ 58 h 115"/>
                  <a:gd name="T2" fmla="*/ 4 w 65"/>
                  <a:gd name="T3" fmla="*/ 2 h 115"/>
                  <a:gd name="T4" fmla="*/ 1 w 65"/>
                  <a:gd name="T5" fmla="*/ 3 h 115"/>
                  <a:gd name="T6" fmla="*/ 33 w 65"/>
                  <a:gd name="T7" fmla="*/ 52 h 115"/>
                  <a:gd name="T8" fmla="*/ 60 w 65"/>
                  <a:gd name="T9" fmla="*/ 113 h 115"/>
                  <a:gd name="T10" fmla="*/ 62 w 65"/>
                  <a:gd name="T11" fmla="*/ 113 h 115"/>
                  <a:gd name="T12" fmla="*/ 42 w 65"/>
                  <a:gd name="T13" fmla="*/ 5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115">
                    <a:moveTo>
                      <a:pt x="42" y="58"/>
                    </a:moveTo>
                    <a:cubicBezTo>
                      <a:pt x="28" y="39"/>
                      <a:pt x="12" y="23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8" y="21"/>
                      <a:pt x="21" y="36"/>
                      <a:pt x="33" y="52"/>
                    </a:cubicBezTo>
                    <a:cubicBezTo>
                      <a:pt x="48" y="71"/>
                      <a:pt x="58" y="89"/>
                      <a:pt x="60" y="113"/>
                    </a:cubicBezTo>
                    <a:cubicBezTo>
                      <a:pt x="60" y="115"/>
                      <a:pt x="62" y="115"/>
                      <a:pt x="62" y="113"/>
                    </a:cubicBezTo>
                    <a:cubicBezTo>
                      <a:pt x="65" y="93"/>
                      <a:pt x="53" y="73"/>
                      <a:pt x="42" y="58"/>
                    </a:cubicBezTo>
                    <a:close/>
                  </a:path>
                </a:pathLst>
              </a:custGeom>
              <a:solidFill>
                <a:srgbClr val="6038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6" name="Freeform 350">
                <a:extLst>
                  <a:ext uri="{FF2B5EF4-FFF2-40B4-BE49-F238E27FC236}">
                    <a16:creationId xmlns:a16="http://schemas.microsoft.com/office/drawing/2014/main" id="{02B39A3C-B3A3-45F2-9519-A654CA437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461"/>
                <a:ext cx="255" cy="104"/>
              </a:xfrm>
              <a:custGeom>
                <a:avLst/>
                <a:gdLst>
                  <a:gd name="T0" fmla="*/ 0 w 103"/>
                  <a:gd name="T1" fmla="*/ 6 h 42"/>
                  <a:gd name="T2" fmla="*/ 102 w 103"/>
                  <a:gd name="T3" fmla="*/ 0 h 42"/>
                  <a:gd name="T4" fmla="*/ 0 w 103"/>
                  <a:gd name="T5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3" h="42">
                    <a:moveTo>
                      <a:pt x="0" y="6"/>
                    </a:moveTo>
                    <a:cubicBezTo>
                      <a:pt x="0" y="6"/>
                      <a:pt x="98" y="42"/>
                      <a:pt x="102" y="0"/>
                    </a:cubicBezTo>
                    <a:cubicBezTo>
                      <a:pt x="102" y="0"/>
                      <a:pt x="103" y="27"/>
                      <a:pt x="0" y="6"/>
                    </a:cubicBezTo>
                    <a:close/>
                  </a:path>
                </a:pathLst>
              </a:custGeom>
              <a:solidFill>
                <a:srgbClr val="203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7" name="Freeform 351">
                <a:extLst>
                  <a:ext uri="{FF2B5EF4-FFF2-40B4-BE49-F238E27FC236}">
                    <a16:creationId xmlns:a16="http://schemas.microsoft.com/office/drawing/2014/main" id="{AE21CBF4-414E-4F00-A728-847CDDFF4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1" y="2449"/>
                <a:ext cx="233" cy="99"/>
              </a:xfrm>
              <a:custGeom>
                <a:avLst/>
                <a:gdLst>
                  <a:gd name="T0" fmla="*/ 0 w 94"/>
                  <a:gd name="T1" fmla="*/ 7 h 40"/>
                  <a:gd name="T2" fmla="*/ 94 w 94"/>
                  <a:gd name="T3" fmla="*/ 0 h 40"/>
                  <a:gd name="T4" fmla="*/ 0 w 94"/>
                  <a:gd name="T5" fmla="*/ 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4" h="40">
                    <a:moveTo>
                      <a:pt x="0" y="7"/>
                    </a:moveTo>
                    <a:cubicBezTo>
                      <a:pt x="0" y="7"/>
                      <a:pt x="58" y="40"/>
                      <a:pt x="94" y="0"/>
                    </a:cubicBezTo>
                    <a:cubicBezTo>
                      <a:pt x="94" y="0"/>
                      <a:pt x="58" y="25"/>
                      <a:pt x="0" y="7"/>
                    </a:cubicBezTo>
                    <a:close/>
                  </a:path>
                </a:pathLst>
              </a:custGeom>
              <a:solidFill>
                <a:srgbClr val="203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8" name="Freeform 352">
                <a:extLst>
                  <a:ext uri="{FF2B5EF4-FFF2-40B4-BE49-F238E27FC236}">
                    <a16:creationId xmlns:a16="http://schemas.microsoft.com/office/drawing/2014/main" id="{7DF26552-947B-4A3E-83BB-14630141D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9" y="2251"/>
                <a:ext cx="50" cy="220"/>
              </a:xfrm>
              <a:custGeom>
                <a:avLst/>
                <a:gdLst>
                  <a:gd name="T0" fmla="*/ 0 w 20"/>
                  <a:gd name="T1" fmla="*/ 6 h 89"/>
                  <a:gd name="T2" fmla="*/ 4 w 20"/>
                  <a:gd name="T3" fmla="*/ 89 h 89"/>
                  <a:gd name="T4" fmla="*/ 9 w 20"/>
                  <a:gd name="T5" fmla="*/ 87 h 89"/>
                  <a:gd name="T6" fmla="*/ 6 w 20"/>
                  <a:gd name="T7" fmla="*/ 9 h 89"/>
                  <a:gd name="T8" fmla="*/ 20 w 20"/>
                  <a:gd name="T9" fmla="*/ 0 h 89"/>
                  <a:gd name="T10" fmla="*/ 0 w 20"/>
                  <a:gd name="T11" fmla="*/ 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89">
                    <a:moveTo>
                      <a:pt x="0" y="6"/>
                    </a:moveTo>
                    <a:cubicBezTo>
                      <a:pt x="4" y="89"/>
                      <a:pt x="4" y="89"/>
                      <a:pt x="4" y="89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8" y="4"/>
                      <a:pt x="0" y="6"/>
                    </a:cubicBezTo>
                    <a:close/>
                  </a:path>
                </a:pathLst>
              </a:custGeom>
              <a:solidFill>
                <a:srgbClr val="203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9" name="Freeform 353">
                <a:extLst>
                  <a:ext uri="{FF2B5EF4-FFF2-40B4-BE49-F238E27FC236}">
                    <a16:creationId xmlns:a16="http://schemas.microsoft.com/office/drawing/2014/main" id="{379653BF-D8DD-4386-BDB9-A30932261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9" y="2051"/>
                <a:ext cx="8" cy="69"/>
              </a:xfrm>
              <a:custGeom>
                <a:avLst/>
                <a:gdLst>
                  <a:gd name="T0" fmla="*/ 0 w 8"/>
                  <a:gd name="T1" fmla="*/ 0 h 69"/>
                  <a:gd name="T2" fmla="*/ 0 w 8"/>
                  <a:gd name="T3" fmla="*/ 69 h 69"/>
                  <a:gd name="T4" fmla="*/ 8 w 8"/>
                  <a:gd name="T5" fmla="*/ 67 h 69"/>
                  <a:gd name="T6" fmla="*/ 0 w 8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9">
                    <a:moveTo>
                      <a:pt x="0" y="0"/>
                    </a:moveTo>
                    <a:lnTo>
                      <a:pt x="0" y="69"/>
                    </a:lnTo>
                    <a:lnTo>
                      <a:pt x="8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3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0" name="Freeform 354">
                <a:extLst>
                  <a:ext uri="{FF2B5EF4-FFF2-40B4-BE49-F238E27FC236}">
                    <a16:creationId xmlns:a16="http://schemas.microsoft.com/office/drawing/2014/main" id="{8BA7D6CA-D11F-4865-8820-C6015BE11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1972"/>
                <a:ext cx="77" cy="148"/>
              </a:xfrm>
              <a:custGeom>
                <a:avLst/>
                <a:gdLst>
                  <a:gd name="T0" fmla="*/ 0 w 31"/>
                  <a:gd name="T1" fmla="*/ 0 h 60"/>
                  <a:gd name="T2" fmla="*/ 31 w 31"/>
                  <a:gd name="T3" fmla="*/ 1 h 60"/>
                  <a:gd name="T4" fmla="*/ 0 w 31"/>
                  <a:gd name="T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60">
                    <a:moveTo>
                      <a:pt x="0" y="0"/>
                    </a:moveTo>
                    <a:cubicBezTo>
                      <a:pt x="0" y="0"/>
                      <a:pt x="13" y="44"/>
                      <a:pt x="31" y="1"/>
                    </a:cubicBezTo>
                    <a:cubicBezTo>
                      <a:pt x="31" y="1"/>
                      <a:pt x="15" y="60"/>
                      <a:pt x="0" y="0"/>
                    </a:cubicBezTo>
                    <a:close/>
                  </a:path>
                </a:pathLst>
              </a:custGeom>
              <a:solidFill>
                <a:srgbClr val="1623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1" name="Freeform 355">
                <a:extLst>
                  <a:ext uri="{FF2B5EF4-FFF2-40B4-BE49-F238E27FC236}">
                    <a16:creationId xmlns:a16="http://schemas.microsoft.com/office/drawing/2014/main" id="{CE3DA17A-CFCC-47B9-9D97-7A71B643E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5" y="1722"/>
                <a:ext cx="243" cy="356"/>
              </a:xfrm>
              <a:custGeom>
                <a:avLst/>
                <a:gdLst>
                  <a:gd name="T0" fmla="*/ 0 w 98"/>
                  <a:gd name="T1" fmla="*/ 0 h 144"/>
                  <a:gd name="T2" fmla="*/ 47 w 98"/>
                  <a:gd name="T3" fmla="*/ 57 h 144"/>
                  <a:gd name="T4" fmla="*/ 98 w 98"/>
                  <a:gd name="T5" fmla="*/ 0 h 144"/>
                  <a:gd name="T6" fmla="*/ 48 w 98"/>
                  <a:gd name="T7" fmla="*/ 132 h 144"/>
                  <a:gd name="T8" fmla="*/ 0 w 98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44">
                    <a:moveTo>
                      <a:pt x="0" y="0"/>
                    </a:moveTo>
                    <a:cubicBezTo>
                      <a:pt x="47" y="57"/>
                      <a:pt x="47" y="57"/>
                      <a:pt x="47" y="57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8" y="0"/>
                      <a:pt x="65" y="144"/>
                      <a:pt x="48" y="132"/>
                    </a:cubicBezTo>
                    <a:cubicBezTo>
                      <a:pt x="32" y="12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03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2" name="Freeform 356">
                <a:extLst>
                  <a:ext uri="{FF2B5EF4-FFF2-40B4-BE49-F238E27FC236}">
                    <a16:creationId xmlns:a16="http://schemas.microsoft.com/office/drawing/2014/main" id="{C9330501-EBC9-4064-AEBD-486558584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2" y="1527"/>
                <a:ext cx="136" cy="92"/>
              </a:xfrm>
              <a:custGeom>
                <a:avLst/>
                <a:gdLst>
                  <a:gd name="T0" fmla="*/ 67 w 136"/>
                  <a:gd name="T1" fmla="*/ 27 h 92"/>
                  <a:gd name="T2" fmla="*/ 0 w 136"/>
                  <a:gd name="T3" fmla="*/ 8 h 92"/>
                  <a:gd name="T4" fmla="*/ 8 w 136"/>
                  <a:gd name="T5" fmla="*/ 92 h 92"/>
                  <a:gd name="T6" fmla="*/ 67 w 136"/>
                  <a:gd name="T7" fmla="*/ 50 h 92"/>
                  <a:gd name="T8" fmla="*/ 136 w 136"/>
                  <a:gd name="T9" fmla="*/ 84 h 92"/>
                  <a:gd name="T10" fmla="*/ 134 w 136"/>
                  <a:gd name="T11" fmla="*/ 0 h 92"/>
                  <a:gd name="T12" fmla="*/ 67 w 136"/>
                  <a:gd name="T13" fmla="*/ 2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92">
                    <a:moveTo>
                      <a:pt x="67" y="27"/>
                    </a:moveTo>
                    <a:lnTo>
                      <a:pt x="0" y="8"/>
                    </a:lnTo>
                    <a:lnTo>
                      <a:pt x="8" y="92"/>
                    </a:lnTo>
                    <a:lnTo>
                      <a:pt x="67" y="50"/>
                    </a:lnTo>
                    <a:lnTo>
                      <a:pt x="136" y="84"/>
                    </a:lnTo>
                    <a:lnTo>
                      <a:pt x="134" y="0"/>
                    </a:lnTo>
                    <a:lnTo>
                      <a:pt x="67" y="27"/>
                    </a:lnTo>
                    <a:close/>
                  </a:path>
                </a:pathLst>
              </a:custGeom>
              <a:solidFill>
                <a:srgbClr val="2034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3" name="Freeform 357">
                <a:extLst>
                  <a:ext uri="{FF2B5EF4-FFF2-40B4-BE49-F238E27FC236}">
                    <a16:creationId xmlns:a16="http://schemas.microsoft.com/office/drawing/2014/main" id="{C04BED34-B272-4E93-8FC6-C2DED3582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2" y="1577"/>
                <a:ext cx="7" cy="286"/>
              </a:xfrm>
              <a:custGeom>
                <a:avLst/>
                <a:gdLst>
                  <a:gd name="T0" fmla="*/ 3 w 3"/>
                  <a:gd name="T1" fmla="*/ 0 h 116"/>
                  <a:gd name="T2" fmla="*/ 3 w 3"/>
                  <a:gd name="T3" fmla="*/ 29 h 116"/>
                  <a:gd name="T4" fmla="*/ 2 w 3"/>
                  <a:gd name="T5" fmla="*/ 58 h 116"/>
                  <a:gd name="T6" fmla="*/ 1 w 3"/>
                  <a:gd name="T7" fmla="*/ 87 h 116"/>
                  <a:gd name="T8" fmla="*/ 0 w 3"/>
                  <a:gd name="T9" fmla="*/ 116 h 116"/>
                  <a:gd name="T10" fmla="*/ 0 w 3"/>
                  <a:gd name="T11" fmla="*/ 87 h 116"/>
                  <a:gd name="T12" fmla="*/ 1 w 3"/>
                  <a:gd name="T13" fmla="*/ 58 h 116"/>
                  <a:gd name="T14" fmla="*/ 2 w 3"/>
                  <a:gd name="T15" fmla="*/ 29 h 116"/>
                  <a:gd name="T16" fmla="*/ 3 w 3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16">
                    <a:moveTo>
                      <a:pt x="3" y="0"/>
                    </a:moveTo>
                    <a:cubicBezTo>
                      <a:pt x="3" y="9"/>
                      <a:pt x="3" y="19"/>
                      <a:pt x="3" y="29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1" y="96"/>
                      <a:pt x="0" y="106"/>
                      <a:pt x="0" y="116"/>
                    </a:cubicBezTo>
                    <a:cubicBezTo>
                      <a:pt x="0" y="106"/>
                      <a:pt x="0" y="96"/>
                      <a:pt x="0" y="87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19"/>
                      <a:pt x="3" y="9"/>
                      <a:pt x="3" y="0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4" name="Freeform 358">
                <a:extLst>
                  <a:ext uri="{FF2B5EF4-FFF2-40B4-BE49-F238E27FC236}">
                    <a16:creationId xmlns:a16="http://schemas.microsoft.com/office/drawing/2014/main" id="{914A38D7-234F-4510-9BC4-1549DABBA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1" y="966"/>
                <a:ext cx="753" cy="383"/>
              </a:xfrm>
              <a:custGeom>
                <a:avLst/>
                <a:gdLst>
                  <a:gd name="T0" fmla="*/ 275 w 304"/>
                  <a:gd name="T1" fmla="*/ 60 h 155"/>
                  <a:gd name="T2" fmla="*/ 205 w 304"/>
                  <a:gd name="T3" fmla="*/ 9 h 155"/>
                  <a:gd name="T4" fmla="*/ 109 w 304"/>
                  <a:gd name="T5" fmla="*/ 13 h 155"/>
                  <a:gd name="T6" fmla="*/ 31 w 304"/>
                  <a:gd name="T7" fmla="*/ 61 h 155"/>
                  <a:gd name="T8" fmla="*/ 5 w 304"/>
                  <a:gd name="T9" fmla="*/ 152 h 155"/>
                  <a:gd name="T10" fmla="*/ 6 w 304"/>
                  <a:gd name="T11" fmla="*/ 151 h 155"/>
                  <a:gd name="T12" fmla="*/ 28 w 304"/>
                  <a:gd name="T13" fmla="*/ 69 h 155"/>
                  <a:gd name="T14" fmla="*/ 100 w 304"/>
                  <a:gd name="T15" fmla="*/ 18 h 155"/>
                  <a:gd name="T16" fmla="*/ 144 w 304"/>
                  <a:gd name="T17" fmla="*/ 8 h 155"/>
                  <a:gd name="T18" fmla="*/ 194 w 304"/>
                  <a:gd name="T19" fmla="*/ 10 h 155"/>
                  <a:gd name="T20" fmla="*/ 265 w 304"/>
                  <a:gd name="T21" fmla="*/ 54 h 155"/>
                  <a:gd name="T22" fmla="*/ 299 w 304"/>
                  <a:gd name="T23" fmla="*/ 152 h 155"/>
                  <a:gd name="T24" fmla="*/ 303 w 304"/>
                  <a:gd name="T25" fmla="*/ 152 h 155"/>
                  <a:gd name="T26" fmla="*/ 275 w 304"/>
                  <a:gd name="T27" fmla="*/ 6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4" h="155">
                    <a:moveTo>
                      <a:pt x="275" y="60"/>
                    </a:moveTo>
                    <a:cubicBezTo>
                      <a:pt x="258" y="36"/>
                      <a:pt x="233" y="18"/>
                      <a:pt x="205" y="9"/>
                    </a:cubicBezTo>
                    <a:cubicBezTo>
                      <a:pt x="174" y="0"/>
                      <a:pt x="139" y="4"/>
                      <a:pt x="109" y="13"/>
                    </a:cubicBezTo>
                    <a:cubicBezTo>
                      <a:pt x="79" y="21"/>
                      <a:pt x="51" y="37"/>
                      <a:pt x="31" y="61"/>
                    </a:cubicBezTo>
                    <a:cubicBezTo>
                      <a:pt x="11" y="86"/>
                      <a:pt x="0" y="119"/>
                      <a:pt x="5" y="152"/>
                    </a:cubicBezTo>
                    <a:cubicBezTo>
                      <a:pt x="5" y="153"/>
                      <a:pt x="7" y="152"/>
                      <a:pt x="6" y="151"/>
                    </a:cubicBezTo>
                    <a:cubicBezTo>
                      <a:pt x="2" y="122"/>
                      <a:pt x="11" y="93"/>
                      <a:pt x="28" y="69"/>
                    </a:cubicBezTo>
                    <a:cubicBezTo>
                      <a:pt x="46" y="44"/>
                      <a:pt x="72" y="27"/>
                      <a:pt x="100" y="18"/>
                    </a:cubicBezTo>
                    <a:cubicBezTo>
                      <a:pt x="115" y="13"/>
                      <a:pt x="129" y="10"/>
                      <a:pt x="144" y="8"/>
                    </a:cubicBezTo>
                    <a:cubicBezTo>
                      <a:pt x="161" y="6"/>
                      <a:pt x="178" y="6"/>
                      <a:pt x="194" y="10"/>
                    </a:cubicBezTo>
                    <a:cubicBezTo>
                      <a:pt x="222" y="16"/>
                      <a:pt x="247" y="32"/>
                      <a:pt x="265" y="54"/>
                    </a:cubicBezTo>
                    <a:cubicBezTo>
                      <a:pt x="288" y="82"/>
                      <a:pt x="298" y="117"/>
                      <a:pt x="299" y="152"/>
                    </a:cubicBezTo>
                    <a:cubicBezTo>
                      <a:pt x="299" y="155"/>
                      <a:pt x="304" y="155"/>
                      <a:pt x="303" y="152"/>
                    </a:cubicBezTo>
                    <a:cubicBezTo>
                      <a:pt x="303" y="120"/>
                      <a:pt x="294" y="87"/>
                      <a:pt x="275" y="6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5" name="Freeform 359">
                <a:extLst>
                  <a:ext uri="{FF2B5EF4-FFF2-40B4-BE49-F238E27FC236}">
                    <a16:creationId xmlns:a16="http://schemas.microsoft.com/office/drawing/2014/main" id="{2EC2D4C4-6CE0-48F4-A0AC-90FBDF97C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1152"/>
                <a:ext cx="62" cy="59"/>
              </a:xfrm>
              <a:custGeom>
                <a:avLst/>
                <a:gdLst>
                  <a:gd name="T0" fmla="*/ 30 w 62"/>
                  <a:gd name="T1" fmla="*/ 0 h 59"/>
                  <a:gd name="T2" fmla="*/ 40 w 62"/>
                  <a:gd name="T3" fmla="*/ 19 h 59"/>
                  <a:gd name="T4" fmla="*/ 62 w 62"/>
                  <a:gd name="T5" fmla="*/ 22 h 59"/>
                  <a:gd name="T6" fmla="*/ 47 w 62"/>
                  <a:gd name="T7" fmla="*/ 37 h 59"/>
                  <a:gd name="T8" fmla="*/ 50 w 62"/>
                  <a:gd name="T9" fmla="*/ 59 h 59"/>
                  <a:gd name="T10" fmla="*/ 30 w 62"/>
                  <a:gd name="T11" fmla="*/ 49 h 59"/>
                  <a:gd name="T12" fmla="*/ 13 w 62"/>
                  <a:gd name="T13" fmla="*/ 59 h 59"/>
                  <a:gd name="T14" fmla="*/ 15 w 62"/>
                  <a:gd name="T15" fmla="*/ 37 h 59"/>
                  <a:gd name="T16" fmla="*/ 0 w 62"/>
                  <a:gd name="T17" fmla="*/ 22 h 59"/>
                  <a:gd name="T18" fmla="*/ 20 w 62"/>
                  <a:gd name="T19" fmla="*/ 19 h 59"/>
                  <a:gd name="T20" fmla="*/ 30 w 62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59">
                    <a:moveTo>
                      <a:pt x="30" y="0"/>
                    </a:moveTo>
                    <a:lnTo>
                      <a:pt x="40" y="19"/>
                    </a:lnTo>
                    <a:lnTo>
                      <a:pt x="62" y="22"/>
                    </a:lnTo>
                    <a:lnTo>
                      <a:pt x="47" y="37"/>
                    </a:lnTo>
                    <a:lnTo>
                      <a:pt x="50" y="59"/>
                    </a:lnTo>
                    <a:lnTo>
                      <a:pt x="30" y="49"/>
                    </a:lnTo>
                    <a:lnTo>
                      <a:pt x="13" y="59"/>
                    </a:lnTo>
                    <a:lnTo>
                      <a:pt x="15" y="37"/>
                    </a:lnTo>
                    <a:lnTo>
                      <a:pt x="0" y="22"/>
                    </a:lnTo>
                    <a:lnTo>
                      <a:pt x="20" y="19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6" name="Freeform 360">
                <a:extLst>
                  <a:ext uri="{FF2B5EF4-FFF2-40B4-BE49-F238E27FC236}">
                    <a16:creationId xmlns:a16="http://schemas.microsoft.com/office/drawing/2014/main" id="{C79D46DE-96DE-463E-85CC-F7E5017A1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7" y="1003"/>
                <a:ext cx="62" cy="60"/>
              </a:xfrm>
              <a:custGeom>
                <a:avLst/>
                <a:gdLst>
                  <a:gd name="T0" fmla="*/ 33 w 62"/>
                  <a:gd name="T1" fmla="*/ 0 h 60"/>
                  <a:gd name="T2" fmla="*/ 42 w 62"/>
                  <a:gd name="T3" fmla="*/ 20 h 60"/>
                  <a:gd name="T4" fmla="*/ 62 w 62"/>
                  <a:gd name="T5" fmla="*/ 23 h 60"/>
                  <a:gd name="T6" fmla="*/ 47 w 62"/>
                  <a:gd name="T7" fmla="*/ 37 h 60"/>
                  <a:gd name="T8" fmla="*/ 50 w 62"/>
                  <a:gd name="T9" fmla="*/ 60 h 60"/>
                  <a:gd name="T10" fmla="*/ 33 w 62"/>
                  <a:gd name="T11" fmla="*/ 50 h 60"/>
                  <a:gd name="T12" fmla="*/ 13 w 62"/>
                  <a:gd name="T13" fmla="*/ 60 h 60"/>
                  <a:gd name="T14" fmla="*/ 15 w 62"/>
                  <a:gd name="T15" fmla="*/ 37 h 60"/>
                  <a:gd name="T16" fmla="*/ 0 w 62"/>
                  <a:gd name="T17" fmla="*/ 23 h 60"/>
                  <a:gd name="T18" fmla="*/ 23 w 62"/>
                  <a:gd name="T19" fmla="*/ 20 h 60"/>
                  <a:gd name="T20" fmla="*/ 33 w 62"/>
                  <a:gd name="T2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60">
                    <a:moveTo>
                      <a:pt x="33" y="0"/>
                    </a:moveTo>
                    <a:lnTo>
                      <a:pt x="42" y="20"/>
                    </a:lnTo>
                    <a:lnTo>
                      <a:pt x="62" y="23"/>
                    </a:lnTo>
                    <a:lnTo>
                      <a:pt x="47" y="37"/>
                    </a:lnTo>
                    <a:lnTo>
                      <a:pt x="50" y="60"/>
                    </a:lnTo>
                    <a:lnTo>
                      <a:pt x="33" y="50"/>
                    </a:lnTo>
                    <a:lnTo>
                      <a:pt x="13" y="60"/>
                    </a:lnTo>
                    <a:lnTo>
                      <a:pt x="15" y="37"/>
                    </a:lnTo>
                    <a:lnTo>
                      <a:pt x="0" y="23"/>
                    </a:lnTo>
                    <a:lnTo>
                      <a:pt x="23" y="2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7" name="Freeform 361">
                <a:extLst>
                  <a:ext uri="{FF2B5EF4-FFF2-40B4-BE49-F238E27FC236}">
                    <a16:creationId xmlns:a16="http://schemas.microsoft.com/office/drawing/2014/main" id="{47E38034-2E3E-4FCB-BB88-D859890A7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951"/>
                <a:ext cx="62" cy="60"/>
              </a:xfrm>
              <a:custGeom>
                <a:avLst/>
                <a:gdLst>
                  <a:gd name="T0" fmla="*/ 32 w 62"/>
                  <a:gd name="T1" fmla="*/ 0 h 60"/>
                  <a:gd name="T2" fmla="*/ 42 w 62"/>
                  <a:gd name="T3" fmla="*/ 20 h 60"/>
                  <a:gd name="T4" fmla="*/ 62 w 62"/>
                  <a:gd name="T5" fmla="*/ 25 h 60"/>
                  <a:gd name="T6" fmla="*/ 47 w 62"/>
                  <a:gd name="T7" fmla="*/ 40 h 60"/>
                  <a:gd name="T8" fmla="*/ 49 w 62"/>
                  <a:gd name="T9" fmla="*/ 60 h 60"/>
                  <a:gd name="T10" fmla="*/ 32 w 62"/>
                  <a:gd name="T11" fmla="*/ 50 h 60"/>
                  <a:gd name="T12" fmla="*/ 12 w 62"/>
                  <a:gd name="T13" fmla="*/ 60 h 60"/>
                  <a:gd name="T14" fmla="*/ 15 w 62"/>
                  <a:gd name="T15" fmla="*/ 40 h 60"/>
                  <a:gd name="T16" fmla="*/ 0 w 62"/>
                  <a:gd name="T17" fmla="*/ 25 h 60"/>
                  <a:gd name="T18" fmla="*/ 22 w 62"/>
                  <a:gd name="T19" fmla="*/ 20 h 60"/>
                  <a:gd name="T20" fmla="*/ 32 w 62"/>
                  <a:gd name="T2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60">
                    <a:moveTo>
                      <a:pt x="32" y="0"/>
                    </a:moveTo>
                    <a:lnTo>
                      <a:pt x="42" y="20"/>
                    </a:lnTo>
                    <a:lnTo>
                      <a:pt x="62" y="25"/>
                    </a:lnTo>
                    <a:lnTo>
                      <a:pt x="47" y="40"/>
                    </a:lnTo>
                    <a:lnTo>
                      <a:pt x="49" y="60"/>
                    </a:lnTo>
                    <a:lnTo>
                      <a:pt x="32" y="50"/>
                    </a:lnTo>
                    <a:lnTo>
                      <a:pt x="12" y="60"/>
                    </a:lnTo>
                    <a:lnTo>
                      <a:pt x="15" y="40"/>
                    </a:lnTo>
                    <a:lnTo>
                      <a:pt x="0" y="25"/>
                    </a:lnTo>
                    <a:lnTo>
                      <a:pt x="22" y="2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8" name="Freeform 362">
                <a:extLst>
                  <a:ext uri="{FF2B5EF4-FFF2-40B4-BE49-F238E27FC236}">
                    <a16:creationId xmlns:a16="http://schemas.microsoft.com/office/drawing/2014/main" id="{7DAFE9D1-CC9D-42E2-857E-040004893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" y="1043"/>
                <a:ext cx="62" cy="59"/>
              </a:xfrm>
              <a:custGeom>
                <a:avLst/>
                <a:gdLst>
                  <a:gd name="T0" fmla="*/ 30 w 62"/>
                  <a:gd name="T1" fmla="*/ 0 h 59"/>
                  <a:gd name="T2" fmla="*/ 39 w 62"/>
                  <a:gd name="T3" fmla="*/ 20 h 59"/>
                  <a:gd name="T4" fmla="*/ 62 w 62"/>
                  <a:gd name="T5" fmla="*/ 25 h 59"/>
                  <a:gd name="T6" fmla="*/ 47 w 62"/>
                  <a:gd name="T7" fmla="*/ 39 h 59"/>
                  <a:gd name="T8" fmla="*/ 49 w 62"/>
                  <a:gd name="T9" fmla="*/ 59 h 59"/>
                  <a:gd name="T10" fmla="*/ 30 w 62"/>
                  <a:gd name="T11" fmla="*/ 49 h 59"/>
                  <a:gd name="T12" fmla="*/ 12 w 62"/>
                  <a:gd name="T13" fmla="*/ 59 h 59"/>
                  <a:gd name="T14" fmla="*/ 15 w 62"/>
                  <a:gd name="T15" fmla="*/ 39 h 59"/>
                  <a:gd name="T16" fmla="*/ 0 w 62"/>
                  <a:gd name="T17" fmla="*/ 25 h 59"/>
                  <a:gd name="T18" fmla="*/ 20 w 62"/>
                  <a:gd name="T19" fmla="*/ 20 h 59"/>
                  <a:gd name="T20" fmla="*/ 30 w 62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59">
                    <a:moveTo>
                      <a:pt x="30" y="0"/>
                    </a:moveTo>
                    <a:lnTo>
                      <a:pt x="39" y="20"/>
                    </a:lnTo>
                    <a:lnTo>
                      <a:pt x="62" y="25"/>
                    </a:lnTo>
                    <a:lnTo>
                      <a:pt x="47" y="39"/>
                    </a:lnTo>
                    <a:lnTo>
                      <a:pt x="49" y="59"/>
                    </a:lnTo>
                    <a:lnTo>
                      <a:pt x="30" y="49"/>
                    </a:lnTo>
                    <a:lnTo>
                      <a:pt x="12" y="59"/>
                    </a:lnTo>
                    <a:lnTo>
                      <a:pt x="15" y="39"/>
                    </a:lnTo>
                    <a:lnTo>
                      <a:pt x="0" y="25"/>
                    </a:lnTo>
                    <a:lnTo>
                      <a:pt x="20" y="2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9" name="Freeform 363">
                <a:extLst>
                  <a:ext uri="{FF2B5EF4-FFF2-40B4-BE49-F238E27FC236}">
                    <a16:creationId xmlns:a16="http://schemas.microsoft.com/office/drawing/2014/main" id="{AEBCADD2-6D95-481D-A511-909ADACC3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1201"/>
                <a:ext cx="61" cy="59"/>
              </a:xfrm>
              <a:custGeom>
                <a:avLst/>
                <a:gdLst>
                  <a:gd name="T0" fmla="*/ 32 w 61"/>
                  <a:gd name="T1" fmla="*/ 0 h 59"/>
                  <a:gd name="T2" fmla="*/ 42 w 61"/>
                  <a:gd name="T3" fmla="*/ 20 h 59"/>
                  <a:gd name="T4" fmla="*/ 61 w 61"/>
                  <a:gd name="T5" fmla="*/ 22 h 59"/>
                  <a:gd name="T6" fmla="*/ 47 w 61"/>
                  <a:gd name="T7" fmla="*/ 40 h 59"/>
                  <a:gd name="T8" fmla="*/ 52 w 61"/>
                  <a:gd name="T9" fmla="*/ 59 h 59"/>
                  <a:gd name="T10" fmla="*/ 32 w 61"/>
                  <a:gd name="T11" fmla="*/ 49 h 59"/>
                  <a:gd name="T12" fmla="*/ 12 w 61"/>
                  <a:gd name="T13" fmla="*/ 59 h 59"/>
                  <a:gd name="T14" fmla="*/ 17 w 61"/>
                  <a:gd name="T15" fmla="*/ 40 h 59"/>
                  <a:gd name="T16" fmla="*/ 0 w 61"/>
                  <a:gd name="T17" fmla="*/ 22 h 59"/>
                  <a:gd name="T18" fmla="*/ 22 w 61"/>
                  <a:gd name="T19" fmla="*/ 20 h 59"/>
                  <a:gd name="T20" fmla="*/ 32 w 61"/>
                  <a:gd name="T2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59">
                    <a:moveTo>
                      <a:pt x="32" y="0"/>
                    </a:moveTo>
                    <a:lnTo>
                      <a:pt x="42" y="20"/>
                    </a:lnTo>
                    <a:lnTo>
                      <a:pt x="61" y="22"/>
                    </a:lnTo>
                    <a:lnTo>
                      <a:pt x="47" y="40"/>
                    </a:lnTo>
                    <a:lnTo>
                      <a:pt x="52" y="59"/>
                    </a:lnTo>
                    <a:lnTo>
                      <a:pt x="32" y="49"/>
                    </a:lnTo>
                    <a:lnTo>
                      <a:pt x="12" y="59"/>
                    </a:lnTo>
                    <a:lnTo>
                      <a:pt x="17" y="40"/>
                    </a:lnTo>
                    <a:lnTo>
                      <a:pt x="0" y="22"/>
                    </a:lnTo>
                    <a:lnTo>
                      <a:pt x="22" y="2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0" name="Freeform 364">
                <a:extLst>
                  <a:ext uri="{FF2B5EF4-FFF2-40B4-BE49-F238E27FC236}">
                    <a16:creationId xmlns:a16="http://schemas.microsoft.com/office/drawing/2014/main" id="{CA6E6E4F-3C84-4363-BD5F-BE8FC8238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2" y="1695"/>
                <a:ext cx="1085" cy="2111"/>
              </a:xfrm>
              <a:custGeom>
                <a:avLst/>
                <a:gdLst>
                  <a:gd name="T0" fmla="*/ 432 w 438"/>
                  <a:gd name="T1" fmla="*/ 811 h 854"/>
                  <a:gd name="T2" fmla="*/ 269 w 438"/>
                  <a:gd name="T3" fmla="*/ 192 h 854"/>
                  <a:gd name="T4" fmla="*/ 273 w 438"/>
                  <a:gd name="T5" fmla="*/ 142 h 854"/>
                  <a:gd name="T6" fmla="*/ 292 w 438"/>
                  <a:gd name="T7" fmla="*/ 51 h 854"/>
                  <a:gd name="T8" fmla="*/ 225 w 438"/>
                  <a:gd name="T9" fmla="*/ 11 h 854"/>
                  <a:gd name="T10" fmla="*/ 222 w 438"/>
                  <a:gd name="T11" fmla="*/ 0 h 854"/>
                  <a:gd name="T12" fmla="*/ 164 w 438"/>
                  <a:gd name="T13" fmla="*/ 3 h 854"/>
                  <a:gd name="T14" fmla="*/ 161 w 438"/>
                  <a:gd name="T15" fmla="*/ 15 h 854"/>
                  <a:gd name="T16" fmla="*/ 92 w 438"/>
                  <a:gd name="T17" fmla="*/ 53 h 854"/>
                  <a:gd name="T18" fmla="*/ 139 w 438"/>
                  <a:gd name="T19" fmla="*/ 187 h 854"/>
                  <a:gd name="T20" fmla="*/ 3 w 438"/>
                  <a:gd name="T21" fmla="*/ 814 h 854"/>
                  <a:gd name="T22" fmla="*/ 0 w 438"/>
                  <a:gd name="T23" fmla="*/ 825 h 854"/>
                  <a:gd name="T24" fmla="*/ 0 w 438"/>
                  <a:gd name="T25" fmla="*/ 828 h 854"/>
                  <a:gd name="T26" fmla="*/ 0 w 438"/>
                  <a:gd name="T27" fmla="*/ 830 h 854"/>
                  <a:gd name="T28" fmla="*/ 1 w 438"/>
                  <a:gd name="T29" fmla="*/ 830 h 854"/>
                  <a:gd name="T30" fmla="*/ 19 w 438"/>
                  <a:gd name="T31" fmla="*/ 843 h 854"/>
                  <a:gd name="T32" fmla="*/ 31 w 438"/>
                  <a:gd name="T33" fmla="*/ 839 h 854"/>
                  <a:gd name="T34" fmla="*/ 57 w 438"/>
                  <a:gd name="T35" fmla="*/ 854 h 854"/>
                  <a:gd name="T36" fmla="*/ 82 w 438"/>
                  <a:gd name="T37" fmla="*/ 841 h 854"/>
                  <a:gd name="T38" fmla="*/ 90 w 438"/>
                  <a:gd name="T39" fmla="*/ 843 h 854"/>
                  <a:gd name="T40" fmla="*/ 109 w 438"/>
                  <a:gd name="T41" fmla="*/ 826 h 854"/>
                  <a:gd name="T42" fmla="*/ 111 w 438"/>
                  <a:gd name="T43" fmla="*/ 826 h 854"/>
                  <a:gd name="T44" fmla="*/ 129 w 438"/>
                  <a:gd name="T45" fmla="*/ 843 h 854"/>
                  <a:gd name="T46" fmla="*/ 141 w 438"/>
                  <a:gd name="T47" fmla="*/ 839 h 854"/>
                  <a:gd name="T48" fmla="*/ 168 w 438"/>
                  <a:gd name="T49" fmla="*/ 854 h 854"/>
                  <a:gd name="T50" fmla="*/ 193 w 438"/>
                  <a:gd name="T51" fmla="*/ 841 h 854"/>
                  <a:gd name="T52" fmla="*/ 201 w 438"/>
                  <a:gd name="T53" fmla="*/ 843 h 854"/>
                  <a:gd name="T54" fmla="*/ 219 w 438"/>
                  <a:gd name="T55" fmla="*/ 825 h 854"/>
                  <a:gd name="T56" fmla="*/ 219 w 438"/>
                  <a:gd name="T57" fmla="*/ 822 h 854"/>
                  <a:gd name="T58" fmla="*/ 220 w 438"/>
                  <a:gd name="T59" fmla="*/ 822 h 854"/>
                  <a:gd name="T60" fmla="*/ 220 w 438"/>
                  <a:gd name="T61" fmla="*/ 825 h 854"/>
                  <a:gd name="T62" fmla="*/ 239 w 438"/>
                  <a:gd name="T63" fmla="*/ 843 h 854"/>
                  <a:gd name="T64" fmla="*/ 251 w 438"/>
                  <a:gd name="T65" fmla="*/ 839 h 854"/>
                  <a:gd name="T66" fmla="*/ 277 w 438"/>
                  <a:gd name="T67" fmla="*/ 854 h 854"/>
                  <a:gd name="T68" fmla="*/ 302 w 438"/>
                  <a:gd name="T69" fmla="*/ 841 h 854"/>
                  <a:gd name="T70" fmla="*/ 310 w 438"/>
                  <a:gd name="T71" fmla="*/ 843 h 854"/>
                  <a:gd name="T72" fmla="*/ 329 w 438"/>
                  <a:gd name="T73" fmla="*/ 825 h 854"/>
                  <a:gd name="T74" fmla="*/ 327 w 438"/>
                  <a:gd name="T75" fmla="*/ 818 h 854"/>
                  <a:gd name="T76" fmla="*/ 331 w 438"/>
                  <a:gd name="T77" fmla="*/ 818 h 854"/>
                  <a:gd name="T78" fmla="*/ 329 w 438"/>
                  <a:gd name="T79" fmla="*/ 825 h 854"/>
                  <a:gd name="T80" fmla="*/ 348 w 438"/>
                  <a:gd name="T81" fmla="*/ 843 h 854"/>
                  <a:gd name="T82" fmla="*/ 360 w 438"/>
                  <a:gd name="T83" fmla="*/ 839 h 854"/>
                  <a:gd name="T84" fmla="*/ 386 w 438"/>
                  <a:gd name="T85" fmla="*/ 854 h 854"/>
                  <a:gd name="T86" fmla="*/ 411 w 438"/>
                  <a:gd name="T87" fmla="*/ 841 h 854"/>
                  <a:gd name="T88" fmla="*/ 419 w 438"/>
                  <a:gd name="T89" fmla="*/ 843 h 854"/>
                  <a:gd name="T90" fmla="*/ 438 w 438"/>
                  <a:gd name="T91" fmla="*/ 825 h 854"/>
                  <a:gd name="T92" fmla="*/ 432 w 438"/>
                  <a:gd name="T93" fmla="*/ 811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38" h="854">
                    <a:moveTo>
                      <a:pt x="432" y="811"/>
                    </a:moveTo>
                    <a:cubicBezTo>
                      <a:pt x="269" y="192"/>
                      <a:pt x="269" y="192"/>
                      <a:pt x="269" y="192"/>
                    </a:cubicBezTo>
                    <a:cubicBezTo>
                      <a:pt x="273" y="142"/>
                      <a:pt x="273" y="142"/>
                      <a:pt x="273" y="142"/>
                    </a:cubicBezTo>
                    <a:cubicBezTo>
                      <a:pt x="292" y="51"/>
                      <a:pt x="292" y="51"/>
                      <a:pt x="292" y="51"/>
                    </a:cubicBezTo>
                    <a:cubicBezTo>
                      <a:pt x="225" y="11"/>
                      <a:pt x="225" y="11"/>
                      <a:pt x="225" y="1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164" y="3"/>
                      <a:pt x="164" y="3"/>
                      <a:pt x="164" y="3"/>
                    </a:cubicBezTo>
                    <a:cubicBezTo>
                      <a:pt x="161" y="15"/>
                      <a:pt x="161" y="15"/>
                      <a:pt x="161" y="15"/>
                    </a:cubicBezTo>
                    <a:cubicBezTo>
                      <a:pt x="92" y="53"/>
                      <a:pt x="92" y="53"/>
                      <a:pt x="92" y="53"/>
                    </a:cubicBezTo>
                    <a:cubicBezTo>
                      <a:pt x="139" y="187"/>
                      <a:pt x="139" y="187"/>
                      <a:pt x="139" y="187"/>
                    </a:cubicBezTo>
                    <a:cubicBezTo>
                      <a:pt x="3" y="814"/>
                      <a:pt x="3" y="814"/>
                      <a:pt x="3" y="814"/>
                    </a:cubicBezTo>
                    <a:cubicBezTo>
                      <a:pt x="1" y="817"/>
                      <a:pt x="0" y="821"/>
                      <a:pt x="0" y="825"/>
                    </a:cubicBezTo>
                    <a:cubicBezTo>
                      <a:pt x="0" y="826"/>
                      <a:pt x="0" y="827"/>
                      <a:pt x="0" y="828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1" y="830"/>
                      <a:pt x="1" y="830"/>
                      <a:pt x="1" y="830"/>
                    </a:cubicBezTo>
                    <a:cubicBezTo>
                      <a:pt x="3" y="838"/>
                      <a:pt x="10" y="843"/>
                      <a:pt x="19" y="843"/>
                    </a:cubicBezTo>
                    <a:cubicBezTo>
                      <a:pt x="23" y="843"/>
                      <a:pt x="28" y="842"/>
                      <a:pt x="31" y="839"/>
                    </a:cubicBezTo>
                    <a:cubicBezTo>
                      <a:pt x="36" y="848"/>
                      <a:pt x="46" y="854"/>
                      <a:pt x="57" y="854"/>
                    </a:cubicBezTo>
                    <a:cubicBezTo>
                      <a:pt x="68" y="854"/>
                      <a:pt x="77" y="849"/>
                      <a:pt x="82" y="841"/>
                    </a:cubicBezTo>
                    <a:cubicBezTo>
                      <a:pt x="84" y="843"/>
                      <a:pt x="87" y="843"/>
                      <a:pt x="90" y="843"/>
                    </a:cubicBezTo>
                    <a:cubicBezTo>
                      <a:pt x="100" y="843"/>
                      <a:pt x="108" y="836"/>
                      <a:pt x="109" y="826"/>
                    </a:cubicBezTo>
                    <a:cubicBezTo>
                      <a:pt x="111" y="826"/>
                      <a:pt x="111" y="826"/>
                      <a:pt x="111" y="826"/>
                    </a:cubicBezTo>
                    <a:cubicBezTo>
                      <a:pt x="112" y="836"/>
                      <a:pt x="120" y="843"/>
                      <a:pt x="129" y="843"/>
                    </a:cubicBezTo>
                    <a:cubicBezTo>
                      <a:pt x="134" y="843"/>
                      <a:pt x="138" y="842"/>
                      <a:pt x="141" y="839"/>
                    </a:cubicBezTo>
                    <a:cubicBezTo>
                      <a:pt x="146" y="848"/>
                      <a:pt x="156" y="854"/>
                      <a:pt x="168" y="854"/>
                    </a:cubicBezTo>
                    <a:cubicBezTo>
                      <a:pt x="178" y="854"/>
                      <a:pt x="187" y="849"/>
                      <a:pt x="193" y="841"/>
                    </a:cubicBezTo>
                    <a:cubicBezTo>
                      <a:pt x="195" y="843"/>
                      <a:pt x="198" y="843"/>
                      <a:pt x="201" y="843"/>
                    </a:cubicBezTo>
                    <a:cubicBezTo>
                      <a:pt x="211" y="843"/>
                      <a:pt x="219" y="835"/>
                      <a:pt x="219" y="825"/>
                    </a:cubicBezTo>
                    <a:cubicBezTo>
                      <a:pt x="219" y="824"/>
                      <a:pt x="219" y="823"/>
                      <a:pt x="219" y="822"/>
                    </a:cubicBezTo>
                    <a:cubicBezTo>
                      <a:pt x="220" y="822"/>
                      <a:pt x="220" y="822"/>
                      <a:pt x="220" y="822"/>
                    </a:cubicBezTo>
                    <a:cubicBezTo>
                      <a:pt x="220" y="823"/>
                      <a:pt x="220" y="824"/>
                      <a:pt x="220" y="825"/>
                    </a:cubicBezTo>
                    <a:cubicBezTo>
                      <a:pt x="220" y="835"/>
                      <a:pt x="228" y="843"/>
                      <a:pt x="239" y="843"/>
                    </a:cubicBezTo>
                    <a:cubicBezTo>
                      <a:pt x="243" y="843"/>
                      <a:pt x="247" y="842"/>
                      <a:pt x="251" y="839"/>
                    </a:cubicBezTo>
                    <a:cubicBezTo>
                      <a:pt x="256" y="848"/>
                      <a:pt x="266" y="854"/>
                      <a:pt x="277" y="854"/>
                    </a:cubicBezTo>
                    <a:cubicBezTo>
                      <a:pt x="287" y="854"/>
                      <a:pt x="296" y="849"/>
                      <a:pt x="302" y="841"/>
                    </a:cubicBezTo>
                    <a:cubicBezTo>
                      <a:pt x="304" y="843"/>
                      <a:pt x="307" y="843"/>
                      <a:pt x="310" y="843"/>
                    </a:cubicBezTo>
                    <a:cubicBezTo>
                      <a:pt x="320" y="843"/>
                      <a:pt x="329" y="835"/>
                      <a:pt x="329" y="825"/>
                    </a:cubicBezTo>
                    <a:cubicBezTo>
                      <a:pt x="329" y="822"/>
                      <a:pt x="328" y="820"/>
                      <a:pt x="327" y="818"/>
                    </a:cubicBezTo>
                    <a:cubicBezTo>
                      <a:pt x="331" y="818"/>
                      <a:pt x="331" y="818"/>
                      <a:pt x="331" y="818"/>
                    </a:cubicBezTo>
                    <a:cubicBezTo>
                      <a:pt x="330" y="820"/>
                      <a:pt x="329" y="822"/>
                      <a:pt x="329" y="825"/>
                    </a:cubicBezTo>
                    <a:cubicBezTo>
                      <a:pt x="329" y="835"/>
                      <a:pt x="338" y="843"/>
                      <a:pt x="348" y="843"/>
                    </a:cubicBezTo>
                    <a:cubicBezTo>
                      <a:pt x="352" y="843"/>
                      <a:pt x="357" y="842"/>
                      <a:pt x="360" y="839"/>
                    </a:cubicBezTo>
                    <a:cubicBezTo>
                      <a:pt x="365" y="848"/>
                      <a:pt x="375" y="854"/>
                      <a:pt x="386" y="854"/>
                    </a:cubicBezTo>
                    <a:cubicBezTo>
                      <a:pt x="397" y="854"/>
                      <a:pt x="406" y="849"/>
                      <a:pt x="411" y="841"/>
                    </a:cubicBezTo>
                    <a:cubicBezTo>
                      <a:pt x="414" y="843"/>
                      <a:pt x="416" y="843"/>
                      <a:pt x="419" y="843"/>
                    </a:cubicBezTo>
                    <a:cubicBezTo>
                      <a:pt x="429" y="843"/>
                      <a:pt x="438" y="835"/>
                      <a:pt x="438" y="825"/>
                    </a:cubicBezTo>
                    <a:cubicBezTo>
                      <a:pt x="438" y="819"/>
                      <a:pt x="436" y="815"/>
                      <a:pt x="432" y="8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1" name="Freeform 365">
                <a:extLst>
                  <a:ext uri="{FF2B5EF4-FFF2-40B4-BE49-F238E27FC236}">
                    <a16:creationId xmlns:a16="http://schemas.microsoft.com/office/drawing/2014/main" id="{88D52FD5-C6F2-4D8A-A9DF-35E11AB7A5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0" y="1695"/>
                <a:ext cx="1087" cy="2113"/>
              </a:xfrm>
              <a:custGeom>
                <a:avLst/>
                <a:gdLst>
                  <a:gd name="T0" fmla="*/ 270 w 439"/>
                  <a:gd name="T1" fmla="*/ 192 h 855"/>
                  <a:gd name="T2" fmla="*/ 273 w 439"/>
                  <a:gd name="T3" fmla="*/ 141 h 855"/>
                  <a:gd name="T4" fmla="*/ 225 w 439"/>
                  <a:gd name="T5" fmla="*/ 12 h 855"/>
                  <a:gd name="T6" fmla="*/ 223 w 439"/>
                  <a:gd name="T7" fmla="*/ 1 h 855"/>
                  <a:gd name="T8" fmla="*/ 162 w 439"/>
                  <a:gd name="T9" fmla="*/ 15 h 855"/>
                  <a:gd name="T10" fmla="*/ 141 w 439"/>
                  <a:gd name="T11" fmla="*/ 187 h 855"/>
                  <a:gd name="T12" fmla="*/ 5 w 439"/>
                  <a:gd name="T13" fmla="*/ 815 h 855"/>
                  <a:gd name="T14" fmla="*/ 2 w 439"/>
                  <a:gd name="T15" fmla="*/ 828 h 855"/>
                  <a:gd name="T16" fmla="*/ 1 w 439"/>
                  <a:gd name="T17" fmla="*/ 829 h 855"/>
                  <a:gd name="T18" fmla="*/ 15 w 439"/>
                  <a:gd name="T19" fmla="*/ 842 h 855"/>
                  <a:gd name="T20" fmla="*/ 57 w 439"/>
                  <a:gd name="T21" fmla="*/ 853 h 855"/>
                  <a:gd name="T22" fmla="*/ 100 w 439"/>
                  <a:gd name="T23" fmla="*/ 840 h 855"/>
                  <a:gd name="T24" fmla="*/ 112 w 439"/>
                  <a:gd name="T25" fmla="*/ 825 h 855"/>
                  <a:gd name="T26" fmla="*/ 124 w 439"/>
                  <a:gd name="T27" fmla="*/ 841 h 855"/>
                  <a:gd name="T28" fmla="*/ 143 w 439"/>
                  <a:gd name="T29" fmla="*/ 838 h 855"/>
                  <a:gd name="T30" fmla="*/ 194 w 439"/>
                  <a:gd name="T31" fmla="*/ 841 h 855"/>
                  <a:gd name="T32" fmla="*/ 219 w 439"/>
                  <a:gd name="T33" fmla="*/ 821 h 855"/>
                  <a:gd name="T34" fmla="*/ 222 w 439"/>
                  <a:gd name="T35" fmla="*/ 822 h 855"/>
                  <a:gd name="T36" fmla="*/ 251 w 439"/>
                  <a:gd name="T37" fmla="*/ 838 h 855"/>
                  <a:gd name="T38" fmla="*/ 277 w 439"/>
                  <a:gd name="T39" fmla="*/ 854 h 855"/>
                  <a:gd name="T40" fmla="*/ 314 w 439"/>
                  <a:gd name="T41" fmla="*/ 843 h 855"/>
                  <a:gd name="T42" fmla="*/ 328 w 439"/>
                  <a:gd name="T43" fmla="*/ 817 h 855"/>
                  <a:gd name="T44" fmla="*/ 332 w 439"/>
                  <a:gd name="T45" fmla="*/ 818 h 855"/>
                  <a:gd name="T46" fmla="*/ 361 w 439"/>
                  <a:gd name="T47" fmla="*/ 838 h 855"/>
                  <a:gd name="T48" fmla="*/ 386 w 439"/>
                  <a:gd name="T49" fmla="*/ 854 h 855"/>
                  <a:gd name="T50" fmla="*/ 425 w 439"/>
                  <a:gd name="T51" fmla="*/ 842 h 855"/>
                  <a:gd name="T52" fmla="*/ 433 w 439"/>
                  <a:gd name="T53" fmla="*/ 811 h 855"/>
                  <a:gd name="T54" fmla="*/ 412 w 439"/>
                  <a:gd name="T55" fmla="*/ 841 h 855"/>
                  <a:gd name="T56" fmla="*/ 371 w 439"/>
                  <a:gd name="T57" fmla="*/ 850 h 855"/>
                  <a:gd name="T58" fmla="*/ 338 w 439"/>
                  <a:gd name="T59" fmla="*/ 840 h 855"/>
                  <a:gd name="T60" fmla="*/ 328 w 439"/>
                  <a:gd name="T61" fmla="*/ 818 h 855"/>
                  <a:gd name="T62" fmla="*/ 314 w 439"/>
                  <a:gd name="T63" fmla="*/ 843 h 855"/>
                  <a:gd name="T64" fmla="*/ 276 w 439"/>
                  <a:gd name="T65" fmla="*/ 855 h 855"/>
                  <a:gd name="T66" fmla="*/ 241 w 439"/>
                  <a:gd name="T67" fmla="*/ 844 h 855"/>
                  <a:gd name="T68" fmla="*/ 221 w 439"/>
                  <a:gd name="T69" fmla="*/ 822 h 855"/>
                  <a:gd name="T70" fmla="*/ 213 w 439"/>
                  <a:gd name="T71" fmla="*/ 840 h 855"/>
                  <a:gd name="T72" fmla="*/ 182 w 439"/>
                  <a:gd name="T73" fmla="*/ 852 h 855"/>
                  <a:gd name="T74" fmla="*/ 143 w 439"/>
                  <a:gd name="T75" fmla="*/ 839 h 855"/>
                  <a:gd name="T76" fmla="*/ 111 w 439"/>
                  <a:gd name="T77" fmla="*/ 826 h 855"/>
                  <a:gd name="T78" fmla="*/ 101 w 439"/>
                  <a:gd name="T79" fmla="*/ 842 h 855"/>
                  <a:gd name="T80" fmla="*/ 72 w 439"/>
                  <a:gd name="T81" fmla="*/ 852 h 855"/>
                  <a:gd name="T82" fmla="*/ 32 w 439"/>
                  <a:gd name="T83" fmla="*/ 839 h 855"/>
                  <a:gd name="T84" fmla="*/ 1 w 439"/>
                  <a:gd name="T85" fmla="*/ 830 h 855"/>
                  <a:gd name="T86" fmla="*/ 0 w 439"/>
                  <a:gd name="T87" fmla="*/ 830 h 855"/>
                  <a:gd name="T88" fmla="*/ 1 w 439"/>
                  <a:gd name="T89" fmla="*/ 821 h 855"/>
                  <a:gd name="T90" fmla="*/ 140 w 439"/>
                  <a:gd name="T91" fmla="*/ 188 h 855"/>
                  <a:gd name="T92" fmla="*/ 162 w 439"/>
                  <a:gd name="T93" fmla="*/ 15 h 855"/>
                  <a:gd name="T94" fmla="*/ 165 w 439"/>
                  <a:gd name="T95" fmla="*/ 3 h 855"/>
                  <a:gd name="T96" fmla="*/ 226 w 439"/>
                  <a:gd name="T97" fmla="*/ 11 h 855"/>
                  <a:gd name="T98" fmla="*/ 294 w 439"/>
                  <a:gd name="T99" fmla="*/ 51 h 855"/>
                  <a:gd name="T100" fmla="*/ 271 w 439"/>
                  <a:gd name="T101" fmla="*/ 191 h 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9" h="855">
                    <a:moveTo>
                      <a:pt x="433" y="811"/>
                    </a:moveTo>
                    <a:cubicBezTo>
                      <a:pt x="351" y="502"/>
                      <a:pt x="351" y="502"/>
                      <a:pt x="351" y="502"/>
                    </a:cubicBezTo>
                    <a:cubicBezTo>
                      <a:pt x="310" y="347"/>
                      <a:pt x="310" y="347"/>
                      <a:pt x="310" y="347"/>
                    </a:cubicBezTo>
                    <a:cubicBezTo>
                      <a:pt x="270" y="192"/>
                      <a:pt x="270" y="192"/>
                      <a:pt x="270" y="192"/>
                    </a:cubicBezTo>
                    <a:cubicBezTo>
                      <a:pt x="270" y="192"/>
                      <a:pt x="270" y="192"/>
                      <a:pt x="270" y="192"/>
                    </a:cubicBezTo>
                    <a:cubicBezTo>
                      <a:pt x="270" y="192"/>
                      <a:pt x="270" y="192"/>
                      <a:pt x="270" y="192"/>
                    </a:cubicBezTo>
                    <a:cubicBezTo>
                      <a:pt x="273" y="142"/>
                      <a:pt x="273" y="142"/>
                      <a:pt x="273" y="142"/>
                    </a:cubicBezTo>
                    <a:cubicBezTo>
                      <a:pt x="273" y="141"/>
                      <a:pt x="273" y="141"/>
                      <a:pt x="273" y="141"/>
                    </a:cubicBezTo>
                    <a:cubicBezTo>
                      <a:pt x="273" y="141"/>
                      <a:pt x="273" y="141"/>
                      <a:pt x="273" y="141"/>
                    </a:cubicBezTo>
                    <a:cubicBezTo>
                      <a:pt x="293" y="51"/>
                      <a:pt x="293" y="51"/>
                      <a:pt x="293" y="51"/>
                    </a:cubicBezTo>
                    <a:cubicBezTo>
                      <a:pt x="293" y="52"/>
                      <a:pt x="293" y="52"/>
                      <a:pt x="293" y="52"/>
                    </a:cubicBezTo>
                    <a:cubicBezTo>
                      <a:pt x="225" y="12"/>
                      <a:pt x="225" y="12"/>
                      <a:pt x="225" y="12"/>
                    </a:cubicBezTo>
                    <a:cubicBezTo>
                      <a:pt x="225" y="12"/>
                      <a:pt x="225" y="12"/>
                      <a:pt x="225" y="12"/>
                    </a:cubicBezTo>
                    <a:cubicBezTo>
                      <a:pt x="225" y="12"/>
                      <a:pt x="225" y="12"/>
                      <a:pt x="225" y="12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23" y="1"/>
                      <a:pt x="223" y="1"/>
                      <a:pt x="223" y="1"/>
                    </a:cubicBezTo>
                    <a:cubicBezTo>
                      <a:pt x="165" y="3"/>
                      <a:pt x="165" y="3"/>
                      <a:pt x="165" y="3"/>
                    </a:cubicBezTo>
                    <a:cubicBezTo>
                      <a:pt x="165" y="3"/>
                      <a:pt x="165" y="3"/>
                      <a:pt x="165" y="3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93" y="53"/>
                      <a:pt x="93" y="53"/>
                      <a:pt x="93" y="53"/>
                    </a:cubicBezTo>
                    <a:cubicBezTo>
                      <a:pt x="93" y="52"/>
                      <a:pt x="93" y="52"/>
                      <a:pt x="93" y="52"/>
                    </a:cubicBezTo>
                    <a:cubicBezTo>
                      <a:pt x="141" y="187"/>
                      <a:pt x="141" y="187"/>
                      <a:pt x="141" y="187"/>
                    </a:cubicBezTo>
                    <a:cubicBezTo>
                      <a:pt x="141" y="187"/>
                      <a:pt x="141" y="187"/>
                      <a:pt x="141" y="187"/>
                    </a:cubicBezTo>
                    <a:cubicBezTo>
                      <a:pt x="141" y="188"/>
                      <a:pt x="141" y="188"/>
                      <a:pt x="141" y="188"/>
                    </a:cubicBezTo>
                    <a:cubicBezTo>
                      <a:pt x="5" y="814"/>
                      <a:pt x="5" y="814"/>
                      <a:pt x="5" y="814"/>
                    </a:cubicBezTo>
                    <a:cubicBezTo>
                      <a:pt x="5" y="815"/>
                      <a:pt x="5" y="815"/>
                      <a:pt x="5" y="815"/>
                    </a:cubicBezTo>
                    <a:cubicBezTo>
                      <a:pt x="5" y="815"/>
                      <a:pt x="5" y="815"/>
                      <a:pt x="5" y="815"/>
                    </a:cubicBezTo>
                    <a:cubicBezTo>
                      <a:pt x="4" y="817"/>
                      <a:pt x="3" y="819"/>
                      <a:pt x="2" y="821"/>
                    </a:cubicBezTo>
                    <a:cubicBezTo>
                      <a:pt x="2" y="822"/>
                      <a:pt x="2" y="823"/>
                      <a:pt x="2" y="824"/>
                    </a:cubicBezTo>
                    <a:cubicBezTo>
                      <a:pt x="2" y="825"/>
                      <a:pt x="2" y="827"/>
                      <a:pt x="2" y="828"/>
                    </a:cubicBezTo>
                    <a:cubicBezTo>
                      <a:pt x="2" y="828"/>
                      <a:pt x="2" y="828"/>
                      <a:pt x="2" y="828"/>
                    </a:cubicBezTo>
                    <a:cubicBezTo>
                      <a:pt x="2" y="828"/>
                      <a:pt x="2" y="828"/>
                      <a:pt x="2" y="828"/>
                    </a:cubicBezTo>
                    <a:cubicBezTo>
                      <a:pt x="2" y="830"/>
                      <a:pt x="2" y="830"/>
                      <a:pt x="2" y="830"/>
                    </a:cubicBezTo>
                    <a:cubicBezTo>
                      <a:pt x="1" y="829"/>
                      <a:pt x="1" y="829"/>
                      <a:pt x="1" y="829"/>
                    </a:cubicBezTo>
                    <a:cubicBezTo>
                      <a:pt x="2" y="829"/>
                      <a:pt x="2" y="829"/>
                      <a:pt x="2" y="829"/>
                    </a:cubicBezTo>
                    <a:cubicBezTo>
                      <a:pt x="3" y="829"/>
                      <a:pt x="3" y="829"/>
                      <a:pt x="3" y="829"/>
                    </a:cubicBezTo>
                    <a:cubicBezTo>
                      <a:pt x="3" y="830"/>
                      <a:pt x="3" y="830"/>
                      <a:pt x="3" y="830"/>
                    </a:cubicBezTo>
                    <a:cubicBezTo>
                      <a:pt x="5" y="836"/>
                      <a:pt x="9" y="840"/>
                      <a:pt x="15" y="842"/>
                    </a:cubicBezTo>
                    <a:cubicBezTo>
                      <a:pt x="20" y="843"/>
                      <a:pt x="27" y="842"/>
                      <a:pt x="31" y="838"/>
                    </a:cubicBezTo>
                    <a:cubicBezTo>
                      <a:pt x="32" y="837"/>
                      <a:pt x="32" y="837"/>
                      <a:pt x="32" y="837"/>
                    </a:cubicBezTo>
                    <a:cubicBezTo>
                      <a:pt x="33" y="838"/>
                      <a:pt x="33" y="838"/>
                      <a:pt x="33" y="838"/>
                    </a:cubicBezTo>
                    <a:cubicBezTo>
                      <a:pt x="37" y="847"/>
                      <a:pt x="47" y="853"/>
                      <a:pt x="57" y="853"/>
                    </a:cubicBezTo>
                    <a:cubicBezTo>
                      <a:pt x="67" y="854"/>
                      <a:pt x="77" y="849"/>
                      <a:pt x="82" y="841"/>
                    </a:cubicBezTo>
                    <a:cubicBezTo>
                      <a:pt x="83" y="840"/>
                      <a:pt x="83" y="840"/>
                      <a:pt x="83" y="840"/>
                    </a:cubicBezTo>
                    <a:cubicBezTo>
                      <a:pt x="83" y="841"/>
                      <a:pt x="83" y="841"/>
                      <a:pt x="83" y="841"/>
                    </a:cubicBezTo>
                    <a:cubicBezTo>
                      <a:pt x="89" y="843"/>
                      <a:pt x="95" y="843"/>
                      <a:pt x="100" y="840"/>
                    </a:cubicBezTo>
                    <a:cubicBezTo>
                      <a:pt x="105" y="837"/>
                      <a:pt x="108" y="832"/>
                      <a:pt x="109" y="826"/>
                    </a:cubicBezTo>
                    <a:cubicBezTo>
                      <a:pt x="109" y="825"/>
                      <a:pt x="109" y="825"/>
                      <a:pt x="109" y="825"/>
                    </a:cubicBezTo>
                    <a:cubicBezTo>
                      <a:pt x="110" y="825"/>
                      <a:pt x="110" y="825"/>
                      <a:pt x="110" y="825"/>
                    </a:cubicBezTo>
                    <a:cubicBezTo>
                      <a:pt x="112" y="825"/>
                      <a:pt x="112" y="825"/>
                      <a:pt x="112" y="825"/>
                    </a:cubicBezTo>
                    <a:cubicBezTo>
                      <a:pt x="113" y="825"/>
                      <a:pt x="113" y="825"/>
                      <a:pt x="113" y="825"/>
                    </a:cubicBezTo>
                    <a:cubicBezTo>
                      <a:pt x="113" y="826"/>
                      <a:pt x="113" y="826"/>
                      <a:pt x="113" y="826"/>
                    </a:cubicBezTo>
                    <a:cubicBezTo>
                      <a:pt x="113" y="829"/>
                      <a:pt x="114" y="832"/>
                      <a:pt x="116" y="835"/>
                    </a:cubicBezTo>
                    <a:cubicBezTo>
                      <a:pt x="118" y="838"/>
                      <a:pt x="121" y="840"/>
                      <a:pt x="124" y="841"/>
                    </a:cubicBezTo>
                    <a:cubicBezTo>
                      <a:pt x="127" y="842"/>
                      <a:pt x="130" y="843"/>
                      <a:pt x="133" y="842"/>
                    </a:cubicBezTo>
                    <a:cubicBezTo>
                      <a:pt x="136" y="842"/>
                      <a:pt x="139" y="840"/>
                      <a:pt x="142" y="838"/>
                    </a:cubicBezTo>
                    <a:cubicBezTo>
                      <a:pt x="143" y="837"/>
                      <a:pt x="143" y="837"/>
                      <a:pt x="143" y="837"/>
                    </a:cubicBezTo>
                    <a:cubicBezTo>
                      <a:pt x="143" y="838"/>
                      <a:pt x="143" y="838"/>
                      <a:pt x="143" y="838"/>
                    </a:cubicBezTo>
                    <a:cubicBezTo>
                      <a:pt x="148" y="847"/>
                      <a:pt x="157" y="853"/>
                      <a:pt x="167" y="854"/>
                    </a:cubicBezTo>
                    <a:cubicBezTo>
                      <a:pt x="177" y="854"/>
                      <a:pt x="187" y="849"/>
                      <a:pt x="193" y="841"/>
                    </a:cubicBezTo>
                    <a:cubicBezTo>
                      <a:pt x="193" y="840"/>
                      <a:pt x="193" y="840"/>
                      <a:pt x="193" y="840"/>
                    </a:cubicBezTo>
                    <a:cubicBezTo>
                      <a:pt x="194" y="841"/>
                      <a:pt x="194" y="841"/>
                      <a:pt x="194" y="841"/>
                    </a:cubicBezTo>
                    <a:cubicBezTo>
                      <a:pt x="197" y="842"/>
                      <a:pt x="200" y="843"/>
                      <a:pt x="203" y="843"/>
                    </a:cubicBezTo>
                    <a:cubicBezTo>
                      <a:pt x="207" y="842"/>
                      <a:pt x="210" y="841"/>
                      <a:pt x="212" y="839"/>
                    </a:cubicBezTo>
                    <a:cubicBezTo>
                      <a:pt x="218" y="835"/>
                      <a:pt x="221" y="828"/>
                      <a:pt x="219" y="822"/>
                    </a:cubicBezTo>
                    <a:cubicBezTo>
                      <a:pt x="219" y="821"/>
                      <a:pt x="219" y="821"/>
                      <a:pt x="219" y="821"/>
                    </a:cubicBezTo>
                    <a:cubicBezTo>
                      <a:pt x="220" y="821"/>
                      <a:pt x="220" y="821"/>
                      <a:pt x="220" y="821"/>
                    </a:cubicBezTo>
                    <a:cubicBezTo>
                      <a:pt x="221" y="821"/>
                      <a:pt x="221" y="821"/>
                      <a:pt x="221" y="821"/>
                    </a:cubicBezTo>
                    <a:cubicBezTo>
                      <a:pt x="222" y="821"/>
                      <a:pt x="222" y="821"/>
                      <a:pt x="222" y="821"/>
                    </a:cubicBezTo>
                    <a:cubicBezTo>
                      <a:pt x="222" y="822"/>
                      <a:pt x="222" y="822"/>
                      <a:pt x="222" y="822"/>
                    </a:cubicBezTo>
                    <a:cubicBezTo>
                      <a:pt x="221" y="825"/>
                      <a:pt x="222" y="829"/>
                      <a:pt x="223" y="833"/>
                    </a:cubicBezTo>
                    <a:cubicBezTo>
                      <a:pt x="225" y="836"/>
                      <a:pt x="228" y="839"/>
                      <a:pt x="231" y="840"/>
                    </a:cubicBezTo>
                    <a:cubicBezTo>
                      <a:pt x="234" y="842"/>
                      <a:pt x="238" y="843"/>
                      <a:pt x="241" y="843"/>
                    </a:cubicBezTo>
                    <a:cubicBezTo>
                      <a:pt x="245" y="842"/>
                      <a:pt x="248" y="841"/>
                      <a:pt x="251" y="838"/>
                    </a:cubicBezTo>
                    <a:cubicBezTo>
                      <a:pt x="252" y="838"/>
                      <a:pt x="252" y="838"/>
                      <a:pt x="252" y="838"/>
                    </a:cubicBezTo>
                    <a:cubicBezTo>
                      <a:pt x="252" y="838"/>
                      <a:pt x="252" y="838"/>
                      <a:pt x="252" y="838"/>
                    </a:cubicBezTo>
                    <a:cubicBezTo>
                      <a:pt x="254" y="843"/>
                      <a:pt x="258" y="847"/>
                      <a:pt x="262" y="849"/>
                    </a:cubicBezTo>
                    <a:cubicBezTo>
                      <a:pt x="267" y="852"/>
                      <a:pt x="271" y="854"/>
                      <a:pt x="277" y="854"/>
                    </a:cubicBezTo>
                    <a:cubicBezTo>
                      <a:pt x="287" y="854"/>
                      <a:pt x="297" y="849"/>
                      <a:pt x="303" y="841"/>
                    </a:cubicBezTo>
                    <a:cubicBezTo>
                      <a:pt x="303" y="841"/>
                      <a:pt x="303" y="841"/>
                      <a:pt x="303" y="841"/>
                    </a:cubicBezTo>
                    <a:cubicBezTo>
                      <a:pt x="303" y="841"/>
                      <a:pt x="303" y="841"/>
                      <a:pt x="303" y="841"/>
                    </a:cubicBezTo>
                    <a:cubicBezTo>
                      <a:pt x="306" y="843"/>
                      <a:pt x="310" y="843"/>
                      <a:pt x="314" y="843"/>
                    </a:cubicBezTo>
                    <a:cubicBezTo>
                      <a:pt x="317" y="842"/>
                      <a:pt x="321" y="840"/>
                      <a:pt x="323" y="838"/>
                    </a:cubicBezTo>
                    <a:cubicBezTo>
                      <a:pt x="326" y="835"/>
                      <a:pt x="328" y="832"/>
                      <a:pt x="329" y="829"/>
                    </a:cubicBezTo>
                    <a:cubicBezTo>
                      <a:pt x="329" y="825"/>
                      <a:pt x="329" y="821"/>
                      <a:pt x="328" y="818"/>
                    </a:cubicBezTo>
                    <a:cubicBezTo>
                      <a:pt x="328" y="817"/>
                      <a:pt x="328" y="817"/>
                      <a:pt x="328" y="817"/>
                    </a:cubicBezTo>
                    <a:cubicBezTo>
                      <a:pt x="328" y="817"/>
                      <a:pt x="328" y="817"/>
                      <a:pt x="328" y="817"/>
                    </a:cubicBezTo>
                    <a:cubicBezTo>
                      <a:pt x="332" y="817"/>
                      <a:pt x="332" y="817"/>
                      <a:pt x="332" y="817"/>
                    </a:cubicBezTo>
                    <a:cubicBezTo>
                      <a:pt x="332" y="817"/>
                      <a:pt x="332" y="817"/>
                      <a:pt x="332" y="817"/>
                    </a:cubicBezTo>
                    <a:cubicBezTo>
                      <a:pt x="332" y="818"/>
                      <a:pt x="332" y="818"/>
                      <a:pt x="332" y="818"/>
                    </a:cubicBezTo>
                    <a:cubicBezTo>
                      <a:pt x="330" y="821"/>
                      <a:pt x="330" y="826"/>
                      <a:pt x="331" y="830"/>
                    </a:cubicBezTo>
                    <a:cubicBezTo>
                      <a:pt x="332" y="833"/>
                      <a:pt x="335" y="837"/>
                      <a:pt x="338" y="839"/>
                    </a:cubicBezTo>
                    <a:cubicBezTo>
                      <a:pt x="341" y="842"/>
                      <a:pt x="345" y="843"/>
                      <a:pt x="349" y="843"/>
                    </a:cubicBezTo>
                    <a:cubicBezTo>
                      <a:pt x="354" y="843"/>
                      <a:pt x="358" y="841"/>
                      <a:pt x="361" y="838"/>
                    </a:cubicBezTo>
                    <a:cubicBezTo>
                      <a:pt x="361" y="838"/>
                      <a:pt x="361" y="838"/>
                      <a:pt x="361" y="838"/>
                    </a:cubicBezTo>
                    <a:cubicBezTo>
                      <a:pt x="361" y="839"/>
                      <a:pt x="361" y="839"/>
                      <a:pt x="361" y="839"/>
                    </a:cubicBezTo>
                    <a:cubicBezTo>
                      <a:pt x="363" y="843"/>
                      <a:pt x="367" y="847"/>
                      <a:pt x="371" y="850"/>
                    </a:cubicBezTo>
                    <a:cubicBezTo>
                      <a:pt x="376" y="852"/>
                      <a:pt x="381" y="854"/>
                      <a:pt x="386" y="854"/>
                    </a:cubicBezTo>
                    <a:cubicBezTo>
                      <a:pt x="396" y="855"/>
                      <a:pt x="406" y="850"/>
                      <a:pt x="412" y="841"/>
                    </a:cubicBezTo>
                    <a:cubicBezTo>
                      <a:pt x="412" y="841"/>
                      <a:pt x="412" y="841"/>
                      <a:pt x="412" y="841"/>
                    </a:cubicBezTo>
                    <a:cubicBezTo>
                      <a:pt x="412" y="841"/>
                      <a:pt x="412" y="841"/>
                      <a:pt x="412" y="841"/>
                    </a:cubicBezTo>
                    <a:cubicBezTo>
                      <a:pt x="416" y="843"/>
                      <a:pt x="421" y="844"/>
                      <a:pt x="425" y="842"/>
                    </a:cubicBezTo>
                    <a:cubicBezTo>
                      <a:pt x="429" y="841"/>
                      <a:pt x="433" y="839"/>
                      <a:pt x="435" y="835"/>
                    </a:cubicBezTo>
                    <a:cubicBezTo>
                      <a:pt x="438" y="832"/>
                      <a:pt x="439" y="827"/>
                      <a:pt x="439" y="823"/>
                    </a:cubicBezTo>
                    <a:cubicBezTo>
                      <a:pt x="438" y="819"/>
                      <a:pt x="436" y="814"/>
                      <a:pt x="433" y="811"/>
                    </a:cubicBezTo>
                    <a:moveTo>
                      <a:pt x="433" y="811"/>
                    </a:moveTo>
                    <a:cubicBezTo>
                      <a:pt x="436" y="814"/>
                      <a:pt x="438" y="819"/>
                      <a:pt x="439" y="823"/>
                    </a:cubicBezTo>
                    <a:cubicBezTo>
                      <a:pt x="439" y="827"/>
                      <a:pt x="438" y="832"/>
                      <a:pt x="435" y="835"/>
                    </a:cubicBezTo>
                    <a:cubicBezTo>
                      <a:pt x="433" y="839"/>
                      <a:pt x="429" y="842"/>
                      <a:pt x="425" y="843"/>
                    </a:cubicBezTo>
                    <a:cubicBezTo>
                      <a:pt x="421" y="844"/>
                      <a:pt x="416" y="843"/>
                      <a:pt x="412" y="841"/>
                    </a:cubicBezTo>
                    <a:cubicBezTo>
                      <a:pt x="412" y="841"/>
                      <a:pt x="412" y="841"/>
                      <a:pt x="412" y="841"/>
                    </a:cubicBezTo>
                    <a:cubicBezTo>
                      <a:pt x="409" y="846"/>
                      <a:pt x="405" y="849"/>
                      <a:pt x="401" y="851"/>
                    </a:cubicBezTo>
                    <a:cubicBezTo>
                      <a:pt x="396" y="854"/>
                      <a:pt x="391" y="855"/>
                      <a:pt x="386" y="855"/>
                    </a:cubicBezTo>
                    <a:cubicBezTo>
                      <a:pt x="381" y="854"/>
                      <a:pt x="375" y="853"/>
                      <a:pt x="371" y="850"/>
                    </a:cubicBezTo>
                    <a:cubicBezTo>
                      <a:pt x="367" y="847"/>
                      <a:pt x="363" y="843"/>
                      <a:pt x="361" y="839"/>
                    </a:cubicBezTo>
                    <a:cubicBezTo>
                      <a:pt x="361" y="839"/>
                      <a:pt x="361" y="839"/>
                      <a:pt x="361" y="839"/>
                    </a:cubicBezTo>
                    <a:cubicBezTo>
                      <a:pt x="358" y="842"/>
                      <a:pt x="354" y="843"/>
                      <a:pt x="350" y="844"/>
                    </a:cubicBezTo>
                    <a:cubicBezTo>
                      <a:pt x="345" y="844"/>
                      <a:pt x="341" y="842"/>
                      <a:pt x="338" y="840"/>
                    </a:cubicBezTo>
                    <a:cubicBezTo>
                      <a:pt x="334" y="837"/>
                      <a:pt x="332" y="834"/>
                      <a:pt x="331" y="830"/>
                    </a:cubicBezTo>
                    <a:cubicBezTo>
                      <a:pt x="329" y="826"/>
                      <a:pt x="330" y="821"/>
                      <a:pt x="331" y="817"/>
                    </a:cubicBezTo>
                    <a:cubicBezTo>
                      <a:pt x="332" y="818"/>
                      <a:pt x="332" y="818"/>
                      <a:pt x="332" y="818"/>
                    </a:cubicBezTo>
                    <a:cubicBezTo>
                      <a:pt x="328" y="818"/>
                      <a:pt x="328" y="818"/>
                      <a:pt x="328" y="818"/>
                    </a:cubicBezTo>
                    <a:cubicBezTo>
                      <a:pt x="328" y="818"/>
                      <a:pt x="328" y="818"/>
                      <a:pt x="328" y="818"/>
                    </a:cubicBezTo>
                    <a:cubicBezTo>
                      <a:pt x="330" y="821"/>
                      <a:pt x="330" y="825"/>
                      <a:pt x="329" y="829"/>
                    </a:cubicBezTo>
                    <a:cubicBezTo>
                      <a:pt x="329" y="832"/>
                      <a:pt x="327" y="836"/>
                      <a:pt x="324" y="839"/>
                    </a:cubicBezTo>
                    <a:cubicBezTo>
                      <a:pt x="321" y="841"/>
                      <a:pt x="318" y="843"/>
                      <a:pt x="314" y="843"/>
                    </a:cubicBezTo>
                    <a:cubicBezTo>
                      <a:pt x="310" y="844"/>
                      <a:pt x="306" y="843"/>
                      <a:pt x="303" y="842"/>
                    </a:cubicBezTo>
                    <a:cubicBezTo>
                      <a:pt x="303" y="842"/>
                      <a:pt x="303" y="842"/>
                      <a:pt x="303" y="842"/>
                    </a:cubicBezTo>
                    <a:cubicBezTo>
                      <a:pt x="300" y="846"/>
                      <a:pt x="296" y="849"/>
                      <a:pt x="292" y="852"/>
                    </a:cubicBezTo>
                    <a:cubicBezTo>
                      <a:pt x="287" y="854"/>
                      <a:pt x="282" y="855"/>
                      <a:pt x="276" y="855"/>
                    </a:cubicBezTo>
                    <a:cubicBezTo>
                      <a:pt x="271" y="855"/>
                      <a:pt x="266" y="853"/>
                      <a:pt x="262" y="850"/>
                    </a:cubicBezTo>
                    <a:cubicBezTo>
                      <a:pt x="257" y="847"/>
                      <a:pt x="254" y="844"/>
                      <a:pt x="251" y="839"/>
                    </a:cubicBezTo>
                    <a:cubicBezTo>
                      <a:pt x="252" y="839"/>
                      <a:pt x="252" y="839"/>
                      <a:pt x="252" y="839"/>
                    </a:cubicBezTo>
                    <a:cubicBezTo>
                      <a:pt x="249" y="842"/>
                      <a:pt x="245" y="843"/>
                      <a:pt x="241" y="844"/>
                    </a:cubicBezTo>
                    <a:cubicBezTo>
                      <a:pt x="238" y="844"/>
                      <a:pt x="234" y="843"/>
                      <a:pt x="230" y="841"/>
                    </a:cubicBezTo>
                    <a:cubicBezTo>
                      <a:pt x="227" y="839"/>
                      <a:pt x="224" y="837"/>
                      <a:pt x="222" y="833"/>
                    </a:cubicBezTo>
                    <a:cubicBezTo>
                      <a:pt x="221" y="830"/>
                      <a:pt x="220" y="826"/>
                      <a:pt x="221" y="822"/>
                    </a:cubicBezTo>
                    <a:cubicBezTo>
                      <a:pt x="221" y="822"/>
                      <a:pt x="221" y="822"/>
                      <a:pt x="221" y="822"/>
                    </a:cubicBezTo>
                    <a:cubicBezTo>
                      <a:pt x="220" y="822"/>
                      <a:pt x="220" y="822"/>
                      <a:pt x="220" y="822"/>
                    </a:cubicBezTo>
                    <a:cubicBezTo>
                      <a:pt x="221" y="822"/>
                      <a:pt x="221" y="822"/>
                      <a:pt x="221" y="822"/>
                    </a:cubicBezTo>
                    <a:cubicBezTo>
                      <a:pt x="221" y="825"/>
                      <a:pt x="221" y="829"/>
                      <a:pt x="219" y="832"/>
                    </a:cubicBezTo>
                    <a:cubicBezTo>
                      <a:pt x="218" y="835"/>
                      <a:pt x="216" y="838"/>
                      <a:pt x="213" y="840"/>
                    </a:cubicBezTo>
                    <a:cubicBezTo>
                      <a:pt x="210" y="842"/>
                      <a:pt x="207" y="843"/>
                      <a:pt x="204" y="844"/>
                    </a:cubicBezTo>
                    <a:cubicBezTo>
                      <a:pt x="200" y="844"/>
                      <a:pt x="196" y="843"/>
                      <a:pt x="193" y="842"/>
                    </a:cubicBezTo>
                    <a:cubicBezTo>
                      <a:pt x="194" y="842"/>
                      <a:pt x="194" y="842"/>
                      <a:pt x="194" y="842"/>
                    </a:cubicBezTo>
                    <a:cubicBezTo>
                      <a:pt x="191" y="846"/>
                      <a:pt x="187" y="850"/>
                      <a:pt x="182" y="852"/>
                    </a:cubicBezTo>
                    <a:cubicBezTo>
                      <a:pt x="178" y="854"/>
                      <a:pt x="172" y="855"/>
                      <a:pt x="167" y="855"/>
                    </a:cubicBezTo>
                    <a:cubicBezTo>
                      <a:pt x="162" y="855"/>
                      <a:pt x="157" y="853"/>
                      <a:pt x="152" y="850"/>
                    </a:cubicBezTo>
                    <a:cubicBezTo>
                      <a:pt x="148" y="848"/>
                      <a:pt x="144" y="844"/>
                      <a:pt x="142" y="839"/>
                    </a:cubicBezTo>
                    <a:cubicBezTo>
                      <a:pt x="143" y="839"/>
                      <a:pt x="143" y="839"/>
                      <a:pt x="143" y="839"/>
                    </a:cubicBezTo>
                    <a:cubicBezTo>
                      <a:pt x="140" y="842"/>
                      <a:pt x="137" y="843"/>
                      <a:pt x="133" y="844"/>
                    </a:cubicBezTo>
                    <a:cubicBezTo>
                      <a:pt x="130" y="844"/>
                      <a:pt x="126" y="844"/>
                      <a:pt x="123" y="843"/>
                    </a:cubicBezTo>
                    <a:cubicBezTo>
                      <a:pt x="120" y="841"/>
                      <a:pt x="117" y="839"/>
                      <a:pt x="115" y="836"/>
                    </a:cubicBezTo>
                    <a:cubicBezTo>
                      <a:pt x="113" y="833"/>
                      <a:pt x="111" y="830"/>
                      <a:pt x="111" y="826"/>
                    </a:cubicBezTo>
                    <a:cubicBezTo>
                      <a:pt x="112" y="827"/>
                      <a:pt x="112" y="827"/>
                      <a:pt x="112" y="827"/>
                    </a:cubicBezTo>
                    <a:cubicBezTo>
                      <a:pt x="110" y="827"/>
                      <a:pt x="110" y="827"/>
                      <a:pt x="110" y="827"/>
                    </a:cubicBezTo>
                    <a:cubicBezTo>
                      <a:pt x="110" y="826"/>
                      <a:pt x="110" y="826"/>
                      <a:pt x="110" y="826"/>
                    </a:cubicBezTo>
                    <a:cubicBezTo>
                      <a:pt x="110" y="832"/>
                      <a:pt x="106" y="838"/>
                      <a:pt x="101" y="842"/>
                    </a:cubicBezTo>
                    <a:cubicBezTo>
                      <a:pt x="98" y="843"/>
                      <a:pt x="95" y="844"/>
                      <a:pt x="92" y="844"/>
                    </a:cubicBezTo>
                    <a:cubicBezTo>
                      <a:pt x="89" y="844"/>
                      <a:pt x="85" y="843"/>
                      <a:pt x="83" y="842"/>
                    </a:cubicBezTo>
                    <a:cubicBezTo>
                      <a:pt x="84" y="842"/>
                      <a:pt x="84" y="842"/>
                      <a:pt x="84" y="842"/>
                    </a:cubicBezTo>
                    <a:cubicBezTo>
                      <a:pt x="81" y="846"/>
                      <a:pt x="77" y="850"/>
                      <a:pt x="72" y="852"/>
                    </a:cubicBezTo>
                    <a:cubicBezTo>
                      <a:pt x="67" y="854"/>
                      <a:pt x="62" y="855"/>
                      <a:pt x="57" y="855"/>
                    </a:cubicBezTo>
                    <a:cubicBezTo>
                      <a:pt x="51" y="855"/>
                      <a:pt x="46" y="853"/>
                      <a:pt x="42" y="851"/>
                    </a:cubicBezTo>
                    <a:cubicBezTo>
                      <a:pt x="37" y="848"/>
                      <a:pt x="34" y="844"/>
                      <a:pt x="31" y="839"/>
                    </a:cubicBezTo>
                    <a:cubicBezTo>
                      <a:pt x="32" y="839"/>
                      <a:pt x="32" y="839"/>
                      <a:pt x="32" y="839"/>
                    </a:cubicBezTo>
                    <a:cubicBezTo>
                      <a:pt x="30" y="841"/>
                      <a:pt x="27" y="843"/>
                      <a:pt x="24" y="844"/>
                    </a:cubicBezTo>
                    <a:cubicBezTo>
                      <a:pt x="21" y="844"/>
                      <a:pt x="17" y="844"/>
                      <a:pt x="14" y="843"/>
                    </a:cubicBezTo>
                    <a:cubicBezTo>
                      <a:pt x="11" y="843"/>
                      <a:pt x="8" y="841"/>
                      <a:pt x="6" y="839"/>
                    </a:cubicBezTo>
                    <a:cubicBezTo>
                      <a:pt x="4" y="836"/>
                      <a:pt x="2" y="834"/>
                      <a:pt x="1" y="830"/>
                    </a:cubicBezTo>
                    <a:cubicBezTo>
                      <a:pt x="2" y="831"/>
                      <a:pt x="2" y="831"/>
                      <a:pt x="2" y="831"/>
                    </a:cubicBezTo>
                    <a:cubicBezTo>
                      <a:pt x="1" y="831"/>
                      <a:pt x="1" y="831"/>
                      <a:pt x="1" y="831"/>
                    </a:cubicBezTo>
                    <a:cubicBezTo>
                      <a:pt x="0" y="831"/>
                      <a:pt x="0" y="831"/>
                      <a:pt x="0" y="831"/>
                    </a:cubicBezTo>
                    <a:cubicBezTo>
                      <a:pt x="0" y="830"/>
                      <a:pt x="0" y="830"/>
                      <a:pt x="0" y="830"/>
                    </a:cubicBezTo>
                    <a:cubicBezTo>
                      <a:pt x="1" y="828"/>
                      <a:pt x="1" y="828"/>
                      <a:pt x="1" y="828"/>
                    </a:cubicBezTo>
                    <a:cubicBezTo>
                      <a:pt x="1" y="828"/>
                      <a:pt x="1" y="828"/>
                      <a:pt x="1" y="828"/>
                    </a:cubicBezTo>
                    <a:cubicBezTo>
                      <a:pt x="1" y="827"/>
                      <a:pt x="0" y="825"/>
                      <a:pt x="0" y="824"/>
                    </a:cubicBezTo>
                    <a:cubicBezTo>
                      <a:pt x="0" y="823"/>
                      <a:pt x="0" y="822"/>
                      <a:pt x="1" y="821"/>
                    </a:cubicBezTo>
                    <a:cubicBezTo>
                      <a:pt x="1" y="818"/>
                      <a:pt x="2" y="816"/>
                      <a:pt x="4" y="814"/>
                    </a:cubicBezTo>
                    <a:cubicBezTo>
                      <a:pt x="4" y="814"/>
                      <a:pt x="4" y="814"/>
                      <a:pt x="4" y="814"/>
                    </a:cubicBezTo>
                    <a:cubicBezTo>
                      <a:pt x="140" y="187"/>
                      <a:pt x="140" y="187"/>
                      <a:pt x="140" y="187"/>
                    </a:cubicBezTo>
                    <a:cubicBezTo>
                      <a:pt x="140" y="188"/>
                      <a:pt x="140" y="188"/>
                      <a:pt x="140" y="188"/>
                    </a:cubicBezTo>
                    <a:cubicBezTo>
                      <a:pt x="92" y="53"/>
                      <a:pt x="92" y="53"/>
                      <a:pt x="92" y="53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3" y="52"/>
                      <a:pt x="93" y="52"/>
                      <a:pt x="93" y="52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5" y="3"/>
                      <a:pt x="165" y="3"/>
                      <a:pt x="165" y="3"/>
                    </a:cubicBezTo>
                    <a:cubicBezTo>
                      <a:pt x="165" y="3"/>
                      <a:pt x="165" y="3"/>
                      <a:pt x="165" y="3"/>
                    </a:cubicBezTo>
                    <a:cubicBezTo>
                      <a:pt x="165" y="3"/>
                      <a:pt x="165" y="3"/>
                      <a:pt x="165" y="3"/>
                    </a:cubicBezTo>
                    <a:cubicBezTo>
                      <a:pt x="223" y="0"/>
                      <a:pt x="223" y="0"/>
                      <a:pt x="223" y="0"/>
                    </a:cubicBezTo>
                    <a:cubicBezTo>
                      <a:pt x="223" y="0"/>
                      <a:pt x="223" y="0"/>
                      <a:pt x="223" y="0"/>
                    </a:cubicBezTo>
                    <a:cubicBezTo>
                      <a:pt x="223" y="0"/>
                      <a:pt x="223" y="0"/>
                      <a:pt x="223" y="0"/>
                    </a:cubicBezTo>
                    <a:cubicBezTo>
                      <a:pt x="226" y="11"/>
                      <a:pt x="226" y="11"/>
                      <a:pt x="226" y="11"/>
                    </a:cubicBezTo>
                    <a:cubicBezTo>
                      <a:pt x="226" y="11"/>
                      <a:pt x="226" y="11"/>
                      <a:pt x="226" y="11"/>
                    </a:cubicBezTo>
                    <a:cubicBezTo>
                      <a:pt x="293" y="51"/>
                      <a:pt x="293" y="51"/>
                      <a:pt x="293" y="51"/>
                    </a:cubicBezTo>
                    <a:cubicBezTo>
                      <a:pt x="294" y="51"/>
                      <a:pt x="294" y="51"/>
                      <a:pt x="294" y="51"/>
                    </a:cubicBezTo>
                    <a:cubicBezTo>
                      <a:pt x="294" y="51"/>
                      <a:pt x="294" y="51"/>
                      <a:pt x="294" y="51"/>
                    </a:cubicBezTo>
                    <a:cubicBezTo>
                      <a:pt x="274" y="142"/>
                      <a:pt x="274" y="142"/>
                      <a:pt x="274" y="142"/>
                    </a:cubicBezTo>
                    <a:cubicBezTo>
                      <a:pt x="274" y="142"/>
                      <a:pt x="274" y="142"/>
                      <a:pt x="274" y="142"/>
                    </a:cubicBezTo>
                    <a:cubicBezTo>
                      <a:pt x="271" y="192"/>
                      <a:pt x="271" y="192"/>
                      <a:pt x="271" y="192"/>
                    </a:cubicBezTo>
                    <a:cubicBezTo>
                      <a:pt x="271" y="191"/>
                      <a:pt x="271" y="191"/>
                      <a:pt x="271" y="191"/>
                    </a:cubicBezTo>
                    <a:cubicBezTo>
                      <a:pt x="312" y="346"/>
                      <a:pt x="312" y="346"/>
                      <a:pt x="312" y="346"/>
                    </a:cubicBezTo>
                    <a:cubicBezTo>
                      <a:pt x="352" y="501"/>
                      <a:pt x="352" y="501"/>
                      <a:pt x="352" y="501"/>
                    </a:cubicBezTo>
                    <a:cubicBezTo>
                      <a:pt x="433" y="811"/>
                      <a:pt x="433" y="811"/>
                      <a:pt x="433" y="811"/>
                    </a:cubicBezTo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2" name="Freeform 366">
                <a:extLst>
                  <a:ext uri="{FF2B5EF4-FFF2-40B4-BE49-F238E27FC236}">
                    <a16:creationId xmlns:a16="http://schemas.microsoft.com/office/drawing/2014/main" id="{E3978F80-3459-4DB9-9F4B-0A3F7A85B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7" y="2795"/>
                <a:ext cx="67" cy="942"/>
              </a:xfrm>
              <a:custGeom>
                <a:avLst/>
                <a:gdLst>
                  <a:gd name="T0" fmla="*/ 67 w 67"/>
                  <a:gd name="T1" fmla="*/ 0 h 942"/>
                  <a:gd name="T2" fmla="*/ 0 w 67"/>
                  <a:gd name="T3" fmla="*/ 942 h 942"/>
                  <a:gd name="T4" fmla="*/ 67 w 67"/>
                  <a:gd name="T5" fmla="*/ 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" h="942">
                    <a:moveTo>
                      <a:pt x="67" y="0"/>
                    </a:moveTo>
                    <a:lnTo>
                      <a:pt x="0" y="942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3" name="Line 367">
                <a:extLst>
                  <a:ext uri="{FF2B5EF4-FFF2-40B4-BE49-F238E27FC236}">
                    <a16:creationId xmlns:a16="http://schemas.microsoft.com/office/drawing/2014/main" id="{1F02FEE0-DF95-4A3A-A08B-75AA72D97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47" y="2795"/>
                <a:ext cx="67" cy="94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4" name="Freeform 368">
                <a:extLst>
                  <a:ext uri="{FF2B5EF4-FFF2-40B4-BE49-F238E27FC236}">
                    <a16:creationId xmlns:a16="http://schemas.microsoft.com/office/drawing/2014/main" id="{B1740BBD-C8A3-440D-857D-1D8C2BD56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7" y="2795"/>
                <a:ext cx="69" cy="942"/>
              </a:xfrm>
              <a:custGeom>
                <a:avLst/>
                <a:gdLst>
                  <a:gd name="T0" fmla="*/ 69 w 69"/>
                  <a:gd name="T1" fmla="*/ 0 h 942"/>
                  <a:gd name="T2" fmla="*/ 0 w 69"/>
                  <a:gd name="T3" fmla="*/ 942 h 942"/>
                  <a:gd name="T4" fmla="*/ 62 w 69"/>
                  <a:gd name="T5" fmla="*/ 0 h 942"/>
                  <a:gd name="T6" fmla="*/ 69 w 69"/>
                  <a:gd name="T7" fmla="*/ 0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9" h="942">
                    <a:moveTo>
                      <a:pt x="69" y="0"/>
                    </a:moveTo>
                    <a:lnTo>
                      <a:pt x="0" y="942"/>
                    </a:lnTo>
                    <a:lnTo>
                      <a:pt x="62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5" name="Freeform 369">
                <a:extLst>
                  <a:ext uri="{FF2B5EF4-FFF2-40B4-BE49-F238E27FC236}">
                    <a16:creationId xmlns:a16="http://schemas.microsoft.com/office/drawing/2014/main" id="{5703EEB0-D5DD-45A2-A149-1448D65A9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795"/>
                <a:ext cx="49" cy="922"/>
              </a:xfrm>
              <a:custGeom>
                <a:avLst/>
                <a:gdLst>
                  <a:gd name="T0" fmla="*/ 0 w 49"/>
                  <a:gd name="T1" fmla="*/ 0 h 922"/>
                  <a:gd name="T2" fmla="*/ 49 w 49"/>
                  <a:gd name="T3" fmla="*/ 922 h 922"/>
                  <a:gd name="T4" fmla="*/ 0 w 49"/>
                  <a:gd name="T5" fmla="*/ 0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922">
                    <a:moveTo>
                      <a:pt x="0" y="0"/>
                    </a:moveTo>
                    <a:lnTo>
                      <a:pt x="49" y="9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6" name="Line 370">
                <a:extLst>
                  <a:ext uri="{FF2B5EF4-FFF2-40B4-BE49-F238E27FC236}">
                    <a16:creationId xmlns:a16="http://schemas.microsoft.com/office/drawing/2014/main" id="{5CEC096D-AB27-458D-B2C8-E5EA70E88A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2795"/>
                <a:ext cx="49" cy="922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7" name="Freeform 371">
                <a:extLst>
                  <a:ext uri="{FF2B5EF4-FFF2-40B4-BE49-F238E27FC236}">
                    <a16:creationId xmlns:a16="http://schemas.microsoft.com/office/drawing/2014/main" id="{0AEB2AF6-5C0F-48F1-8233-8CBE75C88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795"/>
                <a:ext cx="54" cy="922"/>
              </a:xfrm>
              <a:custGeom>
                <a:avLst/>
                <a:gdLst>
                  <a:gd name="T0" fmla="*/ 10 w 54"/>
                  <a:gd name="T1" fmla="*/ 0 h 922"/>
                  <a:gd name="T2" fmla="*/ 54 w 54"/>
                  <a:gd name="T3" fmla="*/ 922 h 922"/>
                  <a:gd name="T4" fmla="*/ 0 w 54"/>
                  <a:gd name="T5" fmla="*/ 0 h 922"/>
                  <a:gd name="T6" fmla="*/ 10 w 54"/>
                  <a:gd name="T7" fmla="*/ 0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922">
                    <a:moveTo>
                      <a:pt x="10" y="0"/>
                    </a:moveTo>
                    <a:lnTo>
                      <a:pt x="54" y="922"/>
                    </a:ln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8" name="Freeform 372">
                <a:extLst>
                  <a:ext uri="{FF2B5EF4-FFF2-40B4-BE49-F238E27FC236}">
                    <a16:creationId xmlns:a16="http://schemas.microsoft.com/office/drawing/2014/main" id="{CED87765-95DC-4E15-9556-BA59FA873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" y="2795"/>
                <a:ext cx="107" cy="907"/>
              </a:xfrm>
              <a:custGeom>
                <a:avLst/>
                <a:gdLst>
                  <a:gd name="T0" fmla="*/ 0 w 107"/>
                  <a:gd name="T1" fmla="*/ 0 h 907"/>
                  <a:gd name="T2" fmla="*/ 107 w 107"/>
                  <a:gd name="T3" fmla="*/ 907 h 907"/>
                  <a:gd name="T4" fmla="*/ 0 w 107"/>
                  <a:gd name="T5" fmla="*/ 0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" h="907">
                    <a:moveTo>
                      <a:pt x="0" y="0"/>
                    </a:moveTo>
                    <a:lnTo>
                      <a:pt x="107" y="9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9" name="Line 373">
                <a:extLst>
                  <a:ext uri="{FF2B5EF4-FFF2-40B4-BE49-F238E27FC236}">
                    <a16:creationId xmlns:a16="http://schemas.microsoft.com/office/drawing/2014/main" id="{EE4FE897-104C-40BD-B116-623D1876A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5" y="2795"/>
                <a:ext cx="107" cy="907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0" name="Freeform 374">
                <a:extLst>
                  <a:ext uri="{FF2B5EF4-FFF2-40B4-BE49-F238E27FC236}">
                    <a16:creationId xmlns:a16="http://schemas.microsoft.com/office/drawing/2014/main" id="{03D88B79-28FF-49E9-B147-705B854DD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" y="2795"/>
                <a:ext cx="112" cy="907"/>
              </a:xfrm>
              <a:custGeom>
                <a:avLst/>
                <a:gdLst>
                  <a:gd name="T0" fmla="*/ 10 w 112"/>
                  <a:gd name="T1" fmla="*/ 0 h 907"/>
                  <a:gd name="T2" fmla="*/ 112 w 112"/>
                  <a:gd name="T3" fmla="*/ 907 h 907"/>
                  <a:gd name="T4" fmla="*/ 0 w 112"/>
                  <a:gd name="T5" fmla="*/ 0 h 907"/>
                  <a:gd name="T6" fmla="*/ 10 w 112"/>
                  <a:gd name="T7" fmla="*/ 0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2" h="907">
                    <a:moveTo>
                      <a:pt x="10" y="0"/>
                    </a:moveTo>
                    <a:lnTo>
                      <a:pt x="112" y="907"/>
                    </a:ln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1" name="Freeform 375">
                <a:extLst>
                  <a:ext uri="{FF2B5EF4-FFF2-40B4-BE49-F238E27FC236}">
                    <a16:creationId xmlns:a16="http://schemas.microsoft.com/office/drawing/2014/main" id="{0C47E58D-F058-4CE6-BEB6-DC13A9195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0" y="1811"/>
                <a:ext cx="433" cy="112"/>
              </a:xfrm>
              <a:custGeom>
                <a:avLst/>
                <a:gdLst>
                  <a:gd name="T0" fmla="*/ 0 w 175"/>
                  <a:gd name="T1" fmla="*/ 45 h 45"/>
                  <a:gd name="T2" fmla="*/ 89 w 175"/>
                  <a:gd name="T3" fmla="*/ 39 h 45"/>
                  <a:gd name="T4" fmla="*/ 175 w 175"/>
                  <a:gd name="T5" fmla="*/ 3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5" h="45">
                    <a:moveTo>
                      <a:pt x="0" y="45"/>
                    </a:moveTo>
                    <a:cubicBezTo>
                      <a:pt x="0" y="45"/>
                      <a:pt x="48" y="10"/>
                      <a:pt x="89" y="39"/>
                    </a:cubicBezTo>
                    <a:cubicBezTo>
                      <a:pt x="89" y="39"/>
                      <a:pt x="134" y="0"/>
                      <a:pt x="175" y="3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2" name="Freeform 376">
                <a:extLst>
                  <a:ext uri="{FF2B5EF4-FFF2-40B4-BE49-F238E27FC236}">
                    <a16:creationId xmlns:a16="http://schemas.microsoft.com/office/drawing/2014/main" id="{2C80FC00-A6F1-4016-A3E9-11E680CFD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0" y="1863"/>
                <a:ext cx="433" cy="60"/>
              </a:xfrm>
              <a:custGeom>
                <a:avLst/>
                <a:gdLst>
                  <a:gd name="T0" fmla="*/ 0 w 175"/>
                  <a:gd name="T1" fmla="*/ 24 h 24"/>
                  <a:gd name="T2" fmla="*/ 21 w 175"/>
                  <a:gd name="T3" fmla="*/ 12 h 24"/>
                  <a:gd name="T4" fmla="*/ 44 w 175"/>
                  <a:gd name="T5" fmla="*/ 6 h 24"/>
                  <a:gd name="T6" fmla="*/ 68 w 175"/>
                  <a:gd name="T7" fmla="*/ 7 h 24"/>
                  <a:gd name="T8" fmla="*/ 74 w 175"/>
                  <a:gd name="T9" fmla="*/ 8 h 24"/>
                  <a:gd name="T10" fmla="*/ 79 w 175"/>
                  <a:gd name="T11" fmla="*/ 11 h 24"/>
                  <a:gd name="T12" fmla="*/ 82 w 175"/>
                  <a:gd name="T13" fmla="*/ 12 h 24"/>
                  <a:gd name="T14" fmla="*/ 85 w 175"/>
                  <a:gd name="T15" fmla="*/ 14 h 24"/>
                  <a:gd name="T16" fmla="*/ 90 w 175"/>
                  <a:gd name="T17" fmla="*/ 17 h 24"/>
                  <a:gd name="T18" fmla="*/ 88 w 175"/>
                  <a:gd name="T19" fmla="*/ 17 h 24"/>
                  <a:gd name="T20" fmla="*/ 109 w 175"/>
                  <a:gd name="T21" fmla="*/ 5 h 24"/>
                  <a:gd name="T22" fmla="*/ 132 w 175"/>
                  <a:gd name="T23" fmla="*/ 0 h 24"/>
                  <a:gd name="T24" fmla="*/ 138 w 175"/>
                  <a:gd name="T25" fmla="*/ 0 h 24"/>
                  <a:gd name="T26" fmla="*/ 144 w 175"/>
                  <a:gd name="T27" fmla="*/ 1 h 24"/>
                  <a:gd name="T28" fmla="*/ 156 w 175"/>
                  <a:gd name="T29" fmla="*/ 5 h 24"/>
                  <a:gd name="T30" fmla="*/ 175 w 175"/>
                  <a:gd name="T31" fmla="*/ 18 h 24"/>
                  <a:gd name="T32" fmla="*/ 171 w 175"/>
                  <a:gd name="T33" fmla="*/ 15 h 24"/>
                  <a:gd name="T34" fmla="*/ 166 w 175"/>
                  <a:gd name="T35" fmla="*/ 11 h 24"/>
                  <a:gd name="T36" fmla="*/ 161 w 175"/>
                  <a:gd name="T37" fmla="*/ 8 h 24"/>
                  <a:gd name="T38" fmla="*/ 155 w 175"/>
                  <a:gd name="T39" fmla="*/ 6 h 24"/>
                  <a:gd name="T40" fmla="*/ 144 w 175"/>
                  <a:gd name="T41" fmla="*/ 3 h 24"/>
                  <a:gd name="T42" fmla="*/ 138 w 175"/>
                  <a:gd name="T43" fmla="*/ 2 h 24"/>
                  <a:gd name="T44" fmla="*/ 133 w 175"/>
                  <a:gd name="T45" fmla="*/ 3 h 24"/>
                  <a:gd name="T46" fmla="*/ 110 w 175"/>
                  <a:gd name="T47" fmla="*/ 8 h 24"/>
                  <a:gd name="T48" fmla="*/ 90 w 175"/>
                  <a:gd name="T49" fmla="*/ 20 h 24"/>
                  <a:gd name="T50" fmla="*/ 89 w 175"/>
                  <a:gd name="T51" fmla="*/ 21 h 24"/>
                  <a:gd name="T52" fmla="*/ 88 w 175"/>
                  <a:gd name="T53" fmla="*/ 20 h 24"/>
                  <a:gd name="T54" fmla="*/ 83 w 175"/>
                  <a:gd name="T55" fmla="*/ 17 h 24"/>
                  <a:gd name="T56" fmla="*/ 81 w 175"/>
                  <a:gd name="T57" fmla="*/ 15 h 24"/>
                  <a:gd name="T58" fmla="*/ 78 w 175"/>
                  <a:gd name="T59" fmla="*/ 14 h 24"/>
                  <a:gd name="T60" fmla="*/ 73 w 175"/>
                  <a:gd name="T61" fmla="*/ 12 h 24"/>
                  <a:gd name="T62" fmla="*/ 67 w 175"/>
                  <a:gd name="T63" fmla="*/ 10 h 24"/>
                  <a:gd name="T64" fmla="*/ 44 w 175"/>
                  <a:gd name="T65" fmla="*/ 8 h 24"/>
                  <a:gd name="T66" fmla="*/ 21 w 175"/>
                  <a:gd name="T67" fmla="*/ 14 h 24"/>
                  <a:gd name="T68" fmla="*/ 0 w 175"/>
                  <a:gd name="T6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5" h="24">
                    <a:moveTo>
                      <a:pt x="0" y="24"/>
                    </a:moveTo>
                    <a:cubicBezTo>
                      <a:pt x="6" y="19"/>
                      <a:pt x="13" y="15"/>
                      <a:pt x="21" y="12"/>
                    </a:cubicBezTo>
                    <a:cubicBezTo>
                      <a:pt x="28" y="9"/>
                      <a:pt x="36" y="7"/>
                      <a:pt x="44" y="6"/>
                    </a:cubicBezTo>
                    <a:cubicBezTo>
                      <a:pt x="52" y="4"/>
                      <a:pt x="60" y="5"/>
                      <a:pt x="68" y="7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6" y="9"/>
                      <a:pt x="78" y="10"/>
                      <a:pt x="79" y="11"/>
                    </a:cubicBezTo>
                    <a:cubicBezTo>
                      <a:pt x="80" y="11"/>
                      <a:pt x="81" y="12"/>
                      <a:pt x="82" y="12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94" y="12"/>
                      <a:pt x="101" y="8"/>
                      <a:pt x="109" y="5"/>
                    </a:cubicBezTo>
                    <a:cubicBezTo>
                      <a:pt x="116" y="2"/>
                      <a:pt x="124" y="0"/>
                      <a:pt x="132" y="0"/>
                    </a:cubicBezTo>
                    <a:cubicBezTo>
                      <a:pt x="134" y="0"/>
                      <a:pt x="136" y="0"/>
                      <a:pt x="138" y="0"/>
                    </a:cubicBezTo>
                    <a:cubicBezTo>
                      <a:pt x="144" y="1"/>
                      <a:pt x="144" y="1"/>
                      <a:pt x="144" y="1"/>
                    </a:cubicBezTo>
                    <a:cubicBezTo>
                      <a:pt x="148" y="2"/>
                      <a:pt x="152" y="3"/>
                      <a:pt x="156" y="5"/>
                    </a:cubicBezTo>
                    <a:cubicBezTo>
                      <a:pt x="163" y="8"/>
                      <a:pt x="170" y="13"/>
                      <a:pt x="175" y="18"/>
                    </a:cubicBezTo>
                    <a:cubicBezTo>
                      <a:pt x="171" y="15"/>
                      <a:pt x="171" y="15"/>
                      <a:pt x="171" y="15"/>
                    </a:cubicBezTo>
                    <a:cubicBezTo>
                      <a:pt x="169" y="14"/>
                      <a:pt x="168" y="12"/>
                      <a:pt x="166" y="11"/>
                    </a:cubicBezTo>
                    <a:cubicBezTo>
                      <a:pt x="161" y="8"/>
                      <a:pt x="161" y="8"/>
                      <a:pt x="161" y="8"/>
                    </a:cubicBezTo>
                    <a:cubicBezTo>
                      <a:pt x="159" y="7"/>
                      <a:pt x="157" y="7"/>
                      <a:pt x="155" y="6"/>
                    </a:cubicBezTo>
                    <a:cubicBezTo>
                      <a:pt x="152" y="4"/>
                      <a:pt x="148" y="4"/>
                      <a:pt x="144" y="3"/>
                    </a:cubicBezTo>
                    <a:cubicBezTo>
                      <a:pt x="138" y="2"/>
                      <a:pt x="138" y="2"/>
                      <a:pt x="138" y="2"/>
                    </a:cubicBezTo>
                    <a:cubicBezTo>
                      <a:pt x="136" y="2"/>
                      <a:pt x="134" y="3"/>
                      <a:pt x="133" y="3"/>
                    </a:cubicBezTo>
                    <a:cubicBezTo>
                      <a:pt x="125" y="3"/>
                      <a:pt x="117" y="5"/>
                      <a:pt x="110" y="8"/>
                    </a:cubicBezTo>
                    <a:cubicBezTo>
                      <a:pt x="103" y="11"/>
                      <a:pt x="96" y="15"/>
                      <a:pt x="90" y="20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0" y="15"/>
                      <a:pt x="79" y="14"/>
                      <a:pt x="78" y="14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0" y="8"/>
                      <a:pt x="52" y="8"/>
                      <a:pt x="44" y="8"/>
                    </a:cubicBezTo>
                    <a:cubicBezTo>
                      <a:pt x="36" y="9"/>
                      <a:pt x="29" y="11"/>
                      <a:pt x="21" y="14"/>
                    </a:cubicBezTo>
                    <a:cubicBezTo>
                      <a:pt x="14" y="16"/>
                      <a:pt x="7" y="20"/>
                      <a:pt x="0" y="24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3" name="Freeform 377">
                <a:extLst>
                  <a:ext uri="{FF2B5EF4-FFF2-40B4-BE49-F238E27FC236}">
                    <a16:creationId xmlns:a16="http://schemas.microsoft.com/office/drawing/2014/main" id="{DBF95280-3650-48E2-B3E3-6300C7322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" y="1678"/>
                <a:ext cx="37" cy="42"/>
              </a:xfrm>
              <a:custGeom>
                <a:avLst/>
                <a:gdLst>
                  <a:gd name="T0" fmla="*/ 15 w 15"/>
                  <a:gd name="T1" fmla="*/ 15 h 17"/>
                  <a:gd name="T2" fmla="*/ 9 w 15"/>
                  <a:gd name="T3" fmla="*/ 1 h 17"/>
                  <a:gd name="T4" fmla="*/ 0 w 15"/>
                  <a:gd name="T5" fmla="*/ 10 h 17"/>
                  <a:gd name="T6" fmla="*/ 0 w 15"/>
                  <a:gd name="T7" fmla="*/ 12 h 17"/>
                  <a:gd name="T8" fmla="*/ 14 w 15"/>
                  <a:gd name="T9" fmla="*/ 17 h 17"/>
                  <a:gd name="T10" fmla="*/ 15 w 15"/>
                  <a:gd name="T11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7">
                    <a:moveTo>
                      <a:pt x="15" y="15"/>
                    </a:moveTo>
                    <a:cubicBezTo>
                      <a:pt x="15" y="8"/>
                      <a:pt x="13" y="2"/>
                      <a:pt x="9" y="1"/>
                    </a:cubicBezTo>
                    <a:cubicBezTo>
                      <a:pt x="5" y="0"/>
                      <a:pt x="1" y="3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4" y="15"/>
                      <a:pt x="9" y="16"/>
                      <a:pt x="14" y="17"/>
                    </a:cubicBezTo>
                    <a:cubicBezTo>
                      <a:pt x="14" y="17"/>
                      <a:pt x="14" y="16"/>
                      <a:pt x="15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4" name="Freeform 378">
                <a:extLst>
                  <a:ext uri="{FF2B5EF4-FFF2-40B4-BE49-F238E27FC236}">
                    <a16:creationId xmlns:a16="http://schemas.microsoft.com/office/drawing/2014/main" id="{6A0B4AE4-E015-43C9-B8A7-D58F2E57BF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76" y="1678"/>
                <a:ext cx="39" cy="44"/>
              </a:xfrm>
              <a:custGeom>
                <a:avLst/>
                <a:gdLst>
                  <a:gd name="T0" fmla="*/ 15 w 16"/>
                  <a:gd name="T1" fmla="*/ 15 h 18"/>
                  <a:gd name="T2" fmla="*/ 14 w 16"/>
                  <a:gd name="T3" fmla="*/ 7 h 18"/>
                  <a:gd name="T4" fmla="*/ 10 w 16"/>
                  <a:gd name="T5" fmla="*/ 1 h 18"/>
                  <a:gd name="T6" fmla="*/ 6 w 16"/>
                  <a:gd name="T7" fmla="*/ 2 h 18"/>
                  <a:gd name="T8" fmla="*/ 3 w 16"/>
                  <a:gd name="T9" fmla="*/ 5 h 18"/>
                  <a:gd name="T10" fmla="*/ 1 w 16"/>
                  <a:gd name="T11" fmla="*/ 13 h 18"/>
                  <a:gd name="T12" fmla="*/ 1 w 16"/>
                  <a:gd name="T13" fmla="*/ 12 h 18"/>
                  <a:gd name="T14" fmla="*/ 8 w 16"/>
                  <a:gd name="T15" fmla="*/ 15 h 18"/>
                  <a:gd name="T16" fmla="*/ 15 w 16"/>
                  <a:gd name="T17" fmla="*/ 17 h 18"/>
                  <a:gd name="T18" fmla="*/ 15 w 16"/>
                  <a:gd name="T19" fmla="*/ 17 h 18"/>
                  <a:gd name="T20" fmla="*/ 15 w 16"/>
                  <a:gd name="T21" fmla="*/ 15 h 18"/>
                  <a:gd name="T22" fmla="*/ 16 w 16"/>
                  <a:gd name="T23" fmla="*/ 15 h 18"/>
                  <a:gd name="T24" fmla="*/ 15 w 16"/>
                  <a:gd name="T25" fmla="*/ 17 h 18"/>
                  <a:gd name="T26" fmla="*/ 15 w 16"/>
                  <a:gd name="T27" fmla="*/ 18 h 18"/>
                  <a:gd name="T28" fmla="*/ 15 w 16"/>
                  <a:gd name="T29" fmla="*/ 18 h 18"/>
                  <a:gd name="T30" fmla="*/ 7 w 16"/>
                  <a:gd name="T31" fmla="*/ 16 h 18"/>
                  <a:gd name="T32" fmla="*/ 0 w 16"/>
                  <a:gd name="T33" fmla="*/ 13 h 18"/>
                  <a:gd name="T34" fmla="*/ 0 w 16"/>
                  <a:gd name="T35" fmla="*/ 13 h 18"/>
                  <a:gd name="T36" fmla="*/ 0 w 16"/>
                  <a:gd name="T37" fmla="*/ 12 h 18"/>
                  <a:gd name="T38" fmla="*/ 3 w 16"/>
                  <a:gd name="T39" fmla="*/ 4 h 18"/>
                  <a:gd name="T40" fmla="*/ 10 w 16"/>
                  <a:gd name="T41" fmla="*/ 0 h 18"/>
                  <a:gd name="T42" fmla="*/ 15 w 16"/>
                  <a:gd name="T43" fmla="*/ 7 h 18"/>
                  <a:gd name="T44" fmla="*/ 16 w 16"/>
                  <a:gd name="T45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8">
                    <a:moveTo>
                      <a:pt x="15" y="15"/>
                    </a:moveTo>
                    <a:cubicBezTo>
                      <a:pt x="16" y="12"/>
                      <a:pt x="15" y="9"/>
                      <a:pt x="14" y="7"/>
                    </a:cubicBezTo>
                    <a:cubicBezTo>
                      <a:pt x="13" y="5"/>
                      <a:pt x="12" y="2"/>
                      <a:pt x="10" y="1"/>
                    </a:cubicBezTo>
                    <a:cubicBezTo>
                      <a:pt x="8" y="1"/>
                      <a:pt x="7" y="1"/>
                      <a:pt x="6" y="2"/>
                    </a:cubicBezTo>
                    <a:cubicBezTo>
                      <a:pt x="5" y="3"/>
                      <a:pt x="4" y="4"/>
                      <a:pt x="3" y="5"/>
                    </a:cubicBezTo>
                    <a:cubicBezTo>
                      <a:pt x="2" y="7"/>
                      <a:pt x="2" y="10"/>
                      <a:pt x="1" y="1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3" y="13"/>
                      <a:pt x="6" y="14"/>
                      <a:pt x="8" y="15"/>
                    </a:cubicBezTo>
                    <a:cubicBezTo>
                      <a:pt x="10" y="15"/>
                      <a:pt x="13" y="16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6"/>
                      <a:pt x="15" y="15"/>
                    </a:cubicBezTo>
                    <a:close/>
                    <a:moveTo>
                      <a:pt x="16" y="15"/>
                    </a:moveTo>
                    <a:cubicBezTo>
                      <a:pt x="16" y="16"/>
                      <a:pt x="15" y="17"/>
                      <a:pt x="15" y="17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7"/>
                      <a:pt x="10" y="17"/>
                      <a:pt x="7" y="16"/>
                    </a:cubicBezTo>
                    <a:cubicBezTo>
                      <a:pt x="5" y="15"/>
                      <a:pt x="2" y="1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0"/>
                      <a:pt x="1" y="7"/>
                      <a:pt x="3" y="4"/>
                    </a:cubicBezTo>
                    <a:cubicBezTo>
                      <a:pt x="4" y="2"/>
                      <a:pt x="7" y="0"/>
                      <a:pt x="10" y="0"/>
                    </a:cubicBezTo>
                    <a:cubicBezTo>
                      <a:pt x="13" y="1"/>
                      <a:pt x="15" y="4"/>
                      <a:pt x="15" y="7"/>
                    </a:cubicBezTo>
                    <a:cubicBezTo>
                      <a:pt x="16" y="9"/>
                      <a:pt x="16" y="12"/>
                      <a:pt x="16" y="15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5" name="Freeform 379">
                <a:extLst>
                  <a:ext uri="{FF2B5EF4-FFF2-40B4-BE49-F238E27FC236}">
                    <a16:creationId xmlns:a16="http://schemas.microsoft.com/office/drawing/2014/main" id="{A24881A2-6B9D-45E6-A7FC-3A344E1F8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" y="1685"/>
                <a:ext cx="40" cy="40"/>
              </a:xfrm>
              <a:custGeom>
                <a:avLst/>
                <a:gdLst>
                  <a:gd name="T0" fmla="*/ 16 w 16"/>
                  <a:gd name="T1" fmla="*/ 13 h 16"/>
                  <a:gd name="T2" fmla="*/ 8 w 16"/>
                  <a:gd name="T3" fmla="*/ 1 h 16"/>
                  <a:gd name="T4" fmla="*/ 1 w 16"/>
                  <a:gd name="T5" fmla="*/ 12 h 16"/>
                  <a:gd name="T6" fmla="*/ 0 w 16"/>
                  <a:gd name="T7" fmla="*/ 14 h 16"/>
                  <a:gd name="T8" fmla="*/ 15 w 16"/>
                  <a:gd name="T9" fmla="*/ 16 h 16"/>
                  <a:gd name="T10" fmla="*/ 16 w 16"/>
                  <a:gd name="T11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13"/>
                    </a:moveTo>
                    <a:cubicBezTo>
                      <a:pt x="15" y="6"/>
                      <a:pt x="12" y="1"/>
                      <a:pt x="8" y="1"/>
                    </a:cubicBezTo>
                    <a:cubicBezTo>
                      <a:pt x="5" y="0"/>
                      <a:pt x="1" y="5"/>
                      <a:pt x="1" y="12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5" y="15"/>
                      <a:pt x="10" y="16"/>
                      <a:pt x="15" y="16"/>
                    </a:cubicBezTo>
                    <a:cubicBezTo>
                      <a:pt x="16" y="15"/>
                      <a:pt x="16" y="14"/>
                      <a:pt x="16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6" name="Freeform 380">
                <a:extLst>
                  <a:ext uri="{FF2B5EF4-FFF2-40B4-BE49-F238E27FC236}">
                    <a16:creationId xmlns:a16="http://schemas.microsoft.com/office/drawing/2014/main" id="{6A36FA07-9779-409C-ABDB-7835B8216C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3" y="1685"/>
                <a:ext cx="40" cy="40"/>
              </a:xfrm>
              <a:custGeom>
                <a:avLst/>
                <a:gdLst>
                  <a:gd name="T0" fmla="*/ 15 w 16"/>
                  <a:gd name="T1" fmla="*/ 13 h 16"/>
                  <a:gd name="T2" fmla="*/ 13 w 16"/>
                  <a:gd name="T3" fmla="*/ 5 h 16"/>
                  <a:gd name="T4" fmla="*/ 7 w 16"/>
                  <a:gd name="T5" fmla="*/ 1 h 16"/>
                  <a:gd name="T6" fmla="*/ 2 w 16"/>
                  <a:gd name="T7" fmla="*/ 7 h 16"/>
                  <a:gd name="T8" fmla="*/ 1 w 16"/>
                  <a:gd name="T9" fmla="*/ 14 h 16"/>
                  <a:gd name="T10" fmla="*/ 1 w 16"/>
                  <a:gd name="T11" fmla="*/ 14 h 16"/>
                  <a:gd name="T12" fmla="*/ 8 w 16"/>
                  <a:gd name="T13" fmla="*/ 15 h 16"/>
                  <a:gd name="T14" fmla="*/ 15 w 16"/>
                  <a:gd name="T15" fmla="*/ 15 h 16"/>
                  <a:gd name="T16" fmla="*/ 15 w 16"/>
                  <a:gd name="T17" fmla="*/ 15 h 16"/>
                  <a:gd name="T18" fmla="*/ 15 w 16"/>
                  <a:gd name="T19" fmla="*/ 13 h 16"/>
                  <a:gd name="T20" fmla="*/ 16 w 16"/>
                  <a:gd name="T21" fmla="*/ 13 h 16"/>
                  <a:gd name="T22" fmla="*/ 16 w 16"/>
                  <a:gd name="T23" fmla="*/ 16 h 16"/>
                  <a:gd name="T24" fmla="*/ 16 w 16"/>
                  <a:gd name="T25" fmla="*/ 16 h 16"/>
                  <a:gd name="T26" fmla="*/ 15 w 16"/>
                  <a:gd name="T27" fmla="*/ 16 h 16"/>
                  <a:gd name="T28" fmla="*/ 8 w 16"/>
                  <a:gd name="T29" fmla="*/ 16 h 16"/>
                  <a:gd name="T30" fmla="*/ 0 w 16"/>
                  <a:gd name="T31" fmla="*/ 15 h 16"/>
                  <a:gd name="T32" fmla="*/ 0 w 16"/>
                  <a:gd name="T33" fmla="*/ 15 h 16"/>
                  <a:gd name="T34" fmla="*/ 0 w 16"/>
                  <a:gd name="T35" fmla="*/ 14 h 16"/>
                  <a:gd name="T36" fmla="*/ 1 w 16"/>
                  <a:gd name="T37" fmla="*/ 6 h 16"/>
                  <a:gd name="T38" fmla="*/ 7 w 16"/>
                  <a:gd name="T39" fmla="*/ 0 h 16"/>
                  <a:gd name="T40" fmla="*/ 12 w 16"/>
                  <a:gd name="T41" fmla="*/ 1 h 16"/>
                  <a:gd name="T42" fmla="*/ 14 w 16"/>
                  <a:gd name="T43" fmla="*/ 5 h 16"/>
                  <a:gd name="T44" fmla="*/ 16 w 16"/>
                  <a:gd name="T45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6">
                    <a:moveTo>
                      <a:pt x="15" y="13"/>
                    </a:moveTo>
                    <a:cubicBezTo>
                      <a:pt x="15" y="10"/>
                      <a:pt x="14" y="8"/>
                      <a:pt x="13" y="5"/>
                    </a:cubicBezTo>
                    <a:cubicBezTo>
                      <a:pt x="12" y="3"/>
                      <a:pt x="10" y="1"/>
                      <a:pt x="7" y="1"/>
                    </a:cubicBezTo>
                    <a:cubicBezTo>
                      <a:pt x="5" y="1"/>
                      <a:pt x="3" y="4"/>
                      <a:pt x="2" y="7"/>
                    </a:cubicBezTo>
                    <a:cubicBezTo>
                      <a:pt x="2" y="9"/>
                      <a:pt x="1" y="12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3" y="14"/>
                      <a:pt x="6" y="14"/>
                      <a:pt x="8" y="15"/>
                    </a:cubicBezTo>
                    <a:cubicBezTo>
                      <a:pt x="10" y="15"/>
                      <a:pt x="13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4"/>
                      <a:pt x="15" y="13"/>
                    </a:cubicBezTo>
                    <a:close/>
                    <a:moveTo>
                      <a:pt x="16" y="13"/>
                    </a:moveTo>
                    <a:cubicBezTo>
                      <a:pt x="16" y="14"/>
                      <a:pt x="16" y="15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6"/>
                      <a:pt x="10" y="16"/>
                      <a:pt x="8" y="16"/>
                    </a:cubicBezTo>
                    <a:cubicBezTo>
                      <a:pt x="5" y="16"/>
                      <a:pt x="3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2"/>
                      <a:pt x="0" y="9"/>
                      <a:pt x="1" y="6"/>
                    </a:cubicBezTo>
                    <a:cubicBezTo>
                      <a:pt x="3" y="4"/>
                      <a:pt x="4" y="1"/>
                      <a:pt x="7" y="0"/>
                    </a:cubicBezTo>
                    <a:cubicBezTo>
                      <a:pt x="9" y="0"/>
                      <a:pt x="11" y="0"/>
                      <a:pt x="12" y="1"/>
                    </a:cubicBezTo>
                    <a:cubicBezTo>
                      <a:pt x="13" y="2"/>
                      <a:pt x="14" y="3"/>
                      <a:pt x="14" y="5"/>
                    </a:cubicBezTo>
                    <a:cubicBezTo>
                      <a:pt x="15" y="7"/>
                      <a:pt x="16" y="10"/>
                      <a:pt x="16" y="13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7" name="Freeform 381">
                <a:extLst>
                  <a:ext uri="{FF2B5EF4-FFF2-40B4-BE49-F238E27FC236}">
                    <a16:creationId xmlns:a16="http://schemas.microsoft.com/office/drawing/2014/main" id="{E1C03FB1-7F90-42B6-B9B8-19488908F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1683"/>
                <a:ext cx="40" cy="42"/>
              </a:xfrm>
              <a:custGeom>
                <a:avLst/>
                <a:gdLst>
                  <a:gd name="T0" fmla="*/ 15 w 16"/>
                  <a:gd name="T1" fmla="*/ 11 h 17"/>
                  <a:gd name="T2" fmla="*/ 7 w 16"/>
                  <a:gd name="T3" fmla="*/ 1 h 17"/>
                  <a:gd name="T4" fmla="*/ 1 w 16"/>
                  <a:gd name="T5" fmla="*/ 14 h 17"/>
                  <a:gd name="T6" fmla="*/ 1 w 16"/>
                  <a:gd name="T7" fmla="*/ 17 h 17"/>
                  <a:gd name="T8" fmla="*/ 16 w 16"/>
                  <a:gd name="T9" fmla="*/ 14 h 17"/>
                  <a:gd name="T10" fmla="*/ 15 w 16"/>
                  <a:gd name="T1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7">
                    <a:moveTo>
                      <a:pt x="15" y="11"/>
                    </a:moveTo>
                    <a:cubicBezTo>
                      <a:pt x="14" y="5"/>
                      <a:pt x="11" y="0"/>
                      <a:pt x="7" y="1"/>
                    </a:cubicBezTo>
                    <a:cubicBezTo>
                      <a:pt x="3" y="1"/>
                      <a:pt x="0" y="7"/>
                      <a:pt x="1" y="14"/>
                    </a:cubicBezTo>
                    <a:cubicBezTo>
                      <a:pt x="1" y="15"/>
                      <a:pt x="1" y="16"/>
                      <a:pt x="1" y="17"/>
                    </a:cubicBezTo>
                    <a:cubicBezTo>
                      <a:pt x="6" y="16"/>
                      <a:pt x="11" y="15"/>
                      <a:pt x="16" y="14"/>
                    </a:cubicBezTo>
                    <a:cubicBezTo>
                      <a:pt x="16" y="13"/>
                      <a:pt x="16" y="12"/>
                      <a:pt x="15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8" name="Freeform 382">
                <a:extLst>
                  <a:ext uri="{FF2B5EF4-FFF2-40B4-BE49-F238E27FC236}">
                    <a16:creationId xmlns:a16="http://schemas.microsoft.com/office/drawing/2014/main" id="{D899B12D-5BFF-4B37-86A6-0CDF3DF7F4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0" y="1683"/>
                <a:ext cx="40" cy="42"/>
              </a:xfrm>
              <a:custGeom>
                <a:avLst/>
                <a:gdLst>
                  <a:gd name="T0" fmla="*/ 15 w 16"/>
                  <a:gd name="T1" fmla="*/ 11 h 17"/>
                  <a:gd name="T2" fmla="*/ 12 w 16"/>
                  <a:gd name="T3" fmla="*/ 4 h 17"/>
                  <a:gd name="T4" fmla="*/ 6 w 16"/>
                  <a:gd name="T5" fmla="*/ 2 h 17"/>
                  <a:gd name="T6" fmla="*/ 2 w 16"/>
                  <a:gd name="T7" fmla="*/ 8 h 17"/>
                  <a:gd name="T8" fmla="*/ 2 w 16"/>
                  <a:gd name="T9" fmla="*/ 16 h 17"/>
                  <a:gd name="T10" fmla="*/ 1 w 16"/>
                  <a:gd name="T11" fmla="*/ 16 h 17"/>
                  <a:gd name="T12" fmla="*/ 8 w 16"/>
                  <a:gd name="T13" fmla="*/ 15 h 17"/>
                  <a:gd name="T14" fmla="*/ 16 w 16"/>
                  <a:gd name="T15" fmla="*/ 14 h 17"/>
                  <a:gd name="T16" fmla="*/ 15 w 16"/>
                  <a:gd name="T17" fmla="*/ 14 h 17"/>
                  <a:gd name="T18" fmla="*/ 15 w 16"/>
                  <a:gd name="T19" fmla="*/ 11 h 17"/>
                  <a:gd name="T20" fmla="*/ 16 w 16"/>
                  <a:gd name="T21" fmla="*/ 11 h 17"/>
                  <a:gd name="T22" fmla="*/ 16 w 16"/>
                  <a:gd name="T23" fmla="*/ 14 h 17"/>
                  <a:gd name="T24" fmla="*/ 16 w 16"/>
                  <a:gd name="T25" fmla="*/ 14 h 17"/>
                  <a:gd name="T26" fmla="*/ 16 w 16"/>
                  <a:gd name="T27" fmla="*/ 14 h 17"/>
                  <a:gd name="T28" fmla="*/ 8 w 16"/>
                  <a:gd name="T29" fmla="*/ 16 h 17"/>
                  <a:gd name="T30" fmla="*/ 1 w 16"/>
                  <a:gd name="T31" fmla="*/ 17 h 17"/>
                  <a:gd name="T32" fmla="*/ 0 w 16"/>
                  <a:gd name="T33" fmla="*/ 17 h 17"/>
                  <a:gd name="T34" fmla="*/ 0 w 16"/>
                  <a:gd name="T35" fmla="*/ 17 h 17"/>
                  <a:gd name="T36" fmla="*/ 1 w 16"/>
                  <a:gd name="T37" fmla="*/ 8 h 17"/>
                  <a:gd name="T38" fmla="*/ 5 w 16"/>
                  <a:gd name="T39" fmla="*/ 1 h 17"/>
                  <a:gd name="T40" fmla="*/ 10 w 16"/>
                  <a:gd name="T41" fmla="*/ 0 h 17"/>
                  <a:gd name="T42" fmla="*/ 13 w 16"/>
                  <a:gd name="T43" fmla="*/ 3 h 17"/>
                  <a:gd name="T44" fmla="*/ 16 w 16"/>
                  <a:gd name="T4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7">
                    <a:moveTo>
                      <a:pt x="15" y="11"/>
                    </a:moveTo>
                    <a:cubicBezTo>
                      <a:pt x="15" y="9"/>
                      <a:pt x="14" y="6"/>
                      <a:pt x="12" y="4"/>
                    </a:cubicBezTo>
                    <a:cubicBezTo>
                      <a:pt x="10" y="2"/>
                      <a:pt x="8" y="1"/>
                      <a:pt x="6" y="2"/>
                    </a:cubicBezTo>
                    <a:cubicBezTo>
                      <a:pt x="3" y="3"/>
                      <a:pt x="2" y="6"/>
                      <a:pt x="2" y="8"/>
                    </a:cubicBezTo>
                    <a:cubicBezTo>
                      <a:pt x="1" y="11"/>
                      <a:pt x="1" y="14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5"/>
                      <a:pt x="6" y="15"/>
                      <a:pt x="8" y="15"/>
                    </a:cubicBezTo>
                    <a:cubicBezTo>
                      <a:pt x="11" y="14"/>
                      <a:pt x="13" y="14"/>
                      <a:pt x="16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3"/>
                      <a:pt x="15" y="12"/>
                      <a:pt x="15" y="11"/>
                    </a:cubicBezTo>
                    <a:close/>
                    <a:moveTo>
                      <a:pt x="16" y="11"/>
                    </a:moveTo>
                    <a:cubicBezTo>
                      <a:pt x="16" y="12"/>
                      <a:pt x="16" y="13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3" y="15"/>
                      <a:pt x="11" y="16"/>
                      <a:pt x="8" y="16"/>
                    </a:cubicBezTo>
                    <a:cubicBezTo>
                      <a:pt x="6" y="17"/>
                      <a:pt x="3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4"/>
                      <a:pt x="0" y="11"/>
                      <a:pt x="1" y="8"/>
                    </a:cubicBezTo>
                    <a:cubicBezTo>
                      <a:pt x="2" y="6"/>
                      <a:pt x="3" y="3"/>
                      <a:pt x="5" y="1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11" y="1"/>
                      <a:pt x="12" y="2"/>
                      <a:pt x="13" y="3"/>
                    </a:cubicBezTo>
                    <a:cubicBezTo>
                      <a:pt x="15" y="6"/>
                      <a:pt x="15" y="9"/>
                      <a:pt x="16" y="11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9" name="Freeform 383">
                <a:extLst>
                  <a:ext uri="{FF2B5EF4-FFF2-40B4-BE49-F238E27FC236}">
                    <a16:creationId xmlns:a16="http://schemas.microsoft.com/office/drawing/2014/main" id="{857D2D63-A680-4004-8FF6-049AEB3FD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1671"/>
                <a:ext cx="37" cy="47"/>
              </a:xfrm>
              <a:custGeom>
                <a:avLst/>
                <a:gdLst>
                  <a:gd name="T0" fmla="*/ 15 w 15"/>
                  <a:gd name="T1" fmla="*/ 10 h 19"/>
                  <a:gd name="T2" fmla="*/ 5 w 15"/>
                  <a:gd name="T3" fmla="*/ 2 h 19"/>
                  <a:gd name="T4" fmla="*/ 0 w 15"/>
                  <a:gd name="T5" fmla="*/ 16 h 19"/>
                  <a:gd name="T6" fmla="*/ 1 w 15"/>
                  <a:gd name="T7" fmla="*/ 19 h 19"/>
                  <a:gd name="T8" fmla="*/ 15 w 15"/>
                  <a:gd name="T9" fmla="*/ 12 h 19"/>
                  <a:gd name="T10" fmla="*/ 15 w 15"/>
                  <a:gd name="T11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9">
                    <a:moveTo>
                      <a:pt x="15" y="10"/>
                    </a:moveTo>
                    <a:cubicBezTo>
                      <a:pt x="13" y="3"/>
                      <a:pt x="9" y="0"/>
                      <a:pt x="5" y="2"/>
                    </a:cubicBezTo>
                    <a:cubicBezTo>
                      <a:pt x="2" y="3"/>
                      <a:pt x="0" y="10"/>
                      <a:pt x="0" y="16"/>
                    </a:cubicBezTo>
                    <a:cubicBezTo>
                      <a:pt x="1" y="17"/>
                      <a:pt x="1" y="18"/>
                      <a:pt x="1" y="19"/>
                    </a:cubicBezTo>
                    <a:cubicBezTo>
                      <a:pt x="6" y="17"/>
                      <a:pt x="11" y="15"/>
                      <a:pt x="15" y="12"/>
                    </a:cubicBezTo>
                    <a:cubicBezTo>
                      <a:pt x="15" y="11"/>
                      <a:pt x="15" y="11"/>
                      <a:pt x="15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0" name="Freeform 384">
                <a:extLst>
                  <a:ext uri="{FF2B5EF4-FFF2-40B4-BE49-F238E27FC236}">
                    <a16:creationId xmlns:a16="http://schemas.microsoft.com/office/drawing/2014/main" id="{249140D0-45BF-439A-9F18-55D2A2C525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5" y="1671"/>
                <a:ext cx="42" cy="49"/>
              </a:xfrm>
              <a:custGeom>
                <a:avLst/>
                <a:gdLst>
                  <a:gd name="T0" fmla="*/ 16 w 17"/>
                  <a:gd name="T1" fmla="*/ 10 h 20"/>
                  <a:gd name="T2" fmla="*/ 11 w 17"/>
                  <a:gd name="T3" fmla="*/ 3 h 20"/>
                  <a:gd name="T4" fmla="*/ 5 w 17"/>
                  <a:gd name="T5" fmla="*/ 3 h 20"/>
                  <a:gd name="T6" fmla="*/ 2 w 17"/>
                  <a:gd name="T7" fmla="*/ 11 h 20"/>
                  <a:gd name="T8" fmla="*/ 3 w 17"/>
                  <a:gd name="T9" fmla="*/ 18 h 20"/>
                  <a:gd name="T10" fmla="*/ 2 w 17"/>
                  <a:gd name="T11" fmla="*/ 18 h 20"/>
                  <a:gd name="T12" fmla="*/ 9 w 17"/>
                  <a:gd name="T13" fmla="*/ 15 h 20"/>
                  <a:gd name="T14" fmla="*/ 16 w 17"/>
                  <a:gd name="T15" fmla="*/ 12 h 20"/>
                  <a:gd name="T16" fmla="*/ 16 w 17"/>
                  <a:gd name="T17" fmla="*/ 12 h 20"/>
                  <a:gd name="T18" fmla="*/ 16 w 17"/>
                  <a:gd name="T19" fmla="*/ 10 h 20"/>
                  <a:gd name="T20" fmla="*/ 16 w 17"/>
                  <a:gd name="T21" fmla="*/ 10 h 20"/>
                  <a:gd name="T22" fmla="*/ 17 w 17"/>
                  <a:gd name="T23" fmla="*/ 12 h 20"/>
                  <a:gd name="T24" fmla="*/ 17 w 17"/>
                  <a:gd name="T25" fmla="*/ 12 h 20"/>
                  <a:gd name="T26" fmla="*/ 16 w 17"/>
                  <a:gd name="T27" fmla="*/ 12 h 20"/>
                  <a:gd name="T28" fmla="*/ 10 w 17"/>
                  <a:gd name="T29" fmla="*/ 17 h 20"/>
                  <a:gd name="T30" fmla="*/ 2 w 17"/>
                  <a:gd name="T31" fmla="*/ 20 h 20"/>
                  <a:gd name="T32" fmla="*/ 1 w 17"/>
                  <a:gd name="T33" fmla="*/ 20 h 20"/>
                  <a:gd name="T34" fmla="*/ 1 w 17"/>
                  <a:gd name="T35" fmla="*/ 19 h 20"/>
                  <a:gd name="T36" fmla="*/ 1 w 17"/>
                  <a:gd name="T37" fmla="*/ 10 h 20"/>
                  <a:gd name="T38" fmla="*/ 4 w 17"/>
                  <a:gd name="T39" fmla="*/ 3 h 20"/>
                  <a:gd name="T40" fmla="*/ 8 w 17"/>
                  <a:gd name="T41" fmla="*/ 0 h 20"/>
                  <a:gd name="T42" fmla="*/ 12 w 17"/>
                  <a:gd name="T43" fmla="*/ 2 h 20"/>
                  <a:gd name="T44" fmla="*/ 16 w 17"/>
                  <a:gd name="T45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" h="20">
                    <a:moveTo>
                      <a:pt x="16" y="10"/>
                    </a:moveTo>
                    <a:cubicBezTo>
                      <a:pt x="15" y="7"/>
                      <a:pt x="13" y="5"/>
                      <a:pt x="11" y="3"/>
                    </a:cubicBezTo>
                    <a:cubicBezTo>
                      <a:pt x="9" y="2"/>
                      <a:pt x="7" y="1"/>
                      <a:pt x="5" y="3"/>
                    </a:cubicBezTo>
                    <a:cubicBezTo>
                      <a:pt x="3" y="5"/>
                      <a:pt x="2" y="8"/>
                      <a:pt x="2" y="11"/>
                    </a:cubicBezTo>
                    <a:cubicBezTo>
                      <a:pt x="2" y="13"/>
                      <a:pt x="2" y="16"/>
                      <a:pt x="3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7"/>
                      <a:pt x="7" y="16"/>
                      <a:pt x="9" y="15"/>
                    </a:cubicBezTo>
                    <a:cubicBezTo>
                      <a:pt x="11" y="14"/>
                      <a:pt x="14" y="13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1"/>
                      <a:pt x="16" y="10"/>
                    </a:cubicBezTo>
                    <a:close/>
                    <a:moveTo>
                      <a:pt x="16" y="10"/>
                    </a:moveTo>
                    <a:cubicBezTo>
                      <a:pt x="16" y="11"/>
                      <a:pt x="16" y="11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4"/>
                      <a:pt x="12" y="15"/>
                      <a:pt x="10" y="17"/>
                    </a:cubicBezTo>
                    <a:cubicBezTo>
                      <a:pt x="7" y="18"/>
                      <a:pt x="5" y="19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6"/>
                      <a:pt x="0" y="13"/>
                      <a:pt x="1" y="10"/>
                    </a:cubicBezTo>
                    <a:cubicBezTo>
                      <a:pt x="2" y="8"/>
                      <a:pt x="2" y="5"/>
                      <a:pt x="4" y="3"/>
                    </a:cubicBezTo>
                    <a:cubicBezTo>
                      <a:pt x="5" y="2"/>
                      <a:pt x="6" y="1"/>
                      <a:pt x="8" y="0"/>
                    </a:cubicBezTo>
                    <a:cubicBezTo>
                      <a:pt x="10" y="0"/>
                      <a:pt x="11" y="1"/>
                      <a:pt x="12" y="2"/>
                    </a:cubicBezTo>
                    <a:cubicBezTo>
                      <a:pt x="14" y="4"/>
                      <a:pt x="15" y="7"/>
                      <a:pt x="16" y="10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" name="Freeform 385">
                <a:extLst>
                  <a:ext uri="{FF2B5EF4-FFF2-40B4-BE49-F238E27FC236}">
                    <a16:creationId xmlns:a16="http://schemas.microsoft.com/office/drawing/2014/main" id="{3D14FBA1-AB4D-421F-B32F-B30A6AC58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" y="1695"/>
                <a:ext cx="158" cy="72"/>
              </a:xfrm>
              <a:custGeom>
                <a:avLst/>
                <a:gdLst>
                  <a:gd name="T0" fmla="*/ 3 w 64"/>
                  <a:gd name="T1" fmla="*/ 3 h 29"/>
                  <a:gd name="T2" fmla="*/ 63 w 64"/>
                  <a:gd name="T3" fmla="*/ 0 h 29"/>
                  <a:gd name="T4" fmla="*/ 64 w 64"/>
                  <a:gd name="T5" fmla="*/ 11 h 29"/>
                  <a:gd name="T6" fmla="*/ 0 w 64"/>
                  <a:gd name="T7" fmla="*/ 15 h 29"/>
                  <a:gd name="T8" fmla="*/ 3 w 64"/>
                  <a:gd name="T9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29">
                    <a:moveTo>
                      <a:pt x="3" y="3"/>
                    </a:moveTo>
                    <a:cubicBezTo>
                      <a:pt x="3" y="3"/>
                      <a:pt x="30" y="19"/>
                      <a:pt x="63" y="0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1"/>
                      <a:pt x="44" y="29"/>
                      <a:pt x="0" y="15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2" name="Freeform 386">
                <a:extLst>
                  <a:ext uri="{FF2B5EF4-FFF2-40B4-BE49-F238E27FC236}">
                    <a16:creationId xmlns:a16="http://schemas.microsoft.com/office/drawing/2014/main" id="{3C96903C-5232-446A-BC2A-9B9F870189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68" y="1695"/>
                <a:ext cx="161" cy="52"/>
              </a:xfrm>
              <a:custGeom>
                <a:avLst/>
                <a:gdLst>
                  <a:gd name="T0" fmla="*/ 4 w 65"/>
                  <a:gd name="T1" fmla="*/ 3 h 21"/>
                  <a:gd name="T2" fmla="*/ 19 w 65"/>
                  <a:gd name="T3" fmla="*/ 8 h 21"/>
                  <a:gd name="T4" fmla="*/ 34 w 65"/>
                  <a:gd name="T5" fmla="*/ 9 h 21"/>
                  <a:gd name="T6" fmla="*/ 50 w 65"/>
                  <a:gd name="T7" fmla="*/ 6 h 21"/>
                  <a:gd name="T8" fmla="*/ 64 w 65"/>
                  <a:gd name="T9" fmla="*/ 0 h 21"/>
                  <a:gd name="T10" fmla="*/ 65 w 65"/>
                  <a:gd name="T11" fmla="*/ 0 h 21"/>
                  <a:gd name="T12" fmla="*/ 65 w 65"/>
                  <a:gd name="T13" fmla="*/ 0 h 21"/>
                  <a:gd name="T14" fmla="*/ 65 w 65"/>
                  <a:gd name="T15" fmla="*/ 11 h 21"/>
                  <a:gd name="T16" fmla="*/ 65 w 65"/>
                  <a:gd name="T17" fmla="*/ 12 h 21"/>
                  <a:gd name="T18" fmla="*/ 65 w 65"/>
                  <a:gd name="T19" fmla="*/ 12 h 21"/>
                  <a:gd name="T20" fmla="*/ 50 w 65"/>
                  <a:gd name="T21" fmla="*/ 19 h 21"/>
                  <a:gd name="T22" fmla="*/ 33 w 65"/>
                  <a:gd name="T23" fmla="*/ 21 h 21"/>
                  <a:gd name="T24" fmla="*/ 17 w 65"/>
                  <a:gd name="T25" fmla="*/ 20 h 21"/>
                  <a:gd name="T26" fmla="*/ 9 w 65"/>
                  <a:gd name="T27" fmla="*/ 18 h 21"/>
                  <a:gd name="T28" fmla="*/ 1 w 65"/>
                  <a:gd name="T29" fmla="*/ 16 h 21"/>
                  <a:gd name="T30" fmla="*/ 0 w 65"/>
                  <a:gd name="T31" fmla="*/ 15 h 21"/>
                  <a:gd name="T32" fmla="*/ 0 w 65"/>
                  <a:gd name="T33" fmla="*/ 15 h 21"/>
                  <a:gd name="T34" fmla="*/ 4 w 65"/>
                  <a:gd name="T35" fmla="*/ 3 h 21"/>
                  <a:gd name="T36" fmla="*/ 4 w 65"/>
                  <a:gd name="T37" fmla="*/ 3 h 21"/>
                  <a:gd name="T38" fmla="*/ 1 w 65"/>
                  <a:gd name="T39" fmla="*/ 15 h 21"/>
                  <a:gd name="T40" fmla="*/ 1 w 65"/>
                  <a:gd name="T41" fmla="*/ 15 h 21"/>
                  <a:gd name="T42" fmla="*/ 9 w 65"/>
                  <a:gd name="T43" fmla="*/ 17 h 21"/>
                  <a:gd name="T44" fmla="*/ 17 w 65"/>
                  <a:gd name="T45" fmla="*/ 18 h 21"/>
                  <a:gd name="T46" fmla="*/ 33 w 65"/>
                  <a:gd name="T47" fmla="*/ 19 h 21"/>
                  <a:gd name="T48" fmla="*/ 49 w 65"/>
                  <a:gd name="T49" fmla="*/ 18 h 21"/>
                  <a:gd name="T50" fmla="*/ 64 w 65"/>
                  <a:gd name="T51" fmla="*/ 11 h 21"/>
                  <a:gd name="T52" fmla="*/ 64 w 65"/>
                  <a:gd name="T53" fmla="*/ 11 h 21"/>
                  <a:gd name="T54" fmla="*/ 64 w 65"/>
                  <a:gd name="T55" fmla="*/ 0 h 21"/>
                  <a:gd name="T56" fmla="*/ 64 w 65"/>
                  <a:gd name="T57" fmla="*/ 1 h 21"/>
                  <a:gd name="T58" fmla="*/ 57 w 65"/>
                  <a:gd name="T59" fmla="*/ 4 h 21"/>
                  <a:gd name="T60" fmla="*/ 50 w 65"/>
                  <a:gd name="T61" fmla="*/ 7 h 21"/>
                  <a:gd name="T62" fmla="*/ 34 w 65"/>
                  <a:gd name="T63" fmla="*/ 10 h 21"/>
                  <a:gd name="T64" fmla="*/ 19 w 65"/>
                  <a:gd name="T65" fmla="*/ 9 h 21"/>
                  <a:gd name="T66" fmla="*/ 4 w 65"/>
                  <a:gd name="T67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5" h="21">
                    <a:moveTo>
                      <a:pt x="4" y="3"/>
                    </a:moveTo>
                    <a:cubicBezTo>
                      <a:pt x="9" y="5"/>
                      <a:pt x="14" y="7"/>
                      <a:pt x="19" y="8"/>
                    </a:cubicBezTo>
                    <a:cubicBezTo>
                      <a:pt x="24" y="8"/>
                      <a:pt x="29" y="9"/>
                      <a:pt x="34" y="9"/>
                    </a:cubicBezTo>
                    <a:cubicBezTo>
                      <a:pt x="39" y="8"/>
                      <a:pt x="45" y="8"/>
                      <a:pt x="50" y="6"/>
                    </a:cubicBezTo>
                    <a:cubicBezTo>
                      <a:pt x="55" y="5"/>
                      <a:pt x="60" y="3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4"/>
                      <a:pt x="65" y="8"/>
                      <a:pt x="65" y="11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0" y="15"/>
                      <a:pt x="55" y="17"/>
                      <a:pt x="50" y="19"/>
                    </a:cubicBezTo>
                    <a:cubicBezTo>
                      <a:pt x="45" y="21"/>
                      <a:pt x="39" y="21"/>
                      <a:pt x="33" y="21"/>
                    </a:cubicBezTo>
                    <a:cubicBezTo>
                      <a:pt x="28" y="21"/>
                      <a:pt x="22" y="21"/>
                      <a:pt x="17" y="20"/>
                    </a:cubicBezTo>
                    <a:cubicBezTo>
                      <a:pt x="14" y="19"/>
                      <a:pt x="11" y="19"/>
                      <a:pt x="9" y="18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lnTo>
                      <a:pt x="4" y="3"/>
                    </a:lnTo>
                    <a:close/>
                    <a:moveTo>
                      <a:pt x="4" y="3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2" y="17"/>
                      <a:pt x="14" y="18"/>
                      <a:pt x="17" y="18"/>
                    </a:cubicBezTo>
                    <a:cubicBezTo>
                      <a:pt x="22" y="19"/>
                      <a:pt x="28" y="20"/>
                      <a:pt x="33" y="19"/>
                    </a:cubicBezTo>
                    <a:cubicBezTo>
                      <a:pt x="39" y="19"/>
                      <a:pt x="44" y="19"/>
                      <a:pt x="49" y="18"/>
                    </a:cubicBezTo>
                    <a:cubicBezTo>
                      <a:pt x="55" y="16"/>
                      <a:pt x="60" y="14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8"/>
                      <a:pt x="64" y="4"/>
                      <a:pt x="64" y="0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2" y="2"/>
                      <a:pt x="60" y="3"/>
                      <a:pt x="57" y="4"/>
                    </a:cubicBezTo>
                    <a:cubicBezTo>
                      <a:pt x="55" y="5"/>
                      <a:pt x="53" y="6"/>
                      <a:pt x="50" y="7"/>
                    </a:cubicBezTo>
                    <a:cubicBezTo>
                      <a:pt x="45" y="9"/>
                      <a:pt x="40" y="10"/>
                      <a:pt x="34" y="10"/>
                    </a:cubicBezTo>
                    <a:cubicBezTo>
                      <a:pt x="29" y="10"/>
                      <a:pt x="24" y="10"/>
                      <a:pt x="19" y="9"/>
                    </a:cubicBezTo>
                    <a:cubicBezTo>
                      <a:pt x="13" y="8"/>
                      <a:pt x="8" y="6"/>
                      <a:pt x="4" y="3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3" name="Freeform 387">
                <a:extLst>
                  <a:ext uri="{FF2B5EF4-FFF2-40B4-BE49-F238E27FC236}">
                    <a16:creationId xmlns:a16="http://schemas.microsoft.com/office/drawing/2014/main" id="{F86E1447-1A29-4430-9026-632286032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73" y="2377"/>
                <a:ext cx="62" cy="215"/>
              </a:xfrm>
              <a:custGeom>
                <a:avLst/>
                <a:gdLst>
                  <a:gd name="T0" fmla="*/ 24 w 25"/>
                  <a:gd name="T1" fmla="*/ 6 h 87"/>
                  <a:gd name="T2" fmla="*/ 25 w 25"/>
                  <a:gd name="T3" fmla="*/ 1 h 87"/>
                  <a:gd name="T4" fmla="*/ 24 w 25"/>
                  <a:gd name="T5" fmla="*/ 1 h 87"/>
                  <a:gd name="T6" fmla="*/ 23 w 25"/>
                  <a:gd name="T7" fmla="*/ 7 h 87"/>
                  <a:gd name="T8" fmla="*/ 21 w 25"/>
                  <a:gd name="T9" fmla="*/ 12 h 87"/>
                  <a:gd name="T10" fmla="*/ 18 w 25"/>
                  <a:gd name="T11" fmla="*/ 21 h 87"/>
                  <a:gd name="T12" fmla="*/ 15 w 25"/>
                  <a:gd name="T13" fmla="*/ 39 h 87"/>
                  <a:gd name="T14" fmla="*/ 12 w 25"/>
                  <a:gd name="T15" fmla="*/ 59 h 87"/>
                  <a:gd name="T16" fmla="*/ 10 w 25"/>
                  <a:gd name="T17" fmla="*/ 68 h 87"/>
                  <a:gd name="T18" fmla="*/ 10 w 25"/>
                  <a:gd name="T19" fmla="*/ 72 h 87"/>
                  <a:gd name="T20" fmla="*/ 10 w 25"/>
                  <a:gd name="T21" fmla="*/ 72 h 87"/>
                  <a:gd name="T22" fmla="*/ 10 w 25"/>
                  <a:gd name="T23" fmla="*/ 62 h 87"/>
                  <a:gd name="T24" fmla="*/ 13 w 25"/>
                  <a:gd name="T25" fmla="*/ 42 h 87"/>
                  <a:gd name="T26" fmla="*/ 21 w 25"/>
                  <a:gd name="T27" fmla="*/ 3 h 87"/>
                  <a:gd name="T28" fmla="*/ 23 w 25"/>
                  <a:gd name="T29" fmla="*/ 1 h 87"/>
                  <a:gd name="T30" fmla="*/ 22 w 25"/>
                  <a:gd name="T31" fmla="*/ 1 h 87"/>
                  <a:gd name="T32" fmla="*/ 18 w 25"/>
                  <a:gd name="T33" fmla="*/ 6 h 87"/>
                  <a:gd name="T34" fmla="*/ 14 w 25"/>
                  <a:gd name="T35" fmla="*/ 18 h 87"/>
                  <a:gd name="T36" fmla="*/ 9 w 25"/>
                  <a:gd name="T37" fmla="*/ 38 h 87"/>
                  <a:gd name="T38" fmla="*/ 4 w 25"/>
                  <a:gd name="T39" fmla="*/ 59 h 87"/>
                  <a:gd name="T40" fmla="*/ 2 w 25"/>
                  <a:gd name="T41" fmla="*/ 70 h 87"/>
                  <a:gd name="T42" fmla="*/ 1 w 25"/>
                  <a:gd name="T43" fmla="*/ 75 h 87"/>
                  <a:gd name="T44" fmla="*/ 0 w 25"/>
                  <a:gd name="T45" fmla="*/ 80 h 87"/>
                  <a:gd name="T46" fmla="*/ 2 w 25"/>
                  <a:gd name="T47" fmla="*/ 80 h 87"/>
                  <a:gd name="T48" fmla="*/ 4 w 25"/>
                  <a:gd name="T49" fmla="*/ 70 h 87"/>
                  <a:gd name="T50" fmla="*/ 4 w 25"/>
                  <a:gd name="T51" fmla="*/ 70 h 87"/>
                  <a:gd name="T52" fmla="*/ 4 w 25"/>
                  <a:gd name="T53" fmla="*/ 74 h 87"/>
                  <a:gd name="T54" fmla="*/ 4 w 25"/>
                  <a:gd name="T55" fmla="*/ 78 h 87"/>
                  <a:gd name="T56" fmla="*/ 5 w 25"/>
                  <a:gd name="T57" fmla="*/ 78 h 87"/>
                  <a:gd name="T58" fmla="*/ 6 w 25"/>
                  <a:gd name="T59" fmla="*/ 74 h 87"/>
                  <a:gd name="T60" fmla="*/ 7 w 25"/>
                  <a:gd name="T61" fmla="*/ 73 h 87"/>
                  <a:gd name="T62" fmla="*/ 6 w 25"/>
                  <a:gd name="T63" fmla="*/ 82 h 87"/>
                  <a:gd name="T64" fmla="*/ 9 w 25"/>
                  <a:gd name="T65" fmla="*/ 82 h 87"/>
                  <a:gd name="T66" fmla="*/ 9 w 25"/>
                  <a:gd name="T67" fmla="*/ 79 h 87"/>
                  <a:gd name="T68" fmla="*/ 11 w 25"/>
                  <a:gd name="T69" fmla="*/ 79 h 87"/>
                  <a:gd name="T70" fmla="*/ 12 w 25"/>
                  <a:gd name="T71" fmla="*/ 74 h 87"/>
                  <a:gd name="T72" fmla="*/ 13 w 25"/>
                  <a:gd name="T73" fmla="*/ 69 h 87"/>
                  <a:gd name="T74" fmla="*/ 14 w 25"/>
                  <a:gd name="T75" fmla="*/ 60 h 87"/>
                  <a:gd name="T76" fmla="*/ 15 w 25"/>
                  <a:gd name="T77" fmla="*/ 55 h 87"/>
                  <a:gd name="T78" fmla="*/ 14 w 25"/>
                  <a:gd name="T79" fmla="*/ 64 h 87"/>
                  <a:gd name="T80" fmla="*/ 13 w 25"/>
                  <a:gd name="T81" fmla="*/ 74 h 87"/>
                  <a:gd name="T82" fmla="*/ 11 w 25"/>
                  <a:gd name="T83" fmla="*/ 85 h 87"/>
                  <a:gd name="T84" fmla="*/ 14 w 25"/>
                  <a:gd name="T85" fmla="*/ 85 h 87"/>
                  <a:gd name="T86" fmla="*/ 15 w 25"/>
                  <a:gd name="T87" fmla="*/ 75 h 87"/>
                  <a:gd name="T88" fmla="*/ 17 w 25"/>
                  <a:gd name="T89" fmla="*/ 64 h 87"/>
                  <a:gd name="T90" fmla="*/ 19 w 25"/>
                  <a:gd name="T91" fmla="*/ 43 h 87"/>
                  <a:gd name="T92" fmla="*/ 24 w 25"/>
                  <a:gd name="T93" fmla="*/ 8 h 87"/>
                  <a:gd name="T94" fmla="*/ 24 w 25"/>
                  <a:gd name="T95" fmla="*/ 6 h 87"/>
                  <a:gd name="T96" fmla="*/ 20 w 25"/>
                  <a:gd name="T97" fmla="*/ 5 h 87"/>
                  <a:gd name="T98" fmla="*/ 20 w 25"/>
                  <a:gd name="T99" fmla="*/ 5 h 87"/>
                  <a:gd name="T100" fmla="*/ 20 w 25"/>
                  <a:gd name="T101" fmla="*/ 5 h 87"/>
                  <a:gd name="T102" fmla="*/ 21 w 25"/>
                  <a:gd name="T103" fmla="*/ 5 h 87"/>
                  <a:gd name="T104" fmla="*/ 17 w 25"/>
                  <a:gd name="T105" fmla="*/ 15 h 87"/>
                  <a:gd name="T106" fmla="*/ 20 w 25"/>
                  <a:gd name="T107" fmla="*/ 5 h 87"/>
                  <a:gd name="T108" fmla="*/ 18 w 25"/>
                  <a:gd name="T109" fmla="*/ 35 h 87"/>
                  <a:gd name="T110" fmla="*/ 20 w 25"/>
                  <a:gd name="T111" fmla="*/ 23 h 87"/>
                  <a:gd name="T112" fmla="*/ 18 w 25"/>
                  <a:gd name="T113" fmla="*/ 3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" h="87">
                    <a:moveTo>
                      <a:pt x="24" y="6"/>
                    </a:moveTo>
                    <a:cubicBezTo>
                      <a:pt x="24" y="4"/>
                      <a:pt x="25" y="3"/>
                      <a:pt x="25" y="1"/>
                    </a:cubicBezTo>
                    <a:cubicBezTo>
                      <a:pt x="25" y="1"/>
                      <a:pt x="24" y="0"/>
                      <a:pt x="24" y="1"/>
                    </a:cubicBezTo>
                    <a:cubicBezTo>
                      <a:pt x="23" y="3"/>
                      <a:pt x="23" y="5"/>
                      <a:pt x="23" y="7"/>
                    </a:cubicBezTo>
                    <a:cubicBezTo>
                      <a:pt x="22" y="9"/>
                      <a:pt x="21" y="11"/>
                      <a:pt x="21" y="12"/>
                    </a:cubicBezTo>
                    <a:cubicBezTo>
                      <a:pt x="20" y="15"/>
                      <a:pt x="19" y="18"/>
                      <a:pt x="18" y="21"/>
                    </a:cubicBezTo>
                    <a:cubicBezTo>
                      <a:pt x="17" y="27"/>
                      <a:pt x="16" y="33"/>
                      <a:pt x="15" y="39"/>
                    </a:cubicBezTo>
                    <a:cubicBezTo>
                      <a:pt x="14" y="46"/>
                      <a:pt x="13" y="52"/>
                      <a:pt x="12" y="59"/>
                    </a:cubicBezTo>
                    <a:cubicBezTo>
                      <a:pt x="11" y="62"/>
                      <a:pt x="11" y="65"/>
                      <a:pt x="10" y="68"/>
                    </a:cubicBezTo>
                    <a:cubicBezTo>
                      <a:pt x="10" y="70"/>
                      <a:pt x="10" y="71"/>
                      <a:pt x="10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69"/>
                      <a:pt x="10" y="65"/>
                      <a:pt x="10" y="62"/>
                    </a:cubicBezTo>
                    <a:cubicBezTo>
                      <a:pt x="11" y="55"/>
                      <a:pt x="12" y="49"/>
                      <a:pt x="13" y="42"/>
                    </a:cubicBezTo>
                    <a:cubicBezTo>
                      <a:pt x="15" y="29"/>
                      <a:pt x="18" y="16"/>
                      <a:pt x="21" y="3"/>
                    </a:cubicBezTo>
                    <a:cubicBezTo>
                      <a:pt x="22" y="2"/>
                      <a:pt x="22" y="2"/>
                      <a:pt x="23" y="1"/>
                    </a:cubicBezTo>
                    <a:cubicBezTo>
                      <a:pt x="23" y="1"/>
                      <a:pt x="23" y="0"/>
                      <a:pt x="22" y="1"/>
                    </a:cubicBezTo>
                    <a:cubicBezTo>
                      <a:pt x="21" y="2"/>
                      <a:pt x="19" y="4"/>
                      <a:pt x="18" y="6"/>
                    </a:cubicBezTo>
                    <a:cubicBezTo>
                      <a:pt x="15" y="8"/>
                      <a:pt x="14" y="14"/>
                      <a:pt x="14" y="18"/>
                    </a:cubicBezTo>
                    <a:cubicBezTo>
                      <a:pt x="12" y="25"/>
                      <a:pt x="10" y="31"/>
                      <a:pt x="9" y="38"/>
                    </a:cubicBezTo>
                    <a:cubicBezTo>
                      <a:pt x="7" y="45"/>
                      <a:pt x="6" y="52"/>
                      <a:pt x="4" y="59"/>
                    </a:cubicBezTo>
                    <a:cubicBezTo>
                      <a:pt x="4" y="63"/>
                      <a:pt x="3" y="66"/>
                      <a:pt x="2" y="70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0" y="76"/>
                      <a:pt x="0" y="78"/>
                      <a:pt x="0" y="80"/>
                    </a:cubicBezTo>
                    <a:cubicBezTo>
                      <a:pt x="0" y="81"/>
                      <a:pt x="2" y="81"/>
                      <a:pt x="2" y="80"/>
                    </a:cubicBezTo>
                    <a:cubicBezTo>
                      <a:pt x="3" y="77"/>
                      <a:pt x="4" y="73"/>
                      <a:pt x="4" y="70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4" y="71"/>
                      <a:pt x="4" y="73"/>
                      <a:pt x="4" y="74"/>
                    </a:cubicBezTo>
                    <a:cubicBezTo>
                      <a:pt x="4" y="76"/>
                      <a:pt x="3" y="77"/>
                      <a:pt x="4" y="78"/>
                    </a:cubicBezTo>
                    <a:cubicBezTo>
                      <a:pt x="4" y="79"/>
                      <a:pt x="5" y="79"/>
                      <a:pt x="5" y="78"/>
                    </a:cubicBezTo>
                    <a:cubicBezTo>
                      <a:pt x="6" y="77"/>
                      <a:pt x="6" y="76"/>
                      <a:pt x="6" y="74"/>
                    </a:cubicBezTo>
                    <a:cubicBezTo>
                      <a:pt x="6" y="74"/>
                      <a:pt x="6" y="74"/>
                      <a:pt x="7" y="73"/>
                    </a:cubicBezTo>
                    <a:cubicBezTo>
                      <a:pt x="6" y="76"/>
                      <a:pt x="6" y="79"/>
                      <a:pt x="6" y="82"/>
                    </a:cubicBezTo>
                    <a:cubicBezTo>
                      <a:pt x="7" y="83"/>
                      <a:pt x="8" y="83"/>
                      <a:pt x="9" y="82"/>
                    </a:cubicBezTo>
                    <a:cubicBezTo>
                      <a:pt x="9" y="81"/>
                      <a:pt x="9" y="80"/>
                      <a:pt x="9" y="79"/>
                    </a:cubicBezTo>
                    <a:cubicBezTo>
                      <a:pt x="10" y="80"/>
                      <a:pt x="11" y="80"/>
                      <a:pt x="11" y="79"/>
                    </a:cubicBezTo>
                    <a:cubicBezTo>
                      <a:pt x="12" y="77"/>
                      <a:pt x="12" y="76"/>
                      <a:pt x="12" y="74"/>
                    </a:cubicBezTo>
                    <a:cubicBezTo>
                      <a:pt x="12" y="72"/>
                      <a:pt x="13" y="71"/>
                      <a:pt x="13" y="69"/>
                    </a:cubicBezTo>
                    <a:cubicBezTo>
                      <a:pt x="13" y="66"/>
                      <a:pt x="14" y="63"/>
                      <a:pt x="14" y="60"/>
                    </a:cubicBezTo>
                    <a:cubicBezTo>
                      <a:pt x="15" y="58"/>
                      <a:pt x="15" y="56"/>
                      <a:pt x="15" y="55"/>
                    </a:cubicBezTo>
                    <a:cubicBezTo>
                      <a:pt x="15" y="58"/>
                      <a:pt x="14" y="61"/>
                      <a:pt x="14" y="64"/>
                    </a:cubicBezTo>
                    <a:cubicBezTo>
                      <a:pt x="13" y="67"/>
                      <a:pt x="13" y="71"/>
                      <a:pt x="13" y="74"/>
                    </a:cubicBezTo>
                    <a:cubicBezTo>
                      <a:pt x="12" y="78"/>
                      <a:pt x="11" y="81"/>
                      <a:pt x="11" y="85"/>
                    </a:cubicBezTo>
                    <a:cubicBezTo>
                      <a:pt x="11" y="86"/>
                      <a:pt x="14" y="87"/>
                      <a:pt x="14" y="85"/>
                    </a:cubicBezTo>
                    <a:cubicBezTo>
                      <a:pt x="15" y="82"/>
                      <a:pt x="15" y="78"/>
                      <a:pt x="15" y="75"/>
                    </a:cubicBezTo>
                    <a:cubicBezTo>
                      <a:pt x="16" y="71"/>
                      <a:pt x="16" y="68"/>
                      <a:pt x="17" y="64"/>
                    </a:cubicBezTo>
                    <a:cubicBezTo>
                      <a:pt x="17" y="57"/>
                      <a:pt x="18" y="50"/>
                      <a:pt x="19" y="43"/>
                    </a:cubicBezTo>
                    <a:cubicBezTo>
                      <a:pt x="21" y="31"/>
                      <a:pt x="22" y="20"/>
                      <a:pt x="24" y="8"/>
                    </a:cubicBezTo>
                    <a:cubicBezTo>
                      <a:pt x="24" y="7"/>
                      <a:pt x="24" y="7"/>
                      <a:pt x="24" y="6"/>
                    </a:cubicBezTo>
                    <a:moveTo>
                      <a:pt x="20" y="5"/>
                    </a:move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8"/>
                      <a:pt x="18" y="12"/>
                      <a:pt x="17" y="15"/>
                    </a:cubicBezTo>
                    <a:cubicBezTo>
                      <a:pt x="18" y="12"/>
                      <a:pt x="19" y="8"/>
                      <a:pt x="20" y="5"/>
                    </a:cubicBezTo>
                    <a:moveTo>
                      <a:pt x="18" y="35"/>
                    </a:moveTo>
                    <a:cubicBezTo>
                      <a:pt x="19" y="31"/>
                      <a:pt x="19" y="27"/>
                      <a:pt x="20" y="23"/>
                    </a:cubicBezTo>
                    <a:cubicBezTo>
                      <a:pt x="19" y="27"/>
                      <a:pt x="19" y="31"/>
                      <a:pt x="18" y="35"/>
                    </a:cubicBezTo>
                  </a:path>
                </a:pathLst>
              </a:custGeom>
              <a:solidFill>
                <a:srgbClr val="949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4" name="Freeform 388">
                <a:extLst>
                  <a:ext uri="{FF2B5EF4-FFF2-40B4-BE49-F238E27FC236}">
                    <a16:creationId xmlns:a16="http://schemas.microsoft.com/office/drawing/2014/main" id="{5762BFC5-E727-40A2-A006-39AA875120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71" y="2377"/>
                <a:ext cx="64" cy="215"/>
              </a:xfrm>
              <a:custGeom>
                <a:avLst/>
                <a:gdLst>
                  <a:gd name="T0" fmla="*/ 26 w 26"/>
                  <a:gd name="T1" fmla="*/ 1 h 87"/>
                  <a:gd name="T2" fmla="*/ 24 w 26"/>
                  <a:gd name="T3" fmla="*/ 7 h 87"/>
                  <a:gd name="T4" fmla="*/ 19 w 26"/>
                  <a:gd name="T5" fmla="*/ 23 h 87"/>
                  <a:gd name="T6" fmla="*/ 10 w 26"/>
                  <a:gd name="T7" fmla="*/ 72 h 87"/>
                  <a:gd name="T8" fmla="*/ 22 w 26"/>
                  <a:gd name="T9" fmla="*/ 3 h 87"/>
                  <a:gd name="T10" fmla="*/ 23 w 26"/>
                  <a:gd name="T11" fmla="*/ 2 h 87"/>
                  <a:gd name="T12" fmla="*/ 22 w 26"/>
                  <a:gd name="T13" fmla="*/ 2 h 87"/>
                  <a:gd name="T14" fmla="*/ 20 w 26"/>
                  <a:gd name="T15" fmla="*/ 6 h 87"/>
                  <a:gd name="T16" fmla="*/ 8 w 26"/>
                  <a:gd name="T17" fmla="*/ 49 h 87"/>
                  <a:gd name="T18" fmla="*/ 2 w 26"/>
                  <a:gd name="T19" fmla="*/ 80 h 87"/>
                  <a:gd name="T20" fmla="*/ 5 w 26"/>
                  <a:gd name="T21" fmla="*/ 70 h 87"/>
                  <a:gd name="T22" fmla="*/ 5 w 26"/>
                  <a:gd name="T23" fmla="*/ 77 h 87"/>
                  <a:gd name="T24" fmla="*/ 8 w 26"/>
                  <a:gd name="T25" fmla="*/ 73 h 87"/>
                  <a:gd name="T26" fmla="*/ 8 w 26"/>
                  <a:gd name="T27" fmla="*/ 82 h 87"/>
                  <a:gd name="T28" fmla="*/ 9 w 26"/>
                  <a:gd name="T29" fmla="*/ 81 h 87"/>
                  <a:gd name="T30" fmla="*/ 11 w 26"/>
                  <a:gd name="T31" fmla="*/ 79 h 87"/>
                  <a:gd name="T32" fmla="*/ 12 w 26"/>
                  <a:gd name="T33" fmla="*/ 75 h 87"/>
                  <a:gd name="T34" fmla="*/ 17 w 26"/>
                  <a:gd name="T35" fmla="*/ 55 h 87"/>
                  <a:gd name="T36" fmla="*/ 14 w 26"/>
                  <a:gd name="T37" fmla="*/ 85 h 87"/>
                  <a:gd name="T38" fmla="*/ 15 w 26"/>
                  <a:gd name="T39" fmla="*/ 77 h 87"/>
                  <a:gd name="T40" fmla="*/ 25 w 26"/>
                  <a:gd name="T41" fmla="*/ 8 h 87"/>
                  <a:gd name="T42" fmla="*/ 25 w 26"/>
                  <a:gd name="T43" fmla="*/ 6 h 87"/>
                  <a:gd name="T44" fmla="*/ 25 w 26"/>
                  <a:gd name="T45" fmla="*/ 8 h 87"/>
                  <a:gd name="T46" fmla="*/ 17 w 26"/>
                  <a:gd name="T47" fmla="*/ 78 h 87"/>
                  <a:gd name="T48" fmla="*/ 15 w 26"/>
                  <a:gd name="T49" fmla="*/ 87 h 87"/>
                  <a:gd name="T50" fmla="*/ 12 w 26"/>
                  <a:gd name="T51" fmla="*/ 84 h 87"/>
                  <a:gd name="T52" fmla="*/ 17 w 26"/>
                  <a:gd name="T53" fmla="*/ 55 h 87"/>
                  <a:gd name="T54" fmla="*/ 13 w 26"/>
                  <a:gd name="T55" fmla="*/ 78 h 87"/>
                  <a:gd name="T56" fmla="*/ 10 w 26"/>
                  <a:gd name="T57" fmla="*/ 80 h 87"/>
                  <a:gd name="T58" fmla="*/ 11 w 26"/>
                  <a:gd name="T59" fmla="*/ 82 h 87"/>
                  <a:gd name="T60" fmla="*/ 7 w 26"/>
                  <a:gd name="T61" fmla="*/ 82 h 87"/>
                  <a:gd name="T62" fmla="*/ 8 w 26"/>
                  <a:gd name="T63" fmla="*/ 73 h 87"/>
                  <a:gd name="T64" fmla="*/ 6 w 26"/>
                  <a:gd name="T65" fmla="*/ 79 h 87"/>
                  <a:gd name="T66" fmla="*/ 4 w 26"/>
                  <a:gd name="T67" fmla="*/ 74 h 87"/>
                  <a:gd name="T68" fmla="*/ 5 w 26"/>
                  <a:gd name="T69" fmla="*/ 76 h 87"/>
                  <a:gd name="T70" fmla="*/ 3 w 26"/>
                  <a:gd name="T71" fmla="*/ 81 h 87"/>
                  <a:gd name="T72" fmla="*/ 0 w 26"/>
                  <a:gd name="T73" fmla="*/ 79 h 87"/>
                  <a:gd name="T74" fmla="*/ 7 w 26"/>
                  <a:gd name="T75" fmla="*/ 49 h 87"/>
                  <a:gd name="T76" fmla="*/ 19 w 26"/>
                  <a:gd name="T77" fmla="*/ 5 h 87"/>
                  <a:gd name="T78" fmla="*/ 23 w 26"/>
                  <a:gd name="T79" fmla="*/ 0 h 87"/>
                  <a:gd name="T80" fmla="*/ 24 w 26"/>
                  <a:gd name="T81" fmla="*/ 2 h 87"/>
                  <a:gd name="T82" fmla="*/ 15 w 26"/>
                  <a:gd name="T83" fmla="*/ 37 h 87"/>
                  <a:gd name="T84" fmla="*/ 11 w 26"/>
                  <a:gd name="T85" fmla="*/ 72 h 87"/>
                  <a:gd name="T86" fmla="*/ 18 w 26"/>
                  <a:gd name="T87" fmla="*/ 23 h 87"/>
                  <a:gd name="T88" fmla="*/ 23 w 26"/>
                  <a:gd name="T89" fmla="*/ 7 h 87"/>
                  <a:gd name="T90" fmla="*/ 26 w 26"/>
                  <a:gd name="T91" fmla="*/ 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" h="87">
                    <a:moveTo>
                      <a:pt x="25" y="6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5" y="1"/>
                      <a:pt x="25" y="1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3" y="10"/>
                      <a:pt x="22" y="13"/>
                      <a:pt x="21" y="15"/>
                    </a:cubicBezTo>
                    <a:cubicBezTo>
                      <a:pt x="20" y="18"/>
                      <a:pt x="19" y="20"/>
                      <a:pt x="19" y="23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1" y="72"/>
                      <a:pt x="11" y="72"/>
                      <a:pt x="11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0" y="66"/>
                      <a:pt x="11" y="60"/>
                      <a:pt x="12" y="55"/>
                    </a:cubicBezTo>
                    <a:cubicBezTo>
                      <a:pt x="12" y="49"/>
                      <a:pt x="13" y="43"/>
                      <a:pt x="14" y="37"/>
                    </a:cubicBezTo>
                    <a:cubicBezTo>
                      <a:pt x="16" y="26"/>
                      <a:pt x="19" y="14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3"/>
                      <a:pt x="20" y="4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7" y="8"/>
                      <a:pt x="16" y="12"/>
                      <a:pt x="15" y="16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78"/>
                      <a:pt x="1" y="81"/>
                      <a:pt x="2" y="80"/>
                    </a:cubicBezTo>
                    <a:cubicBezTo>
                      <a:pt x="2" y="80"/>
                      <a:pt x="3" y="79"/>
                      <a:pt x="3" y="78"/>
                    </a:cubicBezTo>
                    <a:cubicBezTo>
                      <a:pt x="3" y="77"/>
                      <a:pt x="3" y="76"/>
                      <a:pt x="4" y="76"/>
                    </a:cubicBezTo>
                    <a:cubicBezTo>
                      <a:pt x="4" y="74"/>
                      <a:pt x="4" y="72"/>
                      <a:pt x="5" y="70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6" y="74"/>
                      <a:pt x="6" y="74"/>
                      <a:pt x="6" y="74"/>
                    </a:cubicBezTo>
                    <a:cubicBezTo>
                      <a:pt x="5" y="75"/>
                      <a:pt x="5" y="76"/>
                      <a:pt x="5" y="77"/>
                    </a:cubicBezTo>
                    <a:cubicBezTo>
                      <a:pt x="6" y="78"/>
                      <a:pt x="6" y="78"/>
                      <a:pt x="6" y="77"/>
                    </a:cubicBezTo>
                    <a:cubicBezTo>
                      <a:pt x="6" y="76"/>
                      <a:pt x="7" y="74"/>
                      <a:pt x="7" y="73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8" y="76"/>
                      <a:pt x="8" y="78"/>
                      <a:pt x="8" y="80"/>
                    </a:cubicBezTo>
                    <a:cubicBezTo>
                      <a:pt x="8" y="81"/>
                      <a:pt x="8" y="81"/>
                      <a:pt x="8" y="81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1" y="79"/>
                      <a:pt x="12" y="78"/>
                      <a:pt x="12" y="78"/>
                    </a:cubicBezTo>
                    <a:cubicBezTo>
                      <a:pt x="12" y="77"/>
                      <a:pt x="12" y="76"/>
                      <a:pt x="12" y="75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3" y="84"/>
                      <a:pt x="13" y="85"/>
                      <a:pt x="13" y="85"/>
                    </a:cubicBezTo>
                    <a:cubicBezTo>
                      <a:pt x="14" y="85"/>
                      <a:pt x="14" y="85"/>
                      <a:pt x="14" y="85"/>
                    </a:cubicBezTo>
                    <a:cubicBezTo>
                      <a:pt x="14" y="85"/>
                      <a:pt x="14" y="85"/>
                      <a:pt x="14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5" y="82"/>
                      <a:pt x="15" y="80"/>
                      <a:pt x="15" y="77"/>
                    </a:cubicBezTo>
                    <a:cubicBezTo>
                      <a:pt x="16" y="73"/>
                      <a:pt x="16" y="68"/>
                      <a:pt x="17" y="63"/>
                    </a:cubicBezTo>
                    <a:cubicBezTo>
                      <a:pt x="18" y="54"/>
                      <a:pt x="19" y="45"/>
                      <a:pt x="21" y="36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7"/>
                      <a:pt x="25" y="7"/>
                      <a:pt x="25" y="6"/>
                    </a:cubicBezTo>
                    <a:moveTo>
                      <a:pt x="25" y="6"/>
                    </a:moveTo>
                    <a:cubicBezTo>
                      <a:pt x="25" y="7"/>
                      <a:pt x="25" y="7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45"/>
                      <a:pt x="19" y="54"/>
                      <a:pt x="18" y="64"/>
                    </a:cubicBezTo>
                    <a:cubicBezTo>
                      <a:pt x="18" y="68"/>
                      <a:pt x="17" y="73"/>
                      <a:pt x="17" y="78"/>
                    </a:cubicBezTo>
                    <a:cubicBezTo>
                      <a:pt x="17" y="80"/>
                      <a:pt x="17" y="82"/>
                      <a:pt x="16" y="85"/>
                    </a:cubicBezTo>
                    <a:cubicBezTo>
                      <a:pt x="16" y="86"/>
                      <a:pt x="16" y="86"/>
                      <a:pt x="16" y="86"/>
                    </a:cubicBezTo>
                    <a:cubicBezTo>
                      <a:pt x="16" y="86"/>
                      <a:pt x="15" y="86"/>
                      <a:pt x="15" y="87"/>
                    </a:cubicBezTo>
                    <a:cubicBezTo>
                      <a:pt x="14" y="87"/>
                      <a:pt x="13" y="87"/>
                      <a:pt x="12" y="87"/>
                    </a:cubicBezTo>
                    <a:cubicBezTo>
                      <a:pt x="12" y="86"/>
                      <a:pt x="12" y="86"/>
                      <a:pt x="12" y="85"/>
                    </a:cubicBezTo>
                    <a:cubicBezTo>
                      <a:pt x="12" y="85"/>
                      <a:pt x="12" y="85"/>
                      <a:pt x="12" y="84"/>
                    </a:cubicBezTo>
                    <a:cubicBezTo>
                      <a:pt x="12" y="84"/>
                      <a:pt x="12" y="83"/>
                      <a:pt x="12" y="82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76"/>
                      <a:pt x="14" y="77"/>
                      <a:pt x="13" y="78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3" y="80"/>
                      <a:pt x="13" y="80"/>
                      <a:pt x="12" y="80"/>
                    </a:cubicBezTo>
                    <a:cubicBezTo>
                      <a:pt x="11" y="81"/>
                      <a:pt x="10" y="81"/>
                      <a:pt x="10" y="80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11" y="82"/>
                      <a:pt x="11" y="82"/>
                      <a:pt x="11" y="82"/>
                    </a:cubicBezTo>
                    <a:cubicBezTo>
                      <a:pt x="10" y="83"/>
                      <a:pt x="10" y="83"/>
                      <a:pt x="10" y="83"/>
                    </a:cubicBezTo>
                    <a:cubicBezTo>
                      <a:pt x="9" y="84"/>
                      <a:pt x="8" y="84"/>
                      <a:pt x="7" y="83"/>
                    </a:cubicBezTo>
                    <a:cubicBezTo>
                      <a:pt x="7" y="82"/>
                      <a:pt x="7" y="82"/>
                      <a:pt x="7" y="82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6" y="78"/>
                      <a:pt x="6" y="76"/>
                      <a:pt x="7" y="73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8" y="75"/>
                      <a:pt x="8" y="76"/>
                      <a:pt x="8" y="77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7" y="79"/>
                      <a:pt x="7" y="79"/>
                      <a:pt x="6" y="79"/>
                    </a:cubicBezTo>
                    <a:cubicBezTo>
                      <a:pt x="6" y="80"/>
                      <a:pt x="5" y="79"/>
                      <a:pt x="5" y="79"/>
                    </a:cubicBezTo>
                    <a:cubicBezTo>
                      <a:pt x="4" y="79"/>
                      <a:pt x="4" y="78"/>
                      <a:pt x="4" y="78"/>
                    </a:cubicBezTo>
                    <a:cubicBezTo>
                      <a:pt x="3" y="76"/>
                      <a:pt x="4" y="75"/>
                      <a:pt x="4" y="74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6" y="72"/>
                      <a:pt x="5" y="74"/>
                      <a:pt x="5" y="76"/>
                    </a:cubicBezTo>
                    <a:cubicBezTo>
                      <a:pt x="5" y="77"/>
                      <a:pt x="5" y="78"/>
                      <a:pt x="4" y="79"/>
                    </a:cubicBezTo>
                    <a:cubicBezTo>
                      <a:pt x="4" y="79"/>
                      <a:pt x="4" y="80"/>
                      <a:pt x="4" y="80"/>
                    </a:cubicBezTo>
                    <a:cubicBezTo>
                      <a:pt x="4" y="80"/>
                      <a:pt x="3" y="81"/>
                      <a:pt x="3" y="81"/>
                    </a:cubicBezTo>
                    <a:cubicBezTo>
                      <a:pt x="2" y="82"/>
                      <a:pt x="1" y="81"/>
                      <a:pt x="1" y="81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78"/>
                      <a:pt x="1" y="77"/>
                      <a:pt x="1" y="76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2"/>
                      <a:pt x="16" y="8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4"/>
                      <a:pt x="21" y="3"/>
                      <a:pt x="22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4" y="0"/>
                    </a:cubicBezTo>
                    <a:cubicBezTo>
                      <a:pt x="24" y="0"/>
                      <a:pt x="24" y="1"/>
                      <a:pt x="24" y="1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0" y="14"/>
                      <a:pt x="17" y="26"/>
                      <a:pt x="15" y="37"/>
                    </a:cubicBezTo>
                    <a:cubicBezTo>
                      <a:pt x="14" y="43"/>
                      <a:pt x="14" y="49"/>
                      <a:pt x="13" y="55"/>
                    </a:cubicBezTo>
                    <a:cubicBezTo>
                      <a:pt x="13" y="58"/>
                      <a:pt x="12" y="61"/>
                      <a:pt x="12" y="64"/>
                    </a:cubicBezTo>
                    <a:cubicBezTo>
                      <a:pt x="11" y="72"/>
                      <a:pt x="11" y="72"/>
                      <a:pt x="11" y="72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9" y="20"/>
                      <a:pt x="20" y="18"/>
                      <a:pt x="20" y="15"/>
                    </a:cubicBezTo>
                    <a:cubicBezTo>
                      <a:pt x="21" y="12"/>
                      <a:pt x="22" y="10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0"/>
                      <a:pt x="26" y="0"/>
                      <a:pt x="26" y="1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6"/>
                      <a:pt x="25" y="6"/>
                      <a:pt x="25" y="6"/>
                    </a:cubicBezTo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5" name="Freeform 389">
                <a:extLst>
                  <a:ext uri="{FF2B5EF4-FFF2-40B4-BE49-F238E27FC236}">
                    <a16:creationId xmlns:a16="http://schemas.microsoft.com/office/drawing/2014/main" id="{8C9DD115-F4AC-4471-AF1F-955CDDAAC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" y="2397"/>
                <a:ext cx="50" cy="190"/>
              </a:xfrm>
              <a:custGeom>
                <a:avLst/>
                <a:gdLst>
                  <a:gd name="T0" fmla="*/ 19 w 20"/>
                  <a:gd name="T1" fmla="*/ 0 h 77"/>
                  <a:gd name="T2" fmla="*/ 9 w 20"/>
                  <a:gd name="T3" fmla="*/ 37 h 77"/>
                  <a:gd name="T4" fmla="*/ 0 w 20"/>
                  <a:gd name="T5" fmla="*/ 75 h 77"/>
                  <a:gd name="T6" fmla="*/ 3 w 20"/>
                  <a:gd name="T7" fmla="*/ 75 h 77"/>
                  <a:gd name="T8" fmla="*/ 11 w 20"/>
                  <a:gd name="T9" fmla="*/ 38 h 77"/>
                  <a:gd name="T10" fmla="*/ 20 w 20"/>
                  <a:gd name="T11" fmla="*/ 1 h 77"/>
                  <a:gd name="T12" fmla="*/ 19 w 20"/>
                  <a:gd name="T1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77">
                    <a:moveTo>
                      <a:pt x="19" y="0"/>
                    </a:moveTo>
                    <a:cubicBezTo>
                      <a:pt x="15" y="12"/>
                      <a:pt x="12" y="25"/>
                      <a:pt x="9" y="37"/>
                    </a:cubicBezTo>
                    <a:cubicBezTo>
                      <a:pt x="6" y="50"/>
                      <a:pt x="3" y="62"/>
                      <a:pt x="0" y="75"/>
                    </a:cubicBezTo>
                    <a:cubicBezTo>
                      <a:pt x="0" y="77"/>
                      <a:pt x="3" y="77"/>
                      <a:pt x="3" y="75"/>
                    </a:cubicBezTo>
                    <a:cubicBezTo>
                      <a:pt x="6" y="63"/>
                      <a:pt x="8" y="50"/>
                      <a:pt x="11" y="38"/>
                    </a:cubicBezTo>
                    <a:cubicBezTo>
                      <a:pt x="14" y="25"/>
                      <a:pt x="17" y="13"/>
                      <a:pt x="20" y="1"/>
                    </a:cubicBezTo>
                    <a:cubicBezTo>
                      <a:pt x="20" y="0"/>
                      <a:pt x="19" y="0"/>
                      <a:pt x="19" y="0"/>
                    </a:cubicBezTo>
                  </a:path>
                </a:pathLst>
              </a:custGeom>
              <a:solidFill>
                <a:srgbClr val="949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6" name="Freeform 390">
                <a:extLst>
                  <a:ext uri="{FF2B5EF4-FFF2-40B4-BE49-F238E27FC236}">
                    <a16:creationId xmlns:a16="http://schemas.microsoft.com/office/drawing/2014/main" id="{AF839FA3-5785-470F-8C31-5D1DE20B37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78" y="2397"/>
                <a:ext cx="52" cy="190"/>
              </a:xfrm>
              <a:custGeom>
                <a:avLst/>
                <a:gdLst>
                  <a:gd name="T0" fmla="*/ 19 w 21"/>
                  <a:gd name="T1" fmla="*/ 0 h 77"/>
                  <a:gd name="T2" fmla="*/ 9 w 21"/>
                  <a:gd name="T3" fmla="*/ 39 h 77"/>
                  <a:gd name="T4" fmla="*/ 4 w 21"/>
                  <a:gd name="T5" fmla="*/ 58 h 77"/>
                  <a:gd name="T6" fmla="*/ 2 w 21"/>
                  <a:gd name="T7" fmla="*/ 68 h 77"/>
                  <a:gd name="T8" fmla="*/ 1 w 21"/>
                  <a:gd name="T9" fmla="*/ 73 h 77"/>
                  <a:gd name="T10" fmla="*/ 1 w 21"/>
                  <a:gd name="T11" fmla="*/ 75 h 77"/>
                  <a:gd name="T12" fmla="*/ 2 w 21"/>
                  <a:gd name="T13" fmla="*/ 76 h 77"/>
                  <a:gd name="T14" fmla="*/ 3 w 21"/>
                  <a:gd name="T15" fmla="*/ 74 h 77"/>
                  <a:gd name="T16" fmla="*/ 3 w 21"/>
                  <a:gd name="T17" fmla="*/ 72 h 77"/>
                  <a:gd name="T18" fmla="*/ 4 w 21"/>
                  <a:gd name="T19" fmla="*/ 67 h 77"/>
                  <a:gd name="T20" fmla="*/ 6 w 21"/>
                  <a:gd name="T21" fmla="*/ 57 h 77"/>
                  <a:gd name="T22" fmla="*/ 10 w 21"/>
                  <a:gd name="T23" fmla="*/ 38 h 77"/>
                  <a:gd name="T24" fmla="*/ 15 w 21"/>
                  <a:gd name="T25" fmla="*/ 18 h 77"/>
                  <a:gd name="T26" fmla="*/ 18 w 21"/>
                  <a:gd name="T27" fmla="*/ 9 h 77"/>
                  <a:gd name="T28" fmla="*/ 19 w 21"/>
                  <a:gd name="T29" fmla="*/ 4 h 77"/>
                  <a:gd name="T30" fmla="*/ 20 w 21"/>
                  <a:gd name="T31" fmla="*/ 1 h 77"/>
                  <a:gd name="T32" fmla="*/ 20 w 21"/>
                  <a:gd name="T33" fmla="*/ 0 h 77"/>
                  <a:gd name="T34" fmla="*/ 19 w 21"/>
                  <a:gd name="T35" fmla="*/ 0 h 77"/>
                  <a:gd name="T36" fmla="*/ 19 w 21"/>
                  <a:gd name="T37" fmla="*/ 0 h 77"/>
                  <a:gd name="T38" fmla="*/ 20 w 21"/>
                  <a:gd name="T39" fmla="*/ 0 h 77"/>
                  <a:gd name="T40" fmla="*/ 20 w 21"/>
                  <a:gd name="T41" fmla="*/ 1 h 77"/>
                  <a:gd name="T42" fmla="*/ 20 w 21"/>
                  <a:gd name="T43" fmla="*/ 4 h 77"/>
                  <a:gd name="T44" fmla="*/ 19 w 21"/>
                  <a:gd name="T45" fmla="*/ 9 h 77"/>
                  <a:gd name="T46" fmla="*/ 17 w 21"/>
                  <a:gd name="T47" fmla="*/ 18 h 77"/>
                  <a:gd name="T48" fmla="*/ 12 w 21"/>
                  <a:gd name="T49" fmla="*/ 38 h 77"/>
                  <a:gd name="T50" fmla="*/ 8 w 21"/>
                  <a:gd name="T51" fmla="*/ 58 h 77"/>
                  <a:gd name="T52" fmla="*/ 6 w 21"/>
                  <a:gd name="T53" fmla="*/ 67 h 77"/>
                  <a:gd name="T54" fmla="*/ 5 w 21"/>
                  <a:gd name="T55" fmla="*/ 72 h 77"/>
                  <a:gd name="T56" fmla="*/ 4 w 21"/>
                  <a:gd name="T57" fmla="*/ 75 h 77"/>
                  <a:gd name="T58" fmla="*/ 4 w 21"/>
                  <a:gd name="T59" fmla="*/ 76 h 77"/>
                  <a:gd name="T60" fmla="*/ 2 w 21"/>
                  <a:gd name="T61" fmla="*/ 77 h 77"/>
                  <a:gd name="T62" fmla="*/ 0 w 21"/>
                  <a:gd name="T63" fmla="*/ 75 h 77"/>
                  <a:gd name="T64" fmla="*/ 1 w 21"/>
                  <a:gd name="T65" fmla="*/ 73 h 77"/>
                  <a:gd name="T66" fmla="*/ 2 w 21"/>
                  <a:gd name="T67" fmla="*/ 68 h 77"/>
                  <a:gd name="T68" fmla="*/ 4 w 21"/>
                  <a:gd name="T69" fmla="*/ 58 h 77"/>
                  <a:gd name="T70" fmla="*/ 8 w 21"/>
                  <a:gd name="T71" fmla="*/ 39 h 77"/>
                  <a:gd name="T72" fmla="*/ 19 w 21"/>
                  <a:gd name="T7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77">
                    <a:moveTo>
                      <a:pt x="19" y="0"/>
                    </a:moveTo>
                    <a:cubicBezTo>
                      <a:pt x="15" y="13"/>
                      <a:pt x="13" y="26"/>
                      <a:pt x="9" y="39"/>
                    </a:cubicBezTo>
                    <a:cubicBezTo>
                      <a:pt x="8" y="45"/>
                      <a:pt x="6" y="52"/>
                      <a:pt x="4" y="58"/>
                    </a:cubicBezTo>
                    <a:cubicBezTo>
                      <a:pt x="4" y="62"/>
                      <a:pt x="3" y="65"/>
                      <a:pt x="2" y="68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1" y="74"/>
                      <a:pt x="1" y="75"/>
                      <a:pt x="1" y="75"/>
                    </a:cubicBezTo>
                    <a:cubicBezTo>
                      <a:pt x="1" y="76"/>
                      <a:pt x="2" y="76"/>
                      <a:pt x="2" y="76"/>
                    </a:cubicBezTo>
                    <a:cubicBezTo>
                      <a:pt x="3" y="76"/>
                      <a:pt x="3" y="75"/>
                      <a:pt x="3" y="74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1"/>
                      <a:pt x="9" y="44"/>
                      <a:pt x="10" y="38"/>
                    </a:cubicBezTo>
                    <a:cubicBezTo>
                      <a:pt x="12" y="31"/>
                      <a:pt x="14" y="25"/>
                      <a:pt x="15" y="1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moveTo>
                      <a:pt x="19" y="0"/>
                    </a:moveTo>
                    <a:cubicBezTo>
                      <a:pt x="19" y="0"/>
                      <a:pt x="20" y="0"/>
                      <a:pt x="20" y="0"/>
                    </a:cubicBezTo>
                    <a:cubicBezTo>
                      <a:pt x="21" y="1"/>
                      <a:pt x="20" y="1"/>
                      <a:pt x="20" y="1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25"/>
                      <a:pt x="14" y="32"/>
                      <a:pt x="12" y="38"/>
                    </a:cubicBezTo>
                    <a:cubicBezTo>
                      <a:pt x="11" y="45"/>
                      <a:pt x="9" y="51"/>
                      <a:pt x="8" y="5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4" y="75"/>
                      <a:pt x="4" y="75"/>
                      <a:pt x="4" y="76"/>
                    </a:cubicBezTo>
                    <a:cubicBezTo>
                      <a:pt x="3" y="76"/>
                      <a:pt x="3" y="77"/>
                      <a:pt x="2" y="77"/>
                    </a:cubicBezTo>
                    <a:cubicBezTo>
                      <a:pt x="1" y="77"/>
                      <a:pt x="0" y="77"/>
                      <a:pt x="0" y="75"/>
                    </a:cubicBezTo>
                    <a:cubicBezTo>
                      <a:pt x="0" y="74"/>
                      <a:pt x="0" y="74"/>
                      <a:pt x="1" y="73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65"/>
                      <a:pt x="3" y="61"/>
                      <a:pt x="4" y="58"/>
                    </a:cubicBezTo>
                    <a:cubicBezTo>
                      <a:pt x="5" y="52"/>
                      <a:pt x="6" y="45"/>
                      <a:pt x="8" y="39"/>
                    </a:cubicBezTo>
                    <a:cubicBezTo>
                      <a:pt x="10" y="25"/>
                      <a:pt x="15" y="13"/>
                      <a:pt x="19" y="0"/>
                    </a:cubicBezTo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7" name="Freeform 391">
                <a:extLst>
                  <a:ext uri="{FF2B5EF4-FFF2-40B4-BE49-F238E27FC236}">
                    <a16:creationId xmlns:a16="http://schemas.microsoft.com/office/drawing/2014/main" id="{5F54E52E-A4E4-46E4-BB4D-970DCCAC0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3" y="2382"/>
                <a:ext cx="37" cy="205"/>
              </a:xfrm>
              <a:custGeom>
                <a:avLst/>
                <a:gdLst>
                  <a:gd name="T0" fmla="*/ 14 w 15"/>
                  <a:gd name="T1" fmla="*/ 3 h 83"/>
                  <a:gd name="T2" fmla="*/ 14 w 15"/>
                  <a:gd name="T3" fmla="*/ 3 h 83"/>
                  <a:gd name="T4" fmla="*/ 12 w 15"/>
                  <a:gd name="T5" fmla="*/ 6 h 83"/>
                  <a:gd name="T6" fmla="*/ 11 w 15"/>
                  <a:gd name="T7" fmla="*/ 11 h 83"/>
                  <a:gd name="T8" fmla="*/ 10 w 15"/>
                  <a:gd name="T9" fmla="*/ 21 h 83"/>
                  <a:gd name="T10" fmla="*/ 7 w 15"/>
                  <a:gd name="T11" fmla="*/ 41 h 83"/>
                  <a:gd name="T12" fmla="*/ 5 w 15"/>
                  <a:gd name="T13" fmla="*/ 53 h 83"/>
                  <a:gd name="T14" fmla="*/ 6 w 15"/>
                  <a:gd name="T15" fmla="*/ 40 h 83"/>
                  <a:gd name="T16" fmla="*/ 9 w 15"/>
                  <a:gd name="T17" fmla="*/ 0 h 83"/>
                  <a:gd name="T18" fmla="*/ 8 w 15"/>
                  <a:gd name="T19" fmla="*/ 0 h 83"/>
                  <a:gd name="T20" fmla="*/ 4 w 15"/>
                  <a:gd name="T21" fmla="*/ 40 h 83"/>
                  <a:gd name="T22" fmla="*/ 2 w 15"/>
                  <a:gd name="T23" fmla="*/ 59 h 83"/>
                  <a:gd name="T24" fmla="*/ 1 w 15"/>
                  <a:gd name="T25" fmla="*/ 69 h 83"/>
                  <a:gd name="T26" fmla="*/ 0 w 15"/>
                  <a:gd name="T27" fmla="*/ 79 h 83"/>
                  <a:gd name="T28" fmla="*/ 3 w 15"/>
                  <a:gd name="T29" fmla="*/ 80 h 83"/>
                  <a:gd name="T30" fmla="*/ 3 w 15"/>
                  <a:gd name="T31" fmla="*/ 82 h 83"/>
                  <a:gd name="T32" fmla="*/ 5 w 15"/>
                  <a:gd name="T33" fmla="*/ 82 h 83"/>
                  <a:gd name="T34" fmla="*/ 6 w 15"/>
                  <a:gd name="T35" fmla="*/ 78 h 83"/>
                  <a:gd name="T36" fmla="*/ 7 w 15"/>
                  <a:gd name="T37" fmla="*/ 72 h 83"/>
                  <a:gd name="T38" fmla="*/ 7 w 15"/>
                  <a:gd name="T39" fmla="*/ 62 h 83"/>
                  <a:gd name="T40" fmla="*/ 10 w 15"/>
                  <a:gd name="T41" fmla="*/ 42 h 83"/>
                  <a:gd name="T42" fmla="*/ 12 w 15"/>
                  <a:gd name="T43" fmla="*/ 21 h 83"/>
                  <a:gd name="T44" fmla="*/ 13 w 15"/>
                  <a:gd name="T45" fmla="*/ 12 h 83"/>
                  <a:gd name="T46" fmla="*/ 14 w 15"/>
                  <a:gd name="T47" fmla="*/ 6 h 83"/>
                  <a:gd name="T48" fmla="*/ 14 w 15"/>
                  <a:gd name="T49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" h="83">
                    <a:moveTo>
                      <a:pt x="14" y="3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5"/>
                      <a:pt x="12" y="6"/>
                    </a:cubicBezTo>
                    <a:cubicBezTo>
                      <a:pt x="12" y="8"/>
                      <a:pt x="12" y="9"/>
                      <a:pt x="11" y="11"/>
                    </a:cubicBezTo>
                    <a:cubicBezTo>
                      <a:pt x="11" y="14"/>
                      <a:pt x="10" y="18"/>
                      <a:pt x="10" y="21"/>
                    </a:cubicBezTo>
                    <a:cubicBezTo>
                      <a:pt x="8" y="28"/>
                      <a:pt x="8" y="35"/>
                      <a:pt x="7" y="41"/>
                    </a:cubicBezTo>
                    <a:cubicBezTo>
                      <a:pt x="6" y="45"/>
                      <a:pt x="6" y="49"/>
                      <a:pt x="5" y="53"/>
                    </a:cubicBezTo>
                    <a:cubicBezTo>
                      <a:pt x="6" y="49"/>
                      <a:pt x="6" y="44"/>
                      <a:pt x="6" y="40"/>
                    </a:cubicBezTo>
                    <a:cubicBezTo>
                      <a:pt x="7" y="27"/>
                      <a:pt x="8" y="14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13"/>
                      <a:pt x="5" y="27"/>
                      <a:pt x="4" y="40"/>
                    </a:cubicBezTo>
                    <a:cubicBezTo>
                      <a:pt x="3" y="46"/>
                      <a:pt x="2" y="53"/>
                      <a:pt x="2" y="59"/>
                    </a:cubicBezTo>
                    <a:cubicBezTo>
                      <a:pt x="1" y="63"/>
                      <a:pt x="1" y="66"/>
                      <a:pt x="1" y="69"/>
                    </a:cubicBezTo>
                    <a:cubicBezTo>
                      <a:pt x="0" y="73"/>
                      <a:pt x="0" y="76"/>
                      <a:pt x="0" y="79"/>
                    </a:cubicBezTo>
                    <a:cubicBezTo>
                      <a:pt x="0" y="81"/>
                      <a:pt x="2" y="81"/>
                      <a:pt x="3" y="80"/>
                    </a:cubicBezTo>
                    <a:cubicBezTo>
                      <a:pt x="3" y="81"/>
                      <a:pt x="3" y="81"/>
                      <a:pt x="3" y="82"/>
                    </a:cubicBezTo>
                    <a:cubicBezTo>
                      <a:pt x="3" y="83"/>
                      <a:pt x="5" y="83"/>
                      <a:pt x="5" y="82"/>
                    </a:cubicBezTo>
                    <a:cubicBezTo>
                      <a:pt x="6" y="81"/>
                      <a:pt x="6" y="79"/>
                      <a:pt x="6" y="78"/>
                    </a:cubicBezTo>
                    <a:cubicBezTo>
                      <a:pt x="6" y="76"/>
                      <a:pt x="6" y="74"/>
                      <a:pt x="7" y="72"/>
                    </a:cubicBezTo>
                    <a:cubicBezTo>
                      <a:pt x="7" y="69"/>
                      <a:pt x="7" y="66"/>
                      <a:pt x="7" y="62"/>
                    </a:cubicBezTo>
                    <a:cubicBezTo>
                      <a:pt x="8" y="56"/>
                      <a:pt x="9" y="49"/>
                      <a:pt x="10" y="42"/>
                    </a:cubicBezTo>
                    <a:cubicBezTo>
                      <a:pt x="10" y="35"/>
                      <a:pt x="11" y="28"/>
                      <a:pt x="12" y="21"/>
                    </a:cubicBezTo>
                    <a:cubicBezTo>
                      <a:pt x="12" y="18"/>
                      <a:pt x="13" y="15"/>
                      <a:pt x="13" y="12"/>
                    </a:cubicBezTo>
                    <a:cubicBezTo>
                      <a:pt x="14" y="10"/>
                      <a:pt x="14" y="8"/>
                      <a:pt x="14" y="6"/>
                    </a:cubicBezTo>
                    <a:cubicBezTo>
                      <a:pt x="14" y="5"/>
                      <a:pt x="15" y="4"/>
                      <a:pt x="14" y="3"/>
                    </a:cubicBezTo>
                  </a:path>
                </a:pathLst>
              </a:custGeom>
              <a:solidFill>
                <a:srgbClr val="949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8" name="Freeform 392">
                <a:extLst>
                  <a:ext uri="{FF2B5EF4-FFF2-40B4-BE49-F238E27FC236}">
                    <a16:creationId xmlns:a16="http://schemas.microsoft.com/office/drawing/2014/main" id="{E8E3FF18-3094-40CB-9D6F-4FB52C2962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0" y="2380"/>
                <a:ext cx="38" cy="210"/>
              </a:xfrm>
              <a:custGeom>
                <a:avLst/>
                <a:gdLst>
                  <a:gd name="T0" fmla="*/ 14 w 15"/>
                  <a:gd name="T1" fmla="*/ 7 h 85"/>
                  <a:gd name="T2" fmla="*/ 12 w 15"/>
                  <a:gd name="T3" fmla="*/ 16 h 85"/>
                  <a:gd name="T4" fmla="*/ 8 w 15"/>
                  <a:gd name="T5" fmla="*/ 41 h 85"/>
                  <a:gd name="T6" fmla="*/ 5 w 15"/>
                  <a:gd name="T7" fmla="*/ 54 h 85"/>
                  <a:gd name="T8" fmla="*/ 10 w 15"/>
                  <a:gd name="T9" fmla="*/ 2 h 85"/>
                  <a:gd name="T10" fmla="*/ 10 w 15"/>
                  <a:gd name="T11" fmla="*/ 1 h 85"/>
                  <a:gd name="T12" fmla="*/ 9 w 15"/>
                  <a:gd name="T13" fmla="*/ 3 h 85"/>
                  <a:gd name="T14" fmla="*/ 8 w 15"/>
                  <a:gd name="T15" fmla="*/ 16 h 85"/>
                  <a:gd name="T16" fmla="*/ 3 w 15"/>
                  <a:gd name="T17" fmla="*/ 67 h 85"/>
                  <a:gd name="T18" fmla="*/ 2 w 15"/>
                  <a:gd name="T19" fmla="*/ 80 h 85"/>
                  <a:gd name="T20" fmla="*/ 3 w 15"/>
                  <a:gd name="T21" fmla="*/ 81 h 85"/>
                  <a:gd name="T22" fmla="*/ 5 w 15"/>
                  <a:gd name="T23" fmla="*/ 82 h 85"/>
                  <a:gd name="T24" fmla="*/ 5 w 15"/>
                  <a:gd name="T25" fmla="*/ 83 h 85"/>
                  <a:gd name="T26" fmla="*/ 6 w 15"/>
                  <a:gd name="T27" fmla="*/ 78 h 85"/>
                  <a:gd name="T28" fmla="*/ 9 w 15"/>
                  <a:gd name="T29" fmla="*/ 46 h 85"/>
                  <a:gd name="T30" fmla="*/ 14 w 15"/>
                  <a:gd name="T31" fmla="*/ 14 h 85"/>
                  <a:gd name="T32" fmla="*/ 15 w 15"/>
                  <a:gd name="T33" fmla="*/ 6 h 85"/>
                  <a:gd name="T34" fmla="*/ 15 w 15"/>
                  <a:gd name="T35" fmla="*/ 4 h 85"/>
                  <a:gd name="T36" fmla="*/ 15 w 15"/>
                  <a:gd name="T37" fmla="*/ 9 h 85"/>
                  <a:gd name="T38" fmla="*/ 13 w 15"/>
                  <a:gd name="T39" fmla="*/ 25 h 85"/>
                  <a:gd name="T40" fmla="*/ 9 w 15"/>
                  <a:gd name="T41" fmla="*/ 67 h 85"/>
                  <a:gd name="T42" fmla="*/ 7 w 15"/>
                  <a:gd name="T43" fmla="*/ 83 h 85"/>
                  <a:gd name="T44" fmla="*/ 4 w 15"/>
                  <a:gd name="T45" fmla="*/ 84 h 85"/>
                  <a:gd name="T46" fmla="*/ 3 w 15"/>
                  <a:gd name="T47" fmla="*/ 82 h 85"/>
                  <a:gd name="T48" fmla="*/ 5 w 15"/>
                  <a:gd name="T49" fmla="*/ 81 h 85"/>
                  <a:gd name="T50" fmla="*/ 0 w 15"/>
                  <a:gd name="T51" fmla="*/ 81 h 85"/>
                  <a:gd name="T52" fmla="*/ 0 w 15"/>
                  <a:gd name="T53" fmla="*/ 76 h 85"/>
                  <a:gd name="T54" fmla="*/ 3 w 15"/>
                  <a:gd name="T55" fmla="*/ 50 h 85"/>
                  <a:gd name="T56" fmla="*/ 8 w 15"/>
                  <a:gd name="T57" fmla="*/ 7 h 85"/>
                  <a:gd name="T58" fmla="*/ 9 w 15"/>
                  <a:gd name="T59" fmla="*/ 2 h 85"/>
                  <a:gd name="T60" fmla="*/ 11 w 15"/>
                  <a:gd name="T61" fmla="*/ 1 h 85"/>
                  <a:gd name="T62" fmla="*/ 9 w 15"/>
                  <a:gd name="T63" fmla="*/ 20 h 85"/>
                  <a:gd name="T64" fmla="*/ 5 w 15"/>
                  <a:gd name="T65" fmla="*/ 54 h 85"/>
                  <a:gd name="T66" fmla="*/ 11 w 15"/>
                  <a:gd name="T67" fmla="*/ 16 h 85"/>
                  <a:gd name="T68" fmla="*/ 13 w 15"/>
                  <a:gd name="T69" fmla="*/ 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" h="85">
                    <a:moveTo>
                      <a:pt x="15" y="4"/>
                    </a:moveTo>
                    <a:cubicBezTo>
                      <a:pt x="14" y="4"/>
                      <a:pt x="14" y="6"/>
                      <a:pt x="14" y="7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2"/>
                      <a:pt x="12" y="14"/>
                      <a:pt x="12" y="16"/>
                    </a:cubicBezTo>
                    <a:cubicBezTo>
                      <a:pt x="11" y="20"/>
                      <a:pt x="11" y="25"/>
                      <a:pt x="10" y="29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42"/>
                      <a:pt x="7" y="31"/>
                      <a:pt x="8" y="2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70"/>
                      <a:pt x="2" y="73"/>
                      <a:pt x="2" y="76"/>
                    </a:cubicBezTo>
                    <a:cubicBezTo>
                      <a:pt x="2" y="77"/>
                      <a:pt x="2" y="79"/>
                      <a:pt x="2" y="80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3" y="81"/>
                      <a:pt x="3" y="81"/>
                      <a:pt x="3" y="81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1"/>
                      <a:pt x="5" y="82"/>
                      <a:pt x="5" y="82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5" y="83"/>
                      <a:pt x="5" y="83"/>
                      <a:pt x="6" y="82"/>
                    </a:cubicBezTo>
                    <a:cubicBezTo>
                      <a:pt x="6" y="81"/>
                      <a:pt x="6" y="79"/>
                      <a:pt x="6" y="78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8" y="60"/>
                      <a:pt x="9" y="53"/>
                      <a:pt x="9" y="46"/>
                    </a:cubicBezTo>
                    <a:cubicBezTo>
                      <a:pt x="10" y="39"/>
                      <a:pt x="11" y="32"/>
                      <a:pt x="12" y="25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8"/>
                      <a:pt x="15" y="7"/>
                      <a:pt x="15" y="6"/>
                    </a:cubicBezTo>
                    <a:cubicBezTo>
                      <a:pt x="15" y="6"/>
                      <a:pt x="15" y="5"/>
                      <a:pt x="15" y="4"/>
                    </a:cubicBezTo>
                    <a:moveTo>
                      <a:pt x="15" y="4"/>
                    </a:moveTo>
                    <a:cubicBezTo>
                      <a:pt x="15" y="5"/>
                      <a:pt x="15" y="6"/>
                      <a:pt x="15" y="6"/>
                    </a:cubicBezTo>
                    <a:cubicBezTo>
                      <a:pt x="15" y="7"/>
                      <a:pt x="15" y="8"/>
                      <a:pt x="15" y="9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32"/>
                      <a:pt x="12" y="39"/>
                      <a:pt x="11" y="4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8" y="79"/>
                      <a:pt x="8" y="81"/>
                      <a:pt x="7" y="83"/>
                    </a:cubicBezTo>
                    <a:cubicBezTo>
                      <a:pt x="7" y="84"/>
                      <a:pt x="6" y="84"/>
                      <a:pt x="6" y="85"/>
                    </a:cubicBezTo>
                    <a:cubicBezTo>
                      <a:pt x="5" y="85"/>
                      <a:pt x="4" y="85"/>
                      <a:pt x="4" y="84"/>
                    </a:cubicBezTo>
                    <a:cubicBezTo>
                      <a:pt x="3" y="84"/>
                      <a:pt x="3" y="83"/>
                      <a:pt x="3" y="83"/>
                    </a:cubicBezTo>
                    <a:cubicBezTo>
                      <a:pt x="3" y="82"/>
                      <a:pt x="3" y="82"/>
                      <a:pt x="3" y="82"/>
                    </a:cubicBezTo>
                    <a:cubicBezTo>
                      <a:pt x="3" y="82"/>
                      <a:pt x="3" y="81"/>
                      <a:pt x="3" y="81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4" y="82"/>
                      <a:pt x="3" y="83"/>
                      <a:pt x="2" y="83"/>
                    </a:cubicBezTo>
                    <a:cubicBezTo>
                      <a:pt x="1" y="82"/>
                      <a:pt x="0" y="82"/>
                      <a:pt x="0" y="81"/>
                    </a:cubicBezTo>
                    <a:cubicBezTo>
                      <a:pt x="0" y="81"/>
                      <a:pt x="0" y="80"/>
                      <a:pt x="0" y="80"/>
                    </a:cubicBezTo>
                    <a:cubicBezTo>
                      <a:pt x="0" y="78"/>
                      <a:pt x="0" y="77"/>
                      <a:pt x="0" y="76"/>
                    </a:cubicBezTo>
                    <a:cubicBezTo>
                      <a:pt x="1" y="73"/>
                      <a:pt x="1" y="70"/>
                      <a:pt x="1" y="67"/>
                    </a:cubicBezTo>
                    <a:cubicBezTo>
                      <a:pt x="2" y="61"/>
                      <a:pt x="2" y="56"/>
                      <a:pt x="3" y="50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31"/>
                      <a:pt x="8" y="43"/>
                      <a:pt x="7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45"/>
                      <a:pt x="8" y="37"/>
                      <a:pt x="9" y="29"/>
                    </a:cubicBezTo>
                    <a:cubicBezTo>
                      <a:pt x="10" y="24"/>
                      <a:pt x="10" y="20"/>
                      <a:pt x="11" y="16"/>
                    </a:cubicBezTo>
                    <a:cubicBezTo>
                      <a:pt x="12" y="14"/>
                      <a:pt x="12" y="12"/>
                      <a:pt x="13" y="10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6"/>
                      <a:pt x="13" y="4"/>
                      <a:pt x="15" y="4"/>
                    </a:cubicBezTo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9" name="Freeform 393">
                <a:extLst>
                  <a:ext uri="{FF2B5EF4-FFF2-40B4-BE49-F238E27FC236}">
                    <a16:creationId xmlns:a16="http://schemas.microsoft.com/office/drawing/2014/main" id="{C513BE66-D929-4477-8288-5C3BFED4D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125"/>
                <a:ext cx="89" cy="163"/>
              </a:xfrm>
              <a:custGeom>
                <a:avLst/>
                <a:gdLst>
                  <a:gd name="T0" fmla="*/ 0 w 36"/>
                  <a:gd name="T1" fmla="*/ 66 h 66"/>
                  <a:gd name="T2" fmla="*/ 7 w 36"/>
                  <a:gd name="T3" fmla="*/ 51 h 66"/>
                  <a:gd name="T4" fmla="*/ 11 w 36"/>
                  <a:gd name="T5" fmla="*/ 39 h 66"/>
                  <a:gd name="T6" fmla="*/ 24 w 36"/>
                  <a:gd name="T7" fmla="*/ 17 h 66"/>
                  <a:gd name="T8" fmla="*/ 36 w 36"/>
                  <a:gd name="T9" fmla="*/ 0 h 66"/>
                  <a:gd name="T10" fmla="*/ 6 w 36"/>
                  <a:gd name="T11" fmla="*/ 60 h 66"/>
                  <a:gd name="T12" fmla="*/ 0 w 36"/>
                  <a:gd name="T1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0" y="66"/>
                    </a:moveTo>
                    <a:cubicBezTo>
                      <a:pt x="3" y="61"/>
                      <a:pt x="5" y="56"/>
                      <a:pt x="7" y="51"/>
                    </a:cubicBezTo>
                    <a:cubicBezTo>
                      <a:pt x="8" y="47"/>
                      <a:pt x="9" y="43"/>
                      <a:pt x="11" y="39"/>
                    </a:cubicBezTo>
                    <a:cubicBezTo>
                      <a:pt x="14" y="31"/>
                      <a:pt x="19" y="24"/>
                      <a:pt x="24" y="17"/>
                    </a:cubicBezTo>
                    <a:cubicBezTo>
                      <a:pt x="28" y="11"/>
                      <a:pt x="32" y="6"/>
                      <a:pt x="36" y="0"/>
                    </a:cubicBezTo>
                    <a:cubicBezTo>
                      <a:pt x="32" y="22"/>
                      <a:pt x="22" y="44"/>
                      <a:pt x="6" y="60"/>
                    </a:cubicBezTo>
                    <a:cubicBezTo>
                      <a:pt x="4" y="62"/>
                      <a:pt x="2" y="64"/>
                      <a:pt x="0" y="66"/>
                    </a:cubicBezTo>
                    <a:close/>
                  </a:path>
                </a:pathLst>
              </a:custGeom>
              <a:solidFill>
                <a:srgbClr val="7E8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0" name="Freeform 394">
                <a:extLst>
                  <a:ext uri="{FF2B5EF4-FFF2-40B4-BE49-F238E27FC236}">
                    <a16:creationId xmlns:a16="http://schemas.microsoft.com/office/drawing/2014/main" id="{DFD28F7C-C1C2-4206-89C1-4F3B8595E0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65" y="2120"/>
                <a:ext cx="92" cy="168"/>
              </a:xfrm>
              <a:custGeom>
                <a:avLst/>
                <a:gdLst>
                  <a:gd name="T0" fmla="*/ 0 w 37"/>
                  <a:gd name="T1" fmla="*/ 68 h 68"/>
                  <a:gd name="T2" fmla="*/ 7 w 37"/>
                  <a:gd name="T3" fmla="*/ 51 h 68"/>
                  <a:gd name="T4" fmla="*/ 10 w 37"/>
                  <a:gd name="T5" fmla="*/ 42 h 68"/>
                  <a:gd name="T6" fmla="*/ 14 w 37"/>
                  <a:gd name="T7" fmla="*/ 33 h 68"/>
                  <a:gd name="T8" fmla="*/ 25 w 37"/>
                  <a:gd name="T9" fmla="*/ 17 h 68"/>
                  <a:gd name="T10" fmla="*/ 36 w 37"/>
                  <a:gd name="T11" fmla="*/ 2 h 68"/>
                  <a:gd name="T12" fmla="*/ 37 w 37"/>
                  <a:gd name="T13" fmla="*/ 0 h 68"/>
                  <a:gd name="T14" fmla="*/ 36 w 37"/>
                  <a:gd name="T15" fmla="*/ 2 h 68"/>
                  <a:gd name="T16" fmla="*/ 24 w 37"/>
                  <a:gd name="T17" fmla="*/ 39 h 68"/>
                  <a:gd name="T18" fmla="*/ 13 w 37"/>
                  <a:gd name="T19" fmla="*/ 55 h 68"/>
                  <a:gd name="T20" fmla="*/ 7 w 37"/>
                  <a:gd name="T21" fmla="*/ 62 h 68"/>
                  <a:gd name="T22" fmla="*/ 0 w 37"/>
                  <a:gd name="T23" fmla="*/ 68 h 68"/>
                  <a:gd name="T24" fmla="*/ 0 w 37"/>
                  <a:gd name="T25" fmla="*/ 68 h 68"/>
                  <a:gd name="T26" fmla="*/ 6 w 37"/>
                  <a:gd name="T27" fmla="*/ 61 h 68"/>
                  <a:gd name="T28" fmla="*/ 12 w 37"/>
                  <a:gd name="T29" fmla="*/ 54 h 68"/>
                  <a:gd name="T30" fmla="*/ 23 w 37"/>
                  <a:gd name="T31" fmla="*/ 38 h 68"/>
                  <a:gd name="T32" fmla="*/ 35 w 37"/>
                  <a:gd name="T33" fmla="*/ 2 h 68"/>
                  <a:gd name="T34" fmla="*/ 36 w 37"/>
                  <a:gd name="T35" fmla="*/ 2 h 68"/>
                  <a:gd name="T36" fmla="*/ 15 w 37"/>
                  <a:gd name="T37" fmla="*/ 34 h 68"/>
                  <a:gd name="T38" fmla="*/ 11 w 37"/>
                  <a:gd name="T39" fmla="*/ 42 h 68"/>
                  <a:gd name="T40" fmla="*/ 8 w 37"/>
                  <a:gd name="T41" fmla="*/ 51 h 68"/>
                  <a:gd name="T42" fmla="*/ 0 w 37"/>
                  <a:gd name="T4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68">
                    <a:moveTo>
                      <a:pt x="0" y="68"/>
                    </a:moveTo>
                    <a:cubicBezTo>
                      <a:pt x="3" y="62"/>
                      <a:pt x="5" y="57"/>
                      <a:pt x="7" y="51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39"/>
                      <a:pt x="12" y="36"/>
                      <a:pt x="14" y="33"/>
                    </a:cubicBezTo>
                    <a:cubicBezTo>
                      <a:pt x="17" y="27"/>
                      <a:pt x="21" y="22"/>
                      <a:pt x="25" y="17"/>
                    </a:cubicBezTo>
                    <a:cubicBezTo>
                      <a:pt x="28" y="12"/>
                      <a:pt x="32" y="7"/>
                      <a:pt x="36" y="2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5" y="15"/>
                      <a:pt x="31" y="27"/>
                      <a:pt x="24" y="39"/>
                    </a:cubicBezTo>
                    <a:cubicBezTo>
                      <a:pt x="21" y="44"/>
                      <a:pt x="18" y="50"/>
                      <a:pt x="13" y="55"/>
                    </a:cubicBezTo>
                    <a:cubicBezTo>
                      <a:pt x="11" y="57"/>
                      <a:pt x="9" y="59"/>
                      <a:pt x="7" y="62"/>
                    </a:cubicBezTo>
                    <a:cubicBezTo>
                      <a:pt x="5" y="64"/>
                      <a:pt x="2" y="66"/>
                      <a:pt x="0" y="68"/>
                    </a:cubicBezTo>
                    <a:close/>
                    <a:moveTo>
                      <a:pt x="0" y="68"/>
                    </a:moveTo>
                    <a:cubicBezTo>
                      <a:pt x="2" y="66"/>
                      <a:pt x="4" y="63"/>
                      <a:pt x="6" y="61"/>
                    </a:cubicBezTo>
                    <a:cubicBezTo>
                      <a:pt x="8" y="59"/>
                      <a:pt x="10" y="56"/>
                      <a:pt x="12" y="54"/>
                    </a:cubicBezTo>
                    <a:cubicBezTo>
                      <a:pt x="16" y="49"/>
                      <a:pt x="20" y="43"/>
                      <a:pt x="23" y="38"/>
                    </a:cubicBezTo>
                    <a:cubicBezTo>
                      <a:pt x="29" y="27"/>
                      <a:pt x="33" y="14"/>
                      <a:pt x="35" y="2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29" y="12"/>
                      <a:pt x="21" y="23"/>
                      <a:pt x="15" y="34"/>
                    </a:cubicBezTo>
                    <a:cubicBezTo>
                      <a:pt x="14" y="37"/>
                      <a:pt x="12" y="39"/>
                      <a:pt x="11" y="42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7"/>
                      <a:pt x="3" y="63"/>
                      <a:pt x="0" y="68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1" name="Freeform 395">
                <a:extLst>
                  <a:ext uri="{FF2B5EF4-FFF2-40B4-BE49-F238E27FC236}">
                    <a16:creationId xmlns:a16="http://schemas.microsoft.com/office/drawing/2014/main" id="{8CB31827-6D57-4C76-929E-0C0175D4A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288"/>
                <a:ext cx="15" cy="20"/>
              </a:xfrm>
              <a:custGeom>
                <a:avLst/>
                <a:gdLst>
                  <a:gd name="T0" fmla="*/ 0 w 6"/>
                  <a:gd name="T1" fmla="*/ 8 h 8"/>
                  <a:gd name="T2" fmla="*/ 6 w 6"/>
                  <a:gd name="T3" fmla="*/ 0 h 8"/>
                  <a:gd name="T4" fmla="*/ 2 w 6"/>
                  <a:gd name="T5" fmla="*/ 8 h 8"/>
                  <a:gd name="T6" fmla="*/ 0 w 6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cubicBezTo>
                      <a:pt x="2" y="5"/>
                      <a:pt x="4" y="3"/>
                      <a:pt x="6" y="0"/>
                    </a:cubicBezTo>
                    <a:cubicBezTo>
                      <a:pt x="5" y="3"/>
                      <a:pt x="3" y="5"/>
                      <a:pt x="2" y="8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E8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2" name="Freeform 396">
                <a:extLst>
                  <a:ext uri="{FF2B5EF4-FFF2-40B4-BE49-F238E27FC236}">
                    <a16:creationId xmlns:a16="http://schemas.microsoft.com/office/drawing/2014/main" id="{71CB9862-E8E4-4A1E-954D-93B303E53E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0" y="2281"/>
                <a:ext cx="20" cy="30"/>
              </a:xfrm>
              <a:custGeom>
                <a:avLst/>
                <a:gdLst>
                  <a:gd name="T0" fmla="*/ 0 w 8"/>
                  <a:gd name="T1" fmla="*/ 12 h 12"/>
                  <a:gd name="T2" fmla="*/ 1 w 8"/>
                  <a:gd name="T3" fmla="*/ 9 h 12"/>
                  <a:gd name="T4" fmla="*/ 2 w 8"/>
                  <a:gd name="T5" fmla="*/ 7 h 12"/>
                  <a:gd name="T6" fmla="*/ 4 w 8"/>
                  <a:gd name="T7" fmla="*/ 5 h 12"/>
                  <a:gd name="T8" fmla="*/ 6 w 8"/>
                  <a:gd name="T9" fmla="*/ 3 h 12"/>
                  <a:gd name="T10" fmla="*/ 8 w 8"/>
                  <a:gd name="T11" fmla="*/ 0 h 12"/>
                  <a:gd name="T12" fmla="*/ 6 w 8"/>
                  <a:gd name="T13" fmla="*/ 4 h 12"/>
                  <a:gd name="T14" fmla="*/ 5 w 8"/>
                  <a:gd name="T15" fmla="*/ 8 h 12"/>
                  <a:gd name="T16" fmla="*/ 2 w 8"/>
                  <a:gd name="T17" fmla="*/ 11 h 12"/>
                  <a:gd name="T18" fmla="*/ 2 w 8"/>
                  <a:gd name="T19" fmla="*/ 11 h 12"/>
                  <a:gd name="T20" fmla="*/ 2 w 8"/>
                  <a:gd name="T21" fmla="*/ 11 h 12"/>
                  <a:gd name="T22" fmla="*/ 0 w 8"/>
                  <a:gd name="T23" fmla="*/ 12 h 12"/>
                  <a:gd name="T24" fmla="*/ 0 w 8"/>
                  <a:gd name="T25" fmla="*/ 11 h 12"/>
                  <a:gd name="T26" fmla="*/ 1 w 8"/>
                  <a:gd name="T27" fmla="*/ 10 h 12"/>
                  <a:gd name="T28" fmla="*/ 1 w 8"/>
                  <a:gd name="T29" fmla="*/ 11 h 12"/>
                  <a:gd name="T30" fmla="*/ 3 w 8"/>
                  <a:gd name="T31" fmla="*/ 7 h 12"/>
                  <a:gd name="T32" fmla="*/ 6 w 8"/>
                  <a:gd name="T33" fmla="*/ 3 h 12"/>
                  <a:gd name="T34" fmla="*/ 6 w 8"/>
                  <a:gd name="T35" fmla="*/ 4 h 12"/>
                  <a:gd name="T36" fmla="*/ 5 w 8"/>
                  <a:gd name="T37" fmla="*/ 5 h 12"/>
                  <a:gd name="T38" fmla="*/ 3 w 8"/>
                  <a:gd name="T39" fmla="*/ 8 h 12"/>
                  <a:gd name="T40" fmla="*/ 2 w 8"/>
                  <a:gd name="T41" fmla="*/ 10 h 12"/>
                  <a:gd name="T42" fmla="*/ 0 w 8"/>
                  <a:gd name="T4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cubicBezTo>
                      <a:pt x="0" y="10"/>
                      <a:pt x="0" y="10"/>
                      <a:pt x="1" y="9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3" y="6"/>
                      <a:pt x="4" y="6"/>
                      <a:pt x="4" y="5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5" y="6"/>
                      <a:pt x="5" y="8"/>
                    </a:cubicBezTo>
                    <a:cubicBezTo>
                      <a:pt x="4" y="9"/>
                      <a:pt x="3" y="10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0" y="12"/>
                      <a:pt x="0" y="12"/>
                    </a:cubicBezTo>
                    <a:close/>
                    <a:moveTo>
                      <a:pt x="0" y="11"/>
                    </a:moveTo>
                    <a:cubicBezTo>
                      <a:pt x="1" y="11"/>
                      <a:pt x="1" y="11"/>
                      <a:pt x="1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2" y="8"/>
                      <a:pt x="3" y="7"/>
                    </a:cubicBezTo>
                    <a:cubicBezTo>
                      <a:pt x="4" y="5"/>
                      <a:pt x="5" y="4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5"/>
                      <a:pt x="5" y="5"/>
                    </a:cubicBezTo>
                    <a:cubicBezTo>
                      <a:pt x="4" y="6"/>
                      <a:pt x="4" y="7"/>
                      <a:pt x="3" y="8"/>
                    </a:cubicBezTo>
                    <a:cubicBezTo>
                      <a:pt x="3" y="8"/>
                      <a:pt x="2" y="9"/>
                      <a:pt x="2" y="10"/>
                    </a:cubicBezTo>
                    <a:cubicBezTo>
                      <a:pt x="1" y="10"/>
                      <a:pt x="1" y="11"/>
                      <a:pt x="0" y="11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3" name="Freeform 397">
                <a:extLst>
                  <a:ext uri="{FF2B5EF4-FFF2-40B4-BE49-F238E27FC236}">
                    <a16:creationId xmlns:a16="http://schemas.microsoft.com/office/drawing/2014/main" id="{2157105C-F947-4F27-A8DB-E952BD332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207"/>
                <a:ext cx="136" cy="116"/>
              </a:xfrm>
              <a:custGeom>
                <a:avLst/>
                <a:gdLst>
                  <a:gd name="T0" fmla="*/ 9 w 55"/>
                  <a:gd name="T1" fmla="*/ 42 h 47"/>
                  <a:gd name="T2" fmla="*/ 55 w 55"/>
                  <a:gd name="T3" fmla="*/ 0 h 47"/>
                  <a:gd name="T4" fmla="*/ 39 w 55"/>
                  <a:gd name="T5" fmla="*/ 26 h 47"/>
                  <a:gd name="T6" fmla="*/ 24 w 55"/>
                  <a:gd name="T7" fmla="*/ 39 h 47"/>
                  <a:gd name="T8" fmla="*/ 0 w 55"/>
                  <a:gd name="T9" fmla="*/ 47 h 47"/>
                  <a:gd name="T10" fmla="*/ 9 w 55"/>
                  <a:gd name="T11" fmla="*/ 4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47">
                    <a:moveTo>
                      <a:pt x="9" y="42"/>
                    </a:moveTo>
                    <a:cubicBezTo>
                      <a:pt x="20" y="24"/>
                      <a:pt x="36" y="10"/>
                      <a:pt x="55" y="0"/>
                    </a:cubicBezTo>
                    <a:cubicBezTo>
                      <a:pt x="50" y="9"/>
                      <a:pt x="45" y="18"/>
                      <a:pt x="39" y="26"/>
                    </a:cubicBezTo>
                    <a:cubicBezTo>
                      <a:pt x="35" y="31"/>
                      <a:pt x="30" y="36"/>
                      <a:pt x="24" y="39"/>
                    </a:cubicBezTo>
                    <a:cubicBezTo>
                      <a:pt x="17" y="43"/>
                      <a:pt x="7" y="43"/>
                      <a:pt x="0" y="47"/>
                    </a:cubicBezTo>
                    <a:lnTo>
                      <a:pt x="9" y="42"/>
                    </a:lnTo>
                    <a:close/>
                  </a:path>
                </a:pathLst>
              </a:custGeom>
              <a:solidFill>
                <a:srgbClr val="7E8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4" name="Freeform 398">
                <a:extLst>
                  <a:ext uri="{FF2B5EF4-FFF2-40B4-BE49-F238E27FC236}">
                    <a16:creationId xmlns:a16="http://schemas.microsoft.com/office/drawing/2014/main" id="{4747CB69-1B78-41C8-B934-07D48BD077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0" y="2204"/>
                <a:ext cx="141" cy="119"/>
              </a:xfrm>
              <a:custGeom>
                <a:avLst/>
                <a:gdLst>
                  <a:gd name="T0" fmla="*/ 10 w 57"/>
                  <a:gd name="T1" fmla="*/ 43 h 48"/>
                  <a:gd name="T2" fmla="*/ 19 w 57"/>
                  <a:gd name="T3" fmla="*/ 30 h 48"/>
                  <a:gd name="T4" fmla="*/ 30 w 57"/>
                  <a:gd name="T5" fmla="*/ 18 h 48"/>
                  <a:gd name="T6" fmla="*/ 56 w 57"/>
                  <a:gd name="T7" fmla="*/ 1 h 48"/>
                  <a:gd name="T8" fmla="*/ 57 w 57"/>
                  <a:gd name="T9" fmla="*/ 0 h 48"/>
                  <a:gd name="T10" fmla="*/ 56 w 57"/>
                  <a:gd name="T11" fmla="*/ 1 h 48"/>
                  <a:gd name="T12" fmla="*/ 47 w 57"/>
                  <a:gd name="T13" fmla="*/ 18 h 48"/>
                  <a:gd name="T14" fmla="*/ 35 w 57"/>
                  <a:gd name="T15" fmla="*/ 33 h 48"/>
                  <a:gd name="T16" fmla="*/ 28 w 57"/>
                  <a:gd name="T17" fmla="*/ 40 h 48"/>
                  <a:gd name="T18" fmla="*/ 19 w 57"/>
                  <a:gd name="T19" fmla="*/ 44 h 48"/>
                  <a:gd name="T20" fmla="*/ 1 w 57"/>
                  <a:gd name="T21" fmla="*/ 48 h 48"/>
                  <a:gd name="T22" fmla="*/ 0 w 57"/>
                  <a:gd name="T23" fmla="*/ 47 h 48"/>
                  <a:gd name="T24" fmla="*/ 10 w 57"/>
                  <a:gd name="T25" fmla="*/ 43 h 48"/>
                  <a:gd name="T26" fmla="*/ 10 w 57"/>
                  <a:gd name="T27" fmla="*/ 43 h 48"/>
                  <a:gd name="T28" fmla="*/ 1 w 57"/>
                  <a:gd name="T29" fmla="*/ 48 h 48"/>
                  <a:gd name="T30" fmla="*/ 0 w 57"/>
                  <a:gd name="T31" fmla="*/ 47 h 48"/>
                  <a:gd name="T32" fmla="*/ 19 w 57"/>
                  <a:gd name="T33" fmla="*/ 42 h 48"/>
                  <a:gd name="T34" fmla="*/ 27 w 57"/>
                  <a:gd name="T35" fmla="*/ 38 h 48"/>
                  <a:gd name="T36" fmla="*/ 34 w 57"/>
                  <a:gd name="T37" fmla="*/ 32 h 48"/>
                  <a:gd name="T38" fmla="*/ 46 w 57"/>
                  <a:gd name="T39" fmla="*/ 17 h 48"/>
                  <a:gd name="T40" fmla="*/ 56 w 57"/>
                  <a:gd name="T41" fmla="*/ 1 h 48"/>
                  <a:gd name="T42" fmla="*/ 56 w 57"/>
                  <a:gd name="T43" fmla="*/ 1 h 48"/>
                  <a:gd name="T44" fmla="*/ 31 w 57"/>
                  <a:gd name="T45" fmla="*/ 20 h 48"/>
                  <a:gd name="T46" fmla="*/ 20 w 57"/>
                  <a:gd name="T47" fmla="*/ 31 h 48"/>
                  <a:gd name="T48" fmla="*/ 10 w 57"/>
                  <a:gd name="T49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7" h="48">
                    <a:moveTo>
                      <a:pt x="10" y="43"/>
                    </a:moveTo>
                    <a:cubicBezTo>
                      <a:pt x="12" y="38"/>
                      <a:pt x="16" y="34"/>
                      <a:pt x="19" y="30"/>
                    </a:cubicBezTo>
                    <a:cubicBezTo>
                      <a:pt x="22" y="26"/>
                      <a:pt x="26" y="22"/>
                      <a:pt x="30" y="18"/>
                    </a:cubicBezTo>
                    <a:cubicBezTo>
                      <a:pt x="38" y="11"/>
                      <a:pt x="47" y="6"/>
                      <a:pt x="56" y="1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3" y="7"/>
                      <a:pt x="50" y="12"/>
                      <a:pt x="47" y="18"/>
                    </a:cubicBezTo>
                    <a:cubicBezTo>
                      <a:pt x="43" y="23"/>
                      <a:pt x="40" y="28"/>
                      <a:pt x="35" y="33"/>
                    </a:cubicBezTo>
                    <a:cubicBezTo>
                      <a:pt x="33" y="36"/>
                      <a:pt x="31" y="38"/>
                      <a:pt x="28" y="40"/>
                    </a:cubicBezTo>
                    <a:cubicBezTo>
                      <a:pt x="25" y="41"/>
                      <a:pt x="22" y="43"/>
                      <a:pt x="19" y="44"/>
                    </a:cubicBezTo>
                    <a:cubicBezTo>
                      <a:pt x="13" y="45"/>
                      <a:pt x="7" y="46"/>
                      <a:pt x="1" y="48"/>
                    </a:cubicBezTo>
                    <a:cubicBezTo>
                      <a:pt x="0" y="47"/>
                      <a:pt x="0" y="47"/>
                      <a:pt x="0" y="47"/>
                    </a:cubicBezTo>
                    <a:lnTo>
                      <a:pt x="10" y="43"/>
                    </a:lnTo>
                    <a:close/>
                    <a:moveTo>
                      <a:pt x="10" y="43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6" y="44"/>
                      <a:pt x="13" y="44"/>
                      <a:pt x="19" y="42"/>
                    </a:cubicBezTo>
                    <a:cubicBezTo>
                      <a:pt x="22" y="41"/>
                      <a:pt x="25" y="40"/>
                      <a:pt x="27" y="38"/>
                    </a:cubicBezTo>
                    <a:cubicBezTo>
                      <a:pt x="30" y="36"/>
                      <a:pt x="32" y="34"/>
                      <a:pt x="34" y="32"/>
                    </a:cubicBezTo>
                    <a:cubicBezTo>
                      <a:pt x="38" y="27"/>
                      <a:pt x="42" y="22"/>
                      <a:pt x="46" y="17"/>
                    </a:cubicBezTo>
                    <a:cubicBezTo>
                      <a:pt x="49" y="12"/>
                      <a:pt x="53" y="7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47" y="6"/>
                      <a:pt x="39" y="13"/>
                      <a:pt x="31" y="20"/>
                    </a:cubicBezTo>
                    <a:cubicBezTo>
                      <a:pt x="27" y="23"/>
                      <a:pt x="23" y="27"/>
                      <a:pt x="20" y="31"/>
                    </a:cubicBezTo>
                    <a:cubicBezTo>
                      <a:pt x="16" y="35"/>
                      <a:pt x="13" y="39"/>
                      <a:pt x="10" y="43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5" name="Freeform 399">
                <a:extLst>
                  <a:ext uri="{FF2B5EF4-FFF2-40B4-BE49-F238E27FC236}">
                    <a16:creationId xmlns:a16="http://schemas.microsoft.com/office/drawing/2014/main" id="{38D99F8E-AD7D-43B8-B933-58FC8164F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5" y="2078"/>
                <a:ext cx="42" cy="183"/>
              </a:xfrm>
              <a:custGeom>
                <a:avLst/>
                <a:gdLst>
                  <a:gd name="T0" fmla="*/ 3 w 17"/>
                  <a:gd name="T1" fmla="*/ 74 h 74"/>
                  <a:gd name="T2" fmla="*/ 7 w 17"/>
                  <a:gd name="T3" fmla="*/ 58 h 74"/>
                  <a:gd name="T4" fmla="*/ 12 w 17"/>
                  <a:gd name="T5" fmla="*/ 46 h 74"/>
                  <a:gd name="T6" fmla="*/ 16 w 17"/>
                  <a:gd name="T7" fmla="*/ 20 h 74"/>
                  <a:gd name="T8" fmla="*/ 17 w 17"/>
                  <a:gd name="T9" fmla="*/ 0 h 74"/>
                  <a:gd name="T10" fmla="*/ 2 w 17"/>
                  <a:gd name="T11" fmla="*/ 66 h 74"/>
                  <a:gd name="T12" fmla="*/ 3 w 17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74">
                    <a:moveTo>
                      <a:pt x="3" y="74"/>
                    </a:moveTo>
                    <a:cubicBezTo>
                      <a:pt x="4" y="69"/>
                      <a:pt x="5" y="63"/>
                      <a:pt x="7" y="58"/>
                    </a:cubicBezTo>
                    <a:cubicBezTo>
                      <a:pt x="9" y="54"/>
                      <a:pt x="10" y="50"/>
                      <a:pt x="12" y="46"/>
                    </a:cubicBezTo>
                    <a:cubicBezTo>
                      <a:pt x="14" y="38"/>
                      <a:pt x="15" y="29"/>
                      <a:pt x="16" y="20"/>
                    </a:cubicBezTo>
                    <a:cubicBezTo>
                      <a:pt x="16" y="14"/>
                      <a:pt x="17" y="7"/>
                      <a:pt x="17" y="0"/>
                    </a:cubicBezTo>
                    <a:cubicBezTo>
                      <a:pt x="6" y="20"/>
                      <a:pt x="0" y="43"/>
                      <a:pt x="2" y="66"/>
                    </a:cubicBezTo>
                    <a:cubicBezTo>
                      <a:pt x="2" y="68"/>
                      <a:pt x="3" y="71"/>
                      <a:pt x="3" y="74"/>
                    </a:cubicBezTo>
                    <a:close/>
                  </a:path>
                </a:pathLst>
              </a:custGeom>
              <a:solidFill>
                <a:srgbClr val="7E8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6" name="Freeform 400">
                <a:extLst>
                  <a:ext uri="{FF2B5EF4-FFF2-40B4-BE49-F238E27FC236}">
                    <a16:creationId xmlns:a16="http://schemas.microsoft.com/office/drawing/2014/main" id="{30B4103A-E74E-4C6C-B547-103E9ED5D5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8" y="2073"/>
                <a:ext cx="42" cy="188"/>
              </a:xfrm>
              <a:custGeom>
                <a:avLst/>
                <a:gdLst>
                  <a:gd name="T0" fmla="*/ 2 w 17"/>
                  <a:gd name="T1" fmla="*/ 76 h 76"/>
                  <a:gd name="T2" fmla="*/ 6 w 17"/>
                  <a:gd name="T3" fmla="*/ 58 h 76"/>
                  <a:gd name="T4" fmla="*/ 10 w 17"/>
                  <a:gd name="T5" fmla="*/ 49 h 76"/>
                  <a:gd name="T6" fmla="*/ 12 w 17"/>
                  <a:gd name="T7" fmla="*/ 40 h 76"/>
                  <a:gd name="T8" fmla="*/ 16 w 17"/>
                  <a:gd name="T9" fmla="*/ 2 h 76"/>
                  <a:gd name="T10" fmla="*/ 17 w 17"/>
                  <a:gd name="T11" fmla="*/ 2 h 76"/>
                  <a:gd name="T12" fmla="*/ 4 w 17"/>
                  <a:gd name="T13" fmla="*/ 38 h 76"/>
                  <a:gd name="T14" fmla="*/ 1 w 17"/>
                  <a:gd name="T15" fmla="*/ 57 h 76"/>
                  <a:gd name="T16" fmla="*/ 1 w 17"/>
                  <a:gd name="T17" fmla="*/ 67 h 76"/>
                  <a:gd name="T18" fmla="*/ 2 w 17"/>
                  <a:gd name="T19" fmla="*/ 76 h 76"/>
                  <a:gd name="T20" fmla="*/ 2 w 17"/>
                  <a:gd name="T21" fmla="*/ 76 h 76"/>
                  <a:gd name="T22" fmla="*/ 1 w 17"/>
                  <a:gd name="T23" fmla="*/ 67 h 76"/>
                  <a:gd name="T24" fmla="*/ 0 w 17"/>
                  <a:gd name="T25" fmla="*/ 57 h 76"/>
                  <a:gd name="T26" fmla="*/ 2 w 17"/>
                  <a:gd name="T27" fmla="*/ 38 h 76"/>
                  <a:gd name="T28" fmla="*/ 16 w 17"/>
                  <a:gd name="T29" fmla="*/ 2 h 76"/>
                  <a:gd name="T30" fmla="*/ 17 w 17"/>
                  <a:gd name="T31" fmla="*/ 0 h 76"/>
                  <a:gd name="T32" fmla="*/ 17 w 17"/>
                  <a:gd name="T33" fmla="*/ 2 h 76"/>
                  <a:gd name="T34" fmla="*/ 15 w 17"/>
                  <a:gd name="T35" fmla="*/ 21 h 76"/>
                  <a:gd name="T36" fmla="*/ 13 w 17"/>
                  <a:gd name="T37" fmla="*/ 40 h 76"/>
                  <a:gd name="T38" fmla="*/ 11 w 17"/>
                  <a:gd name="T39" fmla="*/ 49 h 76"/>
                  <a:gd name="T40" fmla="*/ 8 w 17"/>
                  <a:gd name="T41" fmla="*/ 58 h 76"/>
                  <a:gd name="T42" fmla="*/ 2 w 17"/>
                  <a:gd name="T4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76">
                    <a:moveTo>
                      <a:pt x="2" y="76"/>
                    </a:moveTo>
                    <a:cubicBezTo>
                      <a:pt x="2" y="70"/>
                      <a:pt x="4" y="64"/>
                      <a:pt x="6" y="58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1" y="46"/>
                      <a:pt x="11" y="43"/>
                      <a:pt x="12" y="40"/>
                    </a:cubicBezTo>
                    <a:cubicBezTo>
                      <a:pt x="14" y="27"/>
                      <a:pt x="15" y="15"/>
                      <a:pt x="16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0" y="14"/>
                      <a:pt x="6" y="26"/>
                      <a:pt x="4" y="38"/>
                    </a:cubicBezTo>
                    <a:cubicBezTo>
                      <a:pt x="3" y="44"/>
                      <a:pt x="2" y="51"/>
                      <a:pt x="1" y="57"/>
                    </a:cubicBezTo>
                    <a:cubicBezTo>
                      <a:pt x="1" y="60"/>
                      <a:pt x="1" y="63"/>
                      <a:pt x="1" y="67"/>
                    </a:cubicBezTo>
                    <a:cubicBezTo>
                      <a:pt x="2" y="70"/>
                      <a:pt x="2" y="73"/>
                      <a:pt x="2" y="76"/>
                    </a:cubicBezTo>
                    <a:close/>
                    <a:moveTo>
                      <a:pt x="2" y="76"/>
                    </a:moveTo>
                    <a:cubicBezTo>
                      <a:pt x="1" y="73"/>
                      <a:pt x="1" y="70"/>
                      <a:pt x="1" y="67"/>
                    </a:cubicBezTo>
                    <a:cubicBezTo>
                      <a:pt x="0" y="63"/>
                      <a:pt x="0" y="60"/>
                      <a:pt x="0" y="57"/>
                    </a:cubicBezTo>
                    <a:cubicBezTo>
                      <a:pt x="0" y="51"/>
                      <a:pt x="1" y="44"/>
                      <a:pt x="2" y="38"/>
                    </a:cubicBezTo>
                    <a:cubicBezTo>
                      <a:pt x="4" y="25"/>
                      <a:pt x="9" y="13"/>
                      <a:pt x="16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8"/>
                      <a:pt x="15" y="15"/>
                      <a:pt x="15" y="21"/>
                    </a:cubicBezTo>
                    <a:cubicBezTo>
                      <a:pt x="15" y="27"/>
                      <a:pt x="14" y="34"/>
                      <a:pt x="13" y="40"/>
                    </a:cubicBezTo>
                    <a:cubicBezTo>
                      <a:pt x="13" y="43"/>
                      <a:pt x="12" y="46"/>
                      <a:pt x="11" y="49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5" y="64"/>
                      <a:pt x="3" y="70"/>
                      <a:pt x="2" y="76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7" name="Freeform 401">
                <a:extLst>
                  <a:ext uri="{FF2B5EF4-FFF2-40B4-BE49-F238E27FC236}">
                    <a16:creationId xmlns:a16="http://schemas.microsoft.com/office/drawing/2014/main" id="{5410A711-532A-419E-9834-DC4AB96D1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261"/>
                <a:ext cx="5" cy="25"/>
              </a:xfrm>
              <a:custGeom>
                <a:avLst/>
                <a:gdLst>
                  <a:gd name="T0" fmla="*/ 1 w 2"/>
                  <a:gd name="T1" fmla="*/ 10 h 10"/>
                  <a:gd name="T2" fmla="*/ 2 w 2"/>
                  <a:gd name="T3" fmla="*/ 0 h 10"/>
                  <a:gd name="T4" fmla="*/ 0 w 2"/>
                  <a:gd name="T5" fmla="*/ 9 h 10"/>
                  <a:gd name="T6" fmla="*/ 1 w 2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0">
                    <a:moveTo>
                      <a:pt x="1" y="10"/>
                    </a:moveTo>
                    <a:cubicBezTo>
                      <a:pt x="2" y="7"/>
                      <a:pt x="2" y="3"/>
                      <a:pt x="2" y="0"/>
                    </a:cubicBezTo>
                    <a:cubicBezTo>
                      <a:pt x="1" y="3"/>
                      <a:pt x="1" y="6"/>
                      <a:pt x="0" y="9"/>
                    </a:cubicBez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7E8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8" name="Freeform 402">
                <a:extLst>
                  <a:ext uri="{FF2B5EF4-FFF2-40B4-BE49-F238E27FC236}">
                    <a16:creationId xmlns:a16="http://schemas.microsoft.com/office/drawing/2014/main" id="{5BADCD9D-A4B7-43FB-8E8E-490A159CEC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8" y="2254"/>
                <a:ext cx="7" cy="32"/>
              </a:xfrm>
              <a:custGeom>
                <a:avLst/>
                <a:gdLst>
                  <a:gd name="T0" fmla="*/ 1 w 3"/>
                  <a:gd name="T1" fmla="*/ 13 h 13"/>
                  <a:gd name="T2" fmla="*/ 1 w 3"/>
                  <a:gd name="T3" fmla="*/ 11 h 13"/>
                  <a:gd name="T4" fmla="*/ 1 w 3"/>
                  <a:gd name="T5" fmla="*/ 8 h 13"/>
                  <a:gd name="T6" fmla="*/ 2 w 3"/>
                  <a:gd name="T7" fmla="*/ 6 h 13"/>
                  <a:gd name="T8" fmla="*/ 1 w 3"/>
                  <a:gd name="T9" fmla="*/ 3 h 13"/>
                  <a:gd name="T10" fmla="*/ 2 w 3"/>
                  <a:gd name="T11" fmla="*/ 3 h 13"/>
                  <a:gd name="T12" fmla="*/ 2 w 3"/>
                  <a:gd name="T13" fmla="*/ 8 h 13"/>
                  <a:gd name="T14" fmla="*/ 1 w 3"/>
                  <a:gd name="T15" fmla="*/ 12 h 13"/>
                  <a:gd name="T16" fmla="*/ 1 w 3"/>
                  <a:gd name="T17" fmla="*/ 12 h 13"/>
                  <a:gd name="T18" fmla="*/ 1 w 3"/>
                  <a:gd name="T19" fmla="*/ 13 h 13"/>
                  <a:gd name="T20" fmla="*/ 1 w 3"/>
                  <a:gd name="T21" fmla="*/ 13 h 13"/>
                  <a:gd name="T22" fmla="*/ 0 w 3"/>
                  <a:gd name="T23" fmla="*/ 12 h 13"/>
                  <a:gd name="T24" fmla="*/ 0 w 3"/>
                  <a:gd name="T25" fmla="*/ 12 h 13"/>
                  <a:gd name="T26" fmla="*/ 0 w 3"/>
                  <a:gd name="T27" fmla="*/ 12 h 13"/>
                  <a:gd name="T28" fmla="*/ 0 w 3"/>
                  <a:gd name="T29" fmla="*/ 7 h 13"/>
                  <a:gd name="T30" fmla="*/ 1 w 3"/>
                  <a:gd name="T31" fmla="*/ 3 h 13"/>
                  <a:gd name="T32" fmla="*/ 3 w 3"/>
                  <a:gd name="T33" fmla="*/ 0 h 13"/>
                  <a:gd name="T34" fmla="*/ 2 w 3"/>
                  <a:gd name="T35" fmla="*/ 3 h 13"/>
                  <a:gd name="T36" fmla="*/ 2 w 3"/>
                  <a:gd name="T37" fmla="*/ 6 h 13"/>
                  <a:gd name="T38" fmla="*/ 3 w 3"/>
                  <a:gd name="T39" fmla="*/ 8 h 13"/>
                  <a:gd name="T40" fmla="*/ 2 w 3"/>
                  <a:gd name="T41" fmla="*/ 11 h 13"/>
                  <a:gd name="T42" fmla="*/ 1 w 3"/>
                  <a:gd name="T4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13">
                    <a:moveTo>
                      <a:pt x="1" y="13"/>
                    </a:moveTo>
                    <a:cubicBezTo>
                      <a:pt x="1" y="12"/>
                      <a:pt x="1" y="11"/>
                      <a:pt x="1" y="11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2" y="5"/>
                      <a:pt x="1" y="4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2" y="6"/>
                      <a:pt x="2" y="8"/>
                    </a:cubicBezTo>
                    <a:cubicBezTo>
                      <a:pt x="2" y="9"/>
                      <a:pt x="1" y="10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3"/>
                    </a:cubicBezTo>
                    <a:close/>
                    <a:moveTo>
                      <a:pt x="1" y="13"/>
                    </a:moveTo>
                    <a:cubicBezTo>
                      <a:pt x="1" y="13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0"/>
                      <a:pt x="0" y="9"/>
                      <a:pt x="0" y="7"/>
                    </a:cubicBezTo>
                    <a:cubicBezTo>
                      <a:pt x="0" y="6"/>
                      <a:pt x="1" y="4"/>
                      <a:pt x="1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6"/>
                      <a:pt x="2" y="7"/>
                      <a:pt x="3" y="8"/>
                    </a:cubicBezTo>
                    <a:cubicBezTo>
                      <a:pt x="3" y="9"/>
                      <a:pt x="2" y="10"/>
                      <a:pt x="2" y="11"/>
                    </a:cubicBezTo>
                    <a:cubicBezTo>
                      <a:pt x="2" y="12"/>
                      <a:pt x="2" y="12"/>
                      <a:pt x="1" y="13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9" name="Freeform 403">
                <a:extLst>
                  <a:ext uri="{FF2B5EF4-FFF2-40B4-BE49-F238E27FC236}">
                    <a16:creationId xmlns:a16="http://schemas.microsoft.com/office/drawing/2014/main" id="{4CAC7AD0-6679-4C0A-9527-37223095C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6" y="2125"/>
                <a:ext cx="42" cy="178"/>
              </a:xfrm>
              <a:custGeom>
                <a:avLst/>
                <a:gdLst>
                  <a:gd name="T0" fmla="*/ 13 w 17"/>
                  <a:gd name="T1" fmla="*/ 62 h 72"/>
                  <a:gd name="T2" fmla="*/ 4 w 17"/>
                  <a:gd name="T3" fmla="*/ 0 h 72"/>
                  <a:gd name="T4" fmla="*/ 1 w 17"/>
                  <a:gd name="T5" fmla="*/ 30 h 72"/>
                  <a:gd name="T6" fmla="*/ 3 w 17"/>
                  <a:gd name="T7" fmla="*/ 50 h 72"/>
                  <a:gd name="T8" fmla="*/ 17 w 17"/>
                  <a:gd name="T9" fmla="*/ 72 h 72"/>
                  <a:gd name="T10" fmla="*/ 13 w 17"/>
                  <a:gd name="T11" fmla="*/ 6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72">
                    <a:moveTo>
                      <a:pt x="13" y="62"/>
                    </a:moveTo>
                    <a:cubicBezTo>
                      <a:pt x="16" y="41"/>
                      <a:pt x="13" y="20"/>
                      <a:pt x="4" y="0"/>
                    </a:cubicBezTo>
                    <a:cubicBezTo>
                      <a:pt x="2" y="10"/>
                      <a:pt x="1" y="20"/>
                      <a:pt x="1" y="30"/>
                    </a:cubicBezTo>
                    <a:cubicBezTo>
                      <a:pt x="0" y="37"/>
                      <a:pt x="1" y="44"/>
                      <a:pt x="3" y="50"/>
                    </a:cubicBezTo>
                    <a:cubicBezTo>
                      <a:pt x="7" y="58"/>
                      <a:pt x="14" y="64"/>
                      <a:pt x="17" y="72"/>
                    </a:cubicBezTo>
                    <a:lnTo>
                      <a:pt x="13" y="62"/>
                    </a:lnTo>
                    <a:close/>
                  </a:path>
                </a:pathLst>
              </a:custGeom>
              <a:solidFill>
                <a:srgbClr val="7E8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0" name="Freeform 404">
                <a:extLst>
                  <a:ext uri="{FF2B5EF4-FFF2-40B4-BE49-F238E27FC236}">
                    <a16:creationId xmlns:a16="http://schemas.microsoft.com/office/drawing/2014/main" id="{CD5FB7FC-39C1-4C4C-83A9-5DCB12EE23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06" y="2123"/>
                <a:ext cx="44" cy="180"/>
              </a:xfrm>
              <a:custGeom>
                <a:avLst/>
                <a:gdLst>
                  <a:gd name="T0" fmla="*/ 13 w 18"/>
                  <a:gd name="T1" fmla="*/ 63 h 73"/>
                  <a:gd name="T2" fmla="*/ 14 w 18"/>
                  <a:gd name="T3" fmla="*/ 47 h 73"/>
                  <a:gd name="T4" fmla="*/ 12 w 18"/>
                  <a:gd name="T5" fmla="*/ 32 h 73"/>
                  <a:gd name="T6" fmla="*/ 4 w 18"/>
                  <a:gd name="T7" fmla="*/ 1 h 73"/>
                  <a:gd name="T8" fmla="*/ 5 w 18"/>
                  <a:gd name="T9" fmla="*/ 1 h 73"/>
                  <a:gd name="T10" fmla="*/ 2 w 18"/>
                  <a:gd name="T11" fmla="*/ 20 h 73"/>
                  <a:gd name="T12" fmla="*/ 2 w 18"/>
                  <a:gd name="T13" fmla="*/ 39 h 73"/>
                  <a:gd name="T14" fmla="*/ 3 w 18"/>
                  <a:gd name="T15" fmla="*/ 48 h 73"/>
                  <a:gd name="T16" fmla="*/ 7 w 18"/>
                  <a:gd name="T17" fmla="*/ 56 h 73"/>
                  <a:gd name="T18" fmla="*/ 18 w 18"/>
                  <a:gd name="T19" fmla="*/ 72 h 73"/>
                  <a:gd name="T20" fmla="*/ 17 w 18"/>
                  <a:gd name="T21" fmla="*/ 73 h 73"/>
                  <a:gd name="T22" fmla="*/ 13 w 18"/>
                  <a:gd name="T23" fmla="*/ 63 h 73"/>
                  <a:gd name="T24" fmla="*/ 14 w 18"/>
                  <a:gd name="T25" fmla="*/ 63 h 73"/>
                  <a:gd name="T26" fmla="*/ 18 w 18"/>
                  <a:gd name="T27" fmla="*/ 72 h 73"/>
                  <a:gd name="T28" fmla="*/ 17 w 18"/>
                  <a:gd name="T29" fmla="*/ 73 h 73"/>
                  <a:gd name="T30" fmla="*/ 6 w 18"/>
                  <a:gd name="T31" fmla="*/ 57 h 73"/>
                  <a:gd name="T32" fmla="*/ 1 w 18"/>
                  <a:gd name="T33" fmla="*/ 49 h 73"/>
                  <a:gd name="T34" fmla="*/ 0 w 18"/>
                  <a:gd name="T35" fmla="*/ 39 h 73"/>
                  <a:gd name="T36" fmla="*/ 1 w 18"/>
                  <a:gd name="T37" fmla="*/ 20 h 73"/>
                  <a:gd name="T38" fmla="*/ 4 w 18"/>
                  <a:gd name="T39" fmla="*/ 1 h 73"/>
                  <a:gd name="T40" fmla="*/ 4 w 18"/>
                  <a:gd name="T41" fmla="*/ 0 h 73"/>
                  <a:gd name="T42" fmla="*/ 5 w 18"/>
                  <a:gd name="T43" fmla="*/ 1 h 73"/>
                  <a:gd name="T44" fmla="*/ 14 w 18"/>
                  <a:gd name="T45" fmla="*/ 31 h 73"/>
                  <a:gd name="T46" fmla="*/ 15 w 18"/>
                  <a:gd name="T47" fmla="*/ 47 h 73"/>
                  <a:gd name="T48" fmla="*/ 14 w 18"/>
                  <a:gd name="T49" fmla="*/ 6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" h="73">
                    <a:moveTo>
                      <a:pt x="13" y="63"/>
                    </a:moveTo>
                    <a:cubicBezTo>
                      <a:pt x="14" y="57"/>
                      <a:pt x="14" y="52"/>
                      <a:pt x="14" y="47"/>
                    </a:cubicBezTo>
                    <a:cubicBezTo>
                      <a:pt x="13" y="42"/>
                      <a:pt x="13" y="37"/>
                      <a:pt x="12" y="32"/>
                    </a:cubicBezTo>
                    <a:cubicBezTo>
                      <a:pt x="11" y="21"/>
                      <a:pt x="8" y="1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8"/>
                      <a:pt x="3" y="14"/>
                      <a:pt x="2" y="20"/>
                    </a:cubicBezTo>
                    <a:cubicBezTo>
                      <a:pt x="2" y="26"/>
                      <a:pt x="1" y="33"/>
                      <a:pt x="2" y="39"/>
                    </a:cubicBezTo>
                    <a:cubicBezTo>
                      <a:pt x="2" y="42"/>
                      <a:pt x="2" y="45"/>
                      <a:pt x="3" y="48"/>
                    </a:cubicBezTo>
                    <a:cubicBezTo>
                      <a:pt x="4" y="51"/>
                      <a:pt x="6" y="54"/>
                      <a:pt x="7" y="56"/>
                    </a:cubicBezTo>
                    <a:cubicBezTo>
                      <a:pt x="11" y="62"/>
                      <a:pt x="15" y="66"/>
                      <a:pt x="18" y="72"/>
                    </a:cubicBezTo>
                    <a:cubicBezTo>
                      <a:pt x="17" y="73"/>
                      <a:pt x="17" y="73"/>
                      <a:pt x="17" y="73"/>
                    </a:cubicBezTo>
                    <a:lnTo>
                      <a:pt x="13" y="63"/>
                    </a:lnTo>
                    <a:close/>
                    <a:moveTo>
                      <a:pt x="14" y="63"/>
                    </a:moveTo>
                    <a:cubicBezTo>
                      <a:pt x="18" y="72"/>
                      <a:pt x="18" y="72"/>
                      <a:pt x="18" y="72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4" y="67"/>
                      <a:pt x="10" y="63"/>
                      <a:pt x="6" y="57"/>
                    </a:cubicBezTo>
                    <a:cubicBezTo>
                      <a:pt x="4" y="55"/>
                      <a:pt x="2" y="52"/>
                      <a:pt x="1" y="49"/>
                    </a:cubicBezTo>
                    <a:cubicBezTo>
                      <a:pt x="0" y="46"/>
                      <a:pt x="0" y="42"/>
                      <a:pt x="0" y="39"/>
                    </a:cubicBezTo>
                    <a:cubicBezTo>
                      <a:pt x="0" y="33"/>
                      <a:pt x="0" y="26"/>
                      <a:pt x="1" y="20"/>
                    </a:cubicBezTo>
                    <a:cubicBezTo>
                      <a:pt x="2" y="14"/>
                      <a:pt x="3" y="7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9" y="11"/>
                      <a:pt x="12" y="21"/>
                      <a:pt x="14" y="31"/>
                    </a:cubicBezTo>
                    <a:cubicBezTo>
                      <a:pt x="14" y="37"/>
                      <a:pt x="15" y="42"/>
                      <a:pt x="15" y="47"/>
                    </a:cubicBezTo>
                    <a:cubicBezTo>
                      <a:pt x="15" y="52"/>
                      <a:pt x="14" y="58"/>
                      <a:pt x="14" y="63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1" name="Freeform 405">
                <a:extLst>
                  <a:ext uri="{FF2B5EF4-FFF2-40B4-BE49-F238E27FC236}">
                    <a16:creationId xmlns:a16="http://schemas.microsoft.com/office/drawing/2014/main" id="{7981DFBA-B74E-4023-859D-02E6EED25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6" y="2073"/>
                <a:ext cx="47" cy="307"/>
              </a:xfrm>
              <a:custGeom>
                <a:avLst/>
                <a:gdLst>
                  <a:gd name="T0" fmla="*/ 18 w 19"/>
                  <a:gd name="T1" fmla="*/ 112 h 124"/>
                  <a:gd name="T2" fmla="*/ 18 w 19"/>
                  <a:gd name="T3" fmla="*/ 99 h 124"/>
                  <a:gd name="T4" fmla="*/ 16 w 19"/>
                  <a:gd name="T5" fmla="*/ 75 h 124"/>
                  <a:gd name="T6" fmla="*/ 8 w 19"/>
                  <a:gd name="T7" fmla="*/ 27 h 124"/>
                  <a:gd name="T8" fmla="*/ 0 w 19"/>
                  <a:gd name="T9" fmla="*/ 0 h 124"/>
                  <a:gd name="T10" fmla="*/ 0 w 19"/>
                  <a:gd name="T11" fmla="*/ 0 h 124"/>
                  <a:gd name="T12" fmla="*/ 10 w 19"/>
                  <a:gd name="T13" fmla="*/ 48 h 124"/>
                  <a:gd name="T14" fmla="*/ 15 w 19"/>
                  <a:gd name="T15" fmla="*/ 96 h 124"/>
                  <a:gd name="T16" fmla="*/ 16 w 19"/>
                  <a:gd name="T17" fmla="*/ 110 h 124"/>
                  <a:gd name="T18" fmla="*/ 17 w 19"/>
                  <a:gd name="T19" fmla="*/ 124 h 124"/>
                  <a:gd name="T20" fmla="*/ 18 w 19"/>
                  <a:gd name="T21" fmla="*/ 124 h 124"/>
                  <a:gd name="T22" fmla="*/ 18 w 19"/>
                  <a:gd name="T23" fmla="*/ 1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24">
                    <a:moveTo>
                      <a:pt x="18" y="112"/>
                    </a:moveTo>
                    <a:cubicBezTo>
                      <a:pt x="18" y="108"/>
                      <a:pt x="18" y="104"/>
                      <a:pt x="18" y="99"/>
                    </a:cubicBezTo>
                    <a:cubicBezTo>
                      <a:pt x="17" y="91"/>
                      <a:pt x="17" y="83"/>
                      <a:pt x="16" y="75"/>
                    </a:cubicBezTo>
                    <a:cubicBezTo>
                      <a:pt x="14" y="59"/>
                      <a:pt x="11" y="43"/>
                      <a:pt x="8" y="27"/>
                    </a:cubicBezTo>
                    <a:cubicBezTo>
                      <a:pt x="5" y="18"/>
                      <a:pt x="3" y="9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6"/>
                      <a:pt x="7" y="32"/>
                      <a:pt x="10" y="48"/>
                    </a:cubicBezTo>
                    <a:cubicBezTo>
                      <a:pt x="13" y="64"/>
                      <a:pt x="15" y="80"/>
                      <a:pt x="15" y="96"/>
                    </a:cubicBezTo>
                    <a:cubicBezTo>
                      <a:pt x="16" y="101"/>
                      <a:pt x="16" y="106"/>
                      <a:pt x="16" y="110"/>
                    </a:cubicBezTo>
                    <a:cubicBezTo>
                      <a:pt x="16" y="115"/>
                      <a:pt x="16" y="119"/>
                      <a:pt x="17" y="124"/>
                    </a:cubicBezTo>
                    <a:cubicBezTo>
                      <a:pt x="17" y="124"/>
                      <a:pt x="18" y="124"/>
                      <a:pt x="18" y="124"/>
                    </a:cubicBezTo>
                    <a:cubicBezTo>
                      <a:pt x="19" y="120"/>
                      <a:pt x="18" y="116"/>
                      <a:pt x="18" y="112"/>
                    </a:cubicBezTo>
                  </a:path>
                </a:pathLst>
              </a:custGeom>
              <a:solidFill>
                <a:srgbClr val="7E8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2" name="Freeform 406">
                <a:extLst>
                  <a:ext uri="{FF2B5EF4-FFF2-40B4-BE49-F238E27FC236}">
                    <a16:creationId xmlns:a16="http://schemas.microsoft.com/office/drawing/2014/main" id="{B0CBD04B-6C5C-4B6B-BC7A-38DB2B1876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93" y="2071"/>
                <a:ext cx="50" cy="311"/>
              </a:xfrm>
              <a:custGeom>
                <a:avLst/>
                <a:gdLst>
                  <a:gd name="T0" fmla="*/ 19 w 20"/>
                  <a:gd name="T1" fmla="*/ 113 h 126"/>
                  <a:gd name="T2" fmla="*/ 18 w 20"/>
                  <a:gd name="T3" fmla="*/ 97 h 126"/>
                  <a:gd name="T4" fmla="*/ 16 w 20"/>
                  <a:gd name="T5" fmla="*/ 81 h 126"/>
                  <a:gd name="T6" fmla="*/ 12 w 20"/>
                  <a:gd name="T7" fmla="*/ 50 h 126"/>
                  <a:gd name="T8" fmla="*/ 6 w 20"/>
                  <a:gd name="T9" fmla="*/ 19 h 126"/>
                  <a:gd name="T10" fmla="*/ 2 w 20"/>
                  <a:gd name="T11" fmla="*/ 4 h 126"/>
                  <a:gd name="T12" fmla="*/ 1 w 20"/>
                  <a:gd name="T13" fmla="*/ 2 h 126"/>
                  <a:gd name="T14" fmla="*/ 1 w 20"/>
                  <a:gd name="T15" fmla="*/ 1 h 126"/>
                  <a:gd name="T16" fmla="*/ 1 w 20"/>
                  <a:gd name="T17" fmla="*/ 1 h 126"/>
                  <a:gd name="T18" fmla="*/ 1 w 20"/>
                  <a:gd name="T19" fmla="*/ 1 h 126"/>
                  <a:gd name="T20" fmla="*/ 2 w 20"/>
                  <a:gd name="T21" fmla="*/ 5 h 126"/>
                  <a:gd name="T22" fmla="*/ 4 w 20"/>
                  <a:gd name="T23" fmla="*/ 13 h 126"/>
                  <a:gd name="T24" fmla="*/ 11 w 20"/>
                  <a:gd name="T25" fmla="*/ 44 h 126"/>
                  <a:gd name="T26" fmla="*/ 16 w 20"/>
                  <a:gd name="T27" fmla="*/ 75 h 126"/>
                  <a:gd name="T28" fmla="*/ 17 w 20"/>
                  <a:gd name="T29" fmla="*/ 107 h 126"/>
                  <a:gd name="T30" fmla="*/ 18 w 20"/>
                  <a:gd name="T31" fmla="*/ 123 h 126"/>
                  <a:gd name="T32" fmla="*/ 18 w 20"/>
                  <a:gd name="T33" fmla="*/ 124 h 126"/>
                  <a:gd name="T34" fmla="*/ 19 w 20"/>
                  <a:gd name="T35" fmla="*/ 125 h 126"/>
                  <a:gd name="T36" fmla="*/ 19 w 20"/>
                  <a:gd name="T37" fmla="*/ 121 h 126"/>
                  <a:gd name="T38" fmla="*/ 19 w 20"/>
                  <a:gd name="T39" fmla="*/ 113 h 126"/>
                  <a:gd name="T40" fmla="*/ 19 w 20"/>
                  <a:gd name="T41" fmla="*/ 113 h 126"/>
                  <a:gd name="T42" fmla="*/ 20 w 20"/>
                  <a:gd name="T43" fmla="*/ 121 h 126"/>
                  <a:gd name="T44" fmla="*/ 19 w 20"/>
                  <a:gd name="T45" fmla="*/ 125 h 126"/>
                  <a:gd name="T46" fmla="*/ 17 w 20"/>
                  <a:gd name="T47" fmla="*/ 125 h 126"/>
                  <a:gd name="T48" fmla="*/ 17 w 20"/>
                  <a:gd name="T49" fmla="*/ 123 h 126"/>
                  <a:gd name="T50" fmla="*/ 16 w 20"/>
                  <a:gd name="T51" fmla="*/ 107 h 126"/>
                  <a:gd name="T52" fmla="*/ 14 w 20"/>
                  <a:gd name="T53" fmla="*/ 75 h 126"/>
                  <a:gd name="T54" fmla="*/ 9 w 20"/>
                  <a:gd name="T55" fmla="*/ 44 h 126"/>
                  <a:gd name="T56" fmla="*/ 3 w 20"/>
                  <a:gd name="T57" fmla="*/ 13 h 126"/>
                  <a:gd name="T58" fmla="*/ 1 w 20"/>
                  <a:gd name="T59" fmla="*/ 5 h 126"/>
                  <a:gd name="T60" fmla="*/ 0 w 20"/>
                  <a:gd name="T61" fmla="*/ 1 h 126"/>
                  <a:gd name="T62" fmla="*/ 0 w 20"/>
                  <a:gd name="T63" fmla="*/ 1 h 126"/>
                  <a:gd name="T64" fmla="*/ 1 w 20"/>
                  <a:gd name="T65" fmla="*/ 0 h 126"/>
                  <a:gd name="T66" fmla="*/ 2 w 20"/>
                  <a:gd name="T67" fmla="*/ 1 h 126"/>
                  <a:gd name="T68" fmla="*/ 2 w 20"/>
                  <a:gd name="T69" fmla="*/ 2 h 126"/>
                  <a:gd name="T70" fmla="*/ 3 w 20"/>
                  <a:gd name="T71" fmla="*/ 3 h 126"/>
                  <a:gd name="T72" fmla="*/ 7 w 20"/>
                  <a:gd name="T73" fmla="*/ 19 h 126"/>
                  <a:gd name="T74" fmla="*/ 14 w 20"/>
                  <a:gd name="T75" fmla="*/ 50 h 126"/>
                  <a:gd name="T76" fmla="*/ 19 w 20"/>
                  <a:gd name="T77" fmla="*/ 11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126">
                    <a:moveTo>
                      <a:pt x="19" y="113"/>
                    </a:moveTo>
                    <a:cubicBezTo>
                      <a:pt x="19" y="108"/>
                      <a:pt x="19" y="102"/>
                      <a:pt x="18" y="97"/>
                    </a:cubicBezTo>
                    <a:cubicBezTo>
                      <a:pt x="16" y="81"/>
                      <a:pt x="16" y="81"/>
                      <a:pt x="16" y="81"/>
                    </a:cubicBezTo>
                    <a:cubicBezTo>
                      <a:pt x="15" y="71"/>
                      <a:pt x="14" y="60"/>
                      <a:pt x="12" y="50"/>
                    </a:cubicBezTo>
                    <a:cubicBezTo>
                      <a:pt x="10" y="40"/>
                      <a:pt x="9" y="29"/>
                      <a:pt x="6" y="19"/>
                    </a:cubicBezTo>
                    <a:cubicBezTo>
                      <a:pt x="5" y="14"/>
                      <a:pt x="3" y="9"/>
                      <a:pt x="2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7" y="23"/>
                      <a:pt x="9" y="33"/>
                      <a:pt x="11" y="44"/>
                    </a:cubicBezTo>
                    <a:cubicBezTo>
                      <a:pt x="13" y="54"/>
                      <a:pt x="15" y="64"/>
                      <a:pt x="16" y="75"/>
                    </a:cubicBezTo>
                    <a:cubicBezTo>
                      <a:pt x="17" y="86"/>
                      <a:pt x="17" y="96"/>
                      <a:pt x="17" y="107"/>
                    </a:cubicBezTo>
                    <a:cubicBezTo>
                      <a:pt x="18" y="112"/>
                      <a:pt x="17" y="117"/>
                      <a:pt x="18" y="123"/>
                    </a:cubicBezTo>
                    <a:cubicBezTo>
                      <a:pt x="18" y="123"/>
                      <a:pt x="18" y="124"/>
                      <a:pt x="18" y="124"/>
                    </a:cubicBezTo>
                    <a:cubicBezTo>
                      <a:pt x="18" y="125"/>
                      <a:pt x="19" y="125"/>
                      <a:pt x="19" y="125"/>
                    </a:cubicBezTo>
                    <a:cubicBezTo>
                      <a:pt x="19" y="123"/>
                      <a:pt x="19" y="122"/>
                      <a:pt x="19" y="121"/>
                    </a:cubicBezTo>
                    <a:cubicBezTo>
                      <a:pt x="19" y="118"/>
                      <a:pt x="19" y="116"/>
                      <a:pt x="19" y="113"/>
                    </a:cubicBezTo>
                    <a:moveTo>
                      <a:pt x="19" y="113"/>
                    </a:moveTo>
                    <a:cubicBezTo>
                      <a:pt x="20" y="116"/>
                      <a:pt x="20" y="118"/>
                      <a:pt x="20" y="121"/>
                    </a:cubicBezTo>
                    <a:cubicBezTo>
                      <a:pt x="20" y="122"/>
                      <a:pt x="19" y="123"/>
                      <a:pt x="19" y="125"/>
                    </a:cubicBezTo>
                    <a:cubicBezTo>
                      <a:pt x="19" y="126"/>
                      <a:pt x="17" y="125"/>
                      <a:pt x="17" y="125"/>
                    </a:cubicBezTo>
                    <a:cubicBezTo>
                      <a:pt x="17" y="124"/>
                      <a:pt x="17" y="123"/>
                      <a:pt x="17" y="123"/>
                    </a:cubicBezTo>
                    <a:cubicBezTo>
                      <a:pt x="16" y="117"/>
                      <a:pt x="17" y="112"/>
                      <a:pt x="16" y="107"/>
                    </a:cubicBezTo>
                    <a:cubicBezTo>
                      <a:pt x="16" y="96"/>
                      <a:pt x="15" y="86"/>
                      <a:pt x="14" y="75"/>
                    </a:cubicBezTo>
                    <a:cubicBezTo>
                      <a:pt x="13" y="65"/>
                      <a:pt x="11" y="54"/>
                      <a:pt x="9" y="44"/>
                    </a:cubicBezTo>
                    <a:cubicBezTo>
                      <a:pt x="8" y="34"/>
                      <a:pt x="5" y="23"/>
                      <a:pt x="3" y="1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9"/>
                      <a:pt x="5" y="14"/>
                      <a:pt x="7" y="19"/>
                    </a:cubicBezTo>
                    <a:cubicBezTo>
                      <a:pt x="9" y="29"/>
                      <a:pt x="12" y="39"/>
                      <a:pt x="14" y="50"/>
                    </a:cubicBezTo>
                    <a:cubicBezTo>
                      <a:pt x="18" y="71"/>
                      <a:pt x="18" y="92"/>
                      <a:pt x="19" y="113"/>
                    </a:cubicBezTo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3" name="Freeform 407">
                <a:extLst>
                  <a:ext uri="{FF2B5EF4-FFF2-40B4-BE49-F238E27FC236}">
                    <a16:creationId xmlns:a16="http://schemas.microsoft.com/office/drawing/2014/main" id="{C380EC3A-6059-4D30-8D76-11BD4CCAE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222"/>
                <a:ext cx="208" cy="160"/>
              </a:xfrm>
              <a:custGeom>
                <a:avLst/>
                <a:gdLst>
                  <a:gd name="T0" fmla="*/ 83 w 84"/>
                  <a:gd name="T1" fmla="*/ 0 h 65"/>
                  <a:gd name="T2" fmla="*/ 78 w 84"/>
                  <a:gd name="T3" fmla="*/ 1 h 65"/>
                  <a:gd name="T4" fmla="*/ 73 w 84"/>
                  <a:gd name="T5" fmla="*/ 3 h 65"/>
                  <a:gd name="T6" fmla="*/ 64 w 84"/>
                  <a:gd name="T7" fmla="*/ 8 h 65"/>
                  <a:gd name="T8" fmla="*/ 46 w 84"/>
                  <a:gd name="T9" fmla="*/ 19 h 65"/>
                  <a:gd name="T10" fmla="*/ 13 w 84"/>
                  <a:gd name="T11" fmla="*/ 46 h 65"/>
                  <a:gd name="T12" fmla="*/ 0 w 84"/>
                  <a:gd name="T13" fmla="*/ 64 h 65"/>
                  <a:gd name="T14" fmla="*/ 1 w 84"/>
                  <a:gd name="T15" fmla="*/ 65 h 65"/>
                  <a:gd name="T16" fmla="*/ 14 w 84"/>
                  <a:gd name="T17" fmla="*/ 48 h 65"/>
                  <a:gd name="T18" fmla="*/ 29 w 84"/>
                  <a:gd name="T19" fmla="*/ 34 h 65"/>
                  <a:gd name="T20" fmla="*/ 62 w 84"/>
                  <a:gd name="T21" fmla="*/ 11 h 65"/>
                  <a:gd name="T22" fmla="*/ 73 w 84"/>
                  <a:gd name="T23" fmla="*/ 6 h 65"/>
                  <a:gd name="T24" fmla="*/ 78 w 84"/>
                  <a:gd name="T25" fmla="*/ 4 h 65"/>
                  <a:gd name="T26" fmla="*/ 83 w 84"/>
                  <a:gd name="T27" fmla="*/ 1 h 65"/>
                  <a:gd name="T28" fmla="*/ 83 w 84"/>
                  <a:gd name="T2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65">
                    <a:moveTo>
                      <a:pt x="83" y="0"/>
                    </a:moveTo>
                    <a:cubicBezTo>
                      <a:pt x="81" y="0"/>
                      <a:pt x="79" y="0"/>
                      <a:pt x="78" y="1"/>
                    </a:cubicBezTo>
                    <a:cubicBezTo>
                      <a:pt x="76" y="2"/>
                      <a:pt x="75" y="2"/>
                      <a:pt x="73" y="3"/>
                    </a:cubicBezTo>
                    <a:cubicBezTo>
                      <a:pt x="70" y="4"/>
                      <a:pt x="67" y="6"/>
                      <a:pt x="64" y="8"/>
                    </a:cubicBezTo>
                    <a:cubicBezTo>
                      <a:pt x="57" y="11"/>
                      <a:pt x="51" y="15"/>
                      <a:pt x="46" y="19"/>
                    </a:cubicBezTo>
                    <a:cubicBezTo>
                      <a:pt x="34" y="27"/>
                      <a:pt x="23" y="36"/>
                      <a:pt x="13" y="46"/>
                    </a:cubicBezTo>
                    <a:cubicBezTo>
                      <a:pt x="8" y="52"/>
                      <a:pt x="2" y="57"/>
                      <a:pt x="0" y="64"/>
                    </a:cubicBezTo>
                    <a:cubicBezTo>
                      <a:pt x="0" y="65"/>
                      <a:pt x="1" y="65"/>
                      <a:pt x="1" y="65"/>
                    </a:cubicBezTo>
                    <a:cubicBezTo>
                      <a:pt x="3" y="58"/>
                      <a:pt x="9" y="53"/>
                      <a:pt x="14" y="48"/>
                    </a:cubicBezTo>
                    <a:cubicBezTo>
                      <a:pt x="19" y="43"/>
                      <a:pt x="24" y="39"/>
                      <a:pt x="29" y="34"/>
                    </a:cubicBezTo>
                    <a:cubicBezTo>
                      <a:pt x="39" y="26"/>
                      <a:pt x="50" y="17"/>
                      <a:pt x="62" y="11"/>
                    </a:cubicBezTo>
                    <a:cubicBezTo>
                      <a:pt x="66" y="9"/>
                      <a:pt x="69" y="7"/>
                      <a:pt x="73" y="6"/>
                    </a:cubicBezTo>
                    <a:cubicBezTo>
                      <a:pt x="75" y="5"/>
                      <a:pt x="76" y="4"/>
                      <a:pt x="78" y="4"/>
                    </a:cubicBezTo>
                    <a:cubicBezTo>
                      <a:pt x="80" y="3"/>
                      <a:pt x="82" y="2"/>
                      <a:pt x="83" y="1"/>
                    </a:cubicBezTo>
                    <a:cubicBezTo>
                      <a:pt x="84" y="1"/>
                      <a:pt x="83" y="0"/>
                      <a:pt x="83" y="0"/>
                    </a:cubicBezTo>
                  </a:path>
                </a:pathLst>
              </a:custGeom>
              <a:solidFill>
                <a:srgbClr val="7E8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4" name="Freeform 408">
                <a:extLst>
                  <a:ext uri="{FF2B5EF4-FFF2-40B4-BE49-F238E27FC236}">
                    <a16:creationId xmlns:a16="http://schemas.microsoft.com/office/drawing/2014/main" id="{2771206E-FE7D-4B77-A560-94E6B984C9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3" y="2222"/>
                <a:ext cx="208" cy="163"/>
              </a:xfrm>
              <a:custGeom>
                <a:avLst/>
                <a:gdLst>
                  <a:gd name="T0" fmla="*/ 83 w 84"/>
                  <a:gd name="T1" fmla="*/ 0 h 66"/>
                  <a:gd name="T2" fmla="*/ 76 w 84"/>
                  <a:gd name="T3" fmla="*/ 2 h 66"/>
                  <a:gd name="T4" fmla="*/ 70 w 84"/>
                  <a:gd name="T5" fmla="*/ 5 h 66"/>
                  <a:gd name="T6" fmla="*/ 58 w 84"/>
                  <a:gd name="T7" fmla="*/ 11 h 66"/>
                  <a:gd name="T8" fmla="*/ 36 w 84"/>
                  <a:gd name="T9" fmla="*/ 27 h 66"/>
                  <a:gd name="T10" fmla="*/ 16 w 84"/>
                  <a:gd name="T11" fmla="*/ 44 h 66"/>
                  <a:gd name="T12" fmla="*/ 7 w 84"/>
                  <a:gd name="T13" fmla="*/ 54 h 66"/>
                  <a:gd name="T14" fmla="*/ 3 w 84"/>
                  <a:gd name="T15" fmla="*/ 59 h 66"/>
                  <a:gd name="T16" fmla="*/ 1 w 84"/>
                  <a:gd name="T17" fmla="*/ 62 h 66"/>
                  <a:gd name="T18" fmla="*/ 1 w 84"/>
                  <a:gd name="T19" fmla="*/ 64 h 66"/>
                  <a:gd name="T20" fmla="*/ 1 w 84"/>
                  <a:gd name="T21" fmla="*/ 64 h 66"/>
                  <a:gd name="T22" fmla="*/ 1 w 84"/>
                  <a:gd name="T23" fmla="*/ 64 h 66"/>
                  <a:gd name="T24" fmla="*/ 1 w 84"/>
                  <a:gd name="T25" fmla="*/ 63 h 66"/>
                  <a:gd name="T26" fmla="*/ 2 w 84"/>
                  <a:gd name="T27" fmla="*/ 62 h 66"/>
                  <a:gd name="T28" fmla="*/ 3 w 84"/>
                  <a:gd name="T29" fmla="*/ 59 h 66"/>
                  <a:gd name="T30" fmla="*/ 7 w 84"/>
                  <a:gd name="T31" fmla="*/ 53 h 66"/>
                  <a:gd name="T32" fmla="*/ 17 w 84"/>
                  <a:gd name="T33" fmla="*/ 44 h 66"/>
                  <a:gd name="T34" fmla="*/ 27 w 84"/>
                  <a:gd name="T35" fmla="*/ 35 h 66"/>
                  <a:gd name="T36" fmla="*/ 37 w 84"/>
                  <a:gd name="T37" fmla="*/ 26 h 66"/>
                  <a:gd name="T38" fmla="*/ 60 w 84"/>
                  <a:gd name="T39" fmla="*/ 11 h 66"/>
                  <a:gd name="T40" fmla="*/ 72 w 84"/>
                  <a:gd name="T41" fmla="*/ 6 h 66"/>
                  <a:gd name="T42" fmla="*/ 79 w 84"/>
                  <a:gd name="T43" fmla="*/ 3 h 66"/>
                  <a:gd name="T44" fmla="*/ 82 w 84"/>
                  <a:gd name="T45" fmla="*/ 2 h 66"/>
                  <a:gd name="T46" fmla="*/ 83 w 84"/>
                  <a:gd name="T47" fmla="*/ 1 h 66"/>
                  <a:gd name="T48" fmla="*/ 83 w 84"/>
                  <a:gd name="T49" fmla="*/ 0 h 66"/>
                  <a:gd name="T50" fmla="*/ 83 w 84"/>
                  <a:gd name="T51" fmla="*/ 0 h 66"/>
                  <a:gd name="T52" fmla="*/ 83 w 84"/>
                  <a:gd name="T53" fmla="*/ 1 h 66"/>
                  <a:gd name="T54" fmla="*/ 82 w 84"/>
                  <a:gd name="T55" fmla="*/ 2 h 66"/>
                  <a:gd name="T56" fmla="*/ 79 w 84"/>
                  <a:gd name="T57" fmla="*/ 3 h 66"/>
                  <a:gd name="T58" fmla="*/ 73 w 84"/>
                  <a:gd name="T59" fmla="*/ 6 h 66"/>
                  <a:gd name="T60" fmla="*/ 61 w 84"/>
                  <a:gd name="T61" fmla="*/ 12 h 66"/>
                  <a:gd name="T62" fmla="*/ 39 w 84"/>
                  <a:gd name="T63" fmla="*/ 28 h 66"/>
                  <a:gd name="T64" fmla="*/ 18 w 84"/>
                  <a:gd name="T65" fmla="*/ 45 h 66"/>
                  <a:gd name="T66" fmla="*/ 8 w 84"/>
                  <a:gd name="T67" fmla="*/ 54 h 66"/>
                  <a:gd name="T68" fmla="*/ 4 w 84"/>
                  <a:gd name="T69" fmla="*/ 59 h 66"/>
                  <a:gd name="T70" fmla="*/ 3 w 84"/>
                  <a:gd name="T71" fmla="*/ 62 h 66"/>
                  <a:gd name="T72" fmla="*/ 2 w 84"/>
                  <a:gd name="T73" fmla="*/ 64 h 66"/>
                  <a:gd name="T74" fmla="*/ 2 w 84"/>
                  <a:gd name="T75" fmla="*/ 65 h 66"/>
                  <a:gd name="T76" fmla="*/ 1 w 84"/>
                  <a:gd name="T77" fmla="*/ 65 h 66"/>
                  <a:gd name="T78" fmla="*/ 0 w 84"/>
                  <a:gd name="T79" fmla="*/ 64 h 66"/>
                  <a:gd name="T80" fmla="*/ 0 w 84"/>
                  <a:gd name="T81" fmla="*/ 63 h 66"/>
                  <a:gd name="T82" fmla="*/ 0 w 84"/>
                  <a:gd name="T83" fmla="*/ 62 h 66"/>
                  <a:gd name="T84" fmla="*/ 2 w 84"/>
                  <a:gd name="T85" fmla="*/ 59 h 66"/>
                  <a:gd name="T86" fmla="*/ 6 w 84"/>
                  <a:gd name="T87" fmla="*/ 53 h 66"/>
                  <a:gd name="T88" fmla="*/ 16 w 84"/>
                  <a:gd name="T89" fmla="*/ 44 h 66"/>
                  <a:gd name="T90" fmla="*/ 35 w 84"/>
                  <a:gd name="T91" fmla="*/ 25 h 66"/>
                  <a:gd name="T92" fmla="*/ 83 w 84"/>
                  <a:gd name="T9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4" h="66">
                    <a:moveTo>
                      <a:pt x="83" y="0"/>
                    </a:moveTo>
                    <a:cubicBezTo>
                      <a:pt x="80" y="0"/>
                      <a:pt x="78" y="1"/>
                      <a:pt x="76" y="2"/>
                    </a:cubicBezTo>
                    <a:cubicBezTo>
                      <a:pt x="74" y="3"/>
                      <a:pt x="72" y="4"/>
                      <a:pt x="70" y="5"/>
                    </a:cubicBezTo>
                    <a:cubicBezTo>
                      <a:pt x="66" y="7"/>
                      <a:pt x="62" y="9"/>
                      <a:pt x="58" y="11"/>
                    </a:cubicBezTo>
                    <a:cubicBezTo>
                      <a:pt x="51" y="16"/>
                      <a:pt x="43" y="21"/>
                      <a:pt x="36" y="27"/>
                    </a:cubicBezTo>
                    <a:cubicBezTo>
                      <a:pt x="29" y="32"/>
                      <a:pt x="22" y="38"/>
                      <a:pt x="16" y="44"/>
                    </a:cubicBezTo>
                    <a:cubicBezTo>
                      <a:pt x="13" y="47"/>
                      <a:pt x="9" y="50"/>
                      <a:pt x="7" y="54"/>
                    </a:cubicBezTo>
                    <a:cubicBezTo>
                      <a:pt x="5" y="55"/>
                      <a:pt x="4" y="57"/>
                      <a:pt x="3" y="59"/>
                    </a:cubicBezTo>
                    <a:cubicBezTo>
                      <a:pt x="2" y="60"/>
                      <a:pt x="2" y="61"/>
                      <a:pt x="1" y="62"/>
                    </a:cubicBezTo>
                    <a:cubicBezTo>
                      <a:pt x="1" y="63"/>
                      <a:pt x="1" y="63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5"/>
                      <a:pt x="1" y="64"/>
                      <a:pt x="1" y="63"/>
                    </a:cubicBezTo>
                    <a:cubicBezTo>
                      <a:pt x="1" y="63"/>
                      <a:pt x="1" y="62"/>
                      <a:pt x="2" y="62"/>
                    </a:cubicBezTo>
                    <a:cubicBezTo>
                      <a:pt x="2" y="61"/>
                      <a:pt x="3" y="60"/>
                      <a:pt x="3" y="59"/>
                    </a:cubicBezTo>
                    <a:cubicBezTo>
                      <a:pt x="5" y="57"/>
                      <a:pt x="6" y="55"/>
                      <a:pt x="7" y="53"/>
                    </a:cubicBezTo>
                    <a:cubicBezTo>
                      <a:pt x="11" y="50"/>
                      <a:pt x="14" y="47"/>
                      <a:pt x="17" y="44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30" y="32"/>
                      <a:pt x="34" y="29"/>
                      <a:pt x="37" y="26"/>
                    </a:cubicBezTo>
                    <a:cubicBezTo>
                      <a:pt x="45" y="21"/>
                      <a:pt x="52" y="16"/>
                      <a:pt x="60" y="11"/>
                    </a:cubicBezTo>
                    <a:cubicBezTo>
                      <a:pt x="64" y="9"/>
                      <a:pt x="68" y="8"/>
                      <a:pt x="72" y="6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80" y="3"/>
                      <a:pt x="81" y="2"/>
                      <a:pt x="82" y="2"/>
                    </a:cubicBezTo>
                    <a:cubicBezTo>
                      <a:pt x="82" y="2"/>
                      <a:pt x="83" y="1"/>
                      <a:pt x="83" y="1"/>
                    </a:cubicBezTo>
                    <a:cubicBezTo>
                      <a:pt x="83" y="1"/>
                      <a:pt x="83" y="0"/>
                      <a:pt x="83" y="0"/>
                    </a:cubicBezTo>
                    <a:moveTo>
                      <a:pt x="83" y="0"/>
                    </a:moveTo>
                    <a:cubicBezTo>
                      <a:pt x="83" y="0"/>
                      <a:pt x="84" y="0"/>
                      <a:pt x="83" y="1"/>
                    </a:cubicBezTo>
                    <a:cubicBezTo>
                      <a:pt x="83" y="1"/>
                      <a:pt x="82" y="2"/>
                      <a:pt x="82" y="2"/>
                    </a:cubicBezTo>
                    <a:cubicBezTo>
                      <a:pt x="81" y="3"/>
                      <a:pt x="80" y="3"/>
                      <a:pt x="79" y="3"/>
                    </a:cubicBezTo>
                    <a:cubicBezTo>
                      <a:pt x="77" y="4"/>
                      <a:pt x="75" y="5"/>
                      <a:pt x="73" y="6"/>
                    </a:cubicBezTo>
                    <a:cubicBezTo>
                      <a:pt x="69" y="8"/>
                      <a:pt x="65" y="10"/>
                      <a:pt x="61" y="12"/>
                    </a:cubicBezTo>
                    <a:cubicBezTo>
                      <a:pt x="53" y="17"/>
                      <a:pt x="46" y="22"/>
                      <a:pt x="39" y="28"/>
                    </a:cubicBezTo>
                    <a:cubicBezTo>
                      <a:pt x="31" y="33"/>
                      <a:pt x="25" y="39"/>
                      <a:pt x="18" y="45"/>
                    </a:cubicBezTo>
                    <a:cubicBezTo>
                      <a:pt x="15" y="48"/>
                      <a:pt x="12" y="51"/>
                      <a:pt x="8" y="54"/>
                    </a:cubicBezTo>
                    <a:cubicBezTo>
                      <a:pt x="7" y="56"/>
                      <a:pt x="6" y="58"/>
                      <a:pt x="4" y="59"/>
                    </a:cubicBezTo>
                    <a:cubicBezTo>
                      <a:pt x="4" y="60"/>
                      <a:pt x="3" y="61"/>
                      <a:pt x="3" y="62"/>
                    </a:cubicBezTo>
                    <a:cubicBezTo>
                      <a:pt x="2" y="63"/>
                      <a:pt x="2" y="63"/>
                      <a:pt x="2" y="64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5"/>
                      <a:pt x="1" y="66"/>
                      <a:pt x="1" y="65"/>
                    </a:cubicBezTo>
                    <a:cubicBezTo>
                      <a:pt x="0" y="65"/>
                      <a:pt x="0" y="65"/>
                      <a:pt x="0" y="64"/>
                    </a:cubicBezTo>
                    <a:cubicBezTo>
                      <a:pt x="0" y="64"/>
                      <a:pt x="0" y="64"/>
                      <a:pt x="0" y="63"/>
                    </a:cubicBezTo>
                    <a:cubicBezTo>
                      <a:pt x="0" y="63"/>
                      <a:pt x="0" y="62"/>
                      <a:pt x="0" y="62"/>
                    </a:cubicBezTo>
                    <a:cubicBezTo>
                      <a:pt x="1" y="61"/>
                      <a:pt x="1" y="60"/>
                      <a:pt x="2" y="59"/>
                    </a:cubicBezTo>
                    <a:cubicBezTo>
                      <a:pt x="3" y="57"/>
                      <a:pt x="5" y="55"/>
                      <a:pt x="6" y="53"/>
                    </a:cubicBezTo>
                    <a:cubicBezTo>
                      <a:pt x="9" y="50"/>
                      <a:pt x="12" y="47"/>
                      <a:pt x="16" y="44"/>
                    </a:cubicBezTo>
                    <a:cubicBezTo>
                      <a:pt x="22" y="37"/>
                      <a:pt x="28" y="31"/>
                      <a:pt x="35" y="25"/>
                    </a:cubicBezTo>
                    <a:cubicBezTo>
                      <a:pt x="49" y="14"/>
                      <a:pt x="65" y="5"/>
                      <a:pt x="83" y="0"/>
                    </a:cubicBezTo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5" name="Freeform 409">
                <a:extLst>
                  <a:ext uri="{FF2B5EF4-FFF2-40B4-BE49-F238E27FC236}">
                    <a16:creationId xmlns:a16="http://schemas.microsoft.com/office/drawing/2014/main" id="{CF9FEDCF-92E7-4936-AF33-155A151CC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2148"/>
                <a:ext cx="50" cy="215"/>
              </a:xfrm>
              <a:custGeom>
                <a:avLst/>
                <a:gdLst>
                  <a:gd name="T0" fmla="*/ 19 w 20"/>
                  <a:gd name="T1" fmla="*/ 75 h 87"/>
                  <a:gd name="T2" fmla="*/ 18 w 20"/>
                  <a:gd name="T3" fmla="*/ 64 h 87"/>
                  <a:gd name="T4" fmla="*/ 14 w 20"/>
                  <a:gd name="T5" fmla="*/ 42 h 87"/>
                  <a:gd name="T6" fmla="*/ 1 w 20"/>
                  <a:gd name="T7" fmla="*/ 1 h 87"/>
                  <a:gd name="T8" fmla="*/ 0 w 20"/>
                  <a:gd name="T9" fmla="*/ 1 h 87"/>
                  <a:gd name="T10" fmla="*/ 12 w 20"/>
                  <a:gd name="T11" fmla="*/ 43 h 87"/>
                  <a:gd name="T12" fmla="*/ 16 w 20"/>
                  <a:gd name="T13" fmla="*/ 64 h 87"/>
                  <a:gd name="T14" fmla="*/ 17 w 20"/>
                  <a:gd name="T15" fmla="*/ 75 h 87"/>
                  <a:gd name="T16" fmla="*/ 19 w 20"/>
                  <a:gd name="T17" fmla="*/ 86 h 87"/>
                  <a:gd name="T18" fmla="*/ 20 w 20"/>
                  <a:gd name="T19" fmla="*/ 86 h 87"/>
                  <a:gd name="T20" fmla="*/ 19 w 20"/>
                  <a:gd name="T21" fmla="*/ 7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87">
                    <a:moveTo>
                      <a:pt x="19" y="75"/>
                    </a:moveTo>
                    <a:cubicBezTo>
                      <a:pt x="19" y="72"/>
                      <a:pt x="18" y="68"/>
                      <a:pt x="18" y="64"/>
                    </a:cubicBezTo>
                    <a:cubicBezTo>
                      <a:pt x="17" y="57"/>
                      <a:pt x="16" y="50"/>
                      <a:pt x="14" y="42"/>
                    </a:cubicBezTo>
                    <a:cubicBezTo>
                      <a:pt x="12" y="28"/>
                      <a:pt x="8" y="14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6" y="15"/>
                      <a:pt x="10" y="29"/>
                      <a:pt x="12" y="43"/>
                    </a:cubicBezTo>
                    <a:cubicBezTo>
                      <a:pt x="14" y="50"/>
                      <a:pt x="15" y="57"/>
                      <a:pt x="16" y="64"/>
                    </a:cubicBezTo>
                    <a:cubicBezTo>
                      <a:pt x="16" y="68"/>
                      <a:pt x="17" y="72"/>
                      <a:pt x="17" y="75"/>
                    </a:cubicBezTo>
                    <a:cubicBezTo>
                      <a:pt x="17" y="79"/>
                      <a:pt x="18" y="83"/>
                      <a:pt x="19" y="86"/>
                    </a:cubicBezTo>
                    <a:cubicBezTo>
                      <a:pt x="19" y="87"/>
                      <a:pt x="20" y="87"/>
                      <a:pt x="20" y="86"/>
                    </a:cubicBezTo>
                    <a:cubicBezTo>
                      <a:pt x="20" y="82"/>
                      <a:pt x="20" y="79"/>
                      <a:pt x="19" y="75"/>
                    </a:cubicBezTo>
                    <a:close/>
                  </a:path>
                </a:pathLst>
              </a:custGeom>
              <a:solidFill>
                <a:srgbClr val="7E8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6" name="Freeform 410">
                <a:extLst>
                  <a:ext uri="{FF2B5EF4-FFF2-40B4-BE49-F238E27FC236}">
                    <a16:creationId xmlns:a16="http://schemas.microsoft.com/office/drawing/2014/main" id="{682BEE0C-0070-49DA-8E59-A52B87CF8C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73" y="2148"/>
                <a:ext cx="50" cy="212"/>
              </a:xfrm>
              <a:custGeom>
                <a:avLst/>
                <a:gdLst>
                  <a:gd name="T0" fmla="*/ 19 w 20"/>
                  <a:gd name="T1" fmla="*/ 75 h 86"/>
                  <a:gd name="T2" fmla="*/ 18 w 20"/>
                  <a:gd name="T3" fmla="*/ 64 h 86"/>
                  <a:gd name="T4" fmla="*/ 16 w 20"/>
                  <a:gd name="T5" fmla="*/ 53 h 86"/>
                  <a:gd name="T6" fmla="*/ 14 w 20"/>
                  <a:gd name="T7" fmla="*/ 43 h 86"/>
                  <a:gd name="T8" fmla="*/ 11 w 20"/>
                  <a:gd name="T9" fmla="*/ 32 h 86"/>
                  <a:gd name="T10" fmla="*/ 5 w 20"/>
                  <a:gd name="T11" fmla="*/ 11 h 86"/>
                  <a:gd name="T12" fmla="*/ 3 w 20"/>
                  <a:gd name="T13" fmla="*/ 5 h 86"/>
                  <a:gd name="T14" fmla="*/ 2 w 20"/>
                  <a:gd name="T15" fmla="*/ 3 h 86"/>
                  <a:gd name="T16" fmla="*/ 1 w 20"/>
                  <a:gd name="T17" fmla="*/ 2 h 86"/>
                  <a:gd name="T18" fmla="*/ 1 w 20"/>
                  <a:gd name="T19" fmla="*/ 1 h 86"/>
                  <a:gd name="T20" fmla="*/ 1 w 20"/>
                  <a:gd name="T21" fmla="*/ 1 h 86"/>
                  <a:gd name="T22" fmla="*/ 1 w 20"/>
                  <a:gd name="T23" fmla="*/ 1 h 86"/>
                  <a:gd name="T24" fmla="*/ 1 w 20"/>
                  <a:gd name="T25" fmla="*/ 2 h 86"/>
                  <a:gd name="T26" fmla="*/ 1 w 20"/>
                  <a:gd name="T27" fmla="*/ 3 h 86"/>
                  <a:gd name="T28" fmla="*/ 2 w 20"/>
                  <a:gd name="T29" fmla="*/ 6 h 86"/>
                  <a:gd name="T30" fmla="*/ 4 w 20"/>
                  <a:gd name="T31" fmla="*/ 11 h 86"/>
                  <a:gd name="T32" fmla="*/ 15 w 20"/>
                  <a:gd name="T33" fmla="*/ 54 h 86"/>
                  <a:gd name="T34" fmla="*/ 17 w 20"/>
                  <a:gd name="T35" fmla="*/ 65 h 86"/>
                  <a:gd name="T36" fmla="*/ 18 w 20"/>
                  <a:gd name="T37" fmla="*/ 76 h 86"/>
                  <a:gd name="T38" fmla="*/ 18 w 20"/>
                  <a:gd name="T39" fmla="*/ 82 h 86"/>
                  <a:gd name="T40" fmla="*/ 19 w 20"/>
                  <a:gd name="T41" fmla="*/ 84 h 86"/>
                  <a:gd name="T42" fmla="*/ 19 w 20"/>
                  <a:gd name="T43" fmla="*/ 86 h 86"/>
                  <a:gd name="T44" fmla="*/ 19 w 20"/>
                  <a:gd name="T45" fmla="*/ 86 h 86"/>
                  <a:gd name="T46" fmla="*/ 20 w 20"/>
                  <a:gd name="T47" fmla="*/ 85 h 86"/>
                  <a:gd name="T48" fmla="*/ 20 w 20"/>
                  <a:gd name="T49" fmla="*/ 84 h 86"/>
                  <a:gd name="T50" fmla="*/ 20 w 20"/>
                  <a:gd name="T51" fmla="*/ 81 h 86"/>
                  <a:gd name="T52" fmla="*/ 19 w 20"/>
                  <a:gd name="T53" fmla="*/ 75 h 86"/>
                  <a:gd name="T54" fmla="*/ 19 w 20"/>
                  <a:gd name="T55" fmla="*/ 75 h 86"/>
                  <a:gd name="T56" fmla="*/ 20 w 20"/>
                  <a:gd name="T57" fmla="*/ 81 h 86"/>
                  <a:gd name="T58" fmla="*/ 20 w 20"/>
                  <a:gd name="T59" fmla="*/ 84 h 86"/>
                  <a:gd name="T60" fmla="*/ 20 w 20"/>
                  <a:gd name="T61" fmla="*/ 85 h 86"/>
                  <a:gd name="T62" fmla="*/ 20 w 20"/>
                  <a:gd name="T63" fmla="*/ 86 h 86"/>
                  <a:gd name="T64" fmla="*/ 19 w 20"/>
                  <a:gd name="T65" fmla="*/ 86 h 86"/>
                  <a:gd name="T66" fmla="*/ 18 w 20"/>
                  <a:gd name="T67" fmla="*/ 86 h 86"/>
                  <a:gd name="T68" fmla="*/ 18 w 20"/>
                  <a:gd name="T69" fmla="*/ 84 h 86"/>
                  <a:gd name="T70" fmla="*/ 17 w 20"/>
                  <a:gd name="T71" fmla="*/ 82 h 86"/>
                  <a:gd name="T72" fmla="*/ 16 w 20"/>
                  <a:gd name="T73" fmla="*/ 76 h 86"/>
                  <a:gd name="T74" fmla="*/ 15 w 20"/>
                  <a:gd name="T75" fmla="*/ 65 h 86"/>
                  <a:gd name="T76" fmla="*/ 13 w 20"/>
                  <a:gd name="T77" fmla="*/ 54 h 86"/>
                  <a:gd name="T78" fmla="*/ 4 w 20"/>
                  <a:gd name="T79" fmla="*/ 11 h 86"/>
                  <a:gd name="T80" fmla="*/ 2 w 20"/>
                  <a:gd name="T81" fmla="*/ 6 h 86"/>
                  <a:gd name="T82" fmla="*/ 1 w 20"/>
                  <a:gd name="T83" fmla="*/ 3 h 86"/>
                  <a:gd name="T84" fmla="*/ 0 w 20"/>
                  <a:gd name="T85" fmla="*/ 2 h 86"/>
                  <a:gd name="T86" fmla="*/ 0 w 20"/>
                  <a:gd name="T87" fmla="*/ 1 h 86"/>
                  <a:gd name="T88" fmla="*/ 1 w 20"/>
                  <a:gd name="T89" fmla="*/ 0 h 86"/>
                  <a:gd name="T90" fmla="*/ 1 w 20"/>
                  <a:gd name="T91" fmla="*/ 1 h 86"/>
                  <a:gd name="T92" fmla="*/ 2 w 20"/>
                  <a:gd name="T93" fmla="*/ 1 h 86"/>
                  <a:gd name="T94" fmla="*/ 2 w 20"/>
                  <a:gd name="T95" fmla="*/ 3 h 86"/>
                  <a:gd name="T96" fmla="*/ 4 w 20"/>
                  <a:gd name="T97" fmla="*/ 5 h 86"/>
                  <a:gd name="T98" fmla="*/ 6 w 20"/>
                  <a:gd name="T99" fmla="*/ 10 h 86"/>
                  <a:gd name="T100" fmla="*/ 13 w 20"/>
                  <a:gd name="T101" fmla="*/ 31 h 86"/>
                  <a:gd name="T102" fmla="*/ 15 w 20"/>
                  <a:gd name="T103" fmla="*/ 42 h 86"/>
                  <a:gd name="T104" fmla="*/ 17 w 20"/>
                  <a:gd name="T105" fmla="*/ 53 h 86"/>
                  <a:gd name="T106" fmla="*/ 18 w 20"/>
                  <a:gd name="T107" fmla="*/ 64 h 86"/>
                  <a:gd name="T108" fmla="*/ 19 w 20"/>
                  <a:gd name="T109" fmla="*/ 7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" h="86">
                    <a:moveTo>
                      <a:pt x="19" y="75"/>
                    </a:moveTo>
                    <a:cubicBezTo>
                      <a:pt x="18" y="64"/>
                      <a:pt x="18" y="64"/>
                      <a:pt x="18" y="64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5" y="50"/>
                      <a:pt x="14" y="46"/>
                      <a:pt x="14" y="43"/>
                    </a:cubicBezTo>
                    <a:cubicBezTo>
                      <a:pt x="13" y="39"/>
                      <a:pt x="12" y="35"/>
                      <a:pt x="11" y="32"/>
                    </a:cubicBezTo>
                    <a:cubicBezTo>
                      <a:pt x="10" y="25"/>
                      <a:pt x="8" y="17"/>
                      <a:pt x="5" y="11"/>
                    </a:cubicBezTo>
                    <a:cubicBezTo>
                      <a:pt x="4" y="9"/>
                      <a:pt x="4" y="7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0" y="25"/>
                      <a:pt x="13" y="39"/>
                      <a:pt x="15" y="54"/>
                    </a:cubicBezTo>
                    <a:cubicBezTo>
                      <a:pt x="15" y="58"/>
                      <a:pt x="16" y="61"/>
                      <a:pt x="17" y="65"/>
                    </a:cubicBezTo>
                    <a:cubicBezTo>
                      <a:pt x="17" y="69"/>
                      <a:pt x="17" y="72"/>
                      <a:pt x="18" y="76"/>
                    </a:cubicBezTo>
                    <a:cubicBezTo>
                      <a:pt x="18" y="78"/>
                      <a:pt x="18" y="80"/>
                      <a:pt x="18" y="82"/>
                    </a:cubicBezTo>
                    <a:cubicBezTo>
                      <a:pt x="18" y="82"/>
                      <a:pt x="18" y="83"/>
                      <a:pt x="19" y="84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20" y="86"/>
                      <a:pt x="20" y="85"/>
                      <a:pt x="20" y="85"/>
                    </a:cubicBezTo>
                    <a:cubicBezTo>
                      <a:pt x="20" y="85"/>
                      <a:pt x="20" y="84"/>
                      <a:pt x="20" y="84"/>
                    </a:cubicBezTo>
                    <a:cubicBezTo>
                      <a:pt x="20" y="83"/>
                      <a:pt x="20" y="82"/>
                      <a:pt x="20" y="81"/>
                    </a:cubicBezTo>
                    <a:cubicBezTo>
                      <a:pt x="20" y="79"/>
                      <a:pt x="19" y="77"/>
                      <a:pt x="19" y="75"/>
                    </a:cubicBezTo>
                    <a:close/>
                    <a:moveTo>
                      <a:pt x="19" y="75"/>
                    </a:moveTo>
                    <a:cubicBezTo>
                      <a:pt x="20" y="77"/>
                      <a:pt x="20" y="79"/>
                      <a:pt x="20" y="81"/>
                    </a:cubicBezTo>
                    <a:cubicBezTo>
                      <a:pt x="20" y="82"/>
                      <a:pt x="20" y="83"/>
                      <a:pt x="20" y="84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5"/>
                      <a:pt x="20" y="86"/>
                      <a:pt x="20" y="86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8" y="84"/>
                      <a:pt x="18" y="84"/>
                      <a:pt x="18" y="84"/>
                    </a:cubicBezTo>
                    <a:cubicBezTo>
                      <a:pt x="18" y="84"/>
                      <a:pt x="18" y="83"/>
                      <a:pt x="17" y="82"/>
                    </a:cubicBezTo>
                    <a:cubicBezTo>
                      <a:pt x="17" y="80"/>
                      <a:pt x="17" y="78"/>
                      <a:pt x="16" y="76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1" y="40"/>
                      <a:pt x="8" y="25"/>
                      <a:pt x="4" y="11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8" y="17"/>
                      <a:pt x="11" y="24"/>
                      <a:pt x="13" y="31"/>
                    </a:cubicBezTo>
                    <a:cubicBezTo>
                      <a:pt x="14" y="35"/>
                      <a:pt x="15" y="39"/>
                      <a:pt x="15" y="42"/>
                    </a:cubicBezTo>
                    <a:cubicBezTo>
                      <a:pt x="16" y="46"/>
                      <a:pt x="16" y="50"/>
                      <a:pt x="17" y="53"/>
                    </a:cubicBezTo>
                    <a:cubicBezTo>
                      <a:pt x="18" y="64"/>
                      <a:pt x="18" y="64"/>
                      <a:pt x="18" y="64"/>
                    </a:cubicBezTo>
                    <a:lnTo>
                      <a:pt x="19" y="75"/>
                    </a:ln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7" name="Freeform 411">
                <a:extLst>
                  <a:ext uri="{FF2B5EF4-FFF2-40B4-BE49-F238E27FC236}">
                    <a16:creationId xmlns:a16="http://schemas.microsoft.com/office/drawing/2014/main" id="{7C98C635-2FC2-43D7-8B1C-1D1F4B795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135"/>
                <a:ext cx="198" cy="210"/>
              </a:xfrm>
              <a:custGeom>
                <a:avLst/>
                <a:gdLst>
                  <a:gd name="T0" fmla="*/ 78 w 80"/>
                  <a:gd name="T1" fmla="*/ 1 h 85"/>
                  <a:gd name="T2" fmla="*/ 15 w 80"/>
                  <a:gd name="T3" fmla="*/ 62 h 85"/>
                  <a:gd name="T4" fmla="*/ 0 w 80"/>
                  <a:gd name="T5" fmla="*/ 85 h 85"/>
                  <a:gd name="T6" fmla="*/ 0 w 80"/>
                  <a:gd name="T7" fmla="*/ 85 h 85"/>
                  <a:gd name="T8" fmla="*/ 14 w 80"/>
                  <a:gd name="T9" fmla="*/ 65 h 85"/>
                  <a:gd name="T10" fmla="*/ 28 w 80"/>
                  <a:gd name="T11" fmla="*/ 48 h 85"/>
                  <a:gd name="T12" fmla="*/ 59 w 80"/>
                  <a:gd name="T13" fmla="*/ 17 h 85"/>
                  <a:gd name="T14" fmla="*/ 79 w 80"/>
                  <a:gd name="T15" fmla="*/ 3 h 85"/>
                  <a:gd name="T16" fmla="*/ 78 w 80"/>
                  <a:gd name="T17" fmla="*/ 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85">
                    <a:moveTo>
                      <a:pt x="78" y="1"/>
                    </a:moveTo>
                    <a:cubicBezTo>
                      <a:pt x="52" y="16"/>
                      <a:pt x="33" y="39"/>
                      <a:pt x="15" y="62"/>
                    </a:cubicBezTo>
                    <a:cubicBezTo>
                      <a:pt x="10" y="69"/>
                      <a:pt x="4" y="76"/>
                      <a:pt x="0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4" y="78"/>
                      <a:pt x="9" y="72"/>
                      <a:pt x="14" y="65"/>
                    </a:cubicBezTo>
                    <a:cubicBezTo>
                      <a:pt x="19" y="60"/>
                      <a:pt x="24" y="54"/>
                      <a:pt x="28" y="48"/>
                    </a:cubicBezTo>
                    <a:cubicBezTo>
                      <a:pt x="38" y="37"/>
                      <a:pt x="48" y="27"/>
                      <a:pt x="59" y="17"/>
                    </a:cubicBezTo>
                    <a:cubicBezTo>
                      <a:pt x="65" y="12"/>
                      <a:pt x="72" y="7"/>
                      <a:pt x="79" y="3"/>
                    </a:cubicBezTo>
                    <a:cubicBezTo>
                      <a:pt x="80" y="3"/>
                      <a:pt x="79" y="0"/>
                      <a:pt x="78" y="1"/>
                    </a:cubicBezTo>
                    <a:close/>
                  </a:path>
                </a:pathLst>
              </a:custGeom>
              <a:solidFill>
                <a:srgbClr val="7E8A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8" name="Freeform 412">
                <a:extLst>
                  <a:ext uri="{FF2B5EF4-FFF2-40B4-BE49-F238E27FC236}">
                    <a16:creationId xmlns:a16="http://schemas.microsoft.com/office/drawing/2014/main" id="{42BE8C77-9C2C-421A-AC11-4A337F8CE4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0" y="2135"/>
                <a:ext cx="201" cy="213"/>
              </a:xfrm>
              <a:custGeom>
                <a:avLst/>
                <a:gdLst>
                  <a:gd name="T0" fmla="*/ 79 w 81"/>
                  <a:gd name="T1" fmla="*/ 1 h 86"/>
                  <a:gd name="T2" fmla="*/ 55 w 81"/>
                  <a:gd name="T3" fmla="*/ 19 h 86"/>
                  <a:gd name="T4" fmla="*/ 35 w 81"/>
                  <a:gd name="T5" fmla="*/ 40 h 86"/>
                  <a:gd name="T6" fmla="*/ 16 w 81"/>
                  <a:gd name="T7" fmla="*/ 62 h 86"/>
                  <a:gd name="T8" fmla="*/ 8 w 81"/>
                  <a:gd name="T9" fmla="*/ 74 h 86"/>
                  <a:gd name="T10" fmla="*/ 4 w 81"/>
                  <a:gd name="T11" fmla="*/ 80 h 86"/>
                  <a:gd name="T12" fmla="*/ 2 w 81"/>
                  <a:gd name="T13" fmla="*/ 83 h 86"/>
                  <a:gd name="T14" fmla="*/ 1 w 81"/>
                  <a:gd name="T15" fmla="*/ 85 h 86"/>
                  <a:gd name="T16" fmla="*/ 1 w 81"/>
                  <a:gd name="T17" fmla="*/ 84 h 86"/>
                  <a:gd name="T18" fmla="*/ 1 w 81"/>
                  <a:gd name="T19" fmla="*/ 85 h 86"/>
                  <a:gd name="T20" fmla="*/ 1 w 81"/>
                  <a:gd name="T21" fmla="*/ 84 h 86"/>
                  <a:gd name="T22" fmla="*/ 19 w 81"/>
                  <a:gd name="T23" fmla="*/ 60 h 86"/>
                  <a:gd name="T24" fmla="*/ 38 w 81"/>
                  <a:gd name="T25" fmla="*/ 38 h 86"/>
                  <a:gd name="T26" fmla="*/ 59 w 81"/>
                  <a:gd name="T27" fmla="*/ 17 h 86"/>
                  <a:gd name="T28" fmla="*/ 71 w 81"/>
                  <a:gd name="T29" fmla="*/ 9 h 86"/>
                  <a:gd name="T30" fmla="*/ 77 w 81"/>
                  <a:gd name="T31" fmla="*/ 5 h 86"/>
                  <a:gd name="T32" fmla="*/ 80 w 81"/>
                  <a:gd name="T33" fmla="*/ 3 h 86"/>
                  <a:gd name="T34" fmla="*/ 79 w 81"/>
                  <a:gd name="T35" fmla="*/ 1 h 86"/>
                  <a:gd name="T36" fmla="*/ 79 w 81"/>
                  <a:gd name="T37" fmla="*/ 1 h 86"/>
                  <a:gd name="T38" fmla="*/ 80 w 81"/>
                  <a:gd name="T39" fmla="*/ 3 h 86"/>
                  <a:gd name="T40" fmla="*/ 77 w 81"/>
                  <a:gd name="T41" fmla="*/ 5 h 86"/>
                  <a:gd name="T42" fmla="*/ 71 w 81"/>
                  <a:gd name="T43" fmla="*/ 9 h 86"/>
                  <a:gd name="T44" fmla="*/ 60 w 81"/>
                  <a:gd name="T45" fmla="*/ 18 h 86"/>
                  <a:gd name="T46" fmla="*/ 39 w 81"/>
                  <a:gd name="T47" fmla="*/ 39 h 86"/>
                  <a:gd name="T48" fmla="*/ 20 w 81"/>
                  <a:gd name="T49" fmla="*/ 61 h 86"/>
                  <a:gd name="T50" fmla="*/ 2 w 81"/>
                  <a:gd name="T51" fmla="*/ 84 h 86"/>
                  <a:gd name="T52" fmla="*/ 2 w 81"/>
                  <a:gd name="T53" fmla="*/ 85 h 86"/>
                  <a:gd name="T54" fmla="*/ 1 w 81"/>
                  <a:gd name="T55" fmla="*/ 85 h 86"/>
                  <a:gd name="T56" fmla="*/ 0 w 81"/>
                  <a:gd name="T57" fmla="*/ 84 h 86"/>
                  <a:gd name="T58" fmla="*/ 1 w 81"/>
                  <a:gd name="T59" fmla="*/ 83 h 86"/>
                  <a:gd name="T60" fmla="*/ 3 w 81"/>
                  <a:gd name="T61" fmla="*/ 80 h 86"/>
                  <a:gd name="T62" fmla="*/ 7 w 81"/>
                  <a:gd name="T63" fmla="*/ 73 h 86"/>
                  <a:gd name="T64" fmla="*/ 16 w 81"/>
                  <a:gd name="T65" fmla="*/ 62 h 86"/>
                  <a:gd name="T66" fmla="*/ 34 w 81"/>
                  <a:gd name="T67" fmla="*/ 39 h 86"/>
                  <a:gd name="T68" fmla="*/ 79 w 81"/>
                  <a:gd name="T69" fmla="*/ 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1" h="86">
                    <a:moveTo>
                      <a:pt x="79" y="1"/>
                    </a:moveTo>
                    <a:cubicBezTo>
                      <a:pt x="70" y="6"/>
                      <a:pt x="63" y="12"/>
                      <a:pt x="55" y="19"/>
                    </a:cubicBezTo>
                    <a:cubicBezTo>
                      <a:pt x="48" y="25"/>
                      <a:pt x="42" y="32"/>
                      <a:pt x="35" y="40"/>
                    </a:cubicBezTo>
                    <a:cubicBezTo>
                      <a:pt x="29" y="47"/>
                      <a:pt x="22" y="54"/>
                      <a:pt x="16" y="62"/>
                    </a:cubicBezTo>
                    <a:cubicBezTo>
                      <a:pt x="13" y="66"/>
                      <a:pt x="10" y="70"/>
                      <a:pt x="8" y="74"/>
                    </a:cubicBezTo>
                    <a:cubicBezTo>
                      <a:pt x="6" y="76"/>
                      <a:pt x="5" y="78"/>
                      <a:pt x="4" y="80"/>
                    </a:cubicBezTo>
                    <a:cubicBezTo>
                      <a:pt x="3" y="81"/>
                      <a:pt x="3" y="82"/>
                      <a:pt x="2" y="83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6" y="75"/>
                      <a:pt x="13" y="68"/>
                      <a:pt x="19" y="60"/>
                    </a:cubicBezTo>
                    <a:cubicBezTo>
                      <a:pt x="25" y="53"/>
                      <a:pt x="31" y="45"/>
                      <a:pt x="38" y="38"/>
                    </a:cubicBezTo>
                    <a:cubicBezTo>
                      <a:pt x="44" y="30"/>
                      <a:pt x="51" y="23"/>
                      <a:pt x="59" y="17"/>
                    </a:cubicBezTo>
                    <a:cubicBezTo>
                      <a:pt x="63" y="14"/>
                      <a:pt x="67" y="11"/>
                      <a:pt x="71" y="9"/>
                    </a:cubicBezTo>
                    <a:cubicBezTo>
                      <a:pt x="73" y="7"/>
                      <a:pt x="75" y="6"/>
                      <a:pt x="77" y="5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1" y="2"/>
                      <a:pt x="80" y="0"/>
                      <a:pt x="79" y="1"/>
                    </a:cubicBezTo>
                    <a:close/>
                    <a:moveTo>
                      <a:pt x="79" y="1"/>
                    </a:moveTo>
                    <a:cubicBezTo>
                      <a:pt x="80" y="0"/>
                      <a:pt x="81" y="2"/>
                      <a:pt x="80" y="3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5" y="6"/>
                      <a:pt x="73" y="8"/>
                      <a:pt x="71" y="9"/>
                    </a:cubicBezTo>
                    <a:cubicBezTo>
                      <a:pt x="67" y="12"/>
                      <a:pt x="63" y="15"/>
                      <a:pt x="60" y="18"/>
                    </a:cubicBezTo>
                    <a:cubicBezTo>
                      <a:pt x="52" y="25"/>
                      <a:pt x="45" y="32"/>
                      <a:pt x="39" y="39"/>
                    </a:cubicBezTo>
                    <a:cubicBezTo>
                      <a:pt x="32" y="46"/>
                      <a:pt x="26" y="54"/>
                      <a:pt x="20" y="61"/>
                    </a:cubicBezTo>
                    <a:cubicBezTo>
                      <a:pt x="14" y="69"/>
                      <a:pt x="7" y="76"/>
                      <a:pt x="2" y="84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5"/>
                      <a:pt x="1" y="86"/>
                      <a:pt x="1" y="85"/>
                    </a:cubicBezTo>
                    <a:cubicBezTo>
                      <a:pt x="0" y="85"/>
                      <a:pt x="0" y="85"/>
                      <a:pt x="0" y="84"/>
                    </a:cubicBezTo>
                    <a:cubicBezTo>
                      <a:pt x="1" y="84"/>
                      <a:pt x="1" y="83"/>
                      <a:pt x="1" y="83"/>
                    </a:cubicBezTo>
                    <a:cubicBezTo>
                      <a:pt x="2" y="82"/>
                      <a:pt x="2" y="81"/>
                      <a:pt x="3" y="80"/>
                    </a:cubicBezTo>
                    <a:cubicBezTo>
                      <a:pt x="4" y="77"/>
                      <a:pt x="6" y="75"/>
                      <a:pt x="7" y="73"/>
                    </a:cubicBezTo>
                    <a:cubicBezTo>
                      <a:pt x="10" y="70"/>
                      <a:pt x="13" y="66"/>
                      <a:pt x="16" y="62"/>
                    </a:cubicBezTo>
                    <a:cubicBezTo>
                      <a:pt x="22" y="54"/>
                      <a:pt x="28" y="46"/>
                      <a:pt x="34" y="39"/>
                    </a:cubicBezTo>
                    <a:cubicBezTo>
                      <a:pt x="47" y="24"/>
                      <a:pt x="62" y="11"/>
                      <a:pt x="79" y="1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9" name="Freeform 413">
                <a:extLst>
                  <a:ext uri="{FF2B5EF4-FFF2-40B4-BE49-F238E27FC236}">
                    <a16:creationId xmlns:a16="http://schemas.microsoft.com/office/drawing/2014/main" id="{49C65A4C-EFD7-429D-A124-EF4BB8ADC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" y="2123"/>
                <a:ext cx="34" cy="47"/>
              </a:xfrm>
              <a:custGeom>
                <a:avLst/>
                <a:gdLst>
                  <a:gd name="T0" fmla="*/ 12 w 14"/>
                  <a:gd name="T1" fmla="*/ 17 h 19"/>
                  <a:gd name="T2" fmla="*/ 1 w 14"/>
                  <a:gd name="T3" fmla="*/ 10 h 19"/>
                  <a:gd name="T4" fmla="*/ 0 w 14"/>
                  <a:gd name="T5" fmla="*/ 9 h 19"/>
                  <a:gd name="T6" fmla="*/ 2 w 14"/>
                  <a:gd name="T7" fmla="*/ 8 h 19"/>
                  <a:gd name="T8" fmla="*/ 2 w 14"/>
                  <a:gd name="T9" fmla="*/ 4 h 19"/>
                  <a:gd name="T10" fmla="*/ 5 w 14"/>
                  <a:gd name="T11" fmla="*/ 4 h 19"/>
                  <a:gd name="T12" fmla="*/ 8 w 14"/>
                  <a:gd name="T13" fmla="*/ 0 h 19"/>
                  <a:gd name="T14" fmla="*/ 12 w 14"/>
                  <a:gd name="T15" fmla="*/ 3 h 19"/>
                  <a:gd name="T16" fmla="*/ 14 w 14"/>
                  <a:gd name="T17" fmla="*/ 11 h 19"/>
                  <a:gd name="T18" fmla="*/ 11 w 14"/>
                  <a:gd name="T1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9">
                    <a:moveTo>
                      <a:pt x="12" y="17"/>
                    </a:moveTo>
                    <a:cubicBezTo>
                      <a:pt x="7" y="17"/>
                      <a:pt x="3" y="14"/>
                      <a:pt x="1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1" y="5"/>
                      <a:pt x="2" y="4"/>
                    </a:cubicBezTo>
                    <a:cubicBezTo>
                      <a:pt x="2" y="3"/>
                      <a:pt x="4" y="4"/>
                      <a:pt x="5" y="4"/>
                    </a:cubicBezTo>
                    <a:cubicBezTo>
                      <a:pt x="5" y="2"/>
                      <a:pt x="6" y="1"/>
                      <a:pt x="8" y="0"/>
                    </a:cubicBezTo>
                    <a:cubicBezTo>
                      <a:pt x="10" y="0"/>
                      <a:pt x="11" y="1"/>
                      <a:pt x="12" y="3"/>
                    </a:cubicBezTo>
                    <a:cubicBezTo>
                      <a:pt x="14" y="5"/>
                      <a:pt x="14" y="8"/>
                      <a:pt x="14" y="11"/>
                    </a:cubicBezTo>
                    <a:cubicBezTo>
                      <a:pt x="13" y="14"/>
                      <a:pt x="12" y="16"/>
                      <a:pt x="11" y="19"/>
                    </a:cubicBezTo>
                  </a:path>
                </a:pathLst>
              </a:custGeom>
              <a:solidFill>
                <a:srgbClr val="FED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0" name="Freeform 414">
                <a:extLst>
                  <a:ext uri="{FF2B5EF4-FFF2-40B4-BE49-F238E27FC236}">
                    <a16:creationId xmlns:a16="http://schemas.microsoft.com/office/drawing/2014/main" id="{D81DD6A6-C9B4-4A7B-B257-62233690C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4" y="2120"/>
                <a:ext cx="37" cy="50"/>
              </a:xfrm>
              <a:custGeom>
                <a:avLst/>
                <a:gdLst>
                  <a:gd name="T0" fmla="*/ 12 w 15"/>
                  <a:gd name="T1" fmla="*/ 19 h 20"/>
                  <a:gd name="T2" fmla="*/ 1 w 15"/>
                  <a:gd name="T3" fmla="*/ 13 h 20"/>
                  <a:gd name="T4" fmla="*/ 0 w 15"/>
                  <a:gd name="T5" fmla="*/ 12 h 20"/>
                  <a:gd name="T6" fmla="*/ 0 w 15"/>
                  <a:gd name="T7" fmla="*/ 11 h 20"/>
                  <a:gd name="T8" fmla="*/ 0 w 15"/>
                  <a:gd name="T9" fmla="*/ 9 h 20"/>
                  <a:gd name="T10" fmla="*/ 1 w 15"/>
                  <a:gd name="T11" fmla="*/ 9 h 20"/>
                  <a:gd name="T12" fmla="*/ 2 w 15"/>
                  <a:gd name="T13" fmla="*/ 8 h 20"/>
                  <a:gd name="T14" fmla="*/ 1 w 15"/>
                  <a:gd name="T15" fmla="*/ 6 h 20"/>
                  <a:gd name="T16" fmla="*/ 2 w 15"/>
                  <a:gd name="T17" fmla="*/ 5 h 20"/>
                  <a:gd name="T18" fmla="*/ 5 w 15"/>
                  <a:gd name="T19" fmla="*/ 5 h 20"/>
                  <a:gd name="T20" fmla="*/ 5 w 15"/>
                  <a:gd name="T21" fmla="*/ 5 h 20"/>
                  <a:gd name="T22" fmla="*/ 10 w 15"/>
                  <a:gd name="T23" fmla="*/ 1 h 20"/>
                  <a:gd name="T24" fmla="*/ 15 w 15"/>
                  <a:gd name="T25" fmla="*/ 6 h 20"/>
                  <a:gd name="T26" fmla="*/ 14 w 15"/>
                  <a:gd name="T27" fmla="*/ 14 h 20"/>
                  <a:gd name="T28" fmla="*/ 11 w 15"/>
                  <a:gd name="T29" fmla="*/ 20 h 20"/>
                  <a:gd name="T30" fmla="*/ 11 w 15"/>
                  <a:gd name="T31" fmla="*/ 20 h 20"/>
                  <a:gd name="T32" fmla="*/ 13 w 15"/>
                  <a:gd name="T33" fmla="*/ 13 h 20"/>
                  <a:gd name="T34" fmla="*/ 13 w 15"/>
                  <a:gd name="T35" fmla="*/ 7 h 20"/>
                  <a:gd name="T36" fmla="*/ 9 w 15"/>
                  <a:gd name="T37" fmla="*/ 2 h 20"/>
                  <a:gd name="T38" fmla="*/ 7 w 15"/>
                  <a:gd name="T39" fmla="*/ 3 h 20"/>
                  <a:gd name="T40" fmla="*/ 5 w 15"/>
                  <a:gd name="T41" fmla="*/ 5 h 20"/>
                  <a:gd name="T42" fmla="*/ 6 w 15"/>
                  <a:gd name="T43" fmla="*/ 6 h 20"/>
                  <a:gd name="T44" fmla="*/ 5 w 15"/>
                  <a:gd name="T45" fmla="*/ 5 h 20"/>
                  <a:gd name="T46" fmla="*/ 2 w 15"/>
                  <a:gd name="T47" fmla="*/ 5 h 20"/>
                  <a:gd name="T48" fmla="*/ 2 w 15"/>
                  <a:gd name="T49" fmla="*/ 7 h 20"/>
                  <a:gd name="T50" fmla="*/ 2 w 15"/>
                  <a:gd name="T51" fmla="*/ 9 h 20"/>
                  <a:gd name="T52" fmla="*/ 1 w 15"/>
                  <a:gd name="T53" fmla="*/ 10 h 20"/>
                  <a:gd name="T54" fmla="*/ 1 w 15"/>
                  <a:gd name="T55" fmla="*/ 11 h 20"/>
                  <a:gd name="T56" fmla="*/ 2 w 15"/>
                  <a:gd name="T57" fmla="*/ 12 h 20"/>
                  <a:gd name="T58" fmla="*/ 12 w 15"/>
                  <a:gd name="T59" fmla="*/ 18 h 20"/>
                  <a:gd name="T60" fmla="*/ 12 w 15"/>
                  <a:gd name="T61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5" h="20">
                    <a:moveTo>
                      <a:pt x="12" y="19"/>
                    </a:moveTo>
                    <a:cubicBezTo>
                      <a:pt x="7" y="19"/>
                      <a:pt x="3" y="16"/>
                      <a:pt x="1" y="13"/>
                    </a:cubicBezTo>
                    <a:cubicBezTo>
                      <a:pt x="1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4"/>
                      <a:pt x="4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3"/>
                      <a:pt x="7" y="0"/>
                      <a:pt x="10" y="1"/>
                    </a:cubicBezTo>
                    <a:cubicBezTo>
                      <a:pt x="12" y="2"/>
                      <a:pt x="14" y="4"/>
                      <a:pt x="15" y="6"/>
                    </a:cubicBezTo>
                    <a:cubicBezTo>
                      <a:pt x="15" y="9"/>
                      <a:pt x="15" y="11"/>
                      <a:pt x="14" y="14"/>
                    </a:cubicBezTo>
                    <a:cubicBezTo>
                      <a:pt x="14" y="16"/>
                      <a:pt x="12" y="18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5"/>
                      <a:pt x="13" y="13"/>
                    </a:cubicBezTo>
                    <a:cubicBezTo>
                      <a:pt x="13" y="11"/>
                      <a:pt x="13" y="9"/>
                      <a:pt x="13" y="7"/>
                    </a:cubicBezTo>
                    <a:cubicBezTo>
                      <a:pt x="12" y="5"/>
                      <a:pt x="11" y="3"/>
                      <a:pt x="9" y="2"/>
                    </a:cubicBezTo>
                    <a:cubicBezTo>
                      <a:pt x="8" y="2"/>
                      <a:pt x="7" y="2"/>
                      <a:pt x="7" y="3"/>
                    </a:cubicBezTo>
                    <a:cubicBezTo>
                      <a:pt x="6" y="3"/>
                      <a:pt x="5" y="4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2" y="5"/>
                      <a:pt x="2" y="6"/>
                      <a:pt x="2" y="7"/>
                    </a:cubicBezTo>
                    <a:cubicBezTo>
                      <a:pt x="2" y="8"/>
                      <a:pt x="3" y="9"/>
                      <a:pt x="2" y="9"/>
                    </a:cubicBezTo>
                    <a:cubicBezTo>
                      <a:pt x="2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2" y="11"/>
                      <a:pt x="2" y="12"/>
                      <a:pt x="2" y="12"/>
                    </a:cubicBezTo>
                    <a:cubicBezTo>
                      <a:pt x="4" y="15"/>
                      <a:pt x="8" y="17"/>
                      <a:pt x="12" y="18"/>
                    </a:cubicBez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1" name="Freeform 415">
                <a:extLst>
                  <a:ext uri="{FF2B5EF4-FFF2-40B4-BE49-F238E27FC236}">
                    <a16:creationId xmlns:a16="http://schemas.microsoft.com/office/drawing/2014/main" id="{5853DC4E-6C6B-4372-BFB0-EA6B2E158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" y="2056"/>
                <a:ext cx="30" cy="52"/>
              </a:xfrm>
              <a:custGeom>
                <a:avLst/>
                <a:gdLst>
                  <a:gd name="T0" fmla="*/ 11 w 12"/>
                  <a:gd name="T1" fmla="*/ 19 h 21"/>
                  <a:gd name="T2" fmla="*/ 0 w 12"/>
                  <a:gd name="T3" fmla="*/ 7 h 21"/>
                  <a:gd name="T4" fmla="*/ 0 w 12"/>
                  <a:gd name="T5" fmla="*/ 6 h 21"/>
                  <a:gd name="T6" fmla="*/ 1 w 12"/>
                  <a:gd name="T7" fmla="*/ 5 h 21"/>
                  <a:gd name="T8" fmla="*/ 3 w 12"/>
                  <a:gd name="T9" fmla="*/ 6 h 21"/>
                  <a:gd name="T10" fmla="*/ 4 w 12"/>
                  <a:gd name="T11" fmla="*/ 1 h 21"/>
                  <a:gd name="T12" fmla="*/ 7 w 12"/>
                  <a:gd name="T13" fmla="*/ 3 h 21"/>
                  <a:gd name="T14" fmla="*/ 10 w 12"/>
                  <a:gd name="T15" fmla="*/ 0 h 21"/>
                  <a:gd name="T16" fmla="*/ 10 w 12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1">
                    <a:moveTo>
                      <a:pt x="11" y="19"/>
                    </a:moveTo>
                    <a:cubicBezTo>
                      <a:pt x="6" y="16"/>
                      <a:pt x="2" y="12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3" y="4"/>
                      <a:pt x="3" y="2"/>
                      <a:pt x="4" y="1"/>
                    </a:cubicBezTo>
                    <a:cubicBezTo>
                      <a:pt x="5" y="1"/>
                      <a:pt x="7" y="2"/>
                      <a:pt x="7" y="3"/>
                    </a:cubicBezTo>
                    <a:cubicBezTo>
                      <a:pt x="8" y="2"/>
                      <a:pt x="9" y="1"/>
                      <a:pt x="10" y="0"/>
                    </a:cubicBezTo>
                    <a:cubicBezTo>
                      <a:pt x="12" y="6"/>
                      <a:pt x="12" y="14"/>
                      <a:pt x="10" y="21"/>
                    </a:cubicBezTo>
                  </a:path>
                </a:pathLst>
              </a:custGeom>
              <a:solidFill>
                <a:srgbClr val="FED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2" name="Freeform 416">
                <a:extLst>
                  <a:ext uri="{FF2B5EF4-FFF2-40B4-BE49-F238E27FC236}">
                    <a16:creationId xmlns:a16="http://schemas.microsoft.com/office/drawing/2014/main" id="{928871AE-AD27-446B-AC81-97AA54B26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" y="2051"/>
                <a:ext cx="34" cy="57"/>
              </a:xfrm>
              <a:custGeom>
                <a:avLst/>
                <a:gdLst>
                  <a:gd name="T0" fmla="*/ 12 w 14"/>
                  <a:gd name="T1" fmla="*/ 21 h 23"/>
                  <a:gd name="T2" fmla="*/ 3 w 14"/>
                  <a:gd name="T3" fmla="*/ 14 h 23"/>
                  <a:gd name="T4" fmla="*/ 1 w 14"/>
                  <a:gd name="T5" fmla="*/ 10 h 23"/>
                  <a:gd name="T6" fmla="*/ 0 w 14"/>
                  <a:gd name="T7" fmla="*/ 8 h 23"/>
                  <a:gd name="T8" fmla="*/ 1 w 14"/>
                  <a:gd name="T9" fmla="*/ 7 h 23"/>
                  <a:gd name="T10" fmla="*/ 4 w 14"/>
                  <a:gd name="T11" fmla="*/ 8 h 23"/>
                  <a:gd name="T12" fmla="*/ 4 w 14"/>
                  <a:gd name="T13" fmla="*/ 8 h 23"/>
                  <a:gd name="T14" fmla="*/ 4 w 14"/>
                  <a:gd name="T15" fmla="*/ 3 h 23"/>
                  <a:gd name="T16" fmla="*/ 4 w 14"/>
                  <a:gd name="T17" fmla="*/ 2 h 23"/>
                  <a:gd name="T18" fmla="*/ 5 w 14"/>
                  <a:gd name="T19" fmla="*/ 2 h 23"/>
                  <a:gd name="T20" fmla="*/ 9 w 14"/>
                  <a:gd name="T21" fmla="*/ 5 h 23"/>
                  <a:gd name="T22" fmla="*/ 8 w 14"/>
                  <a:gd name="T23" fmla="*/ 5 h 23"/>
                  <a:gd name="T24" fmla="*/ 10 w 14"/>
                  <a:gd name="T25" fmla="*/ 1 h 23"/>
                  <a:gd name="T26" fmla="*/ 11 w 14"/>
                  <a:gd name="T27" fmla="*/ 0 h 23"/>
                  <a:gd name="T28" fmla="*/ 11 w 14"/>
                  <a:gd name="T29" fmla="*/ 1 h 23"/>
                  <a:gd name="T30" fmla="*/ 11 w 14"/>
                  <a:gd name="T31" fmla="*/ 23 h 23"/>
                  <a:gd name="T32" fmla="*/ 11 w 14"/>
                  <a:gd name="T33" fmla="*/ 23 h 23"/>
                  <a:gd name="T34" fmla="*/ 10 w 14"/>
                  <a:gd name="T35" fmla="*/ 2 h 23"/>
                  <a:gd name="T36" fmla="*/ 11 w 14"/>
                  <a:gd name="T37" fmla="*/ 2 h 23"/>
                  <a:gd name="T38" fmla="*/ 9 w 14"/>
                  <a:gd name="T39" fmla="*/ 5 h 23"/>
                  <a:gd name="T40" fmla="*/ 8 w 14"/>
                  <a:gd name="T41" fmla="*/ 6 h 23"/>
                  <a:gd name="T42" fmla="*/ 8 w 14"/>
                  <a:gd name="T43" fmla="*/ 5 h 23"/>
                  <a:gd name="T44" fmla="*/ 5 w 14"/>
                  <a:gd name="T45" fmla="*/ 3 h 23"/>
                  <a:gd name="T46" fmla="*/ 5 w 14"/>
                  <a:gd name="T47" fmla="*/ 3 h 23"/>
                  <a:gd name="T48" fmla="*/ 4 w 14"/>
                  <a:gd name="T49" fmla="*/ 8 h 23"/>
                  <a:gd name="T50" fmla="*/ 4 w 14"/>
                  <a:gd name="T51" fmla="*/ 8 h 23"/>
                  <a:gd name="T52" fmla="*/ 4 w 14"/>
                  <a:gd name="T53" fmla="*/ 8 h 23"/>
                  <a:gd name="T54" fmla="*/ 1 w 14"/>
                  <a:gd name="T55" fmla="*/ 8 h 23"/>
                  <a:gd name="T56" fmla="*/ 1 w 14"/>
                  <a:gd name="T57" fmla="*/ 8 h 23"/>
                  <a:gd name="T58" fmla="*/ 2 w 14"/>
                  <a:gd name="T59" fmla="*/ 9 h 23"/>
                  <a:gd name="T60" fmla="*/ 5 w 14"/>
                  <a:gd name="T61" fmla="*/ 13 h 23"/>
                  <a:gd name="T62" fmla="*/ 12 w 14"/>
                  <a:gd name="T63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" h="23">
                    <a:moveTo>
                      <a:pt x="12" y="21"/>
                    </a:moveTo>
                    <a:cubicBezTo>
                      <a:pt x="9" y="20"/>
                      <a:pt x="6" y="17"/>
                      <a:pt x="3" y="14"/>
                    </a:cubicBezTo>
                    <a:cubicBezTo>
                      <a:pt x="2" y="13"/>
                      <a:pt x="1" y="11"/>
                      <a:pt x="1" y="10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3" y="7"/>
                      <a:pt x="3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4" y="4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8" y="3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4" y="8"/>
                      <a:pt x="14" y="16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16"/>
                      <a:pt x="12" y="8"/>
                      <a:pt x="10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5"/>
                      <a:pt x="4" y="6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2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9"/>
                      <a:pt x="2" y="9"/>
                    </a:cubicBezTo>
                    <a:cubicBezTo>
                      <a:pt x="3" y="11"/>
                      <a:pt x="3" y="12"/>
                      <a:pt x="5" y="13"/>
                    </a:cubicBezTo>
                    <a:cubicBezTo>
                      <a:pt x="7" y="16"/>
                      <a:pt x="9" y="19"/>
                      <a:pt x="12" y="21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3" name="Freeform 417">
                <a:extLst>
                  <a:ext uri="{FF2B5EF4-FFF2-40B4-BE49-F238E27FC236}">
                    <a16:creationId xmlns:a16="http://schemas.microsoft.com/office/drawing/2014/main" id="{84F99840-9DD9-4897-8870-18A62FC62A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" y="2194"/>
                <a:ext cx="57" cy="47"/>
              </a:xfrm>
              <a:custGeom>
                <a:avLst/>
                <a:gdLst>
                  <a:gd name="T0" fmla="*/ 0 w 23"/>
                  <a:gd name="T1" fmla="*/ 18 h 19"/>
                  <a:gd name="T2" fmla="*/ 17 w 23"/>
                  <a:gd name="T3" fmla="*/ 17 h 19"/>
                  <a:gd name="T4" fmla="*/ 21 w 23"/>
                  <a:gd name="T5" fmla="*/ 16 h 19"/>
                  <a:gd name="T6" fmla="*/ 23 w 23"/>
                  <a:gd name="T7" fmla="*/ 12 h 19"/>
                  <a:gd name="T8" fmla="*/ 20 w 23"/>
                  <a:gd name="T9" fmla="*/ 13 h 19"/>
                  <a:gd name="T10" fmla="*/ 21 w 23"/>
                  <a:gd name="T11" fmla="*/ 8 h 19"/>
                  <a:gd name="T12" fmla="*/ 21 w 23"/>
                  <a:gd name="T13" fmla="*/ 6 h 19"/>
                  <a:gd name="T14" fmla="*/ 18 w 23"/>
                  <a:gd name="T15" fmla="*/ 5 h 19"/>
                  <a:gd name="T16" fmla="*/ 14 w 23"/>
                  <a:gd name="T17" fmla="*/ 6 h 19"/>
                  <a:gd name="T18" fmla="*/ 14 w 23"/>
                  <a:gd name="T19" fmla="*/ 1 h 19"/>
                  <a:gd name="T20" fmla="*/ 9 w 23"/>
                  <a:gd name="T21" fmla="*/ 1 h 19"/>
                  <a:gd name="T22" fmla="*/ 0 w 23"/>
                  <a:gd name="T2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" h="19">
                    <a:moveTo>
                      <a:pt x="0" y="18"/>
                    </a:moveTo>
                    <a:cubicBezTo>
                      <a:pt x="6" y="19"/>
                      <a:pt x="11" y="18"/>
                      <a:pt x="17" y="17"/>
                    </a:cubicBezTo>
                    <a:cubicBezTo>
                      <a:pt x="18" y="17"/>
                      <a:pt x="20" y="17"/>
                      <a:pt x="21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2" y="12"/>
                      <a:pt x="21" y="12"/>
                      <a:pt x="20" y="13"/>
                    </a:cubicBezTo>
                    <a:cubicBezTo>
                      <a:pt x="20" y="11"/>
                      <a:pt x="21" y="9"/>
                      <a:pt x="21" y="8"/>
                    </a:cubicBezTo>
                    <a:cubicBezTo>
                      <a:pt x="21" y="7"/>
                      <a:pt x="21" y="6"/>
                      <a:pt x="21" y="6"/>
                    </a:cubicBezTo>
                    <a:cubicBezTo>
                      <a:pt x="20" y="4"/>
                      <a:pt x="19" y="4"/>
                      <a:pt x="18" y="5"/>
                    </a:cubicBezTo>
                    <a:cubicBezTo>
                      <a:pt x="16" y="5"/>
                      <a:pt x="15" y="6"/>
                      <a:pt x="14" y="6"/>
                    </a:cubicBezTo>
                    <a:cubicBezTo>
                      <a:pt x="13" y="5"/>
                      <a:pt x="14" y="3"/>
                      <a:pt x="14" y="1"/>
                    </a:cubicBezTo>
                    <a:cubicBezTo>
                      <a:pt x="13" y="0"/>
                      <a:pt x="10" y="0"/>
                      <a:pt x="9" y="1"/>
                    </a:cubicBezTo>
                    <a:cubicBezTo>
                      <a:pt x="3" y="4"/>
                      <a:pt x="2" y="11"/>
                      <a:pt x="0" y="17"/>
                    </a:cubicBezTo>
                  </a:path>
                </a:pathLst>
              </a:custGeom>
              <a:solidFill>
                <a:srgbClr val="FED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4" name="Freeform 418">
                <a:extLst>
                  <a:ext uri="{FF2B5EF4-FFF2-40B4-BE49-F238E27FC236}">
                    <a16:creationId xmlns:a16="http://schemas.microsoft.com/office/drawing/2014/main" id="{6953192B-46FD-4458-80B6-571943BF5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6" y="2192"/>
                <a:ext cx="59" cy="49"/>
              </a:xfrm>
              <a:custGeom>
                <a:avLst/>
                <a:gdLst>
                  <a:gd name="T0" fmla="*/ 0 w 24"/>
                  <a:gd name="T1" fmla="*/ 19 h 20"/>
                  <a:gd name="T2" fmla="*/ 13 w 24"/>
                  <a:gd name="T3" fmla="*/ 18 h 20"/>
                  <a:gd name="T4" fmla="*/ 19 w 24"/>
                  <a:gd name="T5" fmla="*/ 17 h 20"/>
                  <a:gd name="T6" fmla="*/ 23 w 24"/>
                  <a:gd name="T7" fmla="*/ 13 h 20"/>
                  <a:gd name="T8" fmla="*/ 23 w 24"/>
                  <a:gd name="T9" fmla="*/ 13 h 20"/>
                  <a:gd name="T10" fmla="*/ 20 w 24"/>
                  <a:gd name="T11" fmla="*/ 14 h 20"/>
                  <a:gd name="T12" fmla="*/ 20 w 24"/>
                  <a:gd name="T13" fmla="*/ 14 h 20"/>
                  <a:gd name="T14" fmla="*/ 20 w 24"/>
                  <a:gd name="T15" fmla="*/ 13 h 20"/>
                  <a:gd name="T16" fmla="*/ 20 w 24"/>
                  <a:gd name="T17" fmla="*/ 10 h 20"/>
                  <a:gd name="T18" fmla="*/ 20 w 24"/>
                  <a:gd name="T19" fmla="*/ 7 h 20"/>
                  <a:gd name="T20" fmla="*/ 18 w 24"/>
                  <a:gd name="T21" fmla="*/ 6 h 20"/>
                  <a:gd name="T22" fmla="*/ 14 w 24"/>
                  <a:gd name="T23" fmla="*/ 8 h 20"/>
                  <a:gd name="T24" fmla="*/ 14 w 24"/>
                  <a:gd name="T25" fmla="*/ 8 h 20"/>
                  <a:gd name="T26" fmla="*/ 13 w 24"/>
                  <a:gd name="T27" fmla="*/ 8 h 20"/>
                  <a:gd name="T28" fmla="*/ 13 w 24"/>
                  <a:gd name="T29" fmla="*/ 4 h 20"/>
                  <a:gd name="T30" fmla="*/ 12 w 24"/>
                  <a:gd name="T31" fmla="*/ 2 h 20"/>
                  <a:gd name="T32" fmla="*/ 6 w 24"/>
                  <a:gd name="T33" fmla="*/ 5 h 20"/>
                  <a:gd name="T34" fmla="*/ 0 w 24"/>
                  <a:gd name="T35" fmla="*/ 18 h 20"/>
                  <a:gd name="T36" fmla="*/ 0 w 24"/>
                  <a:gd name="T37" fmla="*/ 18 h 20"/>
                  <a:gd name="T38" fmla="*/ 5 w 24"/>
                  <a:gd name="T39" fmla="*/ 4 h 20"/>
                  <a:gd name="T40" fmla="*/ 8 w 24"/>
                  <a:gd name="T41" fmla="*/ 2 h 20"/>
                  <a:gd name="T42" fmla="*/ 12 w 24"/>
                  <a:gd name="T43" fmla="*/ 0 h 20"/>
                  <a:gd name="T44" fmla="*/ 14 w 24"/>
                  <a:gd name="T45" fmla="*/ 1 h 20"/>
                  <a:gd name="T46" fmla="*/ 15 w 24"/>
                  <a:gd name="T47" fmla="*/ 4 h 20"/>
                  <a:gd name="T48" fmla="*/ 15 w 24"/>
                  <a:gd name="T49" fmla="*/ 7 h 20"/>
                  <a:gd name="T50" fmla="*/ 14 w 24"/>
                  <a:gd name="T51" fmla="*/ 6 h 20"/>
                  <a:gd name="T52" fmla="*/ 17 w 24"/>
                  <a:gd name="T53" fmla="*/ 5 h 20"/>
                  <a:gd name="T54" fmla="*/ 21 w 24"/>
                  <a:gd name="T55" fmla="*/ 6 h 20"/>
                  <a:gd name="T56" fmla="*/ 21 w 24"/>
                  <a:gd name="T57" fmla="*/ 10 h 20"/>
                  <a:gd name="T58" fmla="*/ 20 w 24"/>
                  <a:gd name="T59" fmla="*/ 14 h 20"/>
                  <a:gd name="T60" fmla="*/ 20 w 24"/>
                  <a:gd name="T61" fmla="*/ 13 h 20"/>
                  <a:gd name="T62" fmla="*/ 23 w 24"/>
                  <a:gd name="T63" fmla="*/ 12 h 20"/>
                  <a:gd name="T64" fmla="*/ 23 w 24"/>
                  <a:gd name="T65" fmla="*/ 12 h 20"/>
                  <a:gd name="T66" fmla="*/ 23 w 24"/>
                  <a:gd name="T67" fmla="*/ 13 h 20"/>
                  <a:gd name="T68" fmla="*/ 20 w 24"/>
                  <a:gd name="T69" fmla="*/ 18 h 20"/>
                  <a:gd name="T70" fmla="*/ 13 w 24"/>
                  <a:gd name="T71" fmla="*/ 20 h 20"/>
                  <a:gd name="T72" fmla="*/ 0 w 24"/>
                  <a:gd name="T7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" h="20">
                    <a:moveTo>
                      <a:pt x="0" y="19"/>
                    </a:moveTo>
                    <a:cubicBezTo>
                      <a:pt x="4" y="19"/>
                      <a:pt x="9" y="19"/>
                      <a:pt x="13" y="18"/>
                    </a:cubicBezTo>
                    <a:cubicBezTo>
                      <a:pt x="15" y="18"/>
                      <a:pt x="17" y="18"/>
                      <a:pt x="19" y="17"/>
                    </a:cubicBezTo>
                    <a:cubicBezTo>
                      <a:pt x="21" y="17"/>
                      <a:pt x="23" y="15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1" y="13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9"/>
                      <a:pt x="21" y="7"/>
                      <a:pt x="20" y="7"/>
                    </a:cubicBezTo>
                    <a:cubicBezTo>
                      <a:pt x="20" y="6"/>
                      <a:pt x="19" y="6"/>
                      <a:pt x="18" y="6"/>
                    </a:cubicBezTo>
                    <a:cubicBezTo>
                      <a:pt x="17" y="7"/>
                      <a:pt x="16" y="7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6"/>
                      <a:pt x="13" y="5"/>
                      <a:pt x="13" y="4"/>
                    </a:cubicBezTo>
                    <a:cubicBezTo>
                      <a:pt x="13" y="3"/>
                      <a:pt x="12" y="2"/>
                      <a:pt x="12" y="2"/>
                    </a:cubicBezTo>
                    <a:cubicBezTo>
                      <a:pt x="10" y="2"/>
                      <a:pt x="8" y="4"/>
                      <a:pt x="6" y="5"/>
                    </a:cubicBezTo>
                    <a:cubicBezTo>
                      <a:pt x="3" y="9"/>
                      <a:pt x="2" y="14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3"/>
                      <a:pt x="2" y="8"/>
                      <a:pt x="5" y="4"/>
                    </a:cubicBezTo>
                    <a:cubicBezTo>
                      <a:pt x="6" y="3"/>
                      <a:pt x="7" y="2"/>
                      <a:pt x="8" y="2"/>
                    </a:cubicBezTo>
                    <a:cubicBezTo>
                      <a:pt x="9" y="1"/>
                      <a:pt x="10" y="0"/>
                      <a:pt x="12" y="0"/>
                    </a:cubicBezTo>
                    <a:cubicBezTo>
                      <a:pt x="12" y="0"/>
                      <a:pt x="13" y="1"/>
                      <a:pt x="14" y="1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5" y="5"/>
                      <a:pt x="14" y="6"/>
                      <a:pt x="15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6" y="5"/>
                      <a:pt x="17" y="5"/>
                    </a:cubicBezTo>
                    <a:cubicBezTo>
                      <a:pt x="19" y="5"/>
                      <a:pt x="20" y="5"/>
                      <a:pt x="21" y="6"/>
                    </a:cubicBezTo>
                    <a:cubicBezTo>
                      <a:pt x="22" y="8"/>
                      <a:pt x="21" y="9"/>
                      <a:pt x="21" y="10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5"/>
                      <a:pt x="22" y="17"/>
                      <a:pt x="20" y="18"/>
                    </a:cubicBezTo>
                    <a:cubicBezTo>
                      <a:pt x="18" y="19"/>
                      <a:pt x="15" y="19"/>
                      <a:pt x="13" y="20"/>
                    </a:cubicBezTo>
                    <a:cubicBezTo>
                      <a:pt x="9" y="20"/>
                      <a:pt x="4" y="20"/>
                      <a:pt x="0" y="19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5" name="Freeform 419">
                <a:extLst>
                  <a:ext uri="{FF2B5EF4-FFF2-40B4-BE49-F238E27FC236}">
                    <a16:creationId xmlns:a16="http://schemas.microsoft.com/office/drawing/2014/main" id="{0EB27273-A4CF-4239-AABA-DE6C680A5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9" y="2115"/>
                <a:ext cx="49" cy="47"/>
              </a:xfrm>
              <a:custGeom>
                <a:avLst/>
                <a:gdLst>
                  <a:gd name="T0" fmla="*/ 1 w 20"/>
                  <a:gd name="T1" fmla="*/ 17 h 19"/>
                  <a:gd name="T2" fmla="*/ 9 w 20"/>
                  <a:gd name="T3" fmla="*/ 0 h 19"/>
                  <a:gd name="T4" fmla="*/ 11 w 20"/>
                  <a:gd name="T5" fmla="*/ 0 h 19"/>
                  <a:gd name="T6" fmla="*/ 11 w 20"/>
                  <a:gd name="T7" fmla="*/ 1 h 19"/>
                  <a:gd name="T8" fmla="*/ 11 w 20"/>
                  <a:gd name="T9" fmla="*/ 5 h 19"/>
                  <a:gd name="T10" fmla="*/ 14 w 20"/>
                  <a:gd name="T11" fmla="*/ 4 h 19"/>
                  <a:gd name="T12" fmla="*/ 15 w 20"/>
                  <a:gd name="T13" fmla="*/ 3 h 19"/>
                  <a:gd name="T14" fmla="*/ 16 w 20"/>
                  <a:gd name="T15" fmla="*/ 5 h 19"/>
                  <a:gd name="T16" fmla="*/ 15 w 20"/>
                  <a:gd name="T17" fmla="*/ 9 h 19"/>
                  <a:gd name="T18" fmla="*/ 20 w 20"/>
                  <a:gd name="T19" fmla="*/ 10 h 19"/>
                  <a:gd name="T20" fmla="*/ 7 w 20"/>
                  <a:gd name="T21" fmla="*/ 18 h 19"/>
                  <a:gd name="T22" fmla="*/ 0 w 20"/>
                  <a:gd name="T2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9">
                    <a:moveTo>
                      <a:pt x="1" y="17"/>
                    </a:moveTo>
                    <a:cubicBezTo>
                      <a:pt x="0" y="10"/>
                      <a:pt x="4" y="3"/>
                      <a:pt x="9" y="0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2"/>
                      <a:pt x="11" y="3"/>
                      <a:pt x="11" y="5"/>
                    </a:cubicBezTo>
                    <a:cubicBezTo>
                      <a:pt x="12" y="4"/>
                      <a:pt x="13" y="4"/>
                      <a:pt x="14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4"/>
                      <a:pt x="16" y="4"/>
                      <a:pt x="16" y="5"/>
                    </a:cubicBezTo>
                    <a:cubicBezTo>
                      <a:pt x="16" y="6"/>
                      <a:pt x="15" y="8"/>
                      <a:pt x="15" y="9"/>
                    </a:cubicBezTo>
                    <a:cubicBezTo>
                      <a:pt x="16" y="9"/>
                      <a:pt x="18" y="10"/>
                      <a:pt x="20" y="10"/>
                    </a:cubicBezTo>
                    <a:cubicBezTo>
                      <a:pt x="18" y="15"/>
                      <a:pt x="12" y="19"/>
                      <a:pt x="7" y="18"/>
                    </a:cubicBezTo>
                    <a:cubicBezTo>
                      <a:pt x="5" y="18"/>
                      <a:pt x="2" y="17"/>
                      <a:pt x="0" y="17"/>
                    </a:cubicBezTo>
                  </a:path>
                </a:pathLst>
              </a:custGeom>
              <a:solidFill>
                <a:srgbClr val="FED4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6" name="Freeform 420">
                <a:extLst>
                  <a:ext uri="{FF2B5EF4-FFF2-40B4-BE49-F238E27FC236}">
                    <a16:creationId xmlns:a16="http://schemas.microsoft.com/office/drawing/2014/main" id="{1F6BD995-AD36-46D5-8185-B9DEA515B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9" y="2113"/>
                <a:ext cx="52" cy="49"/>
              </a:xfrm>
              <a:custGeom>
                <a:avLst/>
                <a:gdLst>
                  <a:gd name="T0" fmla="*/ 1 w 21"/>
                  <a:gd name="T1" fmla="*/ 18 h 20"/>
                  <a:gd name="T2" fmla="*/ 4 w 21"/>
                  <a:gd name="T3" fmla="*/ 5 h 20"/>
                  <a:gd name="T4" fmla="*/ 9 w 21"/>
                  <a:gd name="T5" fmla="*/ 1 h 20"/>
                  <a:gd name="T6" fmla="*/ 10 w 21"/>
                  <a:gd name="T7" fmla="*/ 0 h 20"/>
                  <a:gd name="T8" fmla="*/ 11 w 21"/>
                  <a:gd name="T9" fmla="*/ 1 h 20"/>
                  <a:gd name="T10" fmla="*/ 11 w 21"/>
                  <a:gd name="T11" fmla="*/ 3 h 20"/>
                  <a:gd name="T12" fmla="*/ 11 w 21"/>
                  <a:gd name="T13" fmla="*/ 6 h 20"/>
                  <a:gd name="T14" fmla="*/ 11 w 21"/>
                  <a:gd name="T15" fmla="*/ 6 h 20"/>
                  <a:gd name="T16" fmla="*/ 13 w 21"/>
                  <a:gd name="T17" fmla="*/ 5 h 20"/>
                  <a:gd name="T18" fmla="*/ 14 w 21"/>
                  <a:gd name="T19" fmla="*/ 4 h 20"/>
                  <a:gd name="T20" fmla="*/ 16 w 21"/>
                  <a:gd name="T21" fmla="*/ 4 h 20"/>
                  <a:gd name="T22" fmla="*/ 16 w 21"/>
                  <a:gd name="T23" fmla="*/ 7 h 20"/>
                  <a:gd name="T24" fmla="*/ 15 w 21"/>
                  <a:gd name="T25" fmla="*/ 10 h 20"/>
                  <a:gd name="T26" fmla="*/ 15 w 21"/>
                  <a:gd name="T27" fmla="*/ 9 h 20"/>
                  <a:gd name="T28" fmla="*/ 20 w 21"/>
                  <a:gd name="T29" fmla="*/ 10 h 20"/>
                  <a:gd name="T30" fmla="*/ 21 w 21"/>
                  <a:gd name="T31" fmla="*/ 10 h 20"/>
                  <a:gd name="T32" fmla="*/ 20 w 21"/>
                  <a:gd name="T33" fmla="*/ 11 h 20"/>
                  <a:gd name="T34" fmla="*/ 17 w 21"/>
                  <a:gd name="T35" fmla="*/ 17 h 20"/>
                  <a:gd name="T36" fmla="*/ 12 w 21"/>
                  <a:gd name="T37" fmla="*/ 20 h 20"/>
                  <a:gd name="T38" fmla="*/ 5 w 21"/>
                  <a:gd name="T39" fmla="*/ 20 h 20"/>
                  <a:gd name="T40" fmla="*/ 0 w 21"/>
                  <a:gd name="T41" fmla="*/ 18 h 20"/>
                  <a:gd name="T42" fmla="*/ 0 w 21"/>
                  <a:gd name="T43" fmla="*/ 18 h 20"/>
                  <a:gd name="T44" fmla="*/ 6 w 21"/>
                  <a:gd name="T45" fmla="*/ 19 h 20"/>
                  <a:gd name="T46" fmla="*/ 11 w 21"/>
                  <a:gd name="T47" fmla="*/ 18 h 20"/>
                  <a:gd name="T48" fmla="*/ 19 w 21"/>
                  <a:gd name="T49" fmla="*/ 11 h 20"/>
                  <a:gd name="T50" fmla="*/ 19 w 21"/>
                  <a:gd name="T51" fmla="*/ 12 h 20"/>
                  <a:gd name="T52" fmla="*/ 14 w 21"/>
                  <a:gd name="T53" fmla="*/ 11 h 20"/>
                  <a:gd name="T54" fmla="*/ 14 w 21"/>
                  <a:gd name="T55" fmla="*/ 10 h 20"/>
                  <a:gd name="T56" fmla="*/ 14 w 21"/>
                  <a:gd name="T57" fmla="*/ 10 h 20"/>
                  <a:gd name="T58" fmla="*/ 15 w 21"/>
                  <a:gd name="T59" fmla="*/ 7 h 20"/>
                  <a:gd name="T60" fmla="*/ 15 w 21"/>
                  <a:gd name="T61" fmla="*/ 5 h 20"/>
                  <a:gd name="T62" fmla="*/ 13 w 21"/>
                  <a:gd name="T63" fmla="*/ 5 h 20"/>
                  <a:gd name="T64" fmla="*/ 11 w 21"/>
                  <a:gd name="T65" fmla="*/ 6 h 20"/>
                  <a:gd name="T66" fmla="*/ 10 w 21"/>
                  <a:gd name="T67" fmla="*/ 6 h 20"/>
                  <a:gd name="T68" fmla="*/ 10 w 21"/>
                  <a:gd name="T69" fmla="*/ 6 h 20"/>
                  <a:gd name="T70" fmla="*/ 10 w 21"/>
                  <a:gd name="T71" fmla="*/ 3 h 20"/>
                  <a:gd name="T72" fmla="*/ 10 w 21"/>
                  <a:gd name="T73" fmla="*/ 1 h 20"/>
                  <a:gd name="T74" fmla="*/ 9 w 21"/>
                  <a:gd name="T75" fmla="*/ 1 h 20"/>
                  <a:gd name="T76" fmla="*/ 5 w 21"/>
                  <a:gd name="T77" fmla="*/ 6 h 20"/>
                  <a:gd name="T78" fmla="*/ 2 w 21"/>
                  <a:gd name="T79" fmla="*/ 11 h 20"/>
                  <a:gd name="T80" fmla="*/ 1 w 21"/>
                  <a:gd name="T8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" h="20">
                    <a:moveTo>
                      <a:pt x="1" y="18"/>
                    </a:moveTo>
                    <a:cubicBezTo>
                      <a:pt x="0" y="13"/>
                      <a:pt x="1" y="9"/>
                      <a:pt x="4" y="5"/>
                    </a:cubicBezTo>
                    <a:cubicBezTo>
                      <a:pt x="5" y="3"/>
                      <a:pt x="7" y="2"/>
                      <a:pt x="9" y="1"/>
                    </a:cubicBezTo>
                    <a:cubicBezTo>
                      <a:pt x="9" y="0"/>
                      <a:pt x="9" y="0"/>
                      <a:pt x="10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1" y="2"/>
                      <a:pt x="11" y="3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4"/>
                      <a:pt x="16" y="4"/>
                    </a:cubicBezTo>
                    <a:cubicBezTo>
                      <a:pt x="17" y="6"/>
                      <a:pt x="16" y="7"/>
                      <a:pt x="16" y="7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3"/>
                      <a:pt x="19" y="15"/>
                      <a:pt x="17" y="17"/>
                    </a:cubicBezTo>
                    <a:cubicBezTo>
                      <a:pt x="15" y="18"/>
                      <a:pt x="14" y="19"/>
                      <a:pt x="12" y="20"/>
                    </a:cubicBezTo>
                    <a:cubicBezTo>
                      <a:pt x="10" y="20"/>
                      <a:pt x="7" y="20"/>
                      <a:pt x="5" y="20"/>
                    </a:cubicBezTo>
                    <a:cubicBezTo>
                      <a:pt x="3" y="19"/>
                      <a:pt x="2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8"/>
                      <a:pt x="4" y="18"/>
                      <a:pt x="6" y="19"/>
                    </a:cubicBezTo>
                    <a:cubicBezTo>
                      <a:pt x="8" y="19"/>
                      <a:pt x="9" y="19"/>
                      <a:pt x="11" y="18"/>
                    </a:cubicBezTo>
                    <a:cubicBezTo>
                      <a:pt x="15" y="17"/>
                      <a:pt x="18" y="14"/>
                      <a:pt x="19" y="11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6"/>
                      <a:pt x="16" y="5"/>
                      <a:pt x="15" y="5"/>
                    </a:cubicBezTo>
                    <a:cubicBezTo>
                      <a:pt x="15" y="4"/>
                      <a:pt x="14" y="5"/>
                      <a:pt x="13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8" y="3"/>
                      <a:pt x="6" y="4"/>
                      <a:pt x="5" y="6"/>
                    </a:cubicBezTo>
                    <a:cubicBezTo>
                      <a:pt x="4" y="8"/>
                      <a:pt x="3" y="9"/>
                      <a:pt x="2" y="11"/>
                    </a:cubicBezTo>
                    <a:cubicBezTo>
                      <a:pt x="1" y="13"/>
                      <a:pt x="1" y="16"/>
                      <a:pt x="1" y="18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7" name="Freeform 421">
                <a:extLst>
                  <a:ext uri="{FF2B5EF4-FFF2-40B4-BE49-F238E27FC236}">
                    <a16:creationId xmlns:a16="http://schemas.microsoft.com/office/drawing/2014/main" id="{C1BF67EE-B4ED-4467-9AC8-A868E6839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6" y="1984"/>
                <a:ext cx="185" cy="453"/>
              </a:xfrm>
              <a:custGeom>
                <a:avLst/>
                <a:gdLst>
                  <a:gd name="T0" fmla="*/ 54 w 75"/>
                  <a:gd name="T1" fmla="*/ 70 h 183"/>
                  <a:gd name="T2" fmla="*/ 75 w 75"/>
                  <a:gd name="T3" fmla="*/ 43 h 183"/>
                  <a:gd name="T4" fmla="*/ 74 w 75"/>
                  <a:gd name="T5" fmla="*/ 42 h 183"/>
                  <a:gd name="T6" fmla="*/ 39 w 75"/>
                  <a:gd name="T7" fmla="*/ 91 h 183"/>
                  <a:gd name="T8" fmla="*/ 13 w 75"/>
                  <a:gd name="T9" fmla="*/ 146 h 183"/>
                  <a:gd name="T10" fmla="*/ 13 w 75"/>
                  <a:gd name="T11" fmla="*/ 147 h 183"/>
                  <a:gd name="T12" fmla="*/ 45 w 75"/>
                  <a:gd name="T13" fmla="*/ 54 h 183"/>
                  <a:gd name="T14" fmla="*/ 57 w 75"/>
                  <a:gd name="T15" fmla="*/ 20 h 183"/>
                  <a:gd name="T16" fmla="*/ 56 w 75"/>
                  <a:gd name="T17" fmla="*/ 20 h 183"/>
                  <a:gd name="T18" fmla="*/ 13 w 75"/>
                  <a:gd name="T19" fmla="*/ 141 h 183"/>
                  <a:gd name="T20" fmla="*/ 12 w 75"/>
                  <a:gd name="T21" fmla="*/ 144 h 183"/>
                  <a:gd name="T22" fmla="*/ 14 w 75"/>
                  <a:gd name="T23" fmla="*/ 138 h 183"/>
                  <a:gd name="T24" fmla="*/ 22 w 75"/>
                  <a:gd name="T25" fmla="*/ 109 h 183"/>
                  <a:gd name="T26" fmla="*/ 38 w 75"/>
                  <a:gd name="T27" fmla="*/ 40 h 183"/>
                  <a:gd name="T28" fmla="*/ 38 w 75"/>
                  <a:gd name="T29" fmla="*/ 0 h 183"/>
                  <a:gd name="T30" fmla="*/ 37 w 75"/>
                  <a:gd name="T31" fmla="*/ 0 h 183"/>
                  <a:gd name="T32" fmla="*/ 18 w 75"/>
                  <a:gd name="T33" fmla="*/ 118 h 183"/>
                  <a:gd name="T34" fmla="*/ 23 w 75"/>
                  <a:gd name="T35" fmla="*/ 76 h 183"/>
                  <a:gd name="T36" fmla="*/ 24 w 75"/>
                  <a:gd name="T37" fmla="*/ 61 h 183"/>
                  <a:gd name="T38" fmla="*/ 24 w 75"/>
                  <a:gd name="T39" fmla="*/ 53 h 183"/>
                  <a:gd name="T40" fmla="*/ 24 w 75"/>
                  <a:gd name="T41" fmla="*/ 47 h 183"/>
                  <a:gd name="T42" fmla="*/ 23 w 75"/>
                  <a:gd name="T43" fmla="*/ 47 h 183"/>
                  <a:gd name="T44" fmla="*/ 23 w 75"/>
                  <a:gd name="T45" fmla="*/ 52 h 183"/>
                  <a:gd name="T46" fmla="*/ 22 w 75"/>
                  <a:gd name="T47" fmla="*/ 59 h 183"/>
                  <a:gd name="T48" fmla="*/ 22 w 75"/>
                  <a:gd name="T49" fmla="*/ 72 h 183"/>
                  <a:gd name="T50" fmla="*/ 19 w 75"/>
                  <a:gd name="T51" fmla="*/ 98 h 183"/>
                  <a:gd name="T52" fmla="*/ 8 w 75"/>
                  <a:gd name="T53" fmla="*/ 149 h 183"/>
                  <a:gd name="T54" fmla="*/ 8 w 75"/>
                  <a:gd name="T55" fmla="*/ 149 h 183"/>
                  <a:gd name="T56" fmla="*/ 5 w 75"/>
                  <a:gd name="T57" fmla="*/ 159 h 183"/>
                  <a:gd name="T58" fmla="*/ 2 w 75"/>
                  <a:gd name="T59" fmla="*/ 170 h 183"/>
                  <a:gd name="T60" fmla="*/ 1 w 75"/>
                  <a:gd name="T61" fmla="*/ 175 h 183"/>
                  <a:gd name="T62" fmla="*/ 0 w 75"/>
                  <a:gd name="T63" fmla="*/ 179 h 183"/>
                  <a:gd name="T64" fmla="*/ 1 w 75"/>
                  <a:gd name="T65" fmla="*/ 179 h 183"/>
                  <a:gd name="T66" fmla="*/ 2 w 75"/>
                  <a:gd name="T67" fmla="*/ 177 h 183"/>
                  <a:gd name="T68" fmla="*/ 3 w 75"/>
                  <a:gd name="T69" fmla="*/ 176 h 183"/>
                  <a:gd name="T70" fmla="*/ 2 w 75"/>
                  <a:gd name="T71" fmla="*/ 179 h 183"/>
                  <a:gd name="T72" fmla="*/ 2 w 75"/>
                  <a:gd name="T73" fmla="*/ 179 h 183"/>
                  <a:gd name="T74" fmla="*/ 2 w 75"/>
                  <a:gd name="T75" fmla="*/ 181 h 183"/>
                  <a:gd name="T76" fmla="*/ 4 w 75"/>
                  <a:gd name="T77" fmla="*/ 181 h 183"/>
                  <a:gd name="T78" fmla="*/ 47 w 75"/>
                  <a:gd name="T79" fmla="*/ 101 h 183"/>
                  <a:gd name="T80" fmla="*/ 66 w 75"/>
                  <a:gd name="T81" fmla="*/ 84 h 183"/>
                  <a:gd name="T82" fmla="*/ 66 w 75"/>
                  <a:gd name="T83" fmla="*/ 83 h 183"/>
                  <a:gd name="T84" fmla="*/ 19 w 75"/>
                  <a:gd name="T85" fmla="*/ 137 h 183"/>
                  <a:gd name="T86" fmla="*/ 25 w 75"/>
                  <a:gd name="T87" fmla="*/ 123 h 183"/>
                  <a:gd name="T88" fmla="*/ 54 w 75"/>
                  <a:gd name="T89" fmla="*/ 7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5" h="183">
                    <a:moveTo>
                      <a:pt x="54" y="70"/>
                    </a:moveTo>
                    <a:cubicBezTo>
                      <a:pt x="60" y="60"/>
                      <a:pt x="67" y="51"/>
                      <a:pt x="75" y="43"/>
                    </a:cubicBezTo>
                    <a:cubicBezTo>
                      <a:pt x="75" y="42"/>
                      <a:pt x="74" y="42"/>
                      <a:pt x="74" y="42"/>
                    </a:cubicBezTo>
                    <a:cubicBezTo>
                      <a:pt x="60" y="56"/>
                      <a:pt x="48" y="73"/>
                      <a:pt x="39" y="91"/>
                    </a:cubicBezTo>
                    <a:cubicBezTo>
                      <a:pt x="29" y="109"/>
                      <a:pt x="21" y="128"/>
                      <a:pt x="13" y="146"/>
                    </a:cubicBezTo>
                    <a:cubicBezTo>
                      <a:pt x="13" y="147"/>
                      <a:pt x="13" y="147"/>
                      <a:pt x="13" y="147"/>
                    </a:cubicBezTo>
                    <a:cubicBezTo>
                      <a:pt x="24" y="116"/>
                      <a:pt x="35" y="85"/>
                      <a:pt x="45" y="54"/>
                    </a:cubicBezTo>
                    <a:cubicBezTo>
                      <a:pt x="49" y="43"/>
                      <a:pt x="53" y="32"/>
                      <a:pt x="57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41" y="60"/>
                      <a:pt x="28" y="100"/>
                      <a:pt x="13" y="141"/>
                    </a:cubicBezTo>
                    <a:cubicBezTo>
                      <a:pt x="13" y="142"/>
                      <a:pt x="13" y="143"/>
                      <a:pt x="12" y="144"/>
                    </a:cubicBezTo>
                    <a:cubicBezTo>
                      <a:pt x="13" y="142"/>
                      <a:pt x="13" y="140"/>
                      <a:pt x="14" y="138"/>
                    </a:cubicBezTo>
                    <a:cubicBezTo>
                      <a:pt x="17" y="128"/>
                      <a:pt x="19" y="118"/>
                      <a:pt x="22" y="109"/>
                    </a:cubicBezTo>
                    <a:cubicBezTo>
                      <a:pt x="29" y="86"/>
                      <a:pt x="35" y="63"/>
                      <a:pt x="38" y="40"/>
                    </a:cubicBezTo>
                    <a:cubicBezTo>
                      <a:pt x="39" y="27"/>
                      <a:pt x="39" y="13"/>
                      <a:pt x="38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1" y="40"/>
                      <a:pt x="29" y="79"/>
                      <a:pt x="18" y="118"/>
                    </a:cubicBezTo>
                    <a:cubicBezTo>
                      <a:pt x="20" y="104"/>
                      <a:pt x="22" y="90"/>
                      <a:pt x="23" y="76"/>
                    </a:cubicBezTo>
                    <a:cubicBezTo>
                      <a:pt x="24" y="71"/>
                      <a:pt x="24" y="66"/>
                      <a:pt x="24" y="61"/>
                    </a:cubicBezTo>
                    <a:cubicBezTo>
                      <a:pt x="24" y="58"/>
                      <a:pt x="24" y="56"/>
                      <a:pt x="24" y="53"/>
                    </a:cubicBezTo>
                    <a:cubicBezTo>
                      <a:pt x="24" y="51"/>
                      <a:pt x="25" y="49"/>
                      <a:pt x="24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9"/>
                      <a:pt x="23" y="50"/>
                      <a:pt x="23" y="52"/>
                    </a:cubicBezTo>
                    <a:cubicBezTo>
                      <a:pt x="23" y="54"/>
                      <a:pt x="23" y="56"/>
                      <a:pt x="22" y="59"/>
                    </a:cubicBezTo>
                    <a:cubicBezTo>
                      <a:pt x="22" y="63"/>
                      <a:pt x="22" y="67"/>
                      <a:pt x="22" y="72"/>
                    </a:cubicBezTo>
                    <a:cubicBezTo>
                      <a:pt x="21" y="80"/>
                      <a:pt x="20" y="89"/>
                      <a:pt x="19" y="98"/>
                    </a:cubicBezTo>
                    <a:cubicBezTo>
                      <a:pt x="16" y="115"/>
                      <a:pt x="13" y="132"/>
                      <a:pt x="8" y="149"/>
                    </a:cubicBezTo>
                    <a:cubicBezTo>
                      <a:pt x="8" y="149"/>
                      <a:pt x="8" y="149"/>
                      <a:pt x="8" y="149"/>
                    </a:cubicBezTo>
                    <a:cubicBezTo>
                      <a:pt x="7" y="152"/>
                      <a:pt x="6" y="156"/>
                      <a:pt x="5" y="159"/>
                    </a:cubicBezTo>
                    <a:cubicBezTo>
                      <a:pt x="4" y="163"/>
                      <a:pt x="3" y="167"/>
                      <a:pt x="2" y="170"/>
                    </a:cubicBezTo>
                    <a:cubicBezTo>
                      <a:pt x="2" y="172"/>
                      <a:pt x="1" y="174"/>
                      <a:pt x="1" y="175"/>
                    </a:cubicBezTo>
                    <a:cubicBezTo>
                      <a:pt x="0" y="176"/>
                      <a:pt x="0" y="177"/>
                      <a:pt x="0" y="179"/>
                    </a:cubicBezTo>
                    <a:cubicBezTo>
                      <a:pt x="0" y="180"/>
                      <a:pt x="1" y="180"/>
                      <a:pt x="1" y="179"/>
                    </a:cubicBezTo>
                    <a:cubicBezTo>
                      <a:pt x="2" y="178"/>
                      <a:pt x="2" y="177"/>
                      <a:pt x="2" y="177"/>
                    </a:cubicBezTo>
                    <a:cubicBezTo>
                      <a:pt x="3" y="176"/>
                      <a:pt x="3" y="176"/>
                      <a:pt x="3" y="176"/>
                    </a:cubicBezTo>
                    <a:cubicBezTo>
                      <a:pt x="2" y="177"/>
                      <a:pt x="2" y="178"/>
                      <a:pt x="2" y="179"/>
                    </a:cubicBezTo>
                    <a:cubicBezTo>
                      <a:pt x="2" y="179"/>
                      <a:pt x="2" y="179"/>
                      <a:pt x="2" y="179"/>
                    </a:cubicBezTo>
                    <a:cubicBezTo>
                      <a:pt x="2" y="180"/>
                      <a:pt x="2" y="180"/>
                      <a:pt x="2" y="181"/>
                    </a:cubicBezTo>
                    <a:cubicBezTo>
                      <a:pt x="1" y="182"/>
                      <a:pt x="3" y="183"/>
                      <a:pt x="4" y="181"/>
                    </a:cubicBezTo>
                    <a:cubicBezTo>
                      <a:pt x="13" y="152"/>
                      <a:pt x="26" y="123"/>
                      <a:pt x="47" y="101"/>
                    </a:cubicBezTo>
                    <a:cubicBezTo>
                      <a:pt x="53" y="94"/>
                      <a:pt x="59" y="89"/>
                      <a:pt x="66" y="84"/>
                    </a:cubicBezTo>
                    <a:cubicBezTo>
                      <a:pt x="67" y="83"/>
                      <a:pt x="66" y="82"/>
                      <a:pt x="66" y="83"/>
                    </a:cubicBezTo>
                    <a:cubicBezTo>
                      <a:pt x="45" y="96"/>
                      <a:pt x="30" y="116"/>
                      <a:pt x="19" y="137"/>
                    </a:cubicBezTo>
                    <a:cubicBezTo>
                      <a:pt x="21" y="133"/>
                      <a:pt x="23" y="128"/>
                      <a:pt x="25" y="123"/>
                    </a:cubicBezTo>
                    <a:cubicBezTo>
                      <a:pt x="33" y="105"/>
                      <a:pt x="42" y="87"/>
                      <a:pt x="54" y="70"/>
                    </a:cubicBezTo>
                  </a:path>
                </a:pathLst>
              </a:custGeom>
              <a:solidFill>
                <a:srgbClr val="9FA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8" name="Freeform 422">
                <a:extLst>
                  <a:ext uri="{FF2B5EF4-FFF2-40B4-BE49-F238E27FC236}">
                    <a16:creationId xmlns:a16="http://schemas.microsoft.com/office/drawing/2014/main" id="{A2600ED2-7478-40C9-9D75-5C1CE73FFC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03" y="1984"/>
                <a:ext cx="188" cy="453"/>
              </a:xfrm>
              <a:custGeom>
                <a:avLst/>
                <a:gdLst>
                  <a:gd name="T0" fmla="*/ 76 w 76"/>
                  <a:gd name="T1" fmla="*/ 43 h 183"/>
                  <a:gd name="T2" fmla="*/ 15 w 76"/>
                  <a:gd name="T3" fmla="*/ 147 h 183"/>
                  <a:gd name="T4" fmla="*/ 57 w 76"/>
                  <a:gd name="T5" fmla="*/ 21 h 183"/>
                  <a:gd name="T6" fmla="*/ 58 w 76"/>
                  <a:gd name="T7" fmla="*/ 21 h 183"/>
                  <a:gd name="T8" fmla="*/ 53 w 76"/>
                  <a:gd name="T9" fmla="*/ 34 h 183"/>
                  <a:gd name="T10" fmla="*/ 13 w 76"/>
                  <a:gd name="T11" fmla="*/ 144 h 183"/>
                  <a:gd name="T12" fmla="*/ 38 w 76"/>
                  <a:gd name="T13" fmla="*/ 1 h 183"/>
                  <a:gd name="T14" fmla="*/ 38 w 76"/>
                  <a:gd name="T15" fmla="*/ 0 h 183"/>
                  <a:gd name="T16" fmla="*/ 39 w 76"/>
                  <a:gd name="T17" fmla="*/ 0 h 183"/>
                  <a:gd name="T18" fmla="*/ 39 w 76"/>
                  <a:gd name="T19" fmla="*/ 11 h 183"/>
                  <a:gd name="T20" fmla="*/ 18 w 76"/>
                  <a:gd name="T21" fmla="*/ 117 h 183"/>
                  <a:gd name="T22" fmla="*/ 24 w 76"/>
                  <a:gd name="T23" fmla="*/ 47 h 183"/>
                  <a:gd name="T24" fmla="*/ 25 w 76"/>
                  <a:gd name="T25" fmla="*/ 47 h 183"/>
                  <a:gd name="T26" fmla="*/ 24 w 76"/>
                  <a:gd name="T27" fmla="*/ 64 h 183"/>
                  <a:gd name="T28" fmla="*/ 10 w 76"/>
                  <a:gd name="T29" fmla="*/ 151 h 183"/>
                  <a:gd name="T30" fmla="*/ 3 w 76"/>
                  <a:gd name="T31" fmla="*/ 175 h 183"/>
                  <a:gd name="T32" fmla="*/ 2 w 76"/>
                  <a:gd name="T33" fmla="*/ 179 h 183"/>
                  <a:gd name="T34" fmla="*/ 2 w 76"/>
                  <a:gd name="T35" fmla="*/ 176 h 183"/>
                  <a:gd name="T36" fmla="*/ 4 w 76"/>
                  <a:gd name="T37" fmla="*/ 176 h 183"/>
                  <a:gd name="T38" fmla="*/ 4 w 76"/>
                  <a:gd name="T39" fmla="*/ 180 h 183"/>
                  <a:gd name="T40" fmla="*/ 4 w 76"/>
                  <a:gd name="T41" fmla="*/ 181 h 183"/>
                  <a:gd name="T42" fmla="*/ 11 w 76"/>
                  <a:gd name="T43" fmla="*/ 162 h 183"/>
                  <a:gd name="T44" fmla="*/ 62 w 76"/>
                  <a:gd name="T45" fmla="*/ 87 h 183"/>
                  <a:gd name="T46" fmla="*/ 67 w 76"/>
                  <a:gd name="T47" fmla="*/ 83 h 183"/>
                  <a:gd name="T48" fmla="*/ 63 w 76"/>
                  <a:gd name="T49" fmla="*/ 86 h 183"/>
                  <a:gd name="T50" fmla="*/ 20 w 76"/>
                  <a:gd name="T51" fmla="*/ 137 h 183"/>
                  <a:gd name="T52" fmla="*/ 55 w 76"/>
                  <a:gd name="T53" fmla="*/ 70 h 183"/>
                  <a:gd name="T54" fmla="*/ 20 w 76"/>
                  <a:gd name="T55" fmla="*/ 137 h 183"/>
                  <a:gd name="T56" fmla="*/ 65 w 76"/>
                  <a:gd name="T57" fmla="*/ 83 h 183"/>
                  <a:gd name="T58" fmla="*/ 68 w 76"/>
                  <a:gd name="T59" fmla="*/ 84 h 183"/>
                  <a:gd name="T60" fmla="*/ 58 w 76"/>
                  <a:gd name="T61" fmla="*/ 91 h 183"/>
                  <a:gd name="T62" fmla="*/ 8 w 76"/>
                  <a:gd name="T63" fmla="*/ 175 h 183"/>
                  <a:gd name="T64" fmla="*/ 3 w 76"/>
                  <a:gd name="T65" fmla="*/ 183 h 183"/>
                  <a:gd name="T66" fmla="*/ 2 w 76"/>
                  <a:gd name="T67" fmla="*/ 180 h 183"/>
                  <a:gd name="T68" fmla="*/ 4 w 76"/>
                  <a:gd name="T69" fmla="*/ 177 h 183"/>
                  <a:gd name="T70" fmla="*/ 3 w 76"/>
                  <a:gd name="T71" fmla="*/ 179 h 183"/>
                  <a:gd name="T72" fmla="*/ 0 w 76"/>
                  <a:gd name="T73" fmla="*/ 177 h 183"/>
                  <a:gd name="T74" fmla="*/ 4 w 76"/>
                  <a:gd name="T75" fmla="*/ 163 h 183"/>
                  <a:gd name="T76" fmla="*/ 21 w 76"/>
                  <a:gd name="T77" fmla="*/ 76 h 183"/>
                  <a:gd name="T78" fmla="*/ 24 w 76"/>
                  <a:gd name="T79" fmla="*/ 47 h 183"/>
                  <a:gd name="T80" fmla="*/ 25 w 76"/>
                  <a:gd name="T81" fmla="*/ 46 h 183"/>
                  <a:gd name="T82" fmla="*/ 25 w 76"/>
                  <a:gd name="T83" fmla="*/ 67 h 183"/>
                  <a:gd name="T84" fmla="*/ 38 w 76"/>
                  <a:gd name="T85" fmla="*/ 20 h 183"/>
                  <a:gd name="T86" fmla="*/ 38 w 76"/>
                  <a:gd name="T87" fmla="*/ 1 h 183"/>
                  <a:gd name="T88" fmla="*/ 38 w 76"/>
                  <a:gd name="T89" fmla="*/ 0 h 183"/>
                  <a:gd name="T90" fmla="*/ 39 w 76"/>
                  <a:gd name="T91" fmla="*/ 0 h 183"/>
                  <a:gd name="T92" fmla="*/ 32 w 76"/>
                  <a:gd name="T93" fmla="*/ 80 h 183"/>
                  <a:gd name="T94" fmla="*/ 13 w 76"/>
                  <a:gd name="T95" fmla="*/ 144 h 183"/>
                  <a:gd name="T96" fmla="*/ 55 w 76"/>
                  <a:gd name="T97" fmla="*/ 26 h 183"/>
                  <a:gd name="T98" fmla="*/ 58 w 76"/>
                  <a:gd name="T99" fmla="*/ 19 h 183"/>
                  <a:gd name="T100" fmla="*/ 48 w 76"/>
                  <a:gd name="T101" fmla="*/ 53 h 183"/>
                  <a:gd name="T102" fmla="*/ 48 w 76"/>
                  <a:gd name="T103" fmla="*/ 76 h 183"/>
                  <a:gd name="T104" fmla="*/ 76 w 76"/>
                  <a:gd name="T105" fmla="*/ 42 h 183"/>
                  <a:gd name="T106" fmla="*/ 55 w 76"/>
                  <a:gd name="T107" fmla="*/ 7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183">
                    <a:moveTo>
                      <a:pt x="54" y="70"/>
                    </a:moveTo>
                    <a:cubicBezTo>
                      <a:pt x="58" y="64"/>
                      <a:pt x="62" y="59"/>
                      <a:pt x="66" y="54"/>
                    </a:cubicBezTo>
                    <a:cubicBezTo>
                      <a:pt x="68" y="51"/>
                      <a:pt x="70" y="49"/>
                      <a:pt x="72" y="46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6" y="42"/>
                      <a:pt x="75" y="43"/>
                      <a:pt x="74" y="43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63" y="55"/>
                      <a:pt x="56" y="65"/>
                      <a:pt x="49" y="76"/>
                    </a:cubicBezTo>
                    <a:cubicBezTo>
                      <a:pt x="35" y="99"/>
                      <a:pt x="24" y="123"/>
                      <a:pt x="15" y="147"/>
                    </a:cubicBezTo>
                    <a:cubicBezTo>
                      <a:pt x="14" y="147"/>
                      <a:pt x="14" y="147"/>
                      <a:pt x="14" y="147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3" y="34"/>
                      <a:pt x="53" y="34"/>
                      <a:pt x="53" y="34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14" y="144"/>
                      <a:pt x="14" y="144"/>
                      <a:pt x="14" y="144"/>
                    </a:cubicBezTo>
                    <a:cubicBezTo>
                      <a:pt x="13" y="144"/>
                      <a:pt x="13" y="144"/>
                      <a:pt x="13" y="144"/>
                    </a:cubicBezTo>
                    <a:cubicBezTo>
                      <a:pt x="18" y="122"/>
                      <a:pt x="26" y="101"/>
                      <a:pt x="31" y="79"/>
                    </a:cubicBezTo>
                    <a:cubicBezTo>
                      <a:pt x="36" y="58"/>
                      <a:pt x="40" y="36"/>
                      <a:pt x="39" y="14"/>
                    </a:cubicBezTo>
                    <a:cubicBezTo>
                      <a:pt x="39" y="11"/>
                      <a:pt x="39" y="8"/>
                      <a:pt x="39" y="5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6"/>
                      <a:pt x="39" y="9"/>
                      <a:pt x="39" y="11"/>
                    </a:cubicBezTo>
                    <a:cubicBezTo>
                      <a:pt x="39" y="14"/>
                      <a:pt x="39" y="17"/>
                      <a:pt x="39" y="20"/>
                    </a:cubicBezTo>
                    <a:cubicBezTo>
                      <a:pt x="39" y="31"/>
                      <a:pt x="38" y="42"/>
                      <a:pt x="36" y="53"/>
                    </a:cubicBezTo>
                    <a:cubicBezTo>
                      <a:pt x="32" y="75"/>
                      <a:pt x="26" y="96"/>
                      <a:pt x="20" y="118"/>
                    </a:cubicBezTo>
                    <a:cubicBezTo>
                      <a:pt x="18" y="117"/>
                      <a:pt x="18" y="117"/>
                      <a:pt x="18" y="117"/>
                    </a:cubicBezTo>
                    <a:cubicBezTo>
                      <a:pt x="21" y="101"/>
                      <a:pt x="23" y="84"/>
                      <a:pt x="24" y="67"/>
                    </a:cubicBezTo>
                    <a:cubicBezTo>
                      <a:pt x="24" y="63"/>
                      <a:pt x="24" y="59"/>
                      <a:pt x="24" y="55"/>
                    </a:cubicBezTo>
                    <a:cubicBezTo>
                      <a:pt x="24" y="53"/>
                      <a:pt x="25" y="51"/>
                      <a:pt x="24" y="49"/>
                    </a:cubicBezTo>
                    <a:cubicBezTo>
                      <a:pt x="24" y="48"/>
                      <a:pt x="24" y="48"/>
                      <a:pt x="24" y="47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9"/>
                      <a:pt x="25" y="50"/>
                      <a:pt x="25" y="51"/>
                    </a:cubicBezTo>
                    <a:cubicBezTo>
                      <a:pt x="24" y="56"/>
                      <a:pt x="24" y="60"/>
                      <a:pt x="24" y="64"/>
                    </a:cubicBezTo>
                    <a:cubicBezTo>
                      <a:pt x="24" y="68"/>
                      <a:pt x="23" y="72"/>
                      <a:pt x="23" y="77"/>
                    </a:cubicBezTo>
                    <a:cubicBezTo>
                      <a:pt x="22" y="85"/>
                      <a:pt x="21" y="93"/>
                      <a:pt x="20" y="102"/>
                    </a:cubicBezTo>
                    <a:cubicBezTo>
                      <a:pt x="19" y="110"/>
                      <a:pt x="17" y="118"/>
                      <a:pt x="16" y="127"/>
                    </a:cubicBezTo>
                    <a:cubicBezTo>
                      <a:pt x="14" y="135"/>
                      <a:pt x="12" y="143"/>
                      <a:pt x="10" y="151"/>
                    </a:cubicBezTo>
                    <a:cubicBezTo>
                      <a:pt x="6" y="163"/>
                      <a:pt x="6" y="163"/>
                      <a:pt x="6" y="163"/>
                    </a:cubicBezTo>
                    <a:cubicBezTo>
                      <a:pt x="4" y="169"/>
                      <a:pt x="4" y="169"/>
                      <a:pt x="4" y="169"/>
                    </a:cubicBezTo>
                    <a:cubicBezTo>
                      <a:pt x="4" y="171"/>
                      <a:pt x="3" y="173"/>
                      <a:pt x="3" y="175"/>
                    </a:cubicBezTo>
                    <a:cubicBezTo>
                      <a:pt x="3" y="175"/>
                      <a:pt x="3" y="175"/>
                      <a:pt x="3" y="175"/>
                    </a:cubicBezTo>
                    <a:cubicBezTo>
                      <a:pt x="3" y="175"/>
                      <a:pt x="3" y="175"/>
                      <a:pt x="3" y="175"/>
                    </a:cubicBezTo>
                    <a:cubicBezTo>
                      <a:pt x="2" y="177"/>
                      <a:pt x="2" y="177"/>
                      <a:pt x="2" y="177"/>
                    </a:cubicBezTo>
                    <a:cubicBezTo>
                      <a:pt x="2" y="178"/>
                      <a:pt x="2" y="179"/>
                      <a:pt x="2" y="179"/>
                    </a:cubicBezTo>
                    <a:cubicBezTo>
                      <a:pt x="2" y="179"/>
                      <a:pt x="2" y="179"/>
                      <a:pt x="2" y="179"/>
                    </a:cubicBezTo>
                    <a:cubicBezTo>
                      <a:pt x="2" y="179"/>
                      <a:pt x="2" y="179"/>
                      <a:pt x="2" y="179"/>
                    </a:cubicBezTo>
                    <a:cubicBezTo>
                      <a:pt x="2" y="178"/>
                      <a:pt x="2" y="178"/>
                      <a:pt x="2" y="178"/>
                    </a:cubicBezTo>
                    <a:cubicBezTo>
                      <a:pt x="2" y="176"/>
                      <a:pt x="2" y="176"/>
                      <a:pt x="2" y="176"/>
                    </a:cubicBezTo>
                    <a:cubicBezTo>
                      <a:pt x="2" y="176"/>
                      <a:pt x="2" y="176"/>
                      <a:pt x="2" y="176"/>
                    </a:cubicBezTo>
                    <a:cubicBezTo>
                      <a:pt x="3" y="176"/>
                      <a:pt x="3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ubicBezTo>
                      <a:pt x="5" y="173"/>
                      <a:pt x="5" y="173"/>
                      <a:pt x="5" y="173"/>
                    </a:cubicBezTo>
                    <a:cubicBezTo>
                      <a:pt x="4" y="176"/>
                      <a:pt x="4" y="176"/>
                      <a:pt x="4" y="176"/>
                    </a:cubicBezTo>
                    <a:cubicBezTo>
                      <a:pt x="4" y="178"/>
                      <a:pt x="4" y="178"/>
                      <a:pt x="4" y="178"/>
                    </a:cubicBezTo>
                    <a:cubicBezTo>
                      <a:pt x="4" y="179"/>
                      <a:pt x="4" y="179"/>
                      <a:pt x="4" y="179"/>
                    </a:cubicBezTo>
                    <a:cubicBezTo>
                      <a:pt x="4" y="179"/>
                      <a:pt x="4" y="179"/>
                      <a:pt x="4" y="179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3" y="181"/>
                      <a:pt x="3" y="181"/>
                      <a:pt x="3" y="181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4" y="180"/>
                      <a:pt x="4" y="180"/>
                      <a:pt x="4" y="180"/>
                    </a:cubicBezTo>
                    <a:cubicBezTo>
                      <a:pt x="6" y="174"/>
                      <a:pt x="6" y="174"/>
                      <a:pt x="6" y="174"/>
                    </a:cubicBezTo>
                    <a:cubicBezTo>
                      <a:pt x="8" y="170"/>
                      <a:pt x="9" y="166"/>
                      <a:pt x="11" y="162"/>
                    </a:cubicBezTo>
                    <a:cubicBezTo>
                      <a:pt x="14" y="155"/>
                      <a:pt x="17" y="147"/>
                      <a:pt x="21" y="140"/>
                    </a:cubicBezTo>
                    <a:cubicBezTo>
                      <a:pt x="28" y="125"/>
                      <a:pt x="37" y="111"/>
                      <a:pt x="49" y="99"/>
                    </a:cubicBezTo>
                    <a:cubicBezTo>
                      <a:pt x="51" y="96"/>
                      <a:pt x="54" y="93"/>
                      <a:pt x="58" y="91"/>
                    </a:cubicBezTo>
                    <a:cubicBezTo>
                      <a:pt x="59" y="89"/>
                      <a:pt x="61" y="88"/>
                      <a:pt x="62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3" y="86"/>
                      <a:pt x="63" y="86"/>
                      <a:pt x="63" y="86"/>
                    </a:cubicBezTo>
                    <a:cubicBezTo>
                      <a:pt x="61" y="87"/>
                      <a:pt x="60" y="88"/>
                      <a:pt x="58" y="89"/>
                    </a:cubicBezTo>
                    <a:cubicBezTo>
                      <a:pt x="55" y="92"/>
                      <a:pt x="52" y="95"/>
                      <a:pt x="49" y="97"/>
                    </a:cubicBezTo>
                    <a:cubicBezTo>
                      <a:pt x="37" y="109"/>
                      <a:pt x="28" y="123"/>
                      <a:pt x="20" y="138"/>
                    </a:cubicBezTo>
                    <a:cubicBezTo>
                      <a:pt x="20" y="137"/>
                      <a:pt x="20" y="137"/>
                      <a:pt x="20" y="137"/>
                    </a:cubicBezTo>
                    <a:cubicBezTo>
                      <a:pt x="22" y="131"/>
                      <a:pt x="25" y="126"/>
                      <a:pt x="27" y="120"/>
                    </a:cubicBezTo>
                    <a:cubicBezTo>
                      <a:pt x="30" y="114"/>
                      <a:pt x="33" y="108"/>
                      <a:pt x="35" y="103"/>
                    </a:cubicBezTo>
                    <a:cubicBezTo>
                      <a:pt x="41" y="91"/>
                      <a:pt x="47" y="80"/>
                      <a:pt x="54" y="70"/>
                    </a:cubicBezTo>
                    <a:moveTo>
                      <a:pt x="55" y="70"/>
                    </a:moveTo>
                    <a:cubicBezTo>
                      <a:pt x="48" y="81"/>
                      <a:pt x="41" y="92"/>
                      <a:pt x="36" y="103"/>
                    </a:cubicBezTo>
                    <a:cubicBezTo>
                      <a:pt x="33" y="109"/>
                      <a:pt x="30" y="114"/>
                      <a:pt x="28" y="120"/>
                    </a:cubicBezTo>
                    <a:cubicBezTo>
                      <a:pt x="25" y="126"/>
                      <a:pt x="23" y="132"/>
                      <a:pt x="20" y="137"/>
                    </a:cubicBezTo>
                    <a:cubicBezTo>
                      <a:pt x="20" y="137"/>
                      <a:pt x="20" y="137"/>
                      <a:pt x="20" y="137"/>
                    </a:cubicBezTo>
                    <a:cubicBezTo>
                      <a:pt x="27" y="123"/>
                      <a:pt x="36" y="109"/>
                      <a:pt x="48" y="97"/>
                    </a:cubicBezTo>
                    <a:cubicBezTo>
                      <a:pt x="51" y="94"/>
                      <a:pt x="54" y="91"/>
                      <a:pt x="57" y="89"/>
                    </a:cubicBezTo>
                    <a:cubicBezTo>
                      <a:pt x="59" y="87"/>
                      <a:pt x="61" y="86"/>
                      <a:pt x="62" y="85"/>
                    </a:cubicBezTo>
                    <a:cubicBezTo>
                      <a:pt x="65" y="83"/>
                      <a:pt x="65" y="83"/>
                      <a:pt x="65" y="83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66" y="82"/>
                      <a:pt x="67" y="82"/>
                      <a:pt x="68" y="82"/>
                    </a:cubicBezTo>
                    <a:cubicBezTo>
                      <a:pt x="68" y="82"/>
                      <a:pt x="68" y="83"/>
                      <a:pt x="68" y="83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66" y="86"/>
                      <a:pt x="66" y="86"/>
                      <a:pt x="66" y="86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2" y="89"/>
                      <a:pt x="60" y="90"/>
                      <a:pt x="58" y="91"/>
                    </a:cubicBezTo>
                    <a:cubicBezTo>
                      <a:pt x="55" y="94"/>
                      <a:pt x="52" y="97"/>
                      <a:pt x="50" y="100"/>
                    </a:cubicBezTo>
                    <a:cubicBezTo>
                      <a:pt x="38" y="112"/>
                      <a:pt x="29" y="126"/>
                      <a:pt x="22" y="140"/>
                    </a:cubicBezTo>
                    <a:cubicBezTo>
                      <a:pt x="18" y="148"/>
                      <a:pt x="15" y="155"/>
                      <a:pt x="12" y="163"/>
                    </a:cubicBezTo>
                    <a:cubicBezTo>
                      <a:pt x="11" y="167"/>
                      <a:pt x="9" y="171"/>
                      <a:pt x="8" y="175"/>
                    </a:cubicBezTo>
                    <a:cubicBezTo>
                      <a:pt x="6" y="180"/>
                      <a:pt x="6" y="180"/>
                      <a:pt x="6" y="180"/>
                    </a:cubicBezTo>
                    <a:cubicBezTo>
                      <a:pt x="6" y="181"/>
                      <a:pt x="6" y="181"/>
                      <a:pt x="6" y="181"/>
                    </a:cubicBezTo>
                    <a:cubicBezTo>
                      <a:pt x="6" y="181"/>
                      <a:pt x="6" y="182"/>
                      <a:pt x="5" y="182"/>
                    </a:cubicBezTo>
                    <a:cubicBezTo>
                      <a:pt x="5" y="183"/>
                      <a:pt x="4" y="183"/>
                      <a:pt x="3" y="183"/>
                    </a:cubicBezTo>
                    <a:cubicBezTo>
                      <a:pt x="2" y="183"/>
                      <a:pt x="2" y="182"/>
                      <a:pt x="2" y="181"/>
                    </a:cubicBezTo>
                    <a:cubicBezTo>
                      <a:pt x="2" y="180"/>
                      <a:pt x="2" y="180"/>
                      <a:pt x="2" y="180"/>
                    </a:cubicBezTo>
                    <a:cubicBezTo>
                      <a:pt x="2" y="179"/>
                      <a:pt x="2" y="179"/>
                      <a:pt x="2" y="179"/>
                    </a:cubicBezTo>
                    <a:cubicBezTo>
                      <a:pt x="2" y="180"/>
                      <a:pt x="2" y="180"/>
                      <a:pt x="2" y="180"/>
                    </a:cubicBezTo>
                    <a:cubicBezTo>
                      <a:pt x="2" y="180"/>
                      <a:pt x="2" y="179"/>
                      <a:pt x="2" y="178"/>
                    </a:cubicBezTo>
                    <a:cubicBezTo>
                      <a:pt x="2" y="178"/>
                      <a:pt x="2" y="178"/>
                      <a:pt x="2" y="178"/>
                    </a:cubicBezTo>
                    <a:cubicBezTo>
                      <a:pt x="3" y="176"/>
                      <a:pt x="3" y="176"/>
                      <a:pt x="3" y="176"/>
                    </a:cubicBezTo>
                    <a:cubicBezTo>
                      <a:pt x="4" y="177"/>
                      <a:pt x="4" y="177"/>
                      <a:pt x="4" y="177"/>
                    </a:cubicBezTo>
                    <a:cubicBezTo>
                      <a:pt x="4" y="177"/>
                      <a:pt x="4" y="177"/>
                      <a:pt x="4" y="177"/>
                    </a:cubicBezTo>
                    <a:cubicBezTo>
                      <a:pt x="4" y="177"/>
                      <a:pt x="4" y="177"/>
                      <a:pt x="4" y="177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2" y="180"/>
                      <a:pt x="2" y="180"/>
                      <a:pt x="2" y="180"/>
                    </a:cubicBezTo>
                    <a:cubicBezTo>
                      <a:pt x="2" y="181"/>
                      <a:pt x="1" y="180"/>
                      <a:pt x="0" y="180"/>
                    </a:cubicBezTo>
                    <a:cubicBezTo>
                      <a:pt x="0" y="179"/>
                      <a:pt x="0" y="178"/>
                      <a:pt x="0" y="178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3"/>
                      <a:pt x="2" y="171"/>
                      <a:pt x="3" y="169"/>
                    </a:cubicBezTo>
                    <a:cubicBezTo>
                      <a:pt x="4" y="163"/>
                      <a:pt x="4" y="163"/>
                      <a:pt x="4" y="163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10" y="143"/>
                      <a:pt x="12" y="134"/>
                      <a:pt x="14" y="126"/>
                    </a:cubicBezTo>
                    <a:cubicBezTo>
                      <a:pt x="16" y="118"/>
                      <a:pt x="17" y="110"/>
                      <a:pt x="18" y="101"/>
                    </a:cubicBezTo>
                    <a:cubicBezTo>
                      <a:pt x="20" y="93"/>
                      <a:pt x="20" y="85"/>
                      <a:pt x="21" y="76"/>
                    </a:cubicBezTo>
                    <a:cubicBezTo>
                      <a:pt x="22" y="72"/>
                      <a:pt x="22" y="68"/>
                      <a:pt x="22" y="64"/>
                    </a:cubicBezTo>
                    <a:cubicBezTo>
                      <a:pt x="23" y="60"/>
                      <a:pt x="23" y="55"/>
                      <a:pt x="23" y="51"/>
                    </a:cubicBezTo>
                    <a:cubicBezTo>
                      <a:pt x="23" y="50"/>
                      <a:pt x="23" y="49"/>
                      <a:pt x="23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6" y="47"/>
                      <a:pt x="26" y="48"/>
                      <a:pt x="26" y="48"/>
                    </a:cubicBezTo>
                    <a:cubicBezTo>
                      <a:pt x="26" y="51"/>
                      <a:pt x="26" y="53"/>
                      <a:pt x="26" y="55"/>
                    </a:cubicBezTo>
                    <a:cubicBezTo>
                      <a:pt x="26" y="59"/>
                      <a:pt x="26" y="63"/>
                      <a:pt x="25" y="67"/>
                    </a:cubicBezTo>
                    <a:cubicBezTo>
                      <a:pt x="25" y="84"/>
                      <a:pt x="23" y="101"/>
                      <a:pt x="20" y="118"/>
                    </a:cubicBezTo>
                    <a:cubicBezTo>
                      <a:pt x="18" y="117"/>
                      <a:pt x="18" y="117"/>
                      <a:pt x="18" y="117"/>
                    </a:cubicBezTo>
                    <a:cubicBezTo>
                      <a:pt x="25" y="96"/>
                      <a:pt x="31" y="75"/>
                      <a:pt x="35" y="53"/>
                    </a:cubicBezTo>
                    <a:cubicBezTo>
                      <a:pt x="37" y="42"/>
                      <a:pt x="38" y="31"/>
                      <a:pt x="38" y="20"/>
                    </a:cubicBezTo>
                    <a:cubicBezTo>
                      <a:pt x="38" y="17"/>
                      <a:pt x="39" y="14"/>
                      <a:pt x="38" y="11"/>
                    </a:cubicBezTo>
                    <a:cubicBezTo>
                      <a:pt x="38" y="9"/>
                      <a:pt x="38" y="6"/>
                      <a:pt x="38" y="3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8"/>
                      <a:pt x="40" y="11"/>
                      <a:pt x="40" y="14"/>
                    </a:cubicBezTo>
                    <a:cubicBezTo>
                      <a:pt x="41" y="36"/>
                      <a:pt x="37" y="58"/>
                      <a:pt x="32" y="80"/>
                    </a:cubicBezTo>
                    <a:cubicBezTo>
                      <a:pt x="29" y="90"/>
                      <a:pt x="26" y="101"/>
                      <a:pt x="23" y="112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6" y="133"/>
                      <a:pt x="15" y="138"/>
                      <a:pt x="14" y="144"/>
                    </a:cubicBezTo>
                    <a:cubicBezTo>
                      <a:pt x="13" y="144"/>
                      <a:pt x="13" y="144"/>
                      <a:pt x="13" y="144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20"/>
                      <a:pt x="58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15" y="147"/>
                      <a:pt x="15" y="147"/>
                      <a:pt x="15" y="147"/>
                    </a:cubicBezTo>
                    <a:cubicBezTo>
                      <a:pt x="14" y="147"/>
                      <a:pt x="14" y="147"/>
                      <a:pt x="14" y="147"/>
                    </a:cubicBezTo>
                    <a:cubicBezTo>
                      <a:pt x="23" y="123"/>
                      <a:pt x="34" y="98"/>
                      <a:pt x="48" y="76"/>
                    </a:cubicBezTo>
                    <a:cubicBezTo>
                      <a:pt x="55" y="65"/>
                      <a:pt x="63" y="54"/>
                      <a:pt x="72" y="45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5" y="42"/>
                      <a:pt x="75" y="42"/>
                      <a:pt x="75" y="42"/>
                    </a:cubicBezTo>
                    <a:cubicBezTo>
                      <a:pt x="76" y="42"/>
                      <a:pt x="76" y="42"/>
                      <a:pt x="76" y="42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0" y="49"/>
                      <a:pt x="68" y="52"/>
                      <a:pt x="66" y="54"/>
                    </a:cubicBezTo>
                    <a:cubicBezTo>
                      <a:pt x="62" y="59"/>
                      <a:pt x="58" y="65"/>
                      <a:pt x="55" y="70"/>
                    </a:cubicBezTo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9" name="Freeform 423">
                <a:extLst>
                  <a:ext uri="{FF2B5EF4-FFF2-40B4-BE49-F238E27FC236}">
                    <a16:creationId xmlns:a16="http://schemas.microsoft.com/office/drawing/2014/main" id="{5D5DFFF6-BC8C-44F6-AB2C-3AC2E6B58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" y="2249"/>
                <a:ext cx="50" cy="114"/>
              </a:xfrm>
              <a:custGeom>
                <a:avLst/>
                <a:gdLst>
                  <a:gd name="T0" fmla="*/ 20 w 20"/>
                  <a:gd name="T1" fmla="*/ 46 h 46"/>
                  <a:gd name="T2" fmla="*/ 3 w 20"/>
                  <a:gd name="T3" fmla="*/ 26 h 46"/>
                  <a:gd name="T4" fmla="*/ 0 w 20"/>
                  <a:gd name="T5" fmla="*/ 0 h 46"/>
                  <a:gd name="T6" fmla="*/ 9 w 20"/>
                  <a:gd name="T7" fmla="*/ 11 h 46"/>
                  <a:gd name="T8" fmla="*/ 13 w 20"/>
                  <a:gd name="T9" fmla="*/ 25 h 46"/>
                  <a:gd name="T10" fmla="*/ 15 w 20"/>
                  <a:gd name="T11" fmla="*/ 36 h 46"/>
                  <a:gd name="T12" fmla="*/ 20 w 20"/>
                  <a:gd name="T1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46">
                    <a:moveTo>
                      <a:pt x="20" y="46"/>
                    </a:moveTo>
                    <a:cubicBezTo>
                      <a:pt x="12" y="42"/>
                      <a:pt x="6" y="34"/>
                      <a:pt x="3" y="26"/>
                    </a:cubicBezTo>
                    <a:cubicBezTo>
                      <a:pt x="1" y="18"/>
                      <a:pt x="0" y="9"/>
                      <a:pt x="0" y="0"/>
                    </a:cubicBezTo>
                    <a:cubicBezTo>
                      <a:pt x="4" y="2"/>
                      <a:pt x="8" y="6"/>
                      <a:pt x="9" y="11"/>
                    </a:cubicBezTo>
                    <a:cubicBezTo>
                      <a:pt x="11" y="15"/>
                      <a:pt x="12" y="20"/>
                      <a:pt x="13" y="25"/>
                    </a:cubicBezTo>
                    <a:cubicBezTo>
                      <a:pt x="14" y="29"/>
                      <a:pt x="14" y="33"/>
                      <a:pt x="15" y="36"/>
                    </a:cubicBezTo>
                    <a:cubicBezTo>
                      <a:pt x="16" y="40"/>
                      <a:pt x="17" y="44"/>
                      <a:pt x="20" y="45"/>
                    </a:cubicBezTo>
                  </a:path>
                </a:pathLst>
              </a:custGeom>
              <a:solidFill>
                <a:srgbClr val="9FA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0" name="Freeform 424">
                <a:extLst>
                  <a:ext uri="{FF2B5EF4-FFF2-40B4-BE49-F238E27FC236}">
                    <a16:creationId xmlns:a16="http://schemas.microsoft.com/office/drawing/2014/main" id="{A3908D6A-DFC7-4100-9022-48612A0F5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" y="2246"/>
                <a:ext cx="52" cy="117"/>
              </a:xfrm>
              <a:custGeom>
                <a:avLst/>
                <a:gdLst>
                  <a:gd name="T0" fmla="*/ 20 w 21"/>
                  <a:gd name="T1" fmla="*/ 47 h 47"/>
                  <a:gd name="T2" fmla="*/ 10 w 21"/>
                  <a:gd name="T3" fmla="*/ 39 h 47"/>
                  <a:gd name="T4" fmla="*/ 4 w 21"/>
                  <a:gd name="T5" fmla="*/ 27 h 47"/>
                  <a:gd name="T6" fmla="*/ 1 w 21"/>
                  <a:gd name="T7" fmla="*/ 14 h 47"/>
                  <a:gd name="T8" fmla="*/ 0 w 21"/>
                  <a:gd name="T9" fmla="*/ 1 h 47"/>
                  <a:gd name="T10" fmla="*/ 0 w 21"/>
                  <a:gd name="T11" fmla="*/ 0 h 47"/>
                  <a:gd name="T12" fmla="*/ 1 w 21"/>
                  <a:gd name="T13" fmla="*/ 1 h 47"/>
                  <a:gd name="T14" fmla="*/ 10 w 21"/>
                  <a:gd name="T15" fmla="*/ 10 h 47"/>
                  <a:gd name="T16" fmla="*/ 14 w 21"/>
                  <a:gd name="T17" fmla="*/ 22 h 47"/>
                  <a:gd name="T18" fmla="*/ 16 w 21"/>
                  <a:gd name="T19" fmla="*/ 35 h 47"/>
                  <a:gd name="T20" fmla="*/ 17 w 21"/>
                  <a:gd name="T21" fmla="*/ 41 h 47"/>
                  <a:gd name="T22" fmla="*/ 21 w 21"/>
                  <a:gd name="T23" fmla="*/ 45 h 47"/>
                  <a:gd name="T24" fmla="*/ 21 w 21"/>
                  <a:gd name="T25" fmla="*/ 46 h 47"/>
                  <a:gd name="T26" fmla="*/ 17 w 21"/>
                  <a:gd name="T27" fmla="*/ 41 h 47"/>
                  <a:gd name="T28" fmla="*/ 15 w 21"/>
                  <a:gd name="T29" fmla="*/ 35 h 47"/>
                  <a:gd name="T30" fmla="*/ 13 w 21"/>
                  <a:gd name="T31" fmla="*/ 22 h 47"/>
                  <a:gd name="T32" fmla="*/ 9 w 21"/>
                  <a:gd name="T33" fmla="*/ 10 h 47"/>
                  <a:gd name="T34" fmla="*/ 1 w 21"/>
                  <a:gd name="T35" fmla="*/ 2 h 47"/>
                  <a:gd name="T36" fmla="*/ 1 w 21"/>
                  <a:gd name="T37" fmla="*/ 1 h 47"/>
                  <a:gd name="T38" fmla="*/ 2 w 21"/>
                  <a:gd name="T39" fmla="*/ 14 h 47"/>
                  <a:gd name="T40" fmla="*/ 5 w 21"/>
                  <a:gd name="T41" fmla="*/ 27 h 47"/>
                  <a:gd name="T42" fmla="*/ 21 w 21"/>
                  <a:gd name="T43" fmla="*/ 47 h 47"/>
                  <a:gd name="T44" fmla="*/ 20 w 21"/>
                  <a:gd name="T4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47">
                    <a:moveTo>
                      <a:pt x="20" y="47"/>
                    </a:moveTo>
                    <a:cubicBezTo>
                      <a:pt x="16" y="45"/>
                      <a:pt x="13" y="42"/>
                      <a:pt x="10" y="39"/>
                    </a:cubicBezTo>
                    <a:cubicBezTo>
                      <a:pt x="7" y="35"/>
                      <a:pt x="5" y="31"/>
                      <a:pt x="4" y="27"/>
                    </a:cubicBezTo>
                    <a:cubicBezTo>
                      <a:pt x="2" y="23"/>
                      <a:pt x="2" y="19"/>
                      <a:pt x="1" y="14"/>
                    </a:cubicBezTo>
                    <a:cubicBezTo>
                      <a:pt x="1" y="10"/>
                      <a:pt x="1" y="5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5" y="2"/>
                      <a:pt x="8" y="6"/>
                      <a:pt x="10" y="10"/>
                    </a:cubicBezTo>
                    <a:cubicBezTo>
                      <a:pt x="13" y="13"/>
                      <a:pt x="14" y="18"/>
                      <a:pt x="14" y="22"/>
                    </a:cubicBezTo>
                    <a:cubicBezTo>
                      <a:pt x="15" y="26"/>
                      <a:pt x="16" y="30"/>
                      <a:pt x="16" y="35"/>
                    </a:cubicBezTo>
                    <a:cubicBezTo>
                      <a:pt x="17" y="37"/>
                      <a:pt x="17" y="39"/>
                      <a:pt x="17" y="41"/>
                    </a:cubicBezTo>
                    <a:cubicBezTo>
                      <a:pt x="18" y="43"/>
                      <a:pt x="19" y="45"/>
                      <a:pt x="21" y="45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19" y="45"/>
                      <a:pt x="17" y="43"/>
                      <a:pt x="17" y="41"/>
                    </a:cubicBezTo>
                    <a:cubicBezTo>
                      <a:pt x="16" y="39"/>
                      <a:pt x="15" y="37"/>
                      <a:pt x="15" y="35"/>
                    </a:cubicBezTo>
                    <a:cubicBezTo>
                      <a:pt x="14" y="31"/>
                      <a:pt x="13" y="27"/>
                      <a:pt x="13" y="22"/>
                    </a:cubicBezTo>
                    <a:cubicBezTo>
                      <a:pt x="12" y="18"/>
                      <a:pt x="11" y="14"/>
                      <a:pt x="9" y="10"/>
                    </a:cubicBezTo>
                    <a:cubicBezTo>
                      <a:pt x="7" y="7"/>
                      <a:pt x="4" y="3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5"/>
                      <a:pt x="1" y="10"/>
                      <a:pt x="2" y="14"/>
                    </a:cubicBezTo>
                    <a:cubicBezTo>
                      <a:pt x="2" y="18"/>
                      <a:pt x="4" y="23"/>
                      <a:pt x="5" y="27"/>
                    </a:cubicBezTo>
                    <a:cubicBezTo>
                      <a:pt x="8" y="35"/>
                      <a:pt x="13" y="42"/>
                      <a:pt x="21" y="47"/>
                    </a:cubicBezTo>
                    <a:lnTo>
                      <a:pt x="20" y="47"/>
                    </a:ln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1" name="Freeform 425">
                <a:extLst>
                  <a:ext uri="{FF2B5EF4-FFF2-40B4-BE49-F238E27FC236}">
                    <a16:creationId xmlns:a16="http://schemas.microsoft.com/office/drawing/2014/main" id="{16BFF0F8-9D65-4886-AF92-C985140F3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5" y="2301"/>
                <a:ext cx="102" cy="74"/>
              </a:xfrm>
              <a:custGeom>
                <a:avLst/>
                <a:gdLst>
                  <a:gd name="T0" fmla="*/ 1 w 41"/>
                  <a:gd name="T1" fmla="*/ 29 h 30"/>
                  <a:gd name="T2" fmla="*/ 26 w 41"/>
                  <a:gd name="T3" fmla="*/ 23 h 30"/>
                  <a:gd name="T4" fmla="*/ 41 w 41"/>
                  <a:gd name="T5" fmla="*/ 2 h 30"/>
                  <a:gd name="T6" fmla="*/ 41 w 41"/>
                  <a:gd name="T7" fmla="*/ 0 h 30"/>
                  <a:gd name="T8" fmla="*/ 40 w 41"/>
                  <a:gd name="T9" fmla="*/ 0 h 30"/>
                  <a:gd name="T10" fmla="*/ 19 w 41"/>
                  <a:gd name="T11" fmla="*/ 13 h 30"/>
                  <a:gd name="T12" fmla="*/ 0 w 41"/>
                  <a:gd name="T13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0">
                    <a:moveTo>
                      <a:pt x="1" y="29"/>
                    </a:moveTo>
                    <a:cubicBezTo>
                      <a:pt x="9" y="30"/>
                      <a:pt x="19" y="28"/>
                      <a:pt x="26" y="23"/>
                    </a:cubicBezTo>
                    <a:cubicBezTo>
                      <a:pt x="34" y="18"/>
                      <a:pt x="39" y="10"/>
                      <a:pt x="41" y="2"/>
                    </a:cubicBezTo>
                    <a:cubicBezTo>
                      <a:pt x="41" y="1"/>
                      <a:pt x="41" y="0"/>
                      <a:pt x="4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2" y="2"/>
                      <a:pt x="25" y="7"/>
                      <a:pt x="19" y="13"/>
                    </a:cubicBezTo>
                    <a:cubicBezTo>
                      <a:pt x="13" y="19"/>
                      <a:pt x="8" y="25"/>
                      <a:pt x="0" y="28"/>
                    </a:cubicBezTo>
                  </a:path>
                </a:pathLst>
              </a:custGeom>
              <a:solidFill>
                <a:srgbClr val="9FA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2" name="Freeform 426">
                <a:extLst>
                  <a:ext uri="{FF2B5EF4-FFF2-40B4-BE49-F238E27FC236}">
                    <a16:creationId xmlns:a16="http://schemas.microsoft.com/office/drawing/2014/main" id="{B434AEFD-D832-4360-A9D0-551250FA6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5" y="2298"/>
                <a:ext cx="104" cy="79"/>
              </a:xfrm>
              <a:custGeom>
                <a:avLst/>
                <a:gdLst>
                  <a:gd name="T0" fmla="*/ 1 w 42"/>
                  <a:gd name="T1" fmla="*/ 29 h 32"/>
                  <a:gd name="T2" fmla="*/ 26 w 42"/>
                  <a:gd name="T3" fmla="*/ 24 h 32"/>
                  <a:gd name="T4" fmla="*/ 40 w 42"/>
                  <a:gd name="T5" fmla="*/ 3 h 32"/>
                  <a:gd name="T6" fmla="*/ 40 w 42"/>
                  <a:gd name="T7" fmla="*/ 2 h 32"/>
                  <a:gd name="T8" fmla="*/ 40 w 42"/>
                  <a:gd name="T9" fmla="*/ 2 h 32"/>
                  <a:gd name="T10" fmla="*/ 37 w 42"/>
                  <a:gd name="T11" fmla="*/ 3 h 32"/>
                  <a:gd name="T12" fmla="*/ 31 w 42"/>
                  <a:gd name="T13" fmla="*/ 5 h 32"/>
                  <a:gd name="T14" fmla="*/ 21 w 42"/>
                  <a:gd name="T15" fmla="*/ 14 h 32"/>
                  <a:gd name="T16" fmla="*/ 0 w 42"/>
                  <a:gd name="T17" fmla="*/ 29 h 32"/>
                  <a:gd name="T18" fmla="*/ 0 w 42"/>
                  <a:gd name="T19" fmla="*/ 29 h 32"/>
                  <a:gd name="T20" fmla="*/ 20 w 42"/>
                  <a:gd name="T21" fmla="*/ 12 h 32"/>
                  <a:gd name="T22" fmla="*/ 30 w 42"/>
                  <a:gd name="T23" fmla="*/ 4 h 32"/>
                  <a:gd name="T24" fmla="*/ 36 w 42"/>
                  <a:gd name="T25" fmla="*/ 1 h 32"/>
                  <a:gd name="T26" fmla="*/ 40 w 42"/>
                  <a:gd name="T27" fmla="*/ 0 h 32"/>
                  <a:gd name="T28" fmla="*/ 41 w 42"/>
                  <a:gd name="T29" fmla="*/ 1 h 32"/>
                  <a:gd name="T30" fmla="*/ 42 w 42"/>
                  <a:gd name="T31" fmla="*/ 2 h 32"/>
                  <a:gd name="T32" fmla="*/ 41 w 42"/>
                  <a:gd name="T33" fmla="*/ 4 h 32"/>
                  <a:gd name="T34" fmla="*/ 26 w 42"/>
                  <a:gd name="T35" fmla="*/ 25 h 32"/>
                  <a:gd name="T36" fmla="*/ 1 w 42"/>
                  <a:gd name="T37" fmla="*/ 30 h 32"/>
                  <a:gd name="T38" fmla="*/ 1 w 42"/>
                  <a:gd name="T3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32">
                    <a:moveTo>
                      <a:pt x="1" y="29"/>
                    </a:moveTo>
                    <a:cubicBezTo>
                      <a:pt x="9" y="30"/>
                      <a:pt x="18" y="28"/>
                      <a:pt x="26" y="24"/>
                    </a:cubicBezTo>
                    <a:cubicBezTo>
                      <a:pt x="33" y="20"/>
                      <a:pt x="39" y="12"/>
                      <a:pt x="40" y="3"/>
                    </a:cubicBezTo>
                    <a:cubicBezTo>
                      <a:pt x="40" y="3"/>
                      <a:pt x="41" y="2"/>
                      <a:pt x="40" y="2"/>
                    </a:cubicBezTo>
                    <a:cubicBezTo>
                      <a:pt x="40" y="1"/>
                      <a:pt x="40" y="2"/>
                      <a:pt x="40" y="2"/>
                    </a:cubicBezTo>
                    <a:cubicBezTo>
                      <a:pt x="39" y="2"/>
                      <a:pt x="38" y="2"/>
                      <a:pt x="37" y="3"/>
                    </a:cubicBezTo>
                    <a:cubicBezTo>
                      <a:pt x="35" y="3"/>
                      <a:pt x="33" y="4"/>
                      <a:pt x="31" y="5"/>
                    </a:cubicBezTo>
                    <a:cubicBezTo>
                      <a:pt x="28" y="8"/>
                      <a:pt x="24" y="11"/>
                      <a:pt x="21" y="14"/>
                    </a:cubicBezTo>
                    <a:cubicBezTo>
                      <a:pt x="15" y="20"/>
                      <a:pt x="8" y="26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8" y="25"/>
                      <a:pt x="13" y="18"/>
                      <a:pt x="20" y="12"/>
                    </a:cubicBezTo>
                    <a:cubicBezTo>
                      <a:pt x="23" y="9"/>
                      <a:pt x="26" y="6"/>
                      <a:pt x="30" y="4"/>
                    </a:cubicBezTo>
                    <a:cubicBezTo>
                      <a:pt x="32" y="3"/>
                      <a:pt x="34" y="2"/>
                      <a:pt x="36" y="1"/>
                    </a:cubicBezTo>
                    <a:cubicBezTo>
                      <a:pt x="38" y="1"/>
                      <a:pt x="39" y="1"/>
                      <a:pt x="40" y="0"/>
                    </a:cubicBezTo>
                    <a:cubicBezTo>
                      <a:pt x="40" y="1"/>
                      <a:pt x="41" y="0"/>
                      <a:pt x="41" y="1"/>
                    </a:cubicBezTo>
                    <a:cubicBezTo>
                      <a:pt x="41" y="1"/>
                      <a:pt x="42" y="1"/>
                      <a:pt x="42" y="2"/>
                    </a:cubicBezTo>
                    <a:cubicBezTo>
                      <a:pt x="42" y="3"/>
                      <a:pt x="41" y="3"/>
                      <a:pt x="41" y="4"/>
                    </a:cubicBezTo>
                    <a:cubicBezTo>
                      <a:pt x="39" y="12"/>
                      <a:pt x="34" y="20"/>
                      <a:pt x="26" y="25"/>
                    </a:cubicBezTo>
                    <a:cubicBezTo>
                      <a:pt x="19" y="30"/>
                      <a:pt x="9" y="32"/>
                      <a:pt x="1" y="30"/>
                    </a:cubicBez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3" name="Freeform 427">
                <a:extLst>
                  <a:ext uri="{FF2B5EF4-FFF2-40B4-BE49-F238E27FC236}">
                    <a16:creationId xmlns:a16="http://schemas.microsoft.com/office/drawing/2014/main" id="{6E848B62-7F25-4F3A-8931-1499A2134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2185"/>
                <a:ext cx="25" cy="133"/>
              </a:xfrm>
              <a:custGeom>
                <a:avLst/>
                <a:gdLst>
                  <a:gd name="T0" fmla="*/ 8 w 10"/>
                  <a:gd name="T1" fmla="*/ 54 h 54"/>
                  <a:gd name="T2" fmla="*/ 0 w 10"/>
                  <a:gd name="T3" fmla="*/ 18 h 54"/>
                  <a:gd name="T4" fmla="*/ 3 w 10"/>
                  <a:gd name="T5" fmla="*/ 0 h 54"/>
                  <a:gd name="T6" fmla="*/ 9 w 10"/>
                  <a:gd name="T7" fmla="*/ 18 h 54"/>
                  <a:gd name="T8" fmla="*/ 8 w 10"/>
                  <a:gd name="T9" fmla="*/ 5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4">
                    <a:moveTo>
                      <a:pt x="8" y="54"/>
                    </a:moveTo>
                    <a:cubicBezTo>
                      <a:pt x="4" y="43"/>
                      <a:pt x="1" y="30"/>
                      <a:pt x="0" y="18"/>
                    </a:cubicBezTo>
                    <a:cubicBezTo>
                      <a:pt x="0" y="12"/>
                      <a:pt x="0" y="5"/>
                      <a:pt x="3" y="0"/>
                    </a:cubicBezTo>
                    <a:cubicBezTo>
                      <a:pt x="6" y="5"/>
                      <a:pt x="8" y="12"/>
                      <a:pt x="9" y="18"/>
                    </a:cubicBezTo>
                    <a:cubicBezTo>
                      <a:pt x="10" y="29"/>
                      <a:pt x="6" y="40"/>
                      <a:pt x="8" y="51"/>
                    </a:cubicBezTo>
                  </a:path>
                </a:pathLst>
              </a:custGeom>
              <a:solidFill>
                <a:srgbClr val="9FA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4" name="Freeform 428">
                <a:extLst>
                  <a:ext uri="{FF2B5EF4-FFF2-40B4-BE49-F238E27FC236}">
                    <a16:creationId xmlns:a16="http://schemas.microsoft.com/office/drawing/2014/main" id="{4DD2EEFB-C3E8-4CEA-8682-9F0AEE437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2182"/>
                <a:ext cx="25" cy="136"/>
              </a:xfrm>
              <a:custGeom>
                <a:avLst/>
                <a:gdLst>
                  <a:gd name="T0" fmla="*/ 8 w 10"/>
                  <a:gd name="T1" fmla="*/ 55 h 55"/>
                  <a:gd name="T2" fmla="*/ 3 w 10"/>
                  <a:gd name="T3" fmla="*/ 42 h 55"/>
                  <a:gd name="T4" fmla="*/ 1 w 10"/>
                  <a:gd name="T5" fmla="*/ 28 h 55"/>
                  <a:gd name="T6" fmla="*/ 0 w 10"/>
                  <a:gd name="T7" fmla="*/ 14 h 55"/>
                  <a:gd name="T8" fmla="*/ 3 w 10"/>
                  <a:gd name="T9" fmla="*/ 0 h 55"/>
                  <a:gd name="T10" fmla="*/ 3 w 10"/>
                  <a:gd name="T11" fmla="*/ 0 h 55"/>
                  <a:gd name="T12" fmla="*/ 4 w 10"/>
                  <a:gd name="T13" fmla="*/ 0 h 55"/>
                  <a:gd name="T14" fmla="*/ 9 w 10"/>
                  <a:gd name="T15" fmla="*/ 13 h 55"/>
                  <a:gd name="T16" fmla="*/ 10 w 10"/>
                  <a:gd name="T17" fmla="*/ 26 h 55"/>
                  <a:gd name="T18" fmla="*/ 9 w 10"/>
                  <a:gd name="T19" fmla="*/ 52 h 55"/>
                  <a:gd name="T20" fmla="*/ 8 w 10"/>
                  <a:gd name="T21" fmla="*/ 52 h 55"/>
                  <a:gd name="T22" fmla="*/ 7 w 10"/>
                  <a:gd name="T23" fmla="*/ 39 h 55"/>
                  <a:gd name="T24" fmla="*/ 8 w 10"/>
                  <a:gd name="T25" fmla="*/ 26 h 55"/>
                  <a:gd name="T26" fmla="*/ 7 w 10"/>
                  <a:gd name="T27" fmla="*/ 13 h 55"/>
                  <a:gd name="T28" fmla="*/ 3 w 10"/>
                  <a:gd name="T29" fmla="*/ 1 h 55"/>
                  <a:gd name="T30" fmla="*/ 4 w 10"/>
                  <a:gd name="T31" fmla="*/ 1 h 55"/>
                  <a:gd name="T32" fmla="*/ 0 w 10"/>
                  <a:gd name="T33" fmla="*/ 14 h 55"/>
                  <a:gd name="T34" fmla="*/ 2 w 10"/>
                  <a:gd name="T35" fmla="*/ 28 h 55"/>
                  <a:gd name="T36" fmla="*/ 8 w 10"/>
                  <a:gd name="T3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55">
                    <a:moveTo>
                      <a:pt x="8" y="55"/>
                    </a:moveTo>
                    <a:cubicBezTo>
                      <a:pt x="6" y="51"/>
                      <a:pt x="5" y="47"/>
                      <a:pt x="3" y="42"/>
                    </a:cubicBezTo>
                    <a:cubicBezTo>
                      <a:pt x="2" y="38"/>
                      <a:pt x="1" y="33"/>
                      <a:pt x="1" y="28"/>
                    </a:cubicBezTo>
                    <a:cubicBezTo>
                      <a:pt x="0" y="24"/>
                      <a:pt x="0" y="19"/>
                      <a:pt x="0" y="14"/>
                    </a:cubicBezTo>
                    <a:cubicBezTo>
                      <a:pt x="0" y="9"/>
                      <a:pt x="0" y="5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4"/>
                      <a:pt x="8" y="8"/>
                      <a:pt x="9" y="13"/>
                    </a:cubicBezTo>
                    <a:cubicBezTo>
                      <a:pt x="10" y="17"/>
                      <a:pt x="10" y="21"/>
                      <a:pt x="10" y="26"/>
                    </a:cubicBezTo>
                    <a:cubicBezTo>
                      <a:pt x="9" y="35"/>
                      <a:pt x="7" y="43"/>
                      <a:pt x="9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7" y="48"/>
                      <a:pt x="7" y="43"/>
                      <a:pt x="7" y="39"/>
                    </a:cubicBezTo>
                    <a:cubicBezTo>
                      <a:pt x="7" y="34"/>
                      <a:pt x="8" y="30"/>
                      <a:pt x="8" y="26"/>
                    </a:cubicBezTo>
                    <a:cubicBezTo>
                      <a:pt x="8" y="21"/>
                      <a:pt x="8" y="17"/>
                      <a:pt x="7" y="13"/>
                    </a:cubicBezTo>
                    <a:cubicBezTo>
                      <a:pt x="6" y="9"/>
                      <a:pt x="5" y="5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1" y="5"/>
                      <a:pt x="0" y="10"/>
                      <a:pt x="0" y="14"/>
                    </a:cubicBezTo>
                    <a:cubicBezTo>
                      <a:pt x="1" y="19"/>
                      <a:pt x="1" y="23"/>
                      <a:pt x="2" y="28"/>
                    </a:cubicBezTo>
                    <a:cubicBezTo>
                      <a:pt x="4" y="37"/>
                      <a:pt x="6" y="46"/>
                      <a:pt x="8" y="55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5" name="Freeform 429">
                <a:extLst>
                  <a:ext uri="{FF2B5EF4-FFF2-40B4-BE49-F238E27FC236}">
                    <a16:creationId xmlns:a16="http://schemas.microsoft.com/office/drawing/2014/main" id="{EE491DAF-BD25-40DF-8020-03D785574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5" y="2251"/>
                <a:ext cx="84" cy="82"/>
              </a:xfrm>
              <a:custGeom>
                <a:avLst/>
                <a:gdLst>
                  <a:gd name="T0" fmla="*/ 0 w 34"/>
                  <a:gd name="T1" fmla="*/ 33 h 33"/>
                  <a:gd name="T2" fmla="*/ 20 w 34"/>
                  <a:gd name="T3" fmla="*/ 21 h 33"/>
                  <a:gd name="T4" fmla="*/ 34 w 34"/>
                  <a:gd name="T5" fmla="*/ 2 h 33"/>
                  <a:gd name="T6" fmla="*/ 34 w 34"/>
                  <a:gd name="T7" fmla="*/ 1 h 33"/>
                  <a:gd name="T8" fmla="*/ 31 w 34"/>
                  <a:gd name="T9" fmla="*/ 1 h 33"/>
                  <a:gd name="T10" fmla="*/ 4 w 34"/>
                  <a:gd name="T11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33">
                    <a:moveTo>
                      <a:pt x="0" y="33"/>
                    </a:moveTo>
                    <a:cubicBezTo>
                      <a:pt x="7" y="30"/>
                      <a:pt x="14" y="26"/>
                      <a:pt x="20" y="21"/>
                    </a:cubicBezTo>
                    <a:cubicBezTo>
                      <a:pt x="26" y="16"/>
                      <a:pt x="31" y="9"/>
                      <a:pt x="34" y="2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0"/>
                      <a:pt x="32" y="0"/>
                      <a:pt x="31" y="1"/>
                    </a:cubicBezTo>
                    <a:cubicBezTo>
                      <a:pt x="20" y="8"/>
                      <a:pt x="8" y="18"/>
                      <a:pt x="4" y="32"/>
                    </a:cubicBezTo>
                  </a:path>
                </a:pathLst>
              </a:custGeom>
              <a:solidFill>
                <a:srgbClr val="9FA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6" name="Freeform 430">
                <a:extLst>
                  <a:ext uri="{FF2B5EF4-FFF2-40B4-BE49-F238E27FC236}">
                    <a16:creationId xmlns:a16="http://schemas.microsoft.com/office/drawing/2014/main" id="{77706F2C-DF16-444E-A062-6A528266C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5" y="2249"/>
                <a:ext cx="87" cy="84"/>
              </a:xfrm>
              <a:custGeom>
                <a:avLst/>
                <a:gdLst>
                  <a:gd name="T0" fmla="*/ 0 w 35"/>
                  <a:gd name="T1" fmla="*/ 34 h 34"/>
                  <a:gd name="T2" fmla="*/ 19 w 35"/>
                  <a:gd name="T3" fmla="*/ 21 h 34"/>
                  <a:gd name="T4" fmla="*/ 33 w 35"/>
                  <a:gd name="T5" fmla="*/ 3 h 34"/>
                  <a:gd name="T6" fmla="*/ 31 w 35"/>
                  <a:gd name="T7" fmla="*/ 3 h 34"/>
                  <a:gd name="T8" fmla="*/ 26 w 35"/>
                  <a:gd name="T9" fmla="*/ 6 h 34"/>
                  <a:gd name="T10" fmla="*/ 17 w 35"/>
                  <a:gd name="T11" fmla="*/ 14 h 34"/>
                  <a:gd name="T12" fmla="*/ 4 w 35"/>
                  <a:gd name="T13" fmla="*/ 33 h 34"/>
                  <a:gd name="T14" fmla="*/ 4 w 35"/>
                  <a:gd name="T15" fmla="*/ 33 h 34"/>
                  <a:gd name="T16" fmla="*/ 16 w 35"/>
                  <a:gd name="T17" fmla="*/ 13 h 34"/>
                  <a:gd name="T18" fmla="*/ 25 w 35"/>
                  <a:gd name="T19" fmla="*/ 5 h 34"/>
                  <a:gd name="T20" fmla="*/ 30 w 35"/>
                  <a:gd name="T21" fmla="*/ 2 h 34"/>
                  <a:gd name="T22" fmla="*/ 31 w 35"/>
                  <a:gd name="T23" fmla="*/ 1 h 34"/>
                  <a:gd name="T24" fmla="*/ 33 w 35"/>
                  <a:gd name="T25" fmla="*/ 0 h 34"/>
                  <a:gd name="T26" fmla="*/ 34 w 35"/>
                  <a:gd name="T27" fmla="*/ 1 h 34"/>
                  <a:gd name="T28" fmla="*/ 34 w 35"/>
                  <a:gd name="T29" fmla="*/ 2 h 34"/>
                  <a:gd name="T30" fmla="*/ 34 w 35"/>
                  <a:gd name="T31" fmla="*/ 3 h 34"/>
                  <a:gd name="T32" fmla="*/ 20 w 35"/>
                  <a:gd name="T33" fmla="*/ 22 h 34"/>
                  <a:gd name="T34" fmla="*/ 0 w 35"/>
                  <a:gd name="T3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" h="34">
                    <a:moveTo>
                      <a:pt x="0" y="34"/>
                    </a:moveTo>
                    <a:cubicBezTo>
                      <a:pt x="7" y="30"/>
                      <a:pt x="13" y="26"/>
                      <a:pt x="19" y="21"/>
                    </a:cubicBezTo>
                    <a:cubicBezTo>
                      <a:pt x="26" y="17"/>
                      <a:pt x="31" y="10"/>
                      <a:pt x="33" y="3"/>
                    </a:cubicBezTo>
                    <a:cubicBezTo>
                      <a:pt x="34" y="1"/>
                      <a:pt x="32" y="2"/>
                      <a:pt x="31" y="3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3" y="9"/>
                      <a:pt x="20" y="11"/>
                      <a:pt x="17" y="14"/>
                    </a:cubicBezTo>
                    <a:cubicBezTo>
                      <a:pt x="12" y="19"/>
                      <a:pt x="7" y="26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25"/>
                      <a:pt x="10" y="18"/>
                      <a:pt x="16" y="13"/>
                    </a:cubicBezTo>
                    <a:cubicBezTo>
                      <a:pt x="19" y="10"/>
                      <a:pt x="22" y="7"/>
                      <a:pt x="25" y="5"/>
                    </a:cubicBezTo>
                    <a:cubicBezTo>
                      <a:pt x="27" y="4"/>
                      <a:pt x="28" y="3"/>
                      <a:pt x="30" y="2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2" y="1"/>
                      <a:pt x="32" y="1"/>
                      <a:pt x="33" y="0"/>
                    </a:cubicBezTo>
                    <a:cubicBezTo>
                      <a:pt x="33" y="0"/>
                      <a:pt x="33" y="0"/>
                      <a:pt x="34" y="1"/>
                    </a:cubicBezTo>
                    <a:cubicBezTo>
                      <a:pt x="34" y="1"/>
                      <a:pt x="34" y="1"/>
                      <a:pt x="34" y="2"/>
                    </a:cubicBezTo>
                    <a:cubicBezTo>
                      <a:pt x="35" y="2"/>
                      <a:pt x="34" y="3"/>
                      <a:pt x="34" y="3"/>
                    </a:cubicBezTo>
                    <a:cubicBezTo>
                      <a:pt x="31" y="11"/>
                      <a:pt x="26" y="17"/>
                      <a:pt x="20" y="22"/>
                    </a:cubicBezTo>
                    <a:cubicBezTo>
                      <a:pt x="14" y="28"/>
                      <a:pt x="7" y="31"/>
                      <a:pt x="0" y="34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7" name="Freeform 431">
                <a:extLst>
                  <a:ext uri="{FF2B5EF4-FFF2-40B4-BE49-F238E27FC236}">
                    <a16:creationId xmlns:a16="http://schemas.microsoft.com/office/drawing/2014/main" id="{6EF41687-2203-4FBC-A595-8375D0F46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2241"/>
                <a:ext cx="35" cy="139"/>
              </a:xfrm>
              <a:custGeom>
                <a:avLst/>
                <a:gdLst>
                  <a:gd name="T0" fmla="*/ 12 w 14"/>
                  <a:gd name="T1" fmla="*/ 44 h 56"/>
                  <a:gd name="T2" fmla="*/ 7 w 14"/>
                  <a:gd name="T3" fmla="*/ 0 h 56"/>
                  <a:gd name="T4" fmla="*/ 3 w 14"/>
                  <a:gd name="T5" fmla="*/ 24 h 56"/>
                  <a:gd name="T6" fmla="*/ 2 w 14"/>
                  <a:gd name="T7" fmla="*/ 41 h 56"/>
                  <a:gd name="T8" fmla="*/ 9 w 14"/>
                  <a:gd name="T9" fmla="*/ 53 h 56"/>
                  <a:gd name="T10" fmla="*/ 12 w 14"/>
                  <a:gd name="T11" fmla="*/ 56 h 56"/>
                  <a:gd name="T12" fmla="*/ 12 w 14"/>
                  <a:gd name="T13" fmla="*/ 4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56">
                    <a:moveTo>
                      <a:pt x="12" y="44"/>
                    </a:moveTo>
                    <a:cubicBezTo>
                      <a:pt x="14" y="29"/>
                      <a:pt x="12" y="13"/>
                      <a:pt x="7" y="0"/>
                    </a:cubicBezTo>
                    <a:cubicBezTo>
                      <a:pt x="6" y="8"/>
                      <a:pt x="4" y="16"/>
                      <a:pt x="3" y="24"/>
                    </a:cubicBezTo>
                    <a:cubicBezTo>
                      <a:pt x="1" y="30"/>
                      <a:pt x="0" y="36"/>
                      <a:pt x="2" y="41"/>
                    </a:cubicBezTo>
                    <a:cubicBezTo>
                      <a:pt x="3" y="46"/>
                      <a:pt x="6" y="50"/>
                      <a:pt x="9" y="53"/>
                    </a:cubicBezTo>
                    <a:cubicBezTo>
                      <a:pt x="10" y="54"/>
                      <a:pt x="11" y="55"/>
                      <a:pt x="12" y="56"/>
                    </a:cubicBezTo>
                    <a:cubicBezTo>
                      <a:pt x="11" y="52"/>
                      <a:pt x="12" y="48"/>
                      <a:pt x="12" y="44"/>
                    </a:cubicBezTo>
                    <a:close/>
                  </a:path>
                </a:pathLst>
              </a:custGeom>
              <a:solidFill>
                <a:srgbClr val="949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8" name="Freeform 432">
                <a:extLst>
                  <a:ext uri="{FF2B5EF4-FFF2-40B4-BE49-F238E27FC236}">
                    <a16:creationId xmlns:a16="http://schemas.microsoft.com/office/drawing/2014/main" id="{394830E9-46D8-40C6-B22A-B43765E940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98" y="2239"/>
                <a:ext cx="35" cy="143"/>
              </a:xfrm>
              <a:custGeom>
                <a:avLst/>
                <a:gdLst>
                  <a:gd name="T0" fmla="*/ 12 w 14"/>
                  <a:gd name="T1" fmla="*/ 45 h 58"/>
                  <a:gd name="T2" fmla="*/ 13 w 14"/>
                  <a:gd name="T3" fmla="*/ 34 h 58"/>
                  <a:gd name="T4" fmla="*/ 12 w 14"/>
                  <a:gd name="T5" fmla="*/ 23 h 58"/>
                  <a:gd name="T6" fmla="*/ 7 w 14"/>
                  <a:gd name="T7" fmla="*/ 1 h 58"/>
                  <a:gd name="T8" fmla="*/ 8 w 14"/>
                  <a:gd name="T9" fmla="*/ 1 h 58"/>
                  <a:gd name="T10" fmla="*/ 5 w 14"/>
                  <a:gd name="T11" fmla="*/ 15 h 58"/>
                  <a:gd name="T12" fmla="*/ 2 w 14"/>
                  <a:gd name="T13" fmla="*/ 30 h 58"/>
                  <a:gd name="T14" fmla="*/ 3 w 14"/>
                  <a:gd name="T15" fmla="*/ 45 h 58"/>
                  <a:gd name="T16" fmla="*/ 12 w 14"/>
                  <a:gd name="T17" fmla="*/ 56 h 58"/>
                  <a:gd name="T18" fmla="*/ 11 w 14"/>
                  <a:gd name="T19" fmla="*/ 57 h 58"/>
                  <a:gd name="T20" fmla="*/ 12 w 14"/>
                  <a:gd name="T21" fmla="*/ 45 h 58"/>
                  <a:gd name="T22" fmla="*/ 12 w 14"/>
                  <a:gd name="T23" fmla="*/ 45 h 58"/>
                  <a:gd name="T24" fmla="*/ 12 w 14"/>
                  <a:gd name="T25" fmla="*/ 57 h 58"/>
                  <a:gd name="T26" fmla="*/ 12 w 14"/>
                  <a:gd name="T27" fmla="*/ 58 h 58"/>
                  <a:gd name="T28" fmla="*/ 11 w 14"/>
                  <a:gd name="T29" fmla="*/ 57 h 58"/>
                  <a:gd name="T30" fmla="*/ 2 w 14"/>
                  <a:gd name="T31" fmla="*/ 45 h 58"/>
                  <a:gd name="T32" fmla="*/ 1 w 14"/>
                  <a:gd name="T33" fmla="*/ 30 h 58"/>
                  <a:gd name="T34" fmla="*/ 4 w 14"/>
                  <a:gd name="T35" fmla="*/ 15 h 58"/>
                  <a:gd name="T36" fmla="*/ 7 w 14"/>
                  <a:gd name="T37" fmla="*/ 1 h 58"/>
                  <a:gd name="T38" fmla="*/ 7 w 14"/>
                  <a:gd name="T39" fmla="*/ 0 h 58"/>
                  <a:gd name="T40" fmla="*/ 8 w 14"/>
                  <a:gd name="T41" fmla="*/ 1 h 58"/>
                  <a:gd name="T42" fmla="*/ 13 w 14"/>
                  <a:gd name="T43" fmla="*/ 23 h 58"/>
                  <a:gd name="T44" fmla="*/ 13 w 14"/>
                  <a:gd name="T45" fmla="*/ 34 h 58"/>
                  <a:gd name="T46" fmla="*/ 12 w 14"/>
                  <a:gd name="T47" fmla="*/ 4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58">
                    <a:moveTo>
                      <a:pt x="12" y="45"/>
                    </a:moveTo>
                    <a:cubicBezTo>
                      <a:pt x="13" y="41"/>
                      <a:pt x="13" y="38"/>
                      <a:pt x="13" y="34"/>
                    </a:cubicBezTo>
                    <a:cubicBezTo>
                      <a:pt x="12" y="30"/>
                      <a:pt x="12" y="26"/>
                      <a:pt x="12" y="23"/>
                    </a:cubicBezTo>
                    <a:cubicBezTo>
                      <a:pt x="11" y="15"/>
                      <a:pt x="10" y="8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6"/>
                      <a:pt x="6" y="11"/>
                      <a:pt x="5" y="15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5"/>
                      <a:pt x="2" y="40"/>
                      <a:pt x="3" y="45"/>
                    </a:cubicBezTo>
                    <a:cubicBezTo>
                      <a:pt x="5" y="49"/>
                      <a:pt x="9" y="53"/>
                      <a:pt x="12" y="56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53"/>
                      <a:pt x="12" y="49"/>
                      <a:pt x="12" y="45"/>
                    </a:cubicBezTo>
                    <a:close/>
                    <a:moveTo>
                      <a:pt x="12" y="45"/>
                    </a:moveTo>
                    <a:cubicBezTo>
                      <a:pt x="12" y="49"/>
                      <a:pt x="12" y="53"/>
                      <a:pt x="12" y="57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8" y="54"/>
                      <a:pt x="4" y="50"/>
                      <a:pt x="2" y="45"/>
                    </a:cubicBezTo>
                    <a:cubicBezTo>
                      <a:pt x="0" y="40"/>
                      <a:pt x="0" y="35"/>
                      <a:pt x="1" y="30"/>
                    </a:cubicBezTo>
                    <a:cubicBezTo>
                      <a:pt x="2" y="25"/>
                      <a:pt x="3" y="20"/>
                      <a:pt x="4" y="15"/>
                    </a:cubicBezTo>
                    <a:cubicBezTo>
                      <a:pt x="5" y="10"/>
                      <a:pt x="6" y="6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8"/>
                      <a:pt x="12" y="15"/>
                      <a:pt x="13" y="23"/>
                    </a:cubicBezTo>
                    <a:cubicBezTo>
                      <a:pt x="13" y="26"/>
                      <a:pt x="14" y="30"/>
                      <a:pt x="13" y="34"/>
                    </a:cubicBezTo>
                    <a:cubicBezTo>
                      <a:pt x="13" y="38"/>
                      <a:pt x="13" y="41"/>
                      <a:pt x="12" y="45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9" name="Freeform 433">
                <a:extLst>
                  <a:ext uri="{FF2B5EF4-FFF2-40B4-BE49-F238E27FC236}">
                    <a16:creationId xmlns:a16="http://schemas.microsoft.com/office/drawing/2014/main" id="{E4DEDA48-E68C-45F3-8596-87E213652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0" y="2059"/>
                <a:ext cx="50" cy="81"/>
              </a:xfrm>
              <a:custGeom>
                <a:avLst/>
                <a:gdLst>
                  <a:gd name="T0" fmla="*/ 14 w 20"/>
                  <a:gd name="T1" fmla="*/ 33 h 33"/>
                  <a:gd name="T2" fmla="*/ 3 w 20"/>
                  <a:gd name="T3" fmla="*/ 26 h 33"/>
                  <a:gd name="T4" fmla="*/ 0 w 20"/>
                  <a:gd name="T5" fmla="*/ 13 h 33"/>
                  <a:gd name="T6" fmla="*/ 2 w 20"/>
                  <a:gd name="T7" fmla="*/ 5 h 33"/>
                  <a:gd name="T8" fmla="*/ 6 w 20"/>
                  <a:gd name="T9" fmla="*/ 9 h 33"/>
                  <a:gd name="T10" fmla="*/ 8 w 20"/>
                  <a:gd name="T11" fmla="*/ 1 h 33"/>
                  <a:gd name="T12" fmla="*/ 10 w 20"/>
                  <a:gd name="T13" fmla="*/ 2 h 33"/>
                  <a:gd name="T14" fmla="*/ 12 w 20"/>
                  <a:gd name="T15" fmla="*/ 6 h 33"/>
                  <a:gd name="T16" fmla="*/ 14 w 20"/>
                  <a:gd name="T17" fmla="*/ 1 h 33"/>
                  <a:gd name="T18" fmla="*/ 16 w 20"/>
                  <a:gd name="T19" fmla="*/ 0 h 33"/>
                  <a:gd name="T20" fmla="*/ 17 w 20"/>
                  <a:gd name="T21" fmla="*/ 2 h 33"/>
                  <a:gd name="T22" fmla="*/ 13 w 20"/>
                  <a:gd name="T2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33">
                    <a:moveTo>
                      <a:pt x="14" y="33"/>
                    </a:moveTo>
                    <a:cubicBezTo>
                      <a:pt x="9" y="33"/>
                      <a:pt x="5" y="30"/>
                      <a:pt x="3" y="26"/>
                    </a:cubicBezTo>
                    <a:cubicBezTo>
                      <a:pt x="1" y="22"/>
                      <a:pt x="1" y="18"/>
                      <a:pt x="0" y="13"/>
                    </a:cubicBezTo>
                    <a:cubicBezTo>
                      <a:pt x="0" y="10"/>
                      <a:pt x="1" y="7"/>
                      <a:pt x="2" y="5"/>
                    </a:cubicBezTo>
                    <a:cubicBezTo>
                      <a:pt x="3" y="6"/>
                      <a:pt x="5" y="7"/>
                      <a:pt x="6" y="9"/>
                    </a:cubicBezTo>
                    <a:cubicBezTo>
                      <a:pt x="6" y="6"/>
                      <a:pt x="7" y="3"/>
                      <a:pt x="8" y="1"/>
                    </a:cubicBezTo>
                    <a:cubicBezTo>
                      <a:pt x="8" y="0"/>
                      <a:pt x="10" y="1"/>
                      <a:pt x="10" y="2"/>
                    </a:cubicBezTo>
                    <a:cubicBezTo>
                      <a:pt x="11" y="3"/>
                      <a:pt x="11" y="5"/>
                      <a:pt x="12" y="6"/>
                    </a:cubicBezTo>
                    <a:cubicBezTo>
                      <a:pt x="12" y="4"/>
                      <a:pt x="13" y="2"/>
                      <a:pt x="14" y="1"/>
                    </a:cubicBezTo>
                    <a:cubicBezTo>
                      <a:pt x="14" y="1"/>
                      <a:pt x="15" y="0"/>
                      <a:pt x="16" y="0"/>
                    </a:cubicBezTo>
                    <a:cubicBezTo>
                      <a:pt x="17" y="0"/>
                      <a:pt x="17" y="1"/>
                      <a:pt x="17" y="2"/>
                    </a:cubicBezTo>
                    <a:cubicBezTo>
                      <a:pt x="20" y="12"/>
                      <a:pt x="18" y="23"/>
                      <a:pt x="13" y="33"/>
                    </a:cubicBezTo>
                  </a:path>
                </a:pathLst>
              </a:custGeom>
              <a:solidFill>
                <a:srgbClr val="BA9B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0" name="Freeform 434">
                <a:extLst>
                  <a:ext uri="{FF2B5EF4-FFF2-40B4-BE49-F238E27FC236}">
                    <a16:creationId xmlns:a16="http://schemas.microsoft.com/office/drawing/2014/main" id="{ED00E768-FE05-4F96-B089-D77ABD41C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0" y="2056"/>
                <a:ext cx="47" cy="84"/>
              </a:xfrm>
              <a:custGeom>
                <a:avLst/>
                <a:gdLst>
                  <a:gd name="T0" fmla="*/ 14 w 19"/>
                  <a:gd name="T1" fmla="*/ 34 h 34"/>
                  <a:gd name="T2" fmla="*/ 6 w 19"/>
                  <a:gd name="T3" fmla="*/ 31 h 34"/>
                  <a:gd name="T4" fmla="*/ 1 w 19"/>
                  <a:gd name="T5" fmla="*/ 23 h 34"/>
                  <a:gd name="T6" fmla="*/ 0 w 19"/>
                  <a:gd name="T7" fmla="*/ 14 h 34"/>
                  <a:gd name="T8" fmla="*/ 2 w 19"/>
                  <a:gd name="T9" fmla="*/ 6 h 34"/>
                  <a:gd name="T10" fmla="*/ 2 w 19"/>
                  <a:gd name="T11" fmla="*/ 5 h 34"/>
                  <a:gd name="T12" fmla="*/ 2 w 19"/>
                  <a:gd name="T13" fmla="*/ 6 h 34"/>
                  <a:gd name="T14" fmla="*/ 6 w 19"/>
                  <a:gd name="T15" fmla="*/ 10 h 34"/>
                  <a:gd name="T16" fmla="*/ 6 w 19"/>
                  <a:gd name="T17" fmla="*/ 10 h 34"/>
                  <a:gd name="T18" fmla="*/ 7 w 19"/>
                  <a:gd name="T19" fmla="*/ 2 h 34"/>
                  <a:gd name="T20" fmla="*/ 7 w 19"/>
                  <a:gd name="T21" fmla="*/ 2 h 34"/>
                  <a:gd name="T22" fmla="*/ 7 w 19"/>
                  <a:gd name="T23" fmla="*/ 1 h 34"/>
                  <a:gd name="T24" fmla="*/ 10 w 19"/>
                  <a:gd name="T25" fmla="*/ 1 h 34"/>
                  <a:gd name="T26" fmla="*/ 11 w 19"/>
                  <a:gd name="T27" fmla="*/ 3 h 34"/>
                  <a:gd name="T28" fmla="*/ 12 w 19"/>
                  <a:gd name="T29" fmla="*/ 6 h 34"/>
                  <a:gd name="T30" fmla="*/ 11 w 19"/>
                  <a:gd name="T31" fmla="*/ 6 h 34"/>
                  <a:gd name="T32" fmla="*/ 13 w 19"/>
                  <a:gd name="T33" fmla="*/ 1 h 34"/>
                  <a:gd name="T34" fmla="*/ 15 w 19"/>
                  <a:gd name="T35" fmla="*/ 0 h 34"/>
                  <a:gd name="T36" fmla="*/ 17 w 19"/>
                  <a:gd name="T37" fmla="*/ 0 h 34"/>
                  <a:gd name="T38" fmla="*/ 18 w 19"/>
                  <a:gd name="T39" fmla="*/ 3 h 34"/>
                  <a:gd name="T40" fmla="*/ 19 w 19"/>
                  <a:gd name="T41" fmla="*/ 14 h 34"/>
                  <a:gd name="T42" fmla="*/ 13 w 19"/>
                  <a:gd name="T43" fmla="*/ 34 h 34"/>
                  <a:gd name="T44" fmla="*/ 13 w 19"/>
                  <a:gd name="T45" fmla="*/ 34 h 34"/>
                  <a:gd name="T46" fmla="*/ 16 w 19"/>
                  <a:gd name="T47" fmla="*/ 24 h 34"/>
                  <a:gd name="T48" fmla="*/ 17 w 19"/>
                  <a:gd name="T49" fmla="*/ 14 h 34"/>
                  <a:gd name="T50" fmla="*/ 17 w 19"/>
                  <a:gd name="T51" fmla="*/ 4 h 34"/>
                  <a:gd name="T52" fmla="*/ 16 w 19"/>
                  <a:gd name="T53" fmla="*/ 2 h 34"/>
                  <a:gd name="T54" fmla="*/ 15 w 19"/>
                  <a:gd name="T55" fmla="*/ 2 h 34"/>
                  <a:gd name="T56" fmla="*/ 13 w 19"/>
                  <a:gd name="T57" fmla="*/ 7 h 34"/>
                  <a:gd name="T58" fmla="*/ 12 w 19"/>
                  <a:gd name="T59" fmla="*/ 8 h 34"/>
                  <a:gd name="T60" fmla="*/ 12 w 19"/>
                  <a:gd name="T61" fmla="*/ 7 h 34"/>
                  <a:gd name="T62" fmla="*/ 10 w 19"/>
                  <a:gd name="T63" fmla="*/ 5 h 34"/>
                  <a:gd name="T64" fmla="*/ 10 w 19"/>
                  <a:gd name="T65" fmla="*/ 3 h 34"/>
                  <a:gd name="T66" fmla="*/ 8 w 19"/>
                  <a:gd name="T67" fmla="*/ 2 h 34"/>
                  <a:gd name="T68" fmla="*/ 8 w 19"/>
                  <a:gd name="T69" fmla="*/ 2 h 34"/>
                  <a:gd name="T70" fmla="*/ 6 w 19"/>
                  <a:gd name="T71" fmla="*/ 10 h 34"/>
                  <a:gd name="T72" fmla="*/ 6 w 19"/>
                  <a:gd name="T73" fmla="*/ 10 h 34"/>
                  <a:gd name="T74" fmla="*/ 6 w 19"/>
                  <a:gd name="T75" fmla="*/ 10 h 34"/>
                  <a:gd name="T76" fmla="*/ 2 w 19"/>
                  <a:gd name="T77" fmla="*/ 6 h 34"/>
                  <a:gd name="T78" fmla="*/ 2 w 19"/>
                  <a:gd name="T79" fmla="*/ 6 h 34"/>
                  <a:gd name="T80" fmla="*/ 1 w 19"/>
                  <a:gd name="T81" fmla="*/ 14 h 34"/>
                  <a:gd name="T82" fmla="*/ 2 w 19"/>
                  <a:gd name="T83" fmla="*/ 23 h 34"/>
                  <a:gd name="T84" fmla="*/ 6 w 19"/>
                  <a:gd name="T85" fmla="*/ 30 h 34"/>
                  <a:gd name="T86" fmla="*/ 14 w 19"/>
                  <a:gd name="T8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34">
                    <a:moveTo>
                      <a:pt x="14" y="34"/>
                    </a:moveTo>
                    <a:cubicBezTo>
                      <a:pt x="11" y="34"/>
                      <a:pt x="8" y="33"/>
                      <a:pt x="6" y="31"/>
                    </a:cubicBezTo>
                    <a:cubicBezTo>
                      <a:pt x="3" y="29"/>
                      <a:pt x="2" y="26"/>
                      <a:pt x="1" y="23"/>
                    </a:cubicBezTo>
                    <a:cubicBezTo>
                      <a:pt x="0" y="20"/>
                      <a:pt x="0" y="17"/>
                      <a:pt x="0" y="14"/>
                    </a:cubicBezTo>
                    <a:cubicBezTo>
                      <a:pt x="0" y="11"/>
                      <a:pt x="0" y="8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7"/>
                      <a:pt x="5" y="8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7"/>
                      <a:pt x="7" y="4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9" y="1"/>
                      <a:pt x="10" y="1"/>
                    </a:cubicBezTo>
                    <a:cubicBezTo>
                      <a:pt x="10" y="2"/>
                      <a:pt x="11" y="2"/>
                      <a:pt x="11" y="3"/>
                    </a:cubicBezTo>
                    <a:cubicBezTo>
                      <a:pt x="12" y="4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5"/>
                      <a:pt x="12" y="3"/>
                      <a:pt x="13" y="1"/>
                    </a:cubicBezTo>
                    <a:cubicBezTo>
                      <a:pt x="14" y="1"/>
                      <a:pt x="14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8" y="1"/>
                      <a:pt x="18" y="2"/>
                      <a:pt x="18" y="3"/>
                    </a:cubicBezTo>
                    <a:cubicBezTo>
                      <a:pt x="19" y="7"/>
                      <a:pt x="19" y="10"/>
                      <a:pt x="19" y="14"/>
                    </a:cubicBezTo>
                    <a:cubicBezTo>
                      <a:pt x="19" y="21"/>
                      <a:pt x="17" y="28"/>
                      <a:pt x="13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4" y="30"/>
                      <a:pt x="15" y="27"/>
                      <a:pt x="16" y="24"/>
                    </a:cubicBezTo>
                    <a:cubicBezTo>
                      <a:pt x="17" y="21"/>
                      <a:pt x="17" y="17"/>
                      <a:pt x="17" y="14"/>
                    </a:cubicBezTo>
                    <a:cubicBezTo>
                      <a:pt x="17" y="10"/>
                      <a:pt x="17" y="7"/>
                      <a:pt x="17" y="4"/>
                    </a:cubicBezTo>
                    <a:cubicBezTo>
                      <a:pt x="16" y="3"/>
                      <a:pt x="16" y="2"/>
                      <a:pt x="16" y="2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4" y="4"/>
                      <a:pt x="13" y="5"/>
                      <a:pt x="13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7"/>
                      <a:pt x="11" y="6"/>
                      <a:pt x="10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5"/>
                      <a:pt x="7" y="7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9"/>
                      <a:pt x="3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8"/>
                      <a:pt x="1" y="11"/>
                      <a:pt x="1" y="14"/>
                    </a:cubicBezTo>
                    <a:cubicBezTo>
                      <a:pt x="1" y="17"/>
                      <a:pt x="2" y="20"/>
                      <a:pt x="2" y="23"/>
                    </a:cubicBezTo>
                    <a:cubicBezTo>
                      <a:pt x="3" y="26"/>
                      <a:pt x="4" y="28"/>
                      <a:pt x="6" y="30"/>
                    </a:cubicBezTo>
                    <a:cubicBezTo>
                      <a:pt x="8" y="32"/>
                      <a:pt x="11" y="34"/>
                      <a:pt x="14" y="34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1" name="Freeform 435">
                <a:extLst>
                  <a:ext uri="{FF2B5EF4-FFF2-40B4-BE49-F238E27FC236}">
                    <a16:creationId xmlns:a16="http://schemas.microsoft.com/office/drawing/2014/main" id="{EAD0E247-908E-4738-BD5F-6FC2C3CB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9" y="2155"/>
                <a:ext cx="72" cy="72"/>
              </a:xfrm>
              <a:custGeom>
                <a:avLst/>
                <a:gdLst>
                  <a:gd name="T0" fmla="*/ 4 w 29"/>
                  <a:gd name="T1" fmla="*/ 29 h 29"/>
                  <a:gd name="T2" fmla="*/ 1 w 29"/>
                  <a:gd name="T3" fmla="*/ 16 h 29"/>
                  <a:gd name="T4" fmla="*/ 8 w 29"/>
                  <a:gd name="T5" fmla="*/ 5 h 29"/>
                  <a:gd name="T6" fmla="*/ 16 w 29"/>
                  <a:gd name="T7" fmla="*/ 0 h 29"/>
                  <a:gd name="T8" fmla="*/ 15 w 29"/>
                  <a:gd name="T9" fmla="*/ 6 h 29"/>
                  <a:gd name="T10" fmla="*/ 22 w 29"/>
                  <a:gd name="T11" fmla="*/ 1 h 29"/>
                  <a:gd name="T12" fmla="*/ 23 w 29"/>
                  <a:gd name="T13" fmla="*/ 4 h 29"/>
                  <a:gd name="T14" fmla="*/ 22 w 29"/>
                  <a:gd name="T15" fmla="*/ 8 h 29"/>
                  <a:gd name="T16" fmla="*/ 27 w 29"/>
                  <a:gd name="T17" fmla="*/ 6 h 29"/>
                  <a:gd name="T18" fmla="*/ 29 w 29"/>
                  <a:gd name="T19" fmla="*/ 6 h 29"/>
                  <a:gd name="T20" fmla="*/ 28 w 29"/>
                  <a:gd name="T21" fmla="*/ 9 h 29"/>
                  <a:gd name="T22" fmla="*/ 4 w 29"/>
                  <a:gd name="T23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9">
                    <a:moveTo>
                      <a:pt x="4" y="29"/>
                    </a:moveTo>
                    <a:cubicBezTo>
                      <a:pt x="1" y="25"/>
                      <a:pt x="0" y="20"/>
                      <a:pt x="1" y="16"/>
                    </a:cubicBezTo>
                    <a:cubicBezTo>
                      <a:pt x="3" y="12"/>
                      <a:pt x="5" y="8"/>
                      <a:pt x="8" y="5"/>
                    </a:cubicBezTo>
                    <a:cubicBezTo>
                      <a:pt x="10" y="3"/>
                      <a:pt x="13" y="1"/>
                      <a:pt x="16" y="0"/>
                    </a:cubicBezTo>
                    <a:cubicBezTo>
                      <a:pt x="16" y="2"/>
                      <a:pt x="15" y="4"/>
                      <a:pt x="15" y="6"/>
                    </a:cubicBezTo>
                    <a:cubicBezTo>
                      <a:pt x="18" y="4"/>
                      <a:pt x="20" y="3"/>
                      <a:pt x="22" y="1"/>
                    </a:cubicBezTo>
                    <a:cubicBezTo>
                      <a:pt x="24" y="1"/>
                      <a:pt x="24" y="3"/>
                      <a:pt x="23" y="4"/>
                    </a:cubicBezTo>
                    <a:cubicBezTo>
                      <a:pt x="23" y="5"/>
                      <a:pt x="22" y="6"/>
                      <a:pt x="22" y="8"/>
                    </a:cubicBezTo>
                    <a:cubicBezTo>
                      <a:pt x="24" y="7"/>
                      <a:pt x="25" y="6"/>
                      <a:pt x="27" y="6"/>
                    </a:cubicBezTo>
                    <a:cubicBezTo>
                      <a:pt x="27" y="6"/>
                      <a:pt x="28" y="6"/>
                      <a:pt x="29" y="6"/>
                    </a:cubicBezTo>
                    <a:cubicBezTo>
                      <a:pt x="29" y="7"/>
                      <a:pt x="29" y="8"/>
                      <a:pt x="28" y="9"/>
                    </a:cubicBezTo>
                    <a:cubicBezTo>
                      <a:pt x="23" y="18"/>
                      <a:pt x="14" y="25"/>
                      <a:pt x="4" y="28"/>
                    </a:cubicBezTo>
                  </a:path>
                </a:pathLst>
              </a:custGeom>
              <a:solidFill>
                <a:srgbClr val="BA9B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2" name="Freeform 436">
                <a:extLst>
                  <a:ext uri="{FF2B5EF4-FFF2-40B4-BE49-F238E27FC236}">
                    <a16:creationId xmlns:a16="http://schemas.microsoft.com/office/drawing/2014/main" id="{090A6AAE-00D8-4A3A-8539-04C769D9E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9" y="2155"/>
                <a:ext cx="75" cy="72"/>
              </a:xfrm>
              <a:custGeom>
                <a:avLst/>
                <a:gdLst>
                  <a:gd name="T0" fmla="*/ 4 w 30"/>
                  <a:gd name="T1" fmla="*/ 29 h 29"/>
                  <a:gd name="T2" fmla="*/ 0 w 30"/>
                  <a:gd name="T3" fmla="*/ 21 h 29"/>
                  <a:gd name="T4" fmla="*/ 2 w 30"/>
                  <a:gd name="T5" fmla="*/ 12 h 29"/>
                  <a:gd name="T6" fmla="*/ 8 w 30"/>
                  <a:gd name="T7" fmla="*/ 5 h 29"/>
                  <a:gd name="T8" fmla="*/ 15 w 30"/>
                  <a:gd name="T9" fmla="*/ 0 h 29"/>
                  <a:gd name="T10" fmla="*/ 16 w 30"/>
                  <a:gd name="T11" fmla="*/ 0 h 29"/>
                  <a:gd name="T12" fmla="*/ 16 w 30"/>
                  <a:gd name="T13" fmla="*/ 0 h 29"/>
                  <a:gd name="T14" fmla="*/ 16 w 30"/>
                  <a:gd name="T15" fmla="*/ 6 h 29"/>
                  <a:gd name="T16" fmla="*/ 15 w 30"/>
                  <a:gd name="T17" fmla="*/ 5 h 29"/>
                  <a:gd name="T18" fmla="*/ 22 w 30"/>
                  <a:gd name="T19" fmla="*/ 1 h 29"/>
                  <a:gd name="T20" fmla="*/ 22 w 30"/>
                  <a:gd name="T21" fmla="*/ 1 h 29"/>
                  <a:gd name="T22" fmla="*/ 22 w 30"/>
                  <a:gd name="T23" fmla="*/ 1 h 29"/>
                  <a:gd name="T24" fmla="*/ 24 w 30"/>
                  <a:gd name="T25" fmla="*/ 2 h 29"/>
                  <a:gd name="T26" fmla="*/ 24 w 30"/>
                  <a:gd name="T27" fmla="*/ 4 h 29"/>
                  <a:gd name="T28" fmla="*/ 23 w 30"/>
                  <a:gd name="T29" fmla="*/ 7 h 29"/>
                  <a:gd name="T30" fmla="*/ 22 w 30"/>
                  <a:gd name="T31" fmla="*/ 7 h 29"/>
                  <a:gd name="T32" fmla="*/ 27 w 30"/>
                  <a:gd name="T33" fmla="*/ 5 h 29"/>
                  <a:gd name="T34" fmla="*/ 29 w 30"/>
                  <a:gd name="T35" fmla="*/ 5 h 29"/>
                  <a:gd name="T36" fmla="*/ 30 w 30"/>
                  <a:gd name="T37" fmla="*/ 7 h 29"/>
                  <a:gd name="T38" fmla="*/ 29 w 30"/>
                  <a:gd name="T39" fmla="*/ 10 h 29"/>
                  <a:gd name="T40" fmla="*/ 22 w 30"/>
                  <a:gd name="T41" fmla="*/ 18 h 29"/>
                  <a:gd name="T42" fmla="*/ 4 w 30"/>
                  <a:gd name="T43" fmla="*/ 28 h 29"/>
                  <a:gd name="T44" fmla="*/ 4 w 30"/>
                  <a:gd name="T45" fmla="*/ 27 h 29"/>
                  <a:gd name="T46" fmla="*/ 13 w 30"/>
                  <a:gd name="T47" fmla="*/ 23 h 29"/>
                  <a:gd name="T48" fmla="*/ 21 w 30"/>
                  <a:gd name="T49" fmla="*/ 16 h 29"/>
                  <a:gd name="T50" fmla="*/ 27 w 30"/>
                  <a:gd name="T51" fmla="*/ 9 h 29"/>
                  <a:gd name="T52" fmla="*/ 28 w 30"/>
                  <a:gd name="T53" fmla="*/ 7 h 29"/>
                  <a:gd name="T54" fmla="*/ 27 w 30"/>
                  <a:gd name="T55" fmla="*/ 7 h 29"/>
                  <a:gd name="T56" fmla="*/ 22 w 30"/>
                  <a:gd name="T57" fmla="*/ 8 h 29"/>
                  <a:gd name="T58" fmla="*/ 22 w 30"/>
                  <a:gd name="T59" fmla="*/ 9 h 29"/>
                  <a:gd name="T60" fmla="*/ 21 w 30"/>
                  <a:gd name="T61" fmla="*/ 8 h 29"/>
                  <a:gd name="T62" fmla="*/ 22 w 30"/>
                  <a:gd name="T63" fmla="*/ 5 h 29"/>
                  <a:gd name="T64" fmla="*/ 23 w 30"/>
                  <a:gd name="T65" fmla="*/ 4 h 29"/>
                  <a:gd name="T66" fmla="*/ 22 w 30"/>
                  <a:gd name="T67" fmla="*/ 2 h 29"/>
                  <a:gd name="T68" fmla="*/ 23 w 30"/>
                  <a:gd name="T69" fmla="*/ 1 h 29"/>
                  <a:gd name="T70" fmla="*/ 16 w 30"/>
                  <a:gd name="T71" fmla="*/ 6 h 29"/>
                  <a:gd name="T72" fmla="*/ 15 w 30"/>
                  <a:gd name="T73" fmla="*/ 6 h 29"/>
                  <a:gd name="T74" fmla="*/ 15 w 30"/>
                  <a:gd name="T75" fmla="*/ 6 h 29"/>
                  <a:gd name="T76" fmla="*/ 15 w 30"/>
                  <a:gd name="T77" fmla="*/ 0 h 29"/>
                  <a:gd name="T78" fmla="*/ 16 w 30"/>
                  <a:gd name="T79" fmla="*/ 0 h 29"/>
                  <a:gd name="T80" fmla="*/ 9 w 30"/>
                  <a:gd name="T81" fmla="*/ 6 h 29"/>
                  <a:gd name="T82" fmla="*/ 4 w 30"/>
                  <a:gd name="T83" fmla="*/ 12 h 29"/>
                  <a:gd name="T84" fmla="*/ 2 w 30"/>
                  <a:gd name="T85" fmla="*/ 20 h 29"/>
                  <a:gd name="T86" fmla="*/ 4 w 30"/>
                  <a:gd name="T87" fmla="*/ 28 h 29"/>
                  <a:gd name="T88" fmla="*/ 4 w 30"/>
                  <a:gd name="T8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0" h="29">
                    <a:moveTo>
                      <a:pt x="4" y="29"/>
                    </a:moveTo>
                    <a:cubicBezTo>
                      <a:pt x="2" y="27"/>
                      <a:pt x="1" y="24"/>
                      <a:pt x="0" y="21"/>
                    </a:cubicBezTo>
                    <a:cubicBezTo>
                      <a:pt x="0" y="17"/>
                      <a:pt x="1" y="14"/>
                      <a:pt x="2" y="12"/>
                    </a:cubicBezTo>
                    <a:cubicBezTo>
                      <a:pt x="4" y="9"/>
                      <a:pt x="6" y="7"/>
                      <a:pt x="8" y="5"/>
                    </a:cubicBezTo>
                    <a:cubicBezTo>
                      <a:pt x="10" y="3"/>
                      <a:pt x="12" y="1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2"/>
                      <a:pt x="16" y="4"/>
                      <a:pt x="16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8" y="4"/>
                      <a:pt x="20" y="2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3"/>
                      <a:pt x="24" y="4"/>
                      <a:pt x="24" y="4"/>
                    </a:cubicBezTo>
                    <a:cubicBezTo>
                      <a:pt x="23" y="6"/>
                      <a:pt x="23" y="7"/>
                      <a:pt x="23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3" y="6"/>
                      <a:pt x="25" y="5"/>
                      <a:pt x="27" y="5"/>
                    </a:cubicBezTo>
                    <a:cubicBezTo>
                      <a:pt x="27" y="5"/>
                      <a:pt x="28" y="5"/>
                      <a:pt x="29" y="5"/>
                    </a:cubicBezTo>
                    <a:cubicBezTo>
                      <a:pt x="29" y="5"/>
                      <a:pt x="30" y="6"/>
                      <a:pt x="30" y="7"/>
                    </a:cubicBezTo>
                    <a:cubicBezTo>
                      <a:pt x="30" y="8"/>
                      <a:pt x="29" y="9"/>
                      <a:pt x="29" y="10"/>
                    </a:cubicBezTo>
                    <a:cubicBezTo>
                      <a:pt x="27" y="13"/>
                      <a:pt x="25" y="15"/>
                      <a:pt x="22" y="18"/>
                    </a:cubicBezTo>
                    <a:cubicBezTo>
                      <a:pt x="17" y="23"/>
                      <a:pt x="11" y="26"/>
                      <a:pt x="4" y="28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7" y="26"/>
                      <a:pt x="10" y="25"/>
                      <a:pt x="13" y="23"/>
                    </a:cubicBezTo>
                    <a:cubicBezTo>
                      <a:pt x="16" y="21"/>
                      <a:pt x="18" y="19"/>
                      <a:pt x="21" y="16"/>
                    </a:cubicBezTo>
                    <a:cubicBezTo>
                      <a:pt x="23" y="14"/>
                      <a:pt x="25" y="11"/>
                      <a:pt x="27" y="9"/>
                    </a:cubicBezTo>
                    <a:cubicBezTo>
                      <a:pt x="28" y="8"/>
                      <a:pt x="28" y="7"/>
                      <a:pt x="28" y="7"/>
                    </a:cubicBezTo>
                    <a:cubicBezTo>
                      <a:pt x="28" y="7"/>
                      <a:pt x="28" y="6"/>
                      <a:pt x="27" y="7"/>
                    </a:cubicBezTo>
                    <a:cubicBezTo>
                      <a:pt x="26" y="7"/>
                      <a:pt x="24" y="7"/>
                      <a:pt x="22" y="8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7"/>
                      <a:pt x="22" y="6"/>
                      <a:pt x="22" y="5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3"/>
                      <a:pt x="23" y="1"/>
                      <a:pt x="22" y="2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0" y="3"/>
                      <a:pt x="18" y="4"/>
                      <a:pt x="16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4"/>
                      <a:pt x="15" y="2"/>
                      <a:pt x="15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3" y="1"/>
                      <a:pt x="11" y="3"/>
                      <a:pt x="9" y="6"/>
                    </a:cubicBezTo>
                    <a:cubicBezTo>
                      <a:pt x="7" y="8"/>
                      <a:pt x="5" y="10"/>
                      <a:pt x="4" y="12"/>
                    </a:cubicBezTo>
                    <a:cubicBezTo>
                      <a:pt x="2" y="15"/>
                      <a:pt x="2" y="18"/>
                      <a:pt x="2" y="20"/>
                    </a:cubicBezTo>
                    <a:cubicBezTo>
                      <a:pt x="1" y="23"/>
                      <a:pt x="2" y="26"/>
                      <a:pt x="4" y="28"/>
                    </a:cubicBezTo>
                    <a:lnTo>
                      <a:pt x="4" y="29"/>
                    </a:ln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3" name="Freeform 437">
                <a:extLst>
                  <a:ext uri="{FF2B5EF4-FFF2-40B4-BE49-F238E27FC236}">
                    <a16:creationId xmlns:a16="http://schemas.microsoft.com/office/drawing/2014/main" id="{D714A46E-163C-4D99-BFFA-164F1982A5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2061"/>
                <a:ext cx="71" cy="69"/>
              </a:xfrm>
              <a:custGeom>
                <a:avLst/>
                <a:gdLst>
                  <a:gd name="T0" fmla="*/ 3 w 29"/>
                  <a:gd name="T1" fmla="*/ 28 h 28"/>
                  <a:gd name="T2" fmla="*/ 1 w 29"/>
                  <a:gd name="T3" fmla="*/ 16 h 28"/>
                  <a:gd name="T4" fmla="*/ 8 w 29"/>
                  <a:gd name="T5" fmla="*/ 5 h 28"/>
                  <a:gd name="T6" fmla="*/ 15 w 29"/>
                  <a:gd name="T7" fmla="*/ 0 h 28"/>
                  <a:gd name="T8" fmla="*/ 15 w 29"/>
                  <a:gd name="T9" fmla="*/ 5 h 28"/>
                  <a:gd name="T10" fmla="*/ 22 w 29"/>
                  <a:gd name="T11" fmla="*/ 1 h 28"/>
                  <a:gd name="T12" fmla="*/ 23 w 29"/>
                  <a:gd name="T13" fmla="*/ 4 h 28"/>
                  <a:gd name="T14" fmla="*/ 21 w 29"/>
                  <a:gd name="T15" fmla="*/ 7 h 28"/>
                  <a:gd name="T16" fmla="*/ 26 w 29"/>
                  <a:gd name="T17" fmla="*/ 6 h 28"/>
                  <a:gd name="T18" fmla="*/ 28 w 29"/>
                  <a:gd name="T19" fmla="*/ 6 h 28"/>
                  <a:gd name="T20" fmla="*/ 28 w 29"/>
                  <a:gd name="T21" fmla="*/ 9 h 28"/>
                  <a:gd name="T22" fmla="*/ 3 w 29"/>
                  <a:gd name="T23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28">
                    <a:moveTo>
                      <a:pt x="3" y="28"/>
                    </a:moveTo>
                    <a:cubicBezTo>
                      <a:pt x="0" y="25"/>
                      <a:pt x="0" y="20"/>
                      <a:pt x="1" y="16"/>
                    </a:cubicBezTo>
                    <a:cubicBezTo>
                      <a:pt x="2" y="12"/>
                      <a:pt x="5" y="8"/>
                      <a:pt x="8" y="5"/>
                    </a:cubicBezTo>
                    <a:cubicBezTo>
                      <a:pt x="10" y="3"/>
                      <a:pt x="12" y="1"/>
                      <a:pt x="15" y="0"/>
                    </a:cubicBezTo>
                    <a:cubicBezTo>
                      <a:pt x="15" y="2"/>
                      <a:pt x="15" y="4"/>
                      <a:pt x="15" y="5"/>
                    </a:cubicBezTo>
                    <a:cubicBezTo>
                      <a:pt x="17" y="4"/>
                      <a:pt x="19" y="2"/>
                      <a:pt x="22" y="1"/>
                    </a:cubicBezTo>
                    <a:cubicBezTo>
                      <a:pt x="23" y="1"/>
                      <a:pt x="23" y="3"/>
                      <a:pt x="23" y="4"/>
                    </a:cubicBezTo>
                    <a:cubicBezTo>
                      <a:pt x="22" y="5"/>
                      <a:pt x="21" y="6"/>
                      <a:pt x="21" y="7"/>
                    </a:cubicBezTo>
                    <a:cubicBezTo>
                      <a:pt x="23" y="7"/>
                      <a:pt x="24" y="6"/>
                      <a:pt x="26" y="6"/>
                    </a:cubicBezTo>
                    <a:cubicBezTo>
                      <a:pt x="27" y="5"/>
                      <a:pt x="27" y="5"/>
                      <a:pt x="28" y="6"/>
                    </a:cubicBezTo>
                    <a:cubicBezTo>
                      <a:pt x="29" y="7"/>
                      <a:pt x="28" y="8"/>
                      <a:pt x="28" y="9"/>
                    </a:cubicBezTo>
                    <a:cubicBezTo>
                      <a:pt x="22" y="18"/>
                      <a:pt x="13" y="24"/>
                      <a:pt x="3" y="27"/>
                    </a:cubicBezTo>
                  </a:path>
                </a:pathLst>
              </a:custGeom>
              <a:solidFill>
                <a:srgbClr val="BA9B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4" name="Freeform 438">
                <a:extLst>
                  <a:ext uri="{FF2B5EF4-FFF2-40B4-BE49-F238E27FC236}">
                    <a16:creationId xmlns:a16="http://schemas.microsoft.com/office/drawing/2014/main" id="{A972FAF8-69CA-4C8D-9F9E-5AA1125A3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2061"/>
                <a:ext cx="74" cy="69"/>
              </a:xfrm>
              <a:custGeom>
                <a:avLst/>
                <a:gdLst>
                  <a:gd name="T0" fmla="*/ 4 w 30"/>
                  <a:gd name="T1" fmla="*/ 28 h 28"/>
                  <a:gd name="T2" fmla="*/ 1 w 30"/>
                  <a:gd name="T3" fmla="*/ 20 h 28"/>
                  <a:gd name="T4" fmla="*/ 3 w 30"/>
                  <a:gd name="T5" fmla="*/ 12 h 28"/>
                  <a:gd name="T6" fmla="*/ 8 w 30"/>
                  <a:gd name="T7" fmla="*/ 4 h 28"/>
                  <a:gd name="T8" fmla="*/ 16 w 30"/>
                  <a:gd name="T9" fmla="*/ 0 h 28"/>
                  <a:gd name="T10" fmla="*/ 16 w 30"/>
                  <a:gd name="T11" fmla="*/ 0 h 28"/>
                  <a:gd name="T12" fmla="*/ 16 w 30"/>
                  <a:gd name="T13" fmla="*/ 0 h 28"/>
                  <a:gd name="T14" fmla="*/ 16 w 30"/>
                  <a:gd name="T15" fmla="*/ 5 h 28"/>
                  <a:gd name="T16" fmla="*/ 16 w 30"/>
                  <a:gd name="T17" fmla="*/ 5 h 28"/>
                  <a:gd name="T18" fmla="*/ 22 w 30"/>
                  <a:gd name="T19" fmla="*/ 1 h 28"/>
                  <a:gd name="T20" fmla="*/ 22 w 30"/>
                  <a:gd name="T21" fmla="*/ 0 h 28"/>
                  <a:gd name="T22" fmla="*/ 22 w 30"/>
                  <a:gd name="T23" fmla="*/ 0 h 28"/>
                  <a:gd name="T24" fmla="*/ 24 w 30"/>
                  <a:gd name="T25" fmla="*/ 2 h 28"/>
                  <a:gd name="T26" fmla="*/ 24 w 30"/>
                  <a:gd name="T27" fmla="*/ 4 h 28"/>
                  <a:gd name="T28" fmla="*/ 23 w 30"/>
                  <a:gd name="T29" fmla="*/ 7 h 28"/>
                  <a:gd name="T30" fmla="*/ 22 w 30"/>
                  <a:gd name="T31" fmla="*/ 7 h 28"/>
                  <a:gd name="T32" fmla="*/ 27 w 30"/>
                  <a:gd name="T33" fmla="*/ 5 h 28"/>
                  <a:gd name="T34" fmla="*/ 29 w 30"/>
                  <a:gd name="T35" fmla="*/ 5 h 28"/>
                  <a:gd name="T36" fmla="*/ 30 w 30"/>
                  <a:gd name="T37" fmla="*/ 6 h 28"/>
                  <a:gd name="T38" fmla="*/ 29 w 30"/>
                  <a:gd name="T39" fmla="*/ 9 h 28"/>
                  <a:gd name="T40" fmla="*/ 22 w 30"/>
                  <a:gd name="T41" fmla="*/ 18 h 28"/>
                  <a:gd name="T42" fmla="*/ 4 w 30"/>
                  <a:gd name="T43" fmla="*/ 27 h 28"/>
                  <a:gd name="T44" fmla="*/ 4 w 30"/>
                  <a:gd name="T45" fmla="*/ 27 h 28"/>
                  <a:gd name="T46" fmla="*/ 13 w 30"/>
                  <a:gd name="T47" fmla="*/ 23 h 28"/>
                  <a:gd name="T48" fmla="*/ 21 w 30"/>
                  <a:gd name="T49" fmla="*/ 16 h 28"/>
                  <a:gd name="T50" fmla="*/ 28 w 30"/>
                  <a:gd name="T51" fmla="*/ 9 h 28"/>
                  <a:gd name="T52" fmla="*/ 28 w 30"/>
                  <a:gd name="T53" fmla="*/ 7 h 28"/>
                  <a:gd name="T54" fmla="*/ 27 w 30"/>
                  <a:gd name="T55" fmla="*/ 6 h 28"/>
                  <a:gd name="T56" fmla="*/ 23 w 30"/>
                  <a:gd name="T57" fmla="*/ 8 h 28"/>
                  <a:gd name="T58" fmla="*/ 22 w 30"/>
                  <a:gd name="T59" fmla="*/ 9 h 28"/>
                  <a:gd name="T60" fmla="*/ 22 w 30"/>
                  <a:gd name="T61" fmla="*/ 8 h 28"/>
                  <a:gd name="T62" fmla="*/ 22 w 30"/>
                  <a:gd name="T63" fmla="*/ 5 h 28"/>
                  <a:gd name="T64" fmla="*/ 23 w 30"/>
                  <a:gd name="T65" fmla="*/ 4 h 28"/>
                  <a:gd name="T66" fmla="*/ 23 w 30"/>
                  <a:gd name="T67" fmla="*/ 1 h 28"/>
                  <a:gd name="T68" fmla="*/ 23 w 30"/>
                  <a:gd name="T69" fmla="*/ 1 h 28"/>
                  <a:gd name="T70" fmla="*/ 16 w 30"/>
                  <a:gd name="T71" fmla="*/ 6 h 28"/>
                  <a:gd name="T72" fmla="*/ 15 w 30"/>
                  <a:gd name="T73" fmla="*/ 6 h 28"/>
                  <a:gd name="T74" fmla="*/ 15 w 30"/>
                  <a:gd name="T75" fmla="*/ 5 h 28"/>
                  <a:gd name="T76" fmla="*/ 16 w 30"/>
                  <a:gd name="T77" fmla="*/ 0 h 28"/>
                  <a:gd name="T78" fmla="*/ 16 w 30"/>
                  <a:gd name="T79" fmla="*/ 0 h 28"/>
                  <a:gd name="T80" fmla="*/ 9 w 30"/>
                  <a:gd name="T81" fmla="*/ 5 h 28"/>
                  <a:gd name="T82" fmla="*/ 4 w 30"/>
                  <a:gd name="T83" fmla="*/ 12 h 28"/>
                  <a:gd name="T84" fmla="*/ 2 w 30"/>
                  <a:gd name="T85" fmla="*/ 20 h 28"/>
                  <a:gd name="T86" fmla="*/ 4 w 30"/>
                  <a:gd name="T8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" h="28">
                    <a:moveTo>
                      <a:pt x="4" y="28"/>
                    </a:moveTo>
                    <a:cubicBezTo>
                      <a:pt x="2" y="26"/>
                      <a:pt x="1" y="23"/>
                      <a:pt x="1" y="20"/>
                    </a:cubicBezTo>
                    <a:cubicBezTo>
                      <a:pt x="0" y="17"/>
                      <a:pt x="1" y="14"/>
                      <a:pt x="3" y="12"/>
                    </a:cubicBezTo>
                    <a:cubicBezTo>
                      <a:pt x="4" y="9"/>
                      <a:pt x="6" y="7"/>
                      <a:pt x="8" y="4"/>
                    </a:cubicBezTo>
                    <a:cubicBezTo>
                      <a:pt x="10" y="2"/>
                      <a:pt x="13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2"/>
                      <a:pt x="16" y="4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8" y="4"/>
                      <a:pt x="20" y="2"/>
                      <a:pt x="22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5" y="3"/>
                      <a:pt x="25" y="3"/>
                      <a:pt x="24" y="4"/>
                    </a:cubicBezTo>
                    <a:cubicBezTo>
                      <a:pt x="24" y="5"/>
                      <a:pt x="23" y="7"/>
                      <a:pt x="23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4" y="6"/>
                      <a:pt x="25" y="5"/>
                      <a:pt x="27" y="5"/>
                    </a:cubicBezTo>
                    <a:cubicBezTo>
                      <a:pt x="28" y="5"/>
                      <a:pt x="28" y="5"/>
                      <a:pt x="29" y="5"/>
                    </a:cubicBezTo>
                    <a:cubicBezTo>
                      <a:pt x="30" y="5"/>
                      <a:pt x="30" y="6"/>
                      <a:pt x="30" y="6"/>
                    </a:cubicBezTo>
                    <a:cubicBezTo>
                      <a:pt x="30" y="8"/>
                      <a:pt x="30" y="9"/>
                      <a:pt x="29" y="9"/>
                    </a:cubicBezTo>
                    <a:cubicBezTo>
                      <a:pt x="27" y="13"/>
                      <a:pt x="25" y="15"/>
                      <a:pt x="22" y="18"/>
                    </a:cubicBezTo>
                    <a:cubicBezTo>
                      <a:pt x="17" y="22"/>
                      <a:pt x="11" y="26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7" y="26"/>
                      <a:pt x="10" y="25"/>
                      <a:pt x="13" y="23"/>
                    </a:cubicBezTo>
                    <a:cubicBezTo>
                      <a:pt x="16" y="21"/>
                      <a:pt x="19" y="19"/>
                      <a:pt x="21" y="16"/>
                    </a:cubicBezTo>
                    <a:cubicBezTo>
                      <a:pt x="24" y="14"/>
                      <a:pt x="26" y="11"/>
                      <a:pt x="28" y="9"/>
                    </a:cubicBezTo>
                    <a:cubicBezTo>
                      <a:pt x="28" y="8"/>
                      <a:pt x="28" y="7"/>
                      <a:pt x="28" y="7"/>
                    </a:cubicBezTo>
                    <a:cubicBezTo>
                      <a:pt x="28" y="6"/>
                      <a:pt x="28" y="6"/>
                      <a:pt x="27" y="6"/>
                    </a:cubicBezTo>
                    <a:cubicBezTo>
                      <a:pt x="26" y="7"/>
                      <a:pt x="24" y="7"/>
                      <a:pt x="23" y="8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7"/>
                      <a:pt x="22" y="6"/>
                      <a:pt x="22" y="5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4" y="3"/>
                      <a:pt x="23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0" y="3"/>
                      <a:pt x="18" y="4"/>
                      <a:pt x="16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4"/>
                      <a:pt x="16" y="2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3" y="1"/>
                      <a:pt x="11" y="3"/>
                      <a:pt x="9" y="5"/>
                    </a:cubicBezTo>
                    <a:cubicBezTo>
                      <a:pt x="7" y="8"/>
                      <a:pt x="6" y="10"/>
                      <a:pt x="4" y="12"/>
                    </a:cubicBezTo>
                    <a:cubicBezTo>
                      <a:pt x="3" y="15"/>
                      <a:pt x="2" y="18"/>
                      <a:pt x="2" y="20"/>
                    </a:cubicBezTo>
                    <a:cubicBezTo>
                      <a:pt x="2" y="23"/>
                      <a:pt x="3" y="26"/>
                      <a:pt x="4" y="28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5" name="Freeform 439">
                <a:extLst>
                  <a:ext uri="{FF2B5EF4-FFF2-40B4-BE49-F238E27FC236}">
                    <a16:creationId xmlns:a16="http://schemas.microsoft.com/office/drawing/2014/main" id="{80F370AD-3E80-4E56-A56D-BD449B879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2014"/>
                <a:ext cx="72" cy="79"/>
              </a:xfrm>
              <a:custGeom>
                <a:avLst/>
                <a:gdLst>
                  <a:gd name="T0" fmla="*/ 5 w 29"/>
                  <a:gd name="T1" fmla="*/ 32 h 32"/>
                  <a:gd name="T2" fmla="*/ 1 w 29"/>
                  <a:gd name="T3" fmla="*/ 19 h 32"/>
                  <a:gd name="T4" fmla="*/ 7 w 29"/>
                  <a:gd name="T5" fmla="*/ 7 h 32"/>
                  <a:gd name="T6" fmla="*/ 14 w 29"/>
                  <a:gd name="T7" fmla="*/ 0 h 32"/>
                  <a:gd name="T8" fmla="*/ 14 w 29"/>
                  <a:gd name="T9" fmla="*/ 6 h 32"/>
                  <a:gd name="T10" fmla="*/ 21 w 29"/>
                  <a:gd name="T11" fmla="*/ 1 h 32"/>
                  <a:gd name="T12" fmla="*/ 23 w 29"/>
                  <a:gd name="T13" fmla="*/ 4 h 32"/>
                  <a:gd name="T14" fmla="*/ 22 w 29"/>
                  <a:gd name="T15" fmla="*/ 8 h 32"/>
                  <a:gd name="T16" fmla="*/ 26 w 29"/>
                  <a:gd name="T17" fmla="*/ 5 h 32"/>
                  <a:gd name="T18" fmla="*/ 28 w 29"/>
                  <a:gd name="T19" fmla="*/ 5 h 32"/>
                  <a:gd name="T20" fmla="*/ 28 w 29"/>
                  <a:gd name="T21" fmla="*/ 8 h 32"/>
                  <a:gd name="T22" fmla="*/ 5 w 29"/>
                  <a:gd name="T2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" h="32">
                    <a:moveTo>
                      <a:pt x="5" y="32"/>
                    </a:moveTo>
                    <a:cubicBezTo>
                      <a:pt x="2" y="29"/>
                      <a:pt x="0" y="24"/>
                      <a:pt x="1" y="19"/>
                    </a:cubicBezTo>
                    <a:cubicBezTo>
                      <a:pt x="2" y="15"/>
                      <a:pt x="4" y="10"/>
                      <a:pt x="7" y="7"/>
                    </a:cubicBezTo>
                    <a:cubicBezTo>
                      <a:pt x="9" y="4"/>
                      <a:pt x="11" y="2"/>
                      <a:pt x="14" y="0"/>
                    </a:cubicBezTo>
                    <a:cubicBezTo>
                      <a:pt x="14" y="2"/>
                      <a:pt x="14" y="4"/>
                      <a:pt x="14" y="6"/>
                    </a:cubicBezTo>
                    <a:cubicBezTo>
                      <a:pt x="16" y="4"/>
                      <a:pt x="19" y="3"/>
                      <a:pt x="21" y="1"/>
                    </a:cubicBezTo>
                    <a:cubicBezTo>
                      <a:pt x="22" y="0"/>
                      <a:pt x="23" y="2"/>
                      <a:pt x="23" y="4"/>
                    </a:cubicBezTo>
                    <a:cubicBezTo>
                      <a:pt x="22" y="5"/>
                      <a:pt x="21" y="6"/>
                      <a:pt x="22" y="8"/>
                    </a:cubicBezTo>
                    <a:cubicBezTo>
                      <a:pt x="23" y="7"/>
                      <a:pt x="25" y="6"/>
                      <a:pt x="26" y="5"/>
                    </a:cubicBezTo>
                    <a:cubicBezTo>
                      <a:pt x="27" y="5"/>
                      <a:pt x="28" y="5"/>
                      <a:pt x="28" y="5"/>
                    </a:cubicBezTo>
                    <a:cubicBezTo>
                      <a:pt x="29" y="6"/>
                      <a:pt x="29" y="7"/>
                      <a:pt x="28" y="8"/>
                    </a:cubicBezTo>
                    <a:cubicBezTo>
                      <a:pt x="24" y="18"/>
                      <a:pt x="15" y="27"/>
                      <a:pt x="5" y="31"/>
                    </a:cubicBezTo>
                  </a:path>
                </a:pathLst>
              </a:custGeom>
              <a:solidFill>
                <a:srgbClr val="BA9B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6" name="Freeform 440">
                <a:extLst>
                  <a:ext uri="{FF2B5EF4-FFF2-40B4-BE49-F238E27FC236}">
                    <a16:creationId xmlns:a16="http://schemas.microsoft.com/office/drawing/2014/main" id="{8D66BEBD-9704-4840-9EA1-1D82F1181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2014"/>
                <a:ext cx="75" cy="79"/>
              </a:xfrm>
              <a:custGeom>
                <a:avLst/>
                <a:gdLst>
                  <a:gd name="T0" fmla="*/ 5 w 30"/>
                  <a:gd name="T1" fmla="*/ 32 h 32"/>
                  <a:gd name="T2" fmla="*/ 0 w 30"/>
                  <a:gd name="T3" fmla="*/ 24 h 32"/>
                  <a:gd name="T4" fmla="*/ 1 w 30"/>
                  <a:gd name="T5" fmla="*/ 15 h 32"/>
                  <a:gd name="T6" fmla="*/ 6 w 30"/>
                  <a:gd name="T7" fmla="*/ 6 h 32"/>
                  <a:gd name="T8" fmla="*/ 13 w 30"/>
                  <a:gd name="T9" fmla="*/ 0 h 32"/>
                  <a:gd name="T10" fmla="*/ 14 w 30"/>
                  <a:gd name="T11" fmla="*/ 0 h 32"/>
                  <a:gd name="T12" fmla="*/ 14 w 30"/>
                  <a:gd name="T13" fmla="*/ 0 h 32"/>
                  <a:gd name="T14" fmla="*/ 15 w 30"/>
                  <a:gd name="T15" fmla="*/ 6 h 32"/>
                  <a:gd name="T16" fmla="*/ 14 w 30"/>
                  <a:gd name="T17" fmla="*/ 6 h 32"/>
                  <a:gd name="T18" fmla="*/ 21 w 30"/>
                  <a:gd name="T19" fmla="*/ 0 h 32"/>
                  <a:gd name="T20" fmla="*/ 21 w 30"/>
                  <a:gd name="T21" fmla="*/ 0 h 32"/>
                  <a:gd name="T22" fmla="*/ 21 w 30"/>
                  <a:gd name="T23" fmla="*/ 0 h 32"/>
                  <a:gd name="T24" fmla="*/ 23 w 30"/>
                  <a:gd name="T25" fmla="*/ 2 h 32"/>
                  <a:gd name="T26" fmla="*/ 23 w 30"/>
                  <a:gd name="T27" fmla="*/ 4 h 32"/>
                  <a:gd name="T28" fmla="*/ 22 w 30"/>
                  <a:gd name="T29" fmla="*/ 7 h 32"/>
                  <a:gd name="T30" fmla="*/ 21 w 30"/>
                  <a:gd name="T31" fmla="*/ 7 h 32"/>
                  <a:gd name="T32" fmla="*/ 26 w 30"/>
                  <a:gd name="T33" fmla="*/ 4 h 32"/>
                  <a:gd name="T34" fmla="*/ 28 w 30"/>
                  <a:gd name="T35" fmla="*/ 4 h 32"/>
                  <a:gd name="T36" fmla="*/ 30 w 30"/>
                  <a:gd name="T37" fmla="*/ 6 h 32"/>
                  <a:gd name="T38" fmla="*/ 29 w 30"/>
                  <a:gd name="T39" fmla="*/ 9 h 32"/>
                  <a:gd name="T40" fmla="*/ 23 w 30"/>
                  <a:gd name="T41" fmla="*/ 18 h 32"/>
                  <a:gd name="T42" fmla="*/ 5 w 30"/>
                  <a:gd name="T43" fmla="*/ 31 h 32"/>
                  <a:gd name="T44" fmla="*/ 5 w 30"/>
                  <a:gd name="T45" fmla="*/ 31 h 32"/>
                  <a:gd name="T46" fmla="*/ 14 w 30"/>
                  <a:gd name="T47" fmla="*/ 25 h 32"/>
                  <a:gd name="T48" fmla="*/ 22 w 30"/>
                  <a:gd name="T49" fmla="*/ 17 h 32"/>
                  <a:gd name="T50" fmla="*/ 28 w 30"/>
                  <a:gd name="T51" fmla="*/ 8 h 32"/>
                  <a:gd name="T52" fmla="*/ 28 w 30"/>
                  <a:gd name="T53" fmla="*/ 6 h 32"/>
                  <a:gd name="T54" fmla="*/ 27 w 30"/>
                  <a:gd name="T55" fmla="*/ 6 h 32"/>
                  <a:gd name="T56" fmla="*/ 22 w 30"/>
                  <a:gd name="T57" fmla="*/ 8 h 32"/>
                  <a:gd name="T58" fmla="*/ 21 w 30"/>
                  <a:gd name="T59" fmla="*/ 9 h 32"/>
                  <a:gd name="T60" fmla="*/ 21 w 30"/>
                  <a:gd name="T61" fmla="*/ 8 h 32"/>
                  <a:gd name="T62" fmla="*/ 21 w 30"/>
                  <a:gd name="T63" fmla="*/ 5 h 32"/>
                  <a:gd name="T64" fmla="*/ 22 w 30"/>
                  <a:gd name="T65" fmla="*/ 4 h 32"/>
                  <a:gd name="T66" fmla="*/ 21 w 30"/>
                  <a:gd name="T67" fmla="*/ 1 h 32"/>
                  <a:gd name="T68" fmla="*/ 21 w 30"/>
                  <a:gd name="T69" fmla="*/ 1 h 32"/>
                  <a:gd name="T70" fmla="*/ 14 w 30"/>
                  <a:gd name="T71" fmla="*/ 7 h 32"/>
                  <a:gd name="T72" fmla="*/ 14 w 30"/>
                  <a:gd name="T73" fmla="*/ 7 h 32"/>
                  <a:gd name="T74" fmla="*/ 14 w 30"/>
                  <a:gd name="T75" fmla="*/ 6 h 32"/>
                  <a:gd name="T76" fmla="*/ 13 w 30"/>
                  <a:gd name="T77" fmla="*/ 0 h 32"/>
                  <a:gd name="T78" fmla="*/ 14 w 30"/>
                  <a:gd name="T79" fmla="*/ 1 h 32"/>
                  <a:gd name="T80" fmla="*/ 7 w 30"/>
                  <a:gd name="T81" fmla="*/ 7 h 32"/>
                  <a:gd name="T82" fmla="*/ 3 w 30"/>
                  <a:gd name="T83" fmla="*/ 15 h 32"/>
                  <a:gd name="T84" fmla="*/ 2 w 30"/>
                  <a:gd name="T85" fmla="*/ 24 h 32"/>
                  <a:gd name="T86" fmla="*/ 6 w 30"/>
                  <a:gd name="T87" fmla="*/ 32 h 32"/>
                  <a:gd name="T88" fmla="*/ 5 w 30"/>
                  <a:gd name="T8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0" h="32">
                    <a:moveTo>
                      <a:pt x="5" y="32"/>
                    </a:moveTo>
                    <a:cubicBezTo>
                      <a:pt x="3" y="30"/>
                      <a:pt x="1" y="27"/>
                      <a:pt x="0" y="24"/>
                    </a:cubicBezTo>
                    <a:cubicBezTo>
                      <a:pt x="0" y="21"/>
                      <a:pt x="0" y="18"/>
                      <a:pt x="1" y="15"/>
                    </a:cubicBezTo>
                    <a:cubicBezTo>
                      <a:pt x="2" y="11"/>
                      <a:pt x="4" y="9"/>
                      <a:pt x="6" y="6"/>
                    </a:cubicBezTo>
                    <a:cubicBezTo>
                      <a:pt x="8" y="4"/>
                      <a:pt x="10" y="1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2"/>
                      <a:pt x="14" y="4"/>
                      <a:pt x="15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4"/>
                      <a:pt x="18" y="2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3" y="1"/>
                      <a:pt x="23" y="2"/>
                    </a:cubicBezTo>
                    <a:cubicBezTo>
                      <a:pt x="23" y="2"/>
                      <a:pt x="23" y="3"/>
                      <a:pt x="23" y="4"/>
                    </a:cubicBezTo>
                    <a:cubicBezTo>
                      <a:pt x="23" y="5"/>
                      <a:pt x="22" y="7"/>
                      <a:pt x="22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3" y="6"/>
                      <a:pt x="24" y="5"/>
                      <a:pt x="26" y="4"/>
                    </a:cubicBezTo>
                    <a:cubicBezTo>
                      <a:pt x="27" y="4"/>
                      <a:pt x="27" y="4"/>
                      <a:pt x="28" y="4"/>
                    </a:cubicBezTo>
                    <a:cubicBezTo>
                      <a:pt x="29" y="4"/>
                      <a:pt x="30" y="5"/>
                      <a:pt x="30" y="6"/>
                    </a:cubicBezTo>
                    <a:cubicBezTo>
                      <a:pt x="30" y="7"/>
                      <a:pt x="30" y="8"/>
                      <a:pt x="29" y="9"/>
                    </a:cubicBezTo>
                    <a:cubicBezTo>
                      <a:pt x="28" y="12"/>
                      <a:pt x="26" y="16"/>
                      <a:pt x="23" y="18"/>
                    </a:cubicBezTo>
                    <a:cubicBezTo>
                      <a:pt x="18" y="24"/>
                      <a:pt x="12" y="29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8" y="29"/>
                      <a:pt x="11" y="27"/>
                      <a:pt x="14" y="25"/>
                    </a:cubicBezTo>
                    <a:cubicBezTo>
                      <a:pt x="17" y="23"/>
                      <a:pt x="19" y="20"/>
                      <a:pt x="22" y="17"/>
                    </a:cubicBezTo>
                    <a:cubicBezTo>
                      <a:pt x="24" y="15"/>
                      <a:pt x="26" y="11"/>
                      <a:pt x="28" y="8"/>
                    </a:cubicBezTo>
                    <a:cubicBezTo>
                      <a:pt x="28" y="7"/>
                      <a:pt x="28" y="7"/>
                      <a:pt x="28" y="6"/>
                    </a:cubicBezTo>
                    <a:cubicBezTo>
                      <a:pt x="28" y="6"/>
                      <a:pt x="28" y="6"/>
                      <a:pt x="27" y="6"/>
                    </a:cubicBezTo>
                    <a:cubicBezTo>
                      <a:pt x="25" y="6"/>
                      <a:pt x="24" y="7"/>
                      <a:pt x="22" y="8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7"/>
                      <a:pt x="21" y="6"/>
                      <a:pt x="21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3"/>
                      <a:pt x="22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19" y="3"/>
                      <a:pt x="17" y="5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4"/>
                      <a:pt x="13" y="2"/>
                      <a:pt x="13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2"/>
                      <a:pt x="9" y="5"/>
                      <a:pt x="7" y="7"/>
                    </a:cubicBezTo>
                    <a:cubicBezTo>
                      <a:pt x="5" y="10"/>
                      <a:pt x="4" y="12"/>
                      <a:pt x="3" y="15"/>
                    </a:cubicBezTo>
                    <a:cubicBezTo>
                      <a:pt x="2" y="18"/>
                      <a:pt x="1" y="21"/>
                      <a:pt x="2" y="24"/>
                    </a:cubicBezTo>
                    <a:cubicBezTo>
                      <a:pt x="2" y="27"/>
                      <a:pt x="3" y="30"/>
                      <a:pt x="6" y="32"/>
                    </a:cubicBezTo>
                    <a:lnTo>
                      <a:pt x="5" y="32"/>
                    </a:ln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7" name="Freeform 441">
                <a:extLst>
                  <a:ext uri="{FF2B5EF4-FFF2-40B4-BE49-F238E27FC236}">
                    <a16:creationId xmlns:a16="http://schemas.microsoft.com/office/drawing/2014/main" id="{0FDC0D18-F6C1-4C96-8BBE-C93DB2AEC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1962"/>
                <a:ext cx="49" cy="84"/>
              </a:xfrm>
              <a:custGeom>
                <a:avLst/>
                <a:gdLst>
                  <a:gd name="T0" fmla="*/ 10 w 20"/>
                  <a:gd name="T1" fmla="*/ 34 h 34"/>
                  <a:gd name="T2" fmla="*/ 1 w 20"/>
                  <a:gd name="T3" fmla="*/ 25 h 34"/>
                  <a:gd name="T4" fmla="*/ 1 w 20"/>
                  <a:gd name="T5" fmla="*/ 12 h 34"/>
                  <a:gd name="T6" fmla="*/ 4 w 20"/>
                  <a:gd name="T7" fmla="*/ 4 h 34"/>
                  <a:gd name="T8" fmla="*/ 7 w 20"/>
                  <a:gd name="T9" fmla="*/ 8 h 34"/>
                  <a:gd name="T10" fmla="*/ 10 w 20"/>
                  <a:gd name="T11" fmla="*/ 1 h 34"/>
                  <a:gd name="T12" fmla="*/ 13 w 20"/>
                  <a:gd name="T13" fmla="*/ 3 h 34"/>
                  <a:gd name="T14" fmla="*/ 13 w 20"/>
                  <a:gd name="T15" fmla="*/ 6 h 34"/>
                  <a:gd name="T16" fmla="*/ 16 w 20"/>
                  <a:gd name="T17" fmla="*/ 2 h 34"/>
                  <a:gd name="T18" fmla="*/ 18 w 20"/>
                  <a:gd name="T19" fmla="*/ 1 h 34"/>
                  <a:gd name="T20" fmla="*/ 19 w 20"/>
                  <a:gd name="T21" fmla="*/ 4 h 34"/>
                  <a:gd name="T22" fmla="*/ 9 w 20"/>
                  <a:gd name="T23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34">
                    <a:moveTo>
                      <a:pt x="10" y="34"/>
                    </a:moveTo>
                    <a:cubicBezTo>
                      <a:pt x="6" y="33"/>
                      <a:pt x="2" y="29"/>
                      <a:pt x="1" y="25"/>
                    </a:cubicBezTo>
                    <a:cubicBezTo>
                      <a:pt x="0" y="21"/>
                      <a:pt x="0" y="16"/>
                      <a:pt x="1" y="12"/>
                    </a:cubicBezTo>
                    <a:cubicBezTo>
                      <a:pt x="1" y="9"/>
                      <a:pt x="2" y="6"/>
                      <a:pt x="4" y="4"/>
                    </a:cubicBezTo>
                    <a:cubicBezTo>
                      <a:pt x="5" y="5"/>
                      <a:pt x="6" y="7"/>
                      <a:pt x="7" y="8"/>
                    </a:cubicBezTo>
                    <a:cubicBezTo>
                      <a:pt x="8" y="6"/>
                      <a:pt x="9" y="3"/>
                      <a:pt x="10" y="1"/>
                    </a:cubicBezTo>
                    <a:cubicBezTo>
                      <a:pt x="11" y="0"/>
                      <a:pt x="12" y="1"/>
                      <a:pt x="13" y="3"/>
                    </a:cubicBezTo>
                    <a:cubicBezTo>
                      <a:pt x="13" y="4"/>
                      <a:pt x="13" y="5"/>
                      <a:pt x="13" y="6"/>
                    </a:cubicBezTo>
                    <a:cubicBezTo>
                      <a:pt x="14" y="5"/>
                      <a:pt x="15" y="3"/>
                      <a:pt x="16" y="2"/>
                    </a:cubicBezTo>
                    <a:cubicBezTo>
                      <a:pt x="17" y="2"/>
                      <a:pt x="17" y="1"/>
                      <a:pt x="18" y="1"/>
                    </a:cubicBezTo>
                    <a:cubicBezTo>
                      <a:pt x="19" y="1"/>
                      <a:pt x="19" y="3"/>
                      <a:pt x="19" y="4"/>
                    </a:cubicBezTo>
                    <a:cubicBezTo>
                      <a:pt x="20" y="14"/>
                      <a:pt x="16" y="25"/>
                      <a:pt x="9" y="33"/>
                    </a:cubicBezTo>
                  </a:path>
                </a:pathLst>
              </a:custGeom>
              <a:solidFill>
                <a:srgbClr val="BA9B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8" name="Freeform 442">
                <a:extLst>
                  <a:ext uri="{FF2B5EF4-FFF2-40B4-BE49-F238E27FC236}">
                    <a16:creationId xmlns:a16="http://schemas.microsoft.com/office/drawing/2014/main" id="{E091CCDA-E84F-40E9-9038-3E410404B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7" y="1962"/>
                <a:ext cx="52" cy="84"/>
              </a:xfrm>
              <a:custGeom>
                <a:avLst/>
                <a:gdLst>
                  <a:gd name="T0" fmla="*/ 11 w 21"/>
                  <a:gd name="T1" fmla="*/ 34 h 34"/>
                  <a:gd name="T2" fmla="*/ 4 w 21"/>
                  <a:gd name="T3" fmla="*/ 29 h 34"/>
                  <a:gd name="T4" fmla="*/ 0 w 21"/>
                  <a:gd name="T5" fmla="*/ 21 h 34"/>
                  <a:gd name="T6" fmla="*/ 1 w 21"/>
                  <a:gd name="T7" fmla="*/ 12 h 34"/>
                  <a:gd name="T8" fmla="*/ 5 w 21"/>
                  <a:gd name="T9" fmla="*/ 3 h 34"/>
                  <a:gd name="T10" fmla="*/ 5 w 21"/>
                  <a:gd name="T11" fmla="*/ 3 h 34"/>
                  <a:gd name="T12" fmla="*/ 5 w 21"/>
                  <a:gd name="T13" fmla="*/ 3 h 34"/>
                  <a:gd name="T14" fmla="*/ 8 w 21"/>
                  <a:gd name="T15" fmla="*/ 8 h 34"/>
                  <a:gd name="T16" fmla="*/ 8 w 21"/>
                  <a:gd name="T17" fmla="*/ 8 h 34"/>
                  <a:gd name="T18" fmla="*/ 11 w 21"/>
                  <a:gd name="T19" fmla="*/ 1 h 34"/>
                  <a:gd name="T20" fmla="*/ 11 w 21"/>
                  <a:gd name="T21" fmla="*/ 0 h 34"/>
                  <a:gd name="T22" fmla="*/ 11 w 21"/>
                  <a:gd name="T23" fmla="*/ 0 h 34"/>
                  <a:gd name="T24" fmla="*/ 13 w 21"/>
                  <a:gd name="T25" fmla="*/ 1 h 34"/>
                  <a:gd name="T26" fmla="*/ 14 w 21"/>
                  <a:gd name="T27" fmla="*/ 3 h 34"/>
                  <a:gd name="T28" fmla="*/ 15 w 21"/>
                  <a:gd name="T29" fmla="*/ 6 h 34"/>
                  <a:gd name="T30" fmla="*/ 14 w 21"/>
                  <a:gd name="T31" fmla="*/ 6 h 34"/>
                  <a:gd name="T32" fmla="*/ 17 w 21"/>
                  <a:gd name="T33" fmla="*/ 1 h 34"/>
                  <a:gd name="T34" fmla="*/ 18 w 21"/>
                  <a:gd name="T35" fmla="*/ 0 h 34"/>
                  <a:gd name="T36" fmla="*/ 20 w 21"/>
                  <a:gd name="T37" fmla="*/ 1 h 34"/>
                  <a:gd name="T38" fmla="*/ 21 w 21"/>
                  <a:gd name="T39" fmla="*/ 4 h 34"/>
                  <a:gd name="T40" fmla="*/ 20 w 21"/>
                  <a:gd name="T41" fmla="*/ 15 h 34"/>
                  <a:gd name="T42" fmla="*/ 10 w 21"/>
                  <a:gd name="T43" fmla="*/ 33 h 34"/>
                  <a:gd name="T44" fmla="*/ 10 w 21"/>
                  <a:gd name="T45" fmla="*/ 33 h 34"/>
                  <a:gd name="T46" fmla="*/ 15 w 21"/>
                  <a:gd name="T47" fmla="*/ 24 h 34"/>
                  <a:gd name="T48" fmla="*/ 18 w 21"/>
                  <a:gd name="T49" fmla="*/ 14 h 34"/>
                  <a:gd name="T50" fmla="*/ 19 w 21"/>
                  <a:gd name="T51" fmla="*/ 4 h 34"/>
                  <a:gd name="T52" fmla="*/ 19 w 21"/>
                  <a:gd name="T53" fmla="*/ 2 h 34"/>
                  <a:gd name="T54" fmla="*/ 18 w 21"/>
                  <a:gd name="T55" fmla="*/ 3 h 34"/>
                  <a:gd name="T56" fmla="*/ 15 w 21"/>
                  <a:gd name="T57" fmla="*/ 7 h 34"/>
                  <a:gd name="T58" fmla="*/ 15 w 21"/>
                  <a:gd name="T59" fmla="*/ 7 h 34"/>
                  <a:gd name="T60" fmla="*/ 14 w 21"/>
                  <a:gd name="T61" fmla="*/ 7 h 34"/>
                  <a:gd name="T62" fmla="*/ 13 w 21"/>
                  <a:gd name="T63" fmla="*/ 5 h 34"/>
                  <a:gd name="T64" fmla="*/ 13 w 21"/>
                  <a:gd name="T65" fmla="*/ 3 h 34"/>
                  <a:gd name="T66" fmla="*/ 11 w 21"/>
                  <a:gd name="T67" fmla="*/ 1 h 34"/>
                  <a:gd name="T68" fmla="*/ 11 w 21"/>
                  <a:gd name="T69" fmla="*/ 1 h 34"/>
                  <a:gd name="T70" fmla="*/ 8 w 21"/>
                  <a:gd name="T71" fmla="*/ 8 h 34"/>
                  <a:gd name="T72" fmla="*/ 8 w 21"/>
                  <a:gd name="T73" fmla="*/ 9 h 34"/>
                  <a:gd name="T74" fmla="*/ 8 w 21"/>
                  <a:gd name="T75" fmla="*/ 8 h 34"/>
                  <a:gd name="T76" fmla="*/ 5 w 21"/>
                  <a:gd name="T77" fmla="*/ 4 h 34"/>
                  <a:gd name="T78" fmla="*/ 5 w 21"/>
                  <a:gd name="T79" fmla="*/ 4 h 34"/>
                  <a:gd name="T80" fmla="*/ 2 w 21"/>
                  <a:gd name="T81" fmla="*/ 12 h 34"/>
                  <a:gd name="T82" fmla="*/ 2 w 21"/>
                  <a:gd name="T83" fmla="*/ 20 h 34"/>
                  <a:gd name="T84" fmla="*/ 4 w 21"/>
                  <a:gd name="T85" fmla="*/ 28 h 34"/>
                  <a:gd name="T86" fmla="*/ 11 w 21"/>
                  <a:gd name="T8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" h="34">
                    <a:moveTo>
                      <a:pt x="11" y="34"/>
                    </a:moveTo>
                    <a:cubicBezTo>
                      <a:pt x="8" y="33"/>
                      <a:pt x="5" y="31"/>
                      <a:pt x="4" y="29"/>
                    </a:cubicBezTo>
                    <a:cubicBezTo>
                      <a:pt x="2" y="27"/>
                      <a:pt x="1" y="24"/>
                      <a:pt x="0" y="21"/>
                    </a:cubicBezTo>
                    <a:cubicBezTo>
                      <a:pt x="0" y="18"/>
                      <a:pt x="0" y="14"/>
                      <a:pt x="1" y="12"/>
                    </a:cubicBezTo>
                    <a:cubicBezTo>
                      <a:pt x="2" y="9"/>
                      <a:pt x="3" y="6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5"/>
                      <a:pt x="7" y="7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6"/>
                      <a:pt x="10" y="3"/>
                      <a:pt x="11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3" y="0"/>
                      <a:pt x="13" y="1"/>
                    </a:cubicBezTo>
                    <a:cubicBezTo>
                      <a:pt x="14" y="1"/>
                      <a:pt x="14" y="2"/>
                      <a:pt x="14" y="3"/>
                    </a:cubicBezTo>
                    <a:cubicBezTo>
                      <a:pt x="14" y="4"/>
                      <a:pt x="14" y="5"/>
                      <a:pt x="15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4"/>
                      <a:pt x="16" y="3"/>
                      <a:pt x="17" y="1"/>
                    </a:cubicBezTo>
                    <a:cubicBezTo>
                      <a:pt x="17" y="1"/>
                      <a:pt x="18" y="1"/>
                      <a:pt x="18" y="0"/>
                    </a:cubicBezTo>
                    <a:cubicBezTo>
                      <a:pt x="19" y="0"/>
                      <a:pt x="20" y="1"/>
                      <a:pt x="20" y="1"/>
                    </a:cubicBezTo>
                    <a:cubicBezTo>
                      <a:pt x="21" y="2"/>
                      <a:pt x="21" y="3"/>
                      <a:pt x="21" y="4"/>
                    </a:cubicBezTo>
                    <a:cubicBezTo>
                      <a:pt x="21" y="8"/>
                      <a:pt x="21" y="11"/>
                      <a:pt x="20" y="15"/>
                    </a:cubicBezTo>
                    <a:cubicBezTo>
                      <a:pt x="18" y="22"/>
                      <a:pt x="15" y="28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2" y="30"/>
                      <a:pt x="14" y="27"/>
                      <a:pt x="15" y="24"/>
                    </a:cubicBezTo>
                    <a:cubicBezTo>
                      <a:pt x="17" y="21"/>
                      <a:pt x="18" y="18"/>
                      <a:pt x="18" y="14"/>
                    </a:cubicBezTo>
                    <a:cubicBezTo>
                      <a:pt x="19" y="11"/>
                      <a:pt x="19" y="8"/>
                      <a:pt x="19" y="4"/>
                    </a:cubicBezTo>
                    <a:cubicBezTo>
                      <a:pt x="19" y="3"/>
                      <a:pt x="19" y="3"/>
                      <a:pt x="19" y="2"/>
                    </a:cubicBezTo>
                    <a:cubicBezTo>
                      <a:pt x="19" y="2"/>
                      <a:pt x="19" y="2"/>
                      <a:pt x="18" y="3"/>
                    </a:cubicBezTo>
                    <a:cubicBezTo>
                      <a:pt x="17" y="4"/>
                      <a:pt x="16" y="5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6"/>
                      <a:pt x="13" y="5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9" y="6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7"/>
                      <a:pt x="6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6"/>
                      <a:pt x="3" y="9"/>
                      <a:pt x="2" y="12"/>
                    </a:cubicBezTo>
                    <a:cubicBezTo>
                      <a:pt x="2" y="15"/>
                      <a:pt x="2" y="18"/>
                      <a:pt x="2" y="20"/>
                    </a:cubicBezTo>
                    <a:cubicBezTo>
                      <a:pt x="2" y="23"/>
                      <a:pt x="3" y="26"/>
                      <a:pt x="4" y="28"/>
                    </a:cubicBezTo>
                    <a:cubicBezTo>
                      <a:pt x="6" y="31"/>
                      <a:pt x="8" y="33"/>
                      <a:pt x="11" y="34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9" name="Freeform 443">
                <a:extLst>
                  <a:ext uri="{FF2B5EF4-FFF2-40B4-BE49-F238E27FC236}">
                    <a16:creationId xmlns:a16="http://schemas.microsoft.com/office/drawing/2014/main" id="{3D737878-5FEF-49FD-8A35-3E676C92B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199"/>
                <a:ext cx="85" cy="82"/>
              </a:xfrm>
              <a:custGeom>
                <a:avLst/>
                <a:gdLst>
                  <a:gd name="T0" fmla="*/ 18 w 34"/>
                  <a:gd name="T1" fmla="*/ 16 h 33"/>
                  <a:gd name="T2" fmla="*/ 15 w 34"/>
                  <a:gd name="T3" fmla="*/ 9 h 33"/>
                  <a:gd name="T4" fmla="*/ 8 w 34"/>
                  <a:gd name="T5" fmla="*/ 6 h 33"/>
                  <a:gd name="T6" fmla="*/ 5 w 34"/>
                  <a:gd name="T7" fmla="*/ 12 h 33"/>
                  <a:gd name="T8" fmla="*/ 8 w 34"/>
                  <a:gd name="T9" fmla="*/ 15 h 33"/>
                  <a:gd name="T10" fmla="*/ 2 w 34"/>
                  <a:gd name="T11" fmla="*/ 17 h 33"/>
                  <a:gd name="T12" fmla="*/ 2 w 34"/>
                  <a:gd name="T13" fmla="*/ 23 h 33"/>
                  <a:gd name="T14" fmla="*/ 10 w 34"/>
                  <a:gd name="T15" fmla="*/ 23 h 33"/>
                  <a:gd name="T16" fmla="*/ 6 w 34"/>
                  <a:gd name="T17" fmla="*/ 28 h 33"/>
                  <a:gd name="T18" fmla="*/ 11 w 34"/>
                  <a:gd name="T19" fmla="*/ 32 h 33"/>
                  <a:gd name="T20" fmla="*/ 12 w 34"/>
                  <a:gd name="T21" fmla="*/ 31 h 33"/>
                  <a:gd name="T22" fmla="*/ 15 w 34"/>
                  <a:gd name="T23" fmla="*/ 26 h 33"/>
                  <a:gd name="T24" fmla="*/ 19 w 34"/>
                  <a:gd name="T25" fmla="*/ 31 h 33"/>
                  <a:gd name="T26" fmla="*/ 24 w 34"/>
                  <a:gd name="T27" fmla="*/ 32 h 33"/>
                  <a:gd name="T28" fmla="*/ 25 w 34"/>
                  <a:gd name="T29" fmla="*/ 24 h 33"/>
                  <a:gd name="T30" fmla="*/ 33 w 34"/>
                  <a:gd name="T31" fmla="*/ 20 h 33"/>
                  <a:gd name="T32" fmla="*/ 32 w 34"/>
                  <a:gd name="T33" fmla="*/ 15 h 33"/>
                  <a:gd name="T34" fmla="*/ 26 w 34"/>
                  <a:gd name="T35" fmla="*/ 15 h 33"/>
                  <a:gd name="T36" fmla="*/ 28 w 34"/>
                  <a:gd name="T37" fmla="*/ 11 h 33"/>
                  <a:gd name="T38" fmla="*/ 27 w 34"/>
                  <a:gd name="T39" fmla="*/ 7 h 33"/>
                  <a:gd name="T40" fmla="*/ 24 w 34"/>
                  <a:gd name="T41" fmla="*/ 7 h 33"/>
                  <a:gd name="T42" fmla="*/ 22 w 34"/>
                  <a:gd name="T43" fmla="*/ 9 h 33"/>
                  <a:gd name="T44" fmla="*/ 21 w 34"/>
                  <a:gd name="T45" fmla="*/ 3 h 33"/>
                  <a:gd name="T46" fmla="*/ 20 w 34"/>
                  <a:gd name="T47" fmla="*/ 1 h 33"/>
                  <a:gd name="T48" fmla="*/ 18 w 34"/>
                  <a:gd name="T49" fmla="*/ 0 h 33"/>
                  <a:gd name="T50" fmla="*/ 17 w 34"/>
                  <a:gd name="T51" fmla="*/ 3 h 33"/>
                  <a:gd name="T52" fmla="*/ 17 w 34"/>
                  <a:gd name="T53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" h="33">
                    <a:moveTo>
                      <a:pt x="18" y="16"/>
                    </a:moveTo>
                    <a:cubicBezTo>
                      <a:pt x="17" y="13"/>
                      <a:pt x="16" y="11"/>
                      <a:pt x="15" y="9"/>
                    </a:cubicBezTo>
                    <a:cubicBezTo>
                      <a:pt x="13" y="7"/>
                      <a:pt x="10" y="5"/>
                      <a:pt x="8" y="6"/>
                    </a:cubicBezTo>
                    <a:cubicBezTo>
                      <a:pt x="5" y="6"/>
                      <a:pt x="4" y="10"/>
                      <a:pt x="5" y="12"/>
                    </a:cubicBezTo>
                    <a:cubicBezTo>
                      <a:pt x="6" y="13"/>
                      <a:pt x="7" y="14"/>
                      <a:pt x="8" y="15"/>
                    </a:cubicBezTo>
                    <a:cubicBezTo>
                      <a:pt x="5" y="14"/>
                      <a:pt x="3" y="15"/>
                      <a:pt x="2" y="17"/>
                    </a:cubicBezTo>
                    <a:cubicBezTo>
                      <a:pt x="0" y="19"/>
                      <a:pt x="1" y="22"/>
                      <a:pt x="2" y="23"/>
                    </a:cubicBezTo>
                    <a:cubicBezTo>
                      <a:pt x="4" y="25"/>
                      <a:pt x="8" y="24"/>
                      <a:pt x="10" y="23"/>
                    </a:cubicBezTo>
                    <a:cubicBezTo>
                      <a:pt x="8" y="24"/>
                      <a:pt x="7" y="26"/>
                      <a:pt x="6" y="28"/>
                    </a:cubicBezTo>
                    <a:cubicBezTo>
                      <a:pt x="6" y="31"/>
                      <a:pt x="8" y="33"/>
                      <a:pt x="11" y="32"/>
                    </a:cubicBezTo>
                    <a:cubicBezTo>
                      <a:pt x="11" y="32"/>
                      <a:pt x="12" y="32"/>
                      <a:pt x="12" y="31"/>
                    </a:cubicBezTo>
                    <a:cubicBezTo>
                      <a:pt x="14" y="29"/>
                      <a:pt x="15" y="28"/>
                      <a:pt x="15" y="26"/>
                    </a:cubicBezTo>
                    <a:cubicBezTo>
                      <a:pt x="16" y="28"/>
                      <a:pt x="17" y="30"/>
                      <a:pt x="19" y="31"/>
                    </a:cubicBezTo>
                    <a:cubicBezTo>
                      <a:pt x="20" y="32"/>
                      <a:pt x="23" y="33"/>
                      <a:pt x="24" y="32"/>
                    </a:cubicBezTo>
                    <a:cubicBezTo>
                      <a:pt x="26" y="30"/>
                      <a:pt x="26" y="26"/>
                      <a:pt x="25" y="24"/>
                    </a:cubicBezTo>
                    <a:cubicBezTo>
                      <a:pt x="28" y="24"/>
                      <a:pt x="32" y="23"/>
                      <a:pt x="33" y="20"/>
                    </a:cubicBezTo>
                    <a:cubicBezTo>
                      <a:pt x="34" y="18"/>
                      <a:pt x="33" y="16"/>
                      <a:pt x="32" y="15"/>
                    </a:cubicBezTo>
                    <a:cubicBezTo>
                      <a:pt x="30" y="14"/>
                      <a:pt x="28" y="14"/>
                      <a:pt x="26" y="15"/>
                    </a:cubicBezTo>
                    <a:cubicBezTo>
                      <a:pt x="26" y="13"/>
                      <a:pt x="27" y="12"/>
                      <a:pt x="28" y="11"/>
                    </a:cubicBezTo>
                    <a:cubicBezTo>
                      <a:pt x="28" y="9"/>
                      <a:pt x="29" y="8"/>
                      <a:pt x="27" y="7"/>
                    </a:cubicBezTo>
                    <a:cubicBezTo>
                      <a:pt x="26" y="6"/>
                      <a:pt x="25" y="6"/>
                      <a:pt x="24" y="7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2" y="7"/>
                      <a:pt x="22" y="5"/>
                      <a:pt x="21" y="3"/>
                    </a:cubicBezTo>
                    <a:cubicBezTo>
                      <a:pt x="21" y="2"/>
                      <a:pt x="21" y="1"/>
                      <a:pt x="20" y="1"/>
                    </a:cubicBezTo>
                    <a:cubicBezTo>
                      <a:pt x="20" y="0"/>
                      <a:pt x="19" y="0"/>
                      <a:pt x="18" y="0"/>
                    </a:cubicBezTo>
                    <a:cubicBezTo>
                      <a:pt x="17" y="1"/>
                      <a:pt x="17" y="2"/>
                      <a:pt x="17" y="3"/>
                    </a:cubicBezTo>
                    <a:cubicBezTo>
                      <a:pt x="16" y="7"/>
                      <a:pt x="17" y="11"/>
                      <a:pt x="17" y="14"/>
                    </a:cubicBezTo>
                  </a:path>
                </a:pathLst>
              </a:custGeom>
              <a:solidFill>
                <a:srgbClr val="F3C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0" name="Freeform 444">
                <a:extLst>
                  <a:ext uri="{FF2B5EF4-FFF2-40B4-BE49-F238E27FC236}">
                    <a16:creationId xmlns:a16="http://schemas.microsoft.com/office/drawing/2014/main" id="{32603FE0-5A00-4D22-8CC8-AA614F9E6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197"/>
                <a:ext cx="85" cy="84"/>
              </a:xfrm>
              <a:custGeom>
                <a:avLst/>
                <a:gdLst>
                  <a:gd name="T0" fmla="*/ 15 w 34"/>
                  <a:gd name="T1" fmla="*/ 11 h 34"/>
                  <a:gd name="T2" fmla="*/ 5 w 34"/>
                  <a:gd name="T3" fmla="*/ 10 h 34"/>
                  <a:gd name="T4" fmla="*/ 8 w 34"/>
                  <a:gd name="T5" fmla="*/ 16 h 34"/>
                  <a:gd name="T6" fmla="*/ 7 w 34"/>
                  <a:gd name="T7" fmla="*/ 17 h 34"/>
                  <a:gd name="T8" fmla="*/ 2 w 34"/>
                  <a:gd name="T9" fmla="*/ 22 h 34"/>
                  <a:gd name="T10" fmla="*/ 10 w 34"/>
                  <a:gd name="T11" fmla="*/ 23 h 34"/>
                  <a:gd name="T12" fmla="*/ 10 w 34"/>
                  <a:gd name="T13" fmla="*/ 24 h 34"/>
                  <a:gd name="T14" fmla="*/ 8 w 34"/>
                  <a:gd name="T15" fmla="*/ 33 h 34"/>
                  <a:gd name="T16" fmla="*/ 12 w 34"/>
                  <a:gd name="T17" fmla="*/ 32 h 34"/>
                  <a:gd name="T18" fmla="*/ 15 w 34"/>
                  <a:gd name="T19" fmla="*/ 26 h 34"/>
                  <a:gd name="T20" fmla="*/ 18 w 34"/>
                  <a:gd name="T21" fmla="*/ 31 h 34"/>
                  <a:gd name="T22" fmla="*/ 25 w 34"/>
                  <a:gd name="T23" fmla="*/ 30 h 34"/>
                  <a:gd name="T24" fmla="*/ 24 w 34"/>
                  <a:gd name="T25" fmla="*/ 24 h 34"/>
                  <a:gd name="T26" fmla="*/ 30 w 34"/>
                  <a:gd name="T27" fmla="*/ 23 h 34"/>
                  <a:gd name="T28" fmla="*/ 31 w 34"/>
                  <a:gd name="T29" fmla="*/ 17 h 34"/>
                  <a:gd name="T30" fmla="*/ 25 w 34"/>
                  <a:gd name="T31" fmla="*/ 18 h 34"/>
                  <a:gd name="T32" fmla="*/ 27 w 34"/>
                  <a:gd name="T33" fmla="*/ 12 h 34"/>
                  <a:gd name="T34" fmla="*/ 25 w 34"/>
                  <a:gd name="T35" fmla="*/ 8 h 34"/>
                  <a:gd name="T36" fmla="*/ 21 w 34"/>
                  <a:gd name="T37" fmla="*/ 14 h 34"/>
                  <a:gd name="T38" fmla="*/ 21 w 34"/>
                  <a:gd name="T39" fmla="*/ 4 h 34"/>
                  <a:gd name="T40" fmla="*/ 18 w 34"/>
                  <a:gd name="T41" fmla="*/ 3 h 34"/>
                  <a:gd name="T42" fmla="*/ 18 w 34"/>
                  <a:gd name="T43" fmla="*/ 15 h 34"/>
                  <a:gd name="T44" fmla="*/ 16 w 34"/>
                  <a:gd name="T45" fmla="*/ 9 h 34"/>
                  <a:gd name="T46" fmla="*/ 18 w 34"/>
                  <a:gd name="T47" fmla="*/ 1 h 34"/>
                  <a:gd name="T48" fmla="*/ 22 w 34"/>
                  <a:gd name="T49" fmla="*/ 4 h 34"/>
                  <a:gd name="T50" fmla="*/ 21 w 34"/>
                  <a:gd name="T51" fmla="*/ 10 h 34"/>
                  <a:gd name="T52" fmla="*/ 27 w 34"/>
                  <a:gd name="T53" fmla="*/ 6 h 34"/>
                  <a:gd name="T54" fmla="*/ 29 w 34"/>
                  <a:gd name="T55" fmla="*/ 13 h 34"/>
                  <a:gd name="T56" fmla="*/ 26 w 34"/>
                  <a:gd name="T57" fmla="*/ 15 h 34"/>
                  <a:gd name="T58" fmla="*/ 34 w 34"/>
                  <a:gd name="T59" fmla="*/ 20 h 34"/>
                  <a:gd name="T60" fmla="*/ 25 w 34"/>
                  <a:gd name="T61" fmla="*/ 26 h 34"/>
                  <a:gd name="T62" fmla="*/ 26 w 34"/>
                  <a:gd name="T63" fmla="*/ 30 h 34"/>
                  <a:gd name="T64" fmla="*/ 17 w 34"/>
                  <a:gd name="T65" fmla="*/ 32 h 34"/>
                  <a:gd name="T66" fmla="*/ 16 w 34"/>
                  <a:gd name="T67" fmla="*/ 27 h 34"/>
                  <a:gd name="T68" fmla="*/ 11 w 34"/>
                  <a:gd name="T69" fmla="*/ 34 h 34"/>
                  <a:gd name="T70" fmla="*/ 6 w 34"/>
                  <a:gd name="T71" fmla="*/ 28 h 34"/>
                  <a:gd name="T72" fmla="*/ 10 w 34"/>
                  <a:gd name="T73" fmla="*/ 24 h 34"/>
                  <a:gd name="T74" fmla="*/ 0 w 34"/>
                  <a:gd name="T75" fmla="*/ 22 h 34"/>
                  <a:gd name="T76" fmla="*/ 8 w 34"/>
                  <a:gd name="T77" fmla="*/ 15 h 34"/>
                  <a:gd name="T78" fmla="*/ 5 w 34"/>
                  <a:gd name="T79" fmla="*/ 14 h 34"/>
                  <a:gd name="T80" fmla="*/ 6 w 34"/>
                  <a:gd name="T81" fmla="*/ 7 h 34"/>
                  <a:gd name="T82" fmla="*/ 16 w 34"/>
                  <a:gd name="T83" fmla="*/ 10 h 34"/>
                  <a:gd name="T84" fmla="*/ 17 w 34"/>
                  <a:gd name="T85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" h="34">
                    <a:moveTo>
                      <a:pt x="17" y="17"/>
                    </a:moveTo>
                    <a:cubicBezTo>
                      <a:pt x="17" y="15"/>
                      <a:pt x="16" y="13"/>
                      <a:pt x="15" y="11"/>
                    </a:cubicBezTo>
                    <a:cubicBezTo>
                      <a:pt x="14" y="9"/>
                      <a:pt x="12" y="7"/>
                      <a:pt x="10" y="7"/>
                    </a:cubicBezTo>
                    <a:cubicBezTo>
                      <a:pt x="8" y="7"/>
                      <a:pt x="6" y="8"/>
                      <a:pt x="5" y="10"/>
                    </a:cubicBezTo>
                    <a:cubicBezTo>
                      <a:pt x="5" y="11"/>
                      <a:pt x="5" y="12"/>
                      <a:pt x="6" y="13"/>
                    </a:cubicBezTo>
                    <a:cubicBezTo>
                      <a:pt x="7" y="13"/>
                      <a:pt x="8" y="14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6"/>
                      <a:pt x="4" y="17"/>
                      <a:pt x="3" y="18"/>
                    </a:cubicBezTo>
                    <a:cubicBezTo>
                      <a:pt x="2" y="19"/>
                      <a:pt x="1" y="20"/>
                      <a:pt x="2" y="22"/>
                    </a:cubicBezTo>
                    <a:cubicBezTo>
                      <a:pt x="2" y="23"/>
                      <a:pt x="3" y="24"/>
                      <a:pt x="5" y="24"/>
                    </a:cubicBezTo>
                    <a:cubicBezTo>
                      <a:pt x="7" y="24"/>
                      <a:pt x="8" y="24"/>
                      <a:pt x="10" y="23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5"/>
                      <a:pt x="8" y="26"/>
                      <a:pt x="7" y="28"/>
                    </a:cubicBezTo>
                    <a:cubicBezTo>
                      <a:pt x="6" y="30"/>
                      <a:pt x="7" y="32"/>
                      <a:pt x="8" y="33"/>
                    </a:cubicBezTo>
                    <a:cubicBezTo>
                      <a:pt x="9" y="33"/>
                      <a:pt x="10" y="33"/>
                      <a:pt x="10" y="33"/>
                    </a:cubicBezTo>
                    <a:cubicBezTo>
                      <a:pt x="11" y="33"/>
                      <a:pt x="12" y="32"/>
                      <a:pt x="12" y="32"/>
                    </a:cubicBezTo>
                    <a:cubicBezTo>
                      <a:pt x="14" y="30"/>
                      <a:pt x="14" y="29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8"/>
                      <a:pt x="17" y="30"/>
                      <a:pt x="18" y="31"/>
                    </a:cubicBezTo>
                    <a:cubicBezTo>
                      <a:pt x="19" y="32"/>
                      <a:pt x="21" y="33"/>
                      <a:pt x="22" y="33"/>
                    </a:cubicBezTo>
                    <a:cubicBezTo>
                      <a:pt x="24" y="33"/>
                      <a:pt x="25" y="31"/>
                      <a:pt x="25" y="30"/>
                    </a:cubicBezTo>
                    <a:cubicBezTo>
                      <a:pt x="25" y="28"/>
                      <a:pt x="25" y="27"/>
                      <a:pt x="24" y="25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7" y="24"/>
                      <a:pt x="28" y="24"/>
                      <a:pt x="30" y="23"/>
                    </a:cubicBezTo>
                    <a:cubicBezTo>
                      <a:pt x="31" y="22"/>
                      <a:pt x="32" y="21"/>
                      <a:pt x="32" y="20"/>
                    </a:cubicBezTo>
                    <a:cubicBezTo>
                      <a:pt x="32" y="19"/>
                      <a:pt x="32" y="17"/>
                      <a:pt x="31" y="17"/>
                    </a:cubicBezTo>
                    <a:cubicBezTo>
                      <a:pt x="30" y="16"/>
                      <a:pt x="28" y="16"/>
                      <a:pt x="27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4"/>
                      <a:pt x="26" y="13"/>
                      <a:pt x="27" y="12"/>
                    </a:cubicBezTo>
                    <a:cubicBezTo>
                      <a:pt x="27" y="11"/>
                      <a:pt x="28" y="10"/>
                      <a:pt x="27" y="9"/>
                    </a:cubicBezTo>
                    <a:cubicBezTo>
                      <a:pt x="27" y="8"/>
                      <a:pt x="26" y="8"/>
                      <a:pt x="25" y="8"/>
                    </a:cubicBezTo>
                    <a:cubicBezTo>
                      <a:pt x="24" y="9"/>
                      <a:pt x="23" y="10"/>
                      <a:pt x="23" y="11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8"/>
                      <a:pt x="21" y="6"/>
                      <a:pt x="21" y="4"/>
                    </a:cubicBezTo>
                    <a:cubicBezTo>
                      <a:pt x="20" y="3"/>
                      <a:pt x="20" y="2"/>
                      <a:pt x="19" y="2"/>
                    </a:cubicBezTo>
                    <a:cubicBezTo>
                      <a:pt x="19" y="2"/>
                      <a:pt x="18" y="2"/>
                      <a:pt x="18" y="3"/>
                    </a:cubicBezTo>
                    <a:cubicBezTo>
                      <a:pt x="17" y="4"/>
                      <a:pt x="17" y="7"/>
                      <a:pt x="17" y="9"/>
                    </a:cubicBezTo>
                    <a:cubicBezTo>
                      <a:pt x="17" y="11"/>
                      <a:pt x="17" y="13"/>
                      <a:pt x="18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3"/>
                      <a:pt x="16" y="11"/>
                      <a:pt x="16" y="9"/>
                    </a:cubicBezTo>
                    <a:cubicBezTo>
                      <a:pt x="16" y="7"/>
                      <a:pt x="16" y="5"/>
                      <a:pt x="17" y="2"/>
                    </a:cubicBezTo>
                    <a:cubicBezTo>
                      <a:pt x="17" y="2"/>
                      <a:pt x="17" y="1"/>
                      <a:pt x="18" y="1"/>
                    </a:cubicBezTo>
                    <a:cubicBezTo>
                      <a:pt x="19" y="0"/>
                      <a:pt x="19" y="1"/>
                      <a:pt x="20" y="1"/>
                    </a:cubicBezTo>
                    <a:cubicBezTo>
                      <a:pt x="21" y="2"/>
                      <a:pt x="22" y="3"/>
                      <a:pt x="22" y="4"/>
                    </a:cubicBezTo>
                    <a:cubicBezTo>
                      <a:pt x="23" y="6"/>
                      <a:pt x="23" y="8"/>
                      <a:pt x="23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9"/>
                      <a:pt x="23" y="8"/>
                      <a:pt x="24" y="7"/>
                    </a:cubicBezTo>
                    <a:cubicBezTo>
                      <a:pt x="25" y="6"/>
                      <a:pt x="26" y="6"/>
                      <a:pt x="27" y="6"/>
                    </a:cubicBezTo>
                    <a:cubicBezTo>
                      <a:pt x="28" y="7"/>
                      <a:pt x="28" y="7"/>
                      <a:pt x="29" y="8"/>
                    </a:cubicBezTo>
                    <a:cubicBezTo>
                      <a:pt x="30" y="10"/>
                      <a:pt x="29" y="11"/>
                      <a:pt x="29" y="13"/>
                    </a:cubicBezTo>
                    <a:cubicBezTo>
                      <a:pt x="28" y="14"/>
                      <a:pt x="27" y="15"/>
                      <a:pt x="27" y="16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8" y="14"/>
                      <a:pt x="30" y="14"/>
                      <a:pt x="32" y="15"/>
                    </a:cubicBezTo>
                    <a:cubicBezTo>
                      <a:pt x="33" y="16"/>
                      <a:pt x="34" y="18"/>
                      <a:pt x="34" y="20"/>
                    </a:cubicBezTo>
                    <a:cubicBezTo>
                      <a:pt x="34" y="22"/>
                      <a:pt x="32" y="24"/>
                      <a:pt x="30" y="24"/>
                    </a:cubicBezTo>
                    <a:cubicBezTo>
                      <a:pt x="29" y="25"/>
                      <a:pt x="27" y="25"/>
                      <a:pt x="25" y="26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6"/>
                      <a:pt x="27" y="28"/>
                      <a:pt x="26" y="30"/>
                    </a:cubicBezTo>
                    <a:cubicBezTo>
                      <a:pt x="26" y="32"/>
                      <a:pt x="24" y="34"/>
                      <a:pt x="22" y="34"/>
                    </a:cubicBezTo>
                    <a:cubicBezTo>
                      <a:pt x="20" y="34"/>
                      <a:pt x="19" y="33"/>
                      <a:pt x="17" y="32"/>
                    </a:cubicBezTo>
                    <a:cubicBezTo>
                      <a:pt x="16" y="30"/>
                      <a:pt x="16" y="29"/>
                      <a:pt x="15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5" y="29"/>
                      <a:pt x="14" y="31"/>
                      <a:pt x="13" y="32"/>
                    </a:cubicBezTo>
                    <a:cubicBezTo>
                      <a:pt x="12" y="33"/>
                      <a:pt x="12" y="33"/>
                      <a:pt x="11" y="34"/>
                    </a:cubicBezTo>
                    <a:cubicBezTo>
                      <a:pt x="10" y="34"/>
                      <a:pt x="9" y="34"/>
                      <a:pt x="8" y="33"/>
                    </a:cubicBezTo>
                    <a:cubicBezTo>
                      <a:pt x="6" y="32"/>
                      <a:pt x="6" y="30"/>
                      <a:pt x="6" y="28"/>
                    </a:cubicBezTo>
                    <a:cubicBezTo>
                      <a:pt x="7" y="26"/>
                      <a:pt x="8" y="25"/>
                      <a:pt x="10" y="23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5"/>
                      <a:pt x="7" y="26"/>
                      <a:pt x="5" y="26"/>
                    </a:cubicBezTo>
                    <a:cubicBezTo>
                      <a:pt x="3" y="26"/>
                      <a:pt x="1" y="24"/>
                      <a:pt x="0" y="22"/>
                    </a:cubicBezTo>
                    <a:cubicBezTo>
                      <a:pt x="0" y="20"/>
                      <a:pt x="0" y="18"/>
                      <a:pt x="2" y="17"/>
                    </a:cubicBezTo>
                    <a:cubicBezTo>
                      <a:pt x="4" y="15"/>
                      <a:pt x="6" y="15"/>
                      <a:pt x="8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5"/>
                      <a:pt x="6" y="15"/>
                      <a:pt x="5" y="14"/>
                    </a:cubicBezTo>
                    <a:cubicBezTo>
                      <a:pt x="4" y="13"/>
                      <a:pt x="4" y="11"/>
                      <a:pt x="4" y="10"/>
                    </a:cubicBezTo>
                    <a:cubicBezTo>
                      <a:pt x="4" y="8"/>
                      <a:pt x="5" y="7"/>
                      <a:pt x="6" y="7"/>
                    </a:cubicBezTo>
                    <a:cubicBezTo>
                      <a:pt x="7" y="6"/>
                      <a:pt x="9" y="6"/>
                      <a:pt x="10" y="6"/>
                    </a:cubicBezTo>
                    <a:cubicBezTo>
                      <a:pt x="13" y="6"/>
                      <a:pt x="15" y="8"/>
                      <a:pt x="16" y="10"/>
                    </a:cubicBezTo>
                    <a:cubicBezTo>
                      <a:pt x="17" y="12"/>
                      <a:pt x="17" y="15"/>
                      <a:pt x="18" y="17"/>
                    </a:cubicBez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1" name="Freeform 445">
                <a:extLst>
                  <a:ext uri="{FF2B5EF4-FFF2-40B4-BE49-F238E27FC236}">
                    <a16:creationId xmlns:a16="http://schemas.microsoft.com/office/drawing/2014/main" id="{FB9C93AA-9F40-41A1-8624-A5DEF30CC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106"/>
                <a:ext cx="85" cy="81"/>
              </a:xfrm>
              <a:custGeom>
                <a:avLst/>
                <a:gdLst>
                  <a:gd name="T0" fmla="*/ 18 w 34"/>
                  <a:gd name="T1" fmla="*/ 16 h 33"/>
                  <a:gd name="T2" fmla="*/ 15 w 34"/>
                  <a:gd name="T3" fmla="*/ 8 h 33"/>
                  <a:gd name="T4" fmla="*/ 8 w 34"/>
                  <a:gd name="T5" fmla="*/ 5 h 33"/>
                  <a:gd name="T6" fmla="*/ 5 w 34"/>
                  <a:gd name="T7" fmla="*/ 11 h 33"/>
                  <a:gd name="T8" fmla="*/ 7 w 34"/>
                  <a:gd name="T9" fmla="*/ 14 h 33"/>
                  <a:gd name="T10" fmla="*/ 2 w 34"/>
                  <a:gd name="T11" fmla="*/ 17 h 33"/>
                  <a:gd name="T12" fmla="*/ 2 w 34"/>
                  <a:gd name="T13" fmla="*/ 23 h 33"/>
                  <a:gd name="T14" fmla="*/ 10 w 34"/>
                  <a:gd name="T15" fmla="*/ 22 h 33"/>
                  <a:gd name="T16" fmla="*/ 6 w 34"/>
                  <a:gd name="T17" fmla="*/ 28 h 33"/>
                  <a:gd name="T18" fmla="*/ 10 w 34"/>
                  <a:gd name="T19" fmla="*/ 32 h 33"/>
                  <a:gd name="T20" fmla="*/ 12 w 34"/>
                  <a:gd name="T21" fmla="*/ 31 h 33"/>
                  <a:gd name="T22" fmla="*/ 15 w 34"/>
                  <a:gd name="T23" fmla="*/ 26 h 33"/>
                  <a:gd name="T24" fmla="*/ 18 w 34"/>
                  <a:gd name="T25" fmla="*/ 31 h 33"/>
                  <a:gd name="T26" fmla="*/ 24 w 34"/>
                  <a:gd name="T27" fmla="*/ 31 h 33"/>
                  <a:gd name="T28" fmla="*/ 25 w 34"/>
                  <a:gd name="T29" fmla="*/ 23 h 33"/>
                  <a:gd name="T30" fmla="*/ 33 w 34"/>
                  <a:gd name="T31" fmla="*/ 20 h 33"/>
                  <a:gd name="T32" fmla="*/ 32 w 34"/>
                  <a:gd name="T33" fmla="*/ 15 h 33"/>
                  <a:gd name="T34" fmla="*/ 26 w 34"/>
                  <a:gd name="T35" fmla="*/ 15 h 33"/>
                  <a:gd name="T36" fmla="*/ 28 w 34"/>
                  <a:gd name="T37" fmla="*/ 10 h 33"/>
                  <a:gd name="T38" fmla="*/ 27 w 34"/>
                  <a:gd name="T39" fmla="*/ 6 h 33"/>
                  <a:gd name="T40" fmla="*/ 24 w 34"/>
                  <a:gd name="T41" fmla="*/ 7 h 33"/>
                  <a:gd name="T42" fmla="*/ 22 w 34"/>
                  <a:gd name="T43" fmla="*/ 9 h 33"/>
                  <a:gd name="T44" fmla="*/ 21 w 34"/>
                  <a:gd name="T45" fmla="*/ 3 h 33"/>
                  <a:gd name="T46" fmla="*/ 20 w 34"/>
                  <a:gd name="T47" fmla="*/ 0 h 33"/>
                  <a:gd name="T48" fmla="*/ 18 w 34"/>
                  <a:gd name="T49" fmla="*/ 0 h 33"/>
                  <a:gd name="T50" fmla="*/ 17 w 34"/>
                  <a:gd name="T51" fmla="*/ 2 h 33"/>
                  <a:gd name="T52" fmla="*/ 17 w 34"/>
                  <a:gd name="T53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" h="33">
                    <a:moveTo>
                      <a:pt x="18" y="16"/>
                    </a:moveTo>
                    <a:cubicBezTo>
                      <a:pt x="17" y="13"/>
                      <a:pt x="16" y="10"/>
                      <a:pt x="15" y="8"/>
                    </a:cubicBezTo>
                    <a:cubicBezTo>
                      <a:pt x="13" y="6"/>
                      <a:pt x="10" y="5"/>
                      <a:pt x="8" y="5"/>
                    </a:cubicBezTo>
                    <a:cubicBezTo>
                      <a:pt x="5" y="6"/>
                      <a:pt x="4" y="9"/>
                      <a:pt x="5" y="11"/>
                    </a:cubicBezTo>
                    <a:cubicBezTo>
                      <a:pt x="6" y="12"/>
                      <a:pt x="7" y="13"/>
                      <a:pt x="7" y="14"/>
                    </a:cubicBezTo>
                    <a:cubicBezTo>
                      <a:pt x="5" y="14"/>
                      <a:pt x="3" y="15"/>
                      <a:pt x="2" y="17"/>
                    </a:cubicBezTo>
                    <a:cubicBezTo>
                      <a:pt x="0" y="18"/>
                      <a:pt x="0" y="21"/>
                      <a:pt x="2" y="23"/>
                    </a:cubicBezTo>
                    <a:cubicBezTo>
                      <a:pt x="4" y="24"/>
                      <a:pt x="7" y="23"/>
                      <a:pt x="10" y="22"/>
                    </a:cubicBezTo>
                    <a:cubicBezTo>
                      <a:pt x="8" y="24"/>
                      <a:pt x="7" y="26"/>
                      <a:pt x="6" y="28"/>
                    </a:cubicBezTo>
                    <a:cubicBezTo>
                      <a:pt x="6" y="30"/>
                      <a:pt x="8" y="33"/>
                      <a:pt x="10" y="32"/>
                    </a:cubicBezTo>
                    <a:cubicBezTo>
                      <a:pt x="11" y="32"/>
                      <a:pt x="12" y="31"/>
                      <a:pt x="12" y="31"/>
                    </a:cubicBezTo>
                    <a:cubicBezTo>
                      <a:pt x="14" y="29"/>
                      <a:pt x="15" y="27"/>
                      <a:pt x="15" y="26"/>
                    </a:cubicBezTo>
                    <a:cubicBezTo>
                      <a:pt x="16" y="27"/>
                      <a:pt x="17" y="29"/>
                      <a:pt x="18" y="31"/>
                    </a:cubicBezTo>
                    <a:cubicBezTo>
                      <a:pt x="20" y="32"/>
                      <a:pt x="23" y="32"/>
                      <a:pt x="24" y="31"/>
                    </a:cubicBezTo>
                    <a:cubicBezTo>
                      <a:pt x="26" y="30"/>
                      <a:pt x="26" y="26"/>
                      <a:pt x="25" y="23"/>
                    </a:cubicBezTo>
                    <a:cubicBezTo>
                      <a:pt x="28" y="23"/>
                      <a:pt x="32" y="22"/>
                      <a:pt x="33" y="20"/>
                    </a:cubicBezTo>
                    <a:cubicBezTo>
                      <a:pt x="34" y="18"/>
                      <a:pt x="33" y="16"/>
                      <a:pt x="32" y="15"/>
                    </a:cubicBezTo>
                    <a:cubicBezTo>
                      <a:pt x="30" y="13"/>
                      <a:pt x="28" y="13"/>
                      <a:pt x="26" y="15"/>
                    </a:cubicBezTo>
                    <a:cubicBezTo>
                      <a:pt x="26" y="13"/>
                      <a:pt x="27" y="12"/>
                      <a:pt x="28" y="10"/>
                    </a:cubicBezTo>
                    <a:cubicBezTo>
                      <a:pt x="28" y="9"/>
                      <a:pt x="28" y="7"/>
                      <a:pt x="27" y="6"/>
                    </a:cubicBezTo>
                    <a:cubicBezTo>
                      <a:pt x="26" y="6"/>
                      <a:pt x="25" y="6"/>
                      <a:pt x="24" y="7"/>
                    </a:cubicBezTo>
                    <a:cubicBezTo>
                      <a:pt x="23" y="7"/>
                      <a:pt x="22" y="8"/>
                      <a:pt x="22" y="9"/>
                    </a:cubicBezTo>
                    <a:cubicBezTo>
                      <a:pt x="22" y="7"/>
                      <a:pt x="22" y="5"/>
                      <a:pt x="21" y="3"/>
                    </a:cubicBezTo>
                    <a:cubicBezTo>
                      <a:pt x="21" y="2"/>
                      <a:pt x="21" y="1"/>
                      <a:pt x="20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1"/>
                      <a:pt x="17" y="2"/>
                      <a:pt x="17" y="2"/>
                    </a:cubicBezTo>
                    <a:cubicBezTo>
                      <a:pt x="16" y="6"/>
                      <a:pt x="17" y="10"/>
                      <a:pt x="17" y="14"/>
                    </a:cubicBezTo>
                  </a:path>
                </a:pathLst>
              </a:custGeom>
              <a:solidFill>
                <a:srgbClr val="F3C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2" name="Freeform 446">
                <a:extLst>
                  <a:ext uri="{FF2B5EF4-FFF2-40B4-BE49-F238E27FC236}">
                    <a16:creationId xmlns:a16="http://schemas.microsoft.com/office/drawing/2014/main" id="{817D3925-B3AC-40B3-AB28-6A1F69563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103"/>
                <a:ext cx="85" cy="84"/>
              </a:xfrm>
              <a:custGeom>
                <a:avLst/>
                <a:gdLst>
                  <a:gd name="T0" fmla="*/ 15 w 34"/>
                  <a:gd name="T1" fmla="*/ 10 h 34"/>
                  <a:gd name="T2" fmla="*/ 5 w 34"/>
                  <a:gd name="T3" fmla="*/ 10 h 34"/>
                  <a:gd name="T4" fmla="*/ 8 w 34"/>
                  <a:gd name="T5" fmla="*/ 15 h 34"/>
                  <a:gd name="T6" fmla="*/ 7 w 34"/>
                  <a:gd name="T7" fmla="*/ 16 h 34"/>
                  <a:gd name="T8" fmla="*/ 2 w 34"/>
                  <a:gd name="T9" fmla="*/ 21 h 34"/>
                  <a:gd name="T10" fmla="*/ 10 w 34"/>
                  <a:gd name="T11" fmla="*/ 23 h 34"/>
                  <a:gd name="T12" fmla="*/ 10 w 34"/>
                  <a:gd name="T13" fmla="*/ 24 h 34"/>
                  <a:gd name="T14" fmla="*/ 8 w 34"/>
                  <a:gd name="T15" fmla="*/ 32 h 34"/>
                  <a:gd name="T16" fmla="*/ 12 w 34"/>
                  <a:gd name="T17" fmla="*/ 31 h 34"/>
                  <a:gd name="T18" fmla="*/ 15 w 34"/>
                  <a:gd name="T19" fmla="*/ 26 h 34"/>
                  <a:gd name="T20" fmla="*/ 18 w 34"/>
                  <a:gd name="T21" fmla="*/ 31 h 34"/>
                  <a:gd name="T22" fmla="*/ 25 w 34"/>
                  <a:gd name="T23" fmla="*/ 29 h 34"/>
                  <a:gd name="T24" fmla="*/ 24 w 34"/>
                  <a:gd name="T25" fmla="*/ 24 h 34"/>
                  <a:gd name="T26" fmla="*/ 30 w 34"/>
                  <a:gd name="T27" fmla="*/ 23 h 34"/>
                  <a:gd name="T28" fmla="*/ 31 w 34"/>
                  <a:gd name="T29" fmla="*/ 16 h 34"/>
                  <a:gd name="T30" fmla="*/ 25 w 34"/>
                  <a:gd name="T31" fmla="*/ 17 h 34"/>
                  <a:gd name="T32" fmla="*/ 27 w 34"/>
                  <a:gd name="T33" fmla="*/ 12 h 34"/>
                  <a:gd name="T34" fmla="*/ 25 w 34"/>
                  <a:gd name="T35" fmla="*/ 8 h 34"/>
                  <a:gd name="T36" fmla="*/ 21 w 34"/>
                  <a:gd name="T37" fmla="*/ 14 h 34"/>
                  <a:gd name="T38" fmla="*/ 21 w 34"/>
                  <a:gd name="T39" fmla="*/ 4 h 34"/>
                  <a:gd name="T40" fmla="*/ 17 w 34"/>
                  <a:gd name="T41" fmla="*/ 2 h 34"/>
                  <a:gd name="T42" fmla="*/ 17 w 34"/>
                  <a:gd name="T43" fmla="*/ 15 h 34"/>
                  <a:gd name="T44" fmla="*/ 16 w 34"/>
                  <a:gd name="T45" fmla="*/ 9 h 34"/>
                  <a:gd name="T46" fmla="*/ 18 w 34"/>
                  <a:gd name="T47" fmla="*/ 0 h 34"/>
                  <a:gd name="T48" fmla="*/ 22 w 34"/>
                  <a:gd name="T49" fmla="*/ 3 h 34"/>
                  <a:gd name="T50" fmla="*/ 21 w 34"/>
                  <a:gd name="T51" fmla="*/ 10 h 34"/>
                  <a:gd name="T52" fmla="*/ 27 w 34"/>
                  <a:gd name="T53" fmla="*/ 6 h 34"/>
                  <a:gd name="T54" fmla="*/ 28 w 34"/>
                  <a:gd name="T55" fmla="*/ 12 h 34"/>
                  <a:gd name="T56" fmla="*/ 26 w 34"/>
                  <a:gd name="T57" fmla="*/ 15 h 34"/>
                  <a:gd name="T58" fmla="*/ 34 w 34"/>
                  <a:gd name="T59" fmla="*/ 20 h 34"/>
                  <a:gd name="T60" fmla="*/ 25 w 34"/>
                  <a:gd name="T61" fmla="*/ 25 h 34"/>
                  <a:gd name="T62" fmla="*/ 26 w 34"/>
                  <a:gd name="T63" fmla="*/ 30 h 34"/>
                  <a:gd name="T64" fmla="*/ 17 w 34"/>
                  <a:gd name="T65" fmla="*/ 31 h 34"/>
                  <a:gd name="T66" fmla="*/ 15 w 34"/>
                  <a:gd name="T67" fmla="*/ 27 h 34"/>
                  <a:gd name="T68" fmla="*/ 11 w 34"/>
                  <a:gd name="T69" fmla="*/ 33 h 34"/>
                  <a:gd name="T70" fmla="*/ 6 w 34"/>
                  <a:gd name="T71" fmla="*/ 27 h 34"/>
                  <a:gd name="T72" fmla="*/ 10 w 34"/>
                  <a:gd name="T73" fmla="*/ 24 h 34"/>
                  <a:gd name="T74" fmla="*/ 0 w 34"/>
                  <a:gd name="T75" fmla="*/ 22 h 34"/>
                  <a:gd name="T76" fmla="*/ 8 w 34"/>
                  <a:gd name="T77" fmla="*/ 15 h 34"/>
                  <a:gd name="T78" fmla="*/ 5 w 34"/>
                  <a:gd name="T79" fmla="*/ 13 h 34"/>
                  <a:gd name="T80" fmla="*/ 6 w 34"/>
                  <a:gd name="T81" fmla="*/ 6 h 34"/>
                  <a:gd name="T82" fmla="*/ 16 w 34"/>
                  <a:gd name="T83" fmla="*/ 10 h 34"/>
                  <a:gd name="T84" fmla="*/ 17 w 34"/>
                  <a:gd name="T85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" h="34">
                    <a:moveTo>
                      <a:pt x="17" y="17"/>
                    </a:moveTo>
                    <a:cubicBezTo>
                      <a:pt x="17" y="14"/>
                      <a:pt x="16" y="12"/>
                      <a:pt x="15" y="10"/>
                    </a:cubicBezTo>
                    <a:cubicBezTo>
                      <a:pt x="14" y="8"/>
                      <a:pt x="12" y="7"/>
                      <a:pt x="10" y="7"/>
                    </a:cubicBezTo>
                    <a:cubicBezTo>
                      <a:pt x="8" y="6"/>
                      <a:pt x="6" y="8"/>
                      <a:pt x="5" y="10"/>
                    </a:cubicBezTo>
                    <a:cubicBezTo>
                      <a:pt x="5" y="11"/>
                      <a:pt x="5" y="12"/>
                      <a:pt x="6" y="12"/>
                    </a:cubicBezTo>
                    <a:cubicBezTo>
                      <a:pt x="7" y="13"/>
                      <a:pt x="8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6"/>
                      <a:pt x="4" y="16"/>
                      <a:pt x="3" y="17"/>
                    </a:cubicBezTo>
                    <a:cubicBezTo>
                      <a:pt x="2" y="18"/>
                      <a:pt x="1" y="20"/>
                      <a:pt x="2" y="21"/>
                    </a:cubicBezTo>
                    <a:cubicBezTo>
                      <a:pt x="2" y="23"/>
                      <a:pt x="3" y="24"/>
                      <a:pt x="5" y="24"/>
                    </a:cubicBezTo>
                    <a:cubicBezTo>
                      <a:pt x="6" y="24"/>
                      <a:pt x="8" y="23"/>
                      <a:pt x="10" y="23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5"/>
                      <a:pt x="8" y="26"/>
                      <a:pt x="7" y="28"/>
                    </a:cubicBezTo>
                    <a:cubicBezTo>
                      <a:pt x="6" y="29"/>
                      <a:pt x="7" y="31"/>
                      <a:pt x="8" y="32"/>
                    </a:cubicBezTo>
                    <a:cubicBezTo>
                      <a:pt x="9" y="33"/>
                      <a:pt x="10" y="33"/>
                      <a:pt x="10" y="33"/>
                    </a:cubicBezTo>
                    <a:cubicBezTo>
                      <a:pt x="11" y="33"/>
                      <a:pt x="12" y="32"/>
                      <a:pt x="12" y="31"/>
                    </a:cubicBezTo>
                    <a:cubicBezTo>
                      <a:pt x="13" y="30"/>
                      <a:pt x="14" y="28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8"/>
                      <a:pt x="17" y="29"/>
                      <a:pt x="18" y="31"/>
                    </a:cubicBezTo>
                    <a:cubicBezTo>
                      <a:pt x="19" y="32"/>
                      <a:pt x="21" y="32"/>
                      <a:pt x="22" y="32"/>
                    </a:cubicBezTo>
                    <a:cubicBezTo>
                      <a:pt x="24" y="32"/>
                      <a:pt x="25" y="31"/>
                      <a:pt x="25" y="29"/>
                    </a:cubicBezTo>
                    <a:cubicBezTo>
                      <a:pt x="25" y="28"/>
                      <a:pt x="25" y="26"/>
                      <a:pt x="24" y="25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7" y="23"/>
                      <a:pt x="28" y="23"/>
                      <a:pt x="30" y="23"/>
                    </a:cubicBezTo>
                    <a:cubicBezTo>
                      <a:pt x="31" y="22"/>
                      <a:pt x="32" y="21"/>
                      <a:pt x="32" y="20"/>
                    </a:cubicBezTo>
                    <a:cubicBezTo>
                      <a:pt x="32" y="18"/>
                      <a:pt x="32" y="17"/>
                      <a:pt x="31" y="16"/>
                    </a:cubicBezTo>
                    <a:cubicBezTo>
                      <a:pt x="29" y="15"/>
                      <a:pt x="28" y="16"/>
                      <a:pt x="27" y="16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6" y="13"/>
                      <a:pt x="27" y="12"/>
                    </a:cubicBezTo>
                    <a:cubicBezTo>
                      <a:pt x="27" y="10"/>
                      <a:pt x="27" y="9"/>
                      <a:pt x="27" y="9"/>
                    </a:cubicBezTo>
                    <a:cubicBezTo>
                      <a:pt x="27" y="8"/>
                      <a:pt x="26" y="8"/>
                      <a:pt x="25" y="8"/>
                    </a:cubicBezTo>
                    <a:cubicBezTo>
                      <a:pt x="24" y="8"/>
                      <a:pt x="23" y="9"/>
                      <a:pt x="23" y="11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8"/>
                      <a:pt x="21" y="6"/>
                      <a:pt x="21" y="4"/>
                    </a:cubicBezTo>
                    <a:cubicBezTo>
                      <a:pt x="20" y="3"/>
                      <a:pt x="20" y="2"/>
                      <a:pt x="19" y="2"/>
                    </a:cubicBezTo>
                    <a:cubicBezTo>
                      <a:pt x="19" y="1"/>
                      <a:pt x="18" y="1"/>
                      <a:pt x="17" y="2"/>
                    </a:cubicBezTo>
                    <a:cubicBezTo>
                      <a:pt x="17" y="4"/>
                      <a:pt x="17" y="6"/>
                      <a:pt x="17" y="9"/>
                    </a:cubicBezTo>
                    <a:cubicBezTo>
                      <a:pt x="17" y="11"/>
                      <a:pt x="17" y="13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3"/>
                      <a:pt x="16" y="11"/>
                      <a:pt x="16" y="9"/>
                    </a:cubicBezTo>
                    <a:cubicBezTo>
                      <a:pt x="16" y="6"/>
                      <a:pt x="16" y="4"/>
                      <a:pt x="16" y="2"/>
                    </a:cubicBezTo>
                    <a:cubicBezTo>
                      <a:pt x="17" y="1"/>
                      <a:pt x="17" y="1"/>
                      <a:pt x="18" y="0"/>
                    </a:cubicBezTo>
                    <a:cubicBezTo>
                      <a:pt x="19" y="0"/>
                      <a:pt x="19" y="0"/>
                      <a:pt x="20" y="1"/>
                    </a:cubicBezTo>
                    <a:cubicBezTo>
                      <a:pt x="21" y="1"/>
                      <a:pt x="22" y="2"/>
                      <a:pt x="22" y="3"/>
                    </a:cubicBezTo>
                    <a:cubicBezTo>
                      <a:pt x="23" y="6"/>
                      <a:pt x="23" y="8"/>
                      <a:pt x="23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9"/>
                      <a:pt x="23" y="7"/>
                      <a:pt x="24" y="6"/>
                    </a:cubicBezTo>
                    <a:cubicBezTo>
                      <a:pt x="25" y="6"/>
                      <a:pt x="26" y="6"/>
                      <a:pt x="27" y="6"/>
                    </a:cubicBezTo>
                    <a:cubicBezTo>
                      <a:pt x="27" y="6"/>
                      <a:pt x="28" y="7"/>
                      <a:pt x="29" y="8"/>
                    </a:cubicBezTo>
                    <a:cubicBezTo>
                      <a:pt x="29" y="9"/>
                      <a:pt x="29" y="11"/>
                      <a:pt x="28" y="12"/>
                    </a:cubicBezTo>
                    <a:cubicBezTo>
                      <a:pt x="28" y="14"/>
                      <a:pt x="27" y="15"/>
                      <a:pt x="27" y="16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7" y="14"/>
                      <a:pt x="30" y="13"/>
                      <a:pt x="32" y="15"/>
                    </a:cubicBezTo>
                    <a:cubicBezTo>
                      <a:pt x="33" y="16"/>
                      <a:pt x="34" y="18"/>
                      <a:pt x="34" y="20"/>
                    </a:cubicBezTo>
                    <a:cubicBezTo>
                      <a:pt x="34" y="22"/>
                      <a:pt x="32" y="23"/>
                      <a:pt x="30" y="24"/>
                    </a:cubicBezTo>
                    <a:cubicBezTo>
                      <a:pt x="29" y="25"/>
                      <a:pt x="27" y="25"/>
                      <a:pt x="25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6"/>
                      <a:pt x="27" y="28"/>
                      <a:pt x="26" y="30"/>
                    </a:cubicBezTo>
                    <a:cubicBezTo>
                      <a:pt x="26" y="32"/>
                      <a:pt x="24" y="33"/>
                      <a:pt x="22" y="33"/>
                    </a:cubicBezTo>
                    <a:cubicBezTo>
                      <a:pt x="20" y="34"/>
                      <a:pt x="19" y="33"/>
                      <a:pt x="17" y="31"/>
                    </a:cubicBezTo>
                    <a:cubicBezTo>
                      <a:pt x="16" y="30"/>
                      <a:pt x="15" y="28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4" y="30"/>
                      <a:pt x="13" y="32"/>
                    </a:cubicBezTo>
                    <a:cubicBezTo>
                      <a:pt x="12" y="32"/>
                      <a:pt x="12" y="33"/>
                      <a:pt x="11" y="33"/>
                    </a:cubicBezTo>
                    <a:cubicBezTo>
                      <a:pt x="10" y="34"/>
                      <a:pt x="8" y="33"/>
                      <a:pt x="8" y="33"/>
                    </a:cubicBezTo>
                    <a:cubicBezTo>
                      <a:pt x="6" y="32"/>
                      <a:pt x="6" y="29"/>
                      <a:pt x="6" y="27"/>
                    </a:cubicBezTo>
                    <a:cubicBezTo>
                      <a:pt x="7" y="26"/>
                      <a:pt x="8" y="24"/>
                      <a:pt x="10" y="23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7" y="25"/>
                      <a:pt x="5" y="25"/>
                    </a:cubicBezTo>
                    <a:cubicBezTo>
                      <a:pt x="3" y="25"/>
                      <a:pt x="1" y="24"/>
                      <a:pt x="0" y="22"/>
                    </a:cubicBezTo>
                    <a:cubicBezTo>
                      <a:pt x="0" y="20"/>
                      <a:pt x="0" y="17"/>
                      <a:pt x="2" y="16"/>
                    </a:cubicBezTo>
                    <a:cubicBezTo>
                      <a:pt x="4" y="15"/>
                      <a:pt x="6" y="14"/>
                      <a:pt x="8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5"/>
                      <a:pt x="6" y="14"/>
                      <a:pt x="5" y="13"/>
                    </a:cubicBezTo>
                    <a:cubicBezTo>
                      <a:pt x="4" y="12"/>
                      <a:pt x="4" y="11"/>
                      <a:pt x="4" y="9"/>
                    </a:cubicBezTo>
                    <a:cubicBezTo>
                      <a:pt x="4" y="8"/>
                      <a:pt x="5" y="7"/>
                      <a:pt x="6" y="6"/>
                    </a:cubicBezTo>
                    <a:cubicBezTo>
                      <a:pt x="7" y="6"/>
                      <a:pt x="9" y="5"/>
                      <a:pt x="10" y="6"/>
                    </a:cubicBezTo>
                    <a:cubicBezTo>
                      <a:pt x="12" y="6"/>
                      <a:pt x="14" y="8"/>
                      <a:pt x="16" y="10"/>
                    </a:cubicBezTo>
                    <a:cubicBezTo>
                      <a:pt x="17" y="12"/>
                      <a:pt x="17" y="14"/>
                      <a:pt x="18" y="17"/>
                    </a:cubicBez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3" name="Freeform 447">
                <a:extLst>
                  <a:ext uri="{FF2B5EF4-FFF2-40B4-BE49-F238E27FC236}">
                    <a16:creationId xmlns:a16="http://schemas.microsoft.com/office/drawing/2014/main" id="{3DA58E73-D60C-4FAE-BD3D-1BBF787C6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3" y="2150"/>
                <a:ext cx="82" cy="82"/>
              </a:xfrm>
              <a:custGeom>
                <a:avLst/>
                <a:gdLst>
                  <a:gd name="T0" fmla="*/ 17 w 33"/>
                  <a:gd name="T1" fmla="*/ 16 h 33"/>
                  <a:gd name="T2" fmla="*/ 15 w 33"/>
                  <a:gd name="T3" fmla="*/ 9 h 33"/>
                  <a:gd name="T4" fmla="*/ 8 w 33"/>
                  <a:gd name="T5" fmla="*/ 6 h 33"/>
                  <a:gd name="T6" fmla="*/ 5 w 33"/>
                  <a:gd name="T7" fmla="*/ 12 h 33"/>
                  <a:gd name="T8" fmla="*/ 7 w 33"/>
                  <a:gd name="T9" fmla="*/ 15 h 33"/>
                  <a:gd name="T10" fmla="*/ 1 w 33"/>
                  <a:gd name="T11" fmla="*/ 17 h 33"/>
                  <a:gd name="T12" fmla="*/ 2 w 33"/>
                  <a:gd name="T13" fmla="*/ 23 h 33"/>
                  <a:gd name="T14" fmla="*/ 10 w 33"/>
                  <a:gd name="T15" fmla="*/ 23 h 33"/>
                  <a:gd name="T16" fmla="*/ 6 w 33"/>
                  <a:gd name="T17" fmla="*/ 28 h 33"/>
                  <a:gd name="T18" fmla="*/ 10 w 33"/>
                  <a:gd name="T19" fmla="*/ 32 h 33"/>
                  <a:gd name="T20" fmla="*/ 12 w 33"/>
                  <a:gd name="T21" fmla="*/ 31 h 33"/>
                  <a:gd name="T22" fmla="*/ 15 w 33"/>
                  <a:gd name="T23" fmla="*/ 26 h 33"/>
                  <a:gd name="T24" fmla="*/ 18 w 33"/>
                  <a:gd name="T25" fmla="*/ 31 h 33"/>
                  <a:gd name="T26" fmla="*/ 24 w 33"/>
                  <a:gd name="T27" fmla="*/ 32 h 33"/>
                  <a:gd name="T28" fmla="*/ 25 w 33"/>
                  <a:gd name="T29" fmla="*/ 24 h 33"/>
                  <a:gd name="T30" fmla="*/ 33 w 33"/>
                  <a:gd name="T31" fmla="*/ 20 h 33"/>
                  <a:gd name="T32" fmla="*/ 31 w 33"/>
                  <a:gd name="T33" fmla="*/ 15 h 33"/>
                  <a:gd name="T34" fmla="*/ 26 w 33"/>
                  <a:gd name="T35" fmla="*/ 15 h 33"/>
                  <a:gd name="T36" fmla="*/ 28 w 33"/>
                  <a:gd name="T37" fmla="*/ 11 h 33"/>
                  <a:gd name="T38" fmla="*/ 27 w 33"/>
                  <a:gd name="T39" fmla="*/ 7 h 33"/>
                  <a:gd name="T40" fmla="*/ 24 w 33"/>
                  <a:gd name="T41" fmla="*/ 7 h 33"/>
                  <a:gd name="T42" fmla="*/ 22 w 33"/>
                  <a:gd name="T43" fmla="*/ 9 h 33"/>
                  <a:gd name="T44" fmla="*/ 21 w 33"/>
                  <a:gd name="T45" fmla="*/ 3 h 33"/>
                  <a:gd name="T46" fmla="*/ 20 w 33"/>
                  <a:gd name="T47" fmla="*/ 1 h 33"/>
                  <a:gd name="T48" fmla="*/ 18 w 33"/>
                  <a:gd name="T49" fmla="*/ 0 h 33"/>
                  <a:gd name="T50" fmla="*/ 17 w 33"/>
                  <a:gd name="T51" fmla="*/ 3 h 33"/>
                  <a:gd name="T52" fmla="*/ 17 w 33"/>
                  <a:gd name="T53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" h="33">
                    <a:moveTo>
                      <a:pt x="17" y="16"/>
                    </a:moveTo>
                    <a:cubicBezTo>
                      <a:pt x="17" y="13"/>
                      <a:pt x="16" y="11"/>
                      <a:pt x="15" y="9"/>
                    </a:cubicBezTo>
                    <a:cubicBezTo>
                      <a:pt x="13" y="6"/>
                      <a:pt x="10" y="5"/>
                      <a:pt x="8" y="6"/>
                    </a:cubicBezTo>
                    <a:cubicBezTo>
                      <a:pt x="5" y="6"/>
                      <a:pt x="3" y="10"/>
                      <a:pt x="5" y="12"/>
                    </a:cubicBezTo>
                    <a:cubicBezTo>
                      <a:pt x="6" y="13"/>
                      <a:pt x="7" y="13"/>
                      <a:pt x="7" y="15"/>
                    </a:cubicBezTo>
                    <a:cubicBezTo>
                      <a:pt x="5" y="14"/>
                      <a:pt x="3" y="15"/>
                      <a:pt x="1" y="17"/>
                    </a:cubicBezTo>
                    <a:cubicBezTo>
                      <a:pt x="0" y="19"/>
                      <a:pt x="0" y="22"/>
                      <a:pt x="2" y="23"/>
                    </a:cubicBezTo>
                    <a:cubicBezTo>
                      <a:pt x="4" y="25"/>
                      <a:pt x="7" y="24"/>
                      <a:pt x="10" y="23"/>
                    </a:cubicBezTo>
                    <a:cubicBezTo>
                      <a:pt x="8" y="24"/>
                      <a:pt x="6" y="26"/>
                      <a:pt x="6" y="28"/>
                    </a:cubicBezTo>
                    <a:cubicBezTo>
                      <a:pt x="6" y="31"/>
                      <a:pt x="8" y="33"/>
                      <a:pt x="10" y="32"/>
                    </a:cubicBezTo>
                    <a:cubicBezTo>
                      <a:pt x="11" y="32"/>
                      <a:pt x="12" y="32"/>
                      <a:pt x="12" y="31"/>
                    </a:cubicBezTo>
                    <a:cubicBezTo>
                      <a:pt x="14" y="29"/>
                      <a:pt x="14" y="28"/>
                      <a:pt x="15" y="26"/>
                    </a:cubicBezTo>
                    <a:cubicBezTo>
                      <a:pt x="16" y="28"/>
                      <a:pt x="17" y="30"/>
                      <a:pt x="18" y="31"/>
                    </a:cubicBezTo>
                    <a:cubicBezTo>
                      <a:pt x="20" y="32"/>
                      <a:pt x="22" y="33"/>
                      <a:pt x="24" y="32"/>
                    </a:cubicBezTo>
                    <a:cubicBezTo>
                      <a:pt x="26" y="30"/>
                      <a:pt x="26" y="26"/>
                      <a:pt x="25" y="24"/>
                    </a:cubicBezTo>
                    <a:cubicBezTo>
                      <a:pt x="28" y="23"/>
                      <a:pt x="31" y="23"/>
                      <a:pt x="33" y="20"/>
                    </a:cubicBezTo>
                    <a:cubicBezTo>
                      <a:pt x="33" y="18"/>
                      <a:pt x="33" y="16"/>
                      <a:pt x="31" y="15"/>
                    </a:cubicBezTo>
                    <a:cubicBezTo>
                      <a:pt x="30" y="14"/>
                      <a:pt x="28" y="14"/>
                      <a:pt x="26" y="15"/>
                    </a:cubicBezTo>
                    <a:cubicBezTo>
                      <a:pt x="26" y="13"/>
                      <a:pt x="27" y="12"/>
                      <a:pt x="28" y="11"/>
                    </a:cubicBezTo>
                    <a:cubicBezTo>
                      <a:pt x="28" y="9"/>
                      <a:pt x="28" y="8"/>
                      <a:pt x="27" y="7"/>
                    </a:cubicBezTo>
                    <a:cubicBezTo>
                      <a:pt x="26" y="6"/>
                      <a:pt x="25" y="6"/>
                      <a:pt x="24" y="7"/>
                    </a:cubicBezTo>
                    <a:cubicBezTo>
                      <a:pt x="23" y="7"/>
                      <a:pt x="22" y="8"/>
                      <a:pt x="22" y="9"/>
                    </a:cubicBezTo>
                    <a:cubicBezTo>
                      <a:pt x="22" y="7"/>
                      <a:pt x="22" y="5"/>
                      <a:pt x="21" y="3"/>
                    </a:cubicBezTo>
                    <a:cubicBezTo>
                      <a:pt x="21" y="2"/>
                      <a:pt x="21" y="1"/>
                      <a:pt x="20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7" y="1"/>
                      <a:pt x="17" y="2"/>
                      <a:pt x="17" y="3"/>
                    </a:cubicBezTo>
                    <a:cubicBezTo>
                      <a:pt x="16" y="7"/>
                      <a:pt x="16" y="10"/>
                      <a:pt x="17" y="14"/>
                    </a:cubicBezTo>
                  </a:path>
                </a:pathLst>
              </a:custGeom>
              <a:solidFill>
                <a:srgbClr val="F3C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4" name="Freeform 448">
                <a:extLst>
                  <a:ext uri="{FF2B5EF4-FFF2-40B4-BE49-F238E27FC236}">
                    <a16:creationId xmlns:a16="http://schemas.microsoft.com/office/drawing/2014/main" id="{87504971-5A72-4E2F-B9DC-789526C92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3" y="2148"/>
                <a:ext cx="84" cy="84"/>
              </a:xfrm>
              <a:custGeom>
                <a:avLst/>
                <a:gdLst>
                  <a:gd name="T0" fmla="*/ 15 w 34"/>
                  <a:gd name="T1" fmla="*/ 11 h 34"/>
                  <a:gd name="T2" fmla="*/ 5 w 34"/>
                  <a:gd name="T3" fmla="*/ 10 h 34"/>
                  <a:gd name="T4" fmla="*/ 8 w 34"/>
                  <a:gd name="T5" fmla="*/ 16 h 34"/>
                  <a:gd name="T6" fmla="*/ 7 w 34"/>
                  <a:gd name="T7" fmla="*/ 17 h 34"/>
                  <a:gd name="T8" fmla="*/ 1 w 34"/>
                  <a:gd name="T9" fmla="*/ 22 h 34"/>
                  <a:gd name="T10" fmla="*/ 10 w 34"/>
                  <a:gd name="T11" fmla="*/ 23 h 34"/>
                  <a:gd name="T12" fmla="*/ 10 w 34"/>
                  <a:gd name="T13" fmla="*/ 24 h 34"/>
                  <a:gd name="T14" fmla="*/ 8 w 34"/>
                  <a:gd name="T15" fmla="*/ 33 h 34"/>
                  <a:gd name="T16" fmla="*/ 12 w 34"/>
                  <a:gd name="T17" fmla="*/ 31 h 34"/>
                  <a:gd name="T18" fmla="*/ 15 w 34"/>
                  <a:gd name="T19" fmla="*/ 26 h 34"/>
                  <a:gd name="T20" fmla="*/ 18 w 34"/>
                  <a:gd name="T21" fmla="*/ 31 h 34"/>
                  <a:gd name="T22" fmla="*/ 25 w 34"/>
                  <a:gd name="T23" fmla="*/ 30 h 34"/>
                  <a:gd name="T24" fmla="*/ 24 w 34"/>
                  <a:gd name="T25" fmla="*/ 24 h 34"/>
                  <a:gd name="T26" fmla="*/ 29 w 34"/>
                  <a:gd name="T27" fmla="*/ 23 h 34"/>
                  <a:gd name="T28" fmla="*/ 30 w 34"/>
                  <a:gd name="T29" fmla="*/ 16 h 34"/>
                  <a:gd name="T30" fmla="*/ 25 w 34"/>
                  <a:gd name="T31" fmla="*/ 18 h 34"/>
                  <a:gd name="T32" fmla="*/ 27 w 34"/>
                  <a:gd name="T33" fmla="*/ 12 h 34"/>
                  <a:gd name="T34" fmla="*/ 25 w 34"/>
                  <a:gd name="T35" fmla="*/ 8 h 34"/>
                  <a:gd name="T36" fmla="*/ 21 w 34"/>
                  <a:gd name="T37" fmla="*/ 14 h 34"/>
                  <a:gd name="T38" fmla="*/ 21 w 34"/>
                  <a:gd name="T39" fmla="*/ 4 h 34"/>
                  <a:gd name="T40" fmla="*/ 17 w 34"/>
                  <a:gd name="T41" fmla="*/ 3 h 34"/>
                  <a:gd name="T42" fmla="*/ 17 w 34"/>
                  <a:gd name="T43" fmla="*/ 15 h 34"/>
                  <a:gd name="T44" fmla="*/ 16 w 34"/>
                  <a:gd name="T45" fmla="*/ 9 h 34"/>
                  <a:gd name="T46" fmla="*/ 18 w 34"/>
                  <a:gd name="T47" fmla="*/ 1 h 34"/>
                  <a:gd name="T48" fmla="*/ 22 w 34"/>
                  <a:gd name="T49" fmla="*/ 4 h 34"/>
                  <a:gd name="T50" fmla="*/ 21 w 34"/>
                  <a:gd name="T51" fmla="*/ 10 h 34"/>
                  <a:gd name="T52" fmla="*/ 26 w 34"/>
                  <a:gd name="T53" fmla="*/ 6 h 34"/>
                  <a:gd name="T54" fmla="*/ 28 w 34"/>
                  <a:gd name="T55" fmla="*/ 13 h 34"/>
                  <a:gd name="T56" fmla="*/ 26 w 34"/>
                  <a:gd name="T57" fmla="*/ 15 h 34"/>
                  <a:gd name="T58" fmla="*/ 34 w 34"/>
                  <a:gd name="T59" fmla="*/ 20 h 34"/>
                  <a:gd name="T60" fmla="*/ 25 w 34"/>
                  <a:gd name="T61" fmla="*/ 26 h 34"/>
                  <a:gd name="T62" fmla="*/ 26 w 34"/>
                  <a:gd name="T63" fmla="*/ 30 h 34"/>
                  <a:gd name="T64" fmla="*/ 17 w 34"/>
                  <a:gd name="T65" fmla="*/ 32 h 34"/>
                  <a:gd name="T66" fmla="*/ 15 w 34"/>
                  <a:gd name="T67" fmla="*/ 27 h 34"/>
                  <a:gd name="T68" fmla="*/ 10 w 34"/>
                  <a:gd name="T69" fmla="*/ 34 h 34"/>
                  <a:gd name="T70" fmla="*/ 6 w 34"/>
                  <a:gd name="T71" fmla="*/ 28 h 34"/>
                  <a:gd name="T72" fmla="*/ 10 w 34"/>
                  <a:gd name="T73" fmla="*/ 24 h 34"/>
                  <a:gd name="T74" fmla="*/ 0 w 34"/>
                  <a:gd name="T75" fmla="*/ 22 h 34"/>
                  <a:gd name="T76" fmla="*/ 7 w 34"/>
                  <a:gd name="T77" fmla="*/ 15 h 34"/>
                  <a:gd name="T78" fmla="*/ 5 w 34"/>
                  <a:gd name="T79" fmla="*/ 14 h 34"/>
                  <a:gd name="T80" fmla="*/ 6 w 34"/>
                  <a:gd name="T81" fmla="*/ 7 h 34"/>
                  <a:gd name="T82" fmla="*/ 15 w 34"/>
                  <a:gd name="T8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4" h="34">
                    <a:moveTo>
                      <a:pt x="17" y="17"/>
                    </a:moveTo>
                    <a:cubicBezTo>
                      <a:pt x="17" y="15"/>
                      <a:pt x="16" y="12"/>
                      <a:pt x="15" y="11"/>
                    </a:cubicBezTo>
                    <a:cubicBezTo>
                      <a:pt x="14" y="9"/>
                      <a:pt x="12" y="7"/>
                      <a:pt x="10" y="7"/>
                    </a:cubicBezTo>
                    <a:cubicBezTo>
                      <a:pt x="8" y="7"/>
                      <a:pt x="6" y="8"/>
                      <a:pt x="5" y="10"/>
                    </a:cubicBezTo>
                    <a:cubicBezTo>
                      <a:pt x="5" y="11"/>
                      <a:pt x="5" y="12"/>
                      <a:pt x="6" y="13"/>
                    </a:cubicBezTo>
                    <a:cubicBezTo>
                      <a:pt x="6" y="13"/>
                      <a:pt x="8" y="14"/>
                      <a:pt x="8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6"/>
                      <a:pt x="4" y="17"/>
                      <a:pt x="3" y="18"/>
                    </a:cubicBezTo>
                    <a:cubicBezTo>
                      <a:pt x="2" y="19"/>
                      <a:pt x="1" y="20"/>
                      <a:pt x="1" y="22"/>
                    </a:cubicBezTo>
                    <a:cubicBezTo>
                      <a:pt x="2" y="23"/>
                      <a:pt x="3" y="24"/>
                      <a:pt x="5" y="24"/>
                    </a:cubicBezTo>
                    <a:cubicBezTo>
                      <a:pt x="6" y="24"/>
                      <a:pt x="8" y="24"/>
                      <a:pt x="10" y="23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5"/>
                      <a:pt x="7" y="26"/>
                      <a:pt x="7" y="28"/>
                    </a:cubicBezTo>
                    <a:cubicBezTo>
                      <a:pt x="6" y="30"/>
                      <a:pt x="7" y="31"/>
                      <a:pt x="8" y="33"/>
                    </a:cubicBezTo>
                    <a:cubicBezTo>
                      <a:pt x="9" y="33"/>
                      <a:pt x="9" y="33"/>
                      <a:pt x="10" y="33"/>
                    </a:cubicBezTo>
                    <a:cubicBezTo>
                      <a:pt x="11" y="33"/>
                      <a:pt x="12" y="32"/>
                      <a:pt x="12" y="31"/>
                    </a:cubicBezTo>
                    <a:cubicBezTo>
                      <a:pt x="13" y="30"/>
                      <a:pt x="14" y="28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6" y="28"/>
                      <a:pt x="17" y="30"/>
                      <a:pt x="18" y="31"/>
                    </a:cubicBezTo>
                    <a:cubicBezTo>
                      <a:pt x="19" y="32"/>
                      <a:pt x="21" y="33"/>
                      <a:pt x="22" y="33"/>
                    </a:cubicBezTo>
                    <a:cubicBezTo>
                      <a:pt x="24" y="32"/>
                      <a:pt x="25" y="31"/>
                      <a:pt x="25" y="30"/>
                    </a:cubicBezTo>
                    <a:cubicBezTo>
                      <a:pt x="25" y="28"/>
                      <a:pt x="25" y="27"/>
                      <a:pt x="24" y="25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6" y="24"/>
                      <a:pt x="28" y="24"/>
                      <a:pt x="29" y="23"/>
                    </a:cubicBezTo>
                    <a:cubicBezTo>
                      <a:pt x="31" y="22"/>
                      <a:pt x="32" y="21"/>
                      <a:pt x="32" y="20"/>
                    </a:cubicBezTo>
                    <a:cubicBezTo>
                      <a:pt x="32" y="19"/>
                      <a:pt x="32" y="17"/>
                      <a:pt x="30" y="16"/>
                    </a:cubicBezTo>
                    <a:cubicBezTo>
                      <a:pt x="29" y="16"/>
                      <a:pt x="28" y="16"/>
                      <a:pt x="27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4"/>
                      <a:pt x="26" y="13"/>
                      <a:pt x="27" y="12"/>
                    </a:cubicBezTo>
                    <a:cubicBezTo>
                      <a:pt x="27" y="11"/>
                      <a:pt x="27" y="10"/>
                      <a:pt x="27" y="9"/>
                    </a:cubicBezTo>
                    <a:cubicBezTo>
                      <a:pt x="27" y="8"/>
                      <a:pt x="26" y="8"/>
                      <a:pt x="25" y="8"/>
                    </a:cubicBezTo>
                    <a:cubicBezTo>
                      <a:pt x="24" y="9"/>
                      <a:pt x="23" y="10"/>
                      <a:pt x="22" y="11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8"/>
                      <a:pt x="21" y="6"/>
                      <a:pt x="21" y="4"/>
                    </a:cubicBezTo>
                    <a:cubicBezTo>
                      <a:pt x="20" y="3"/>
                      <a:pt x="20" y="2"/>
                      <a:pt x="19" y="2"/>
                    </a:cubicBezTo>
                    <a:cubicBezTo>
                      <a:pt x="18" y="2"/>
                      <a:pt x="18" y="2"/>
                      <a:pt x="17" y="3"/>
                    </a:cubicBezTo>
                    <a:cubicBezTo>
                      <a:pt x="17" y="4"/>
                      <a:pt x="17" y="7"/>
                      <a:pt x="17" y="9"/>
                    </a:cubicBezTo>
                    <a:cubicBezTo>
                      <a:pt x="17" y="11"/>
                      <a:pt x="17" y="13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3"/>
                      <a:pt x="16" y="11"/>
                      <a:pt x="16" y="9"/>
                    </a:cubicBezTo>
                    <a:cubicBezTo>
                      <a:pt x="16" y="7"/>
                      <a:pt x="16" y="5"/>
                      <a:pt x="16" y="2"/>
                    </a:cubicBezTo>
                    <a:cubicBezTo>
                      <a:pt x="17" y="2"/>
                      <a:pt x="17" y="1"/>
                      <a:pt x="18" y="1"/>
                    </a:cubicBezTo>
                    <a:cubicBezTo>
                      <a:pt x="18" y="0"/>
                      <a:pt x="19" y="1"/>
                      <a:pt x="20" y="1"/>
                    </a:cubicBezTo>
                    <a:cubicBezTo>
                      <a:pt x="21" y="1"/>
                      <a:pt x="22" y="3"/>
                      <a:pt x="22" y="4"/>
                    </a:cubicBezTo>
                    <a:cubicBezTo>
                      <a:pt x="23" y="6"/>
                      <a:pt x="23" y="8"/>
                      <a:pt x="23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9"/>
                      <a:pt x="23" y="8"/>
                      <a:pt x="24" y="7"/>
                    </a:cubicBezTo>
                    <a:cubicBezTo>
                      <a:pt x="25" y="6"/>
                      <a:pt x="26" y="6"/>
                      <a:pt x="26" y="6"/>
                    </a:cubicBezTo>
                    <a:cubicBezTo>
                      <a:pt x="27" y="7"/>
                      <a:pt x="28" y="7"/>
                      <a:pt x="29" y="8"/>
                    </a:cubicBezTo>
                    <a:cubicBezTo>
                      <a:pt x="29" y="10"/>
                      <a:pt x="29" y="11"/>
                      <a:pt x="28" y="13"/>
                    </a:cubicBezTo>
                    <a:cubicBezTo>
                      <a:pt x="28" y="14"/>
                      <a:pt x="27" y="15"/>
                      <a:pt x="27" y="16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7" y="14"/>
                      <a:pt x="30" y="14"/>
                      <a:pt x="31" y="15"/>
                    </a:cubicBezTo>
                    <a:cubicBezTo>
                      <a:pt x="33" y="16"/>
                      <a:pt x="34" y="18"/>
                      <a:pt x="34" y="20"/>
                    </a:cubicBezTo>
                    <a:cubicBezTo>
                      <a:pt x="33" y="22"/>
                      <a:pt x="32" y="24"/>
                      <a:pt x="30" y="24"/>
                    </a:cubicBezTo>
                    <a:cubicBezTo>
                      <a:pt x="28" y="25"/>
                      <a:pt x="27" y="25"/>
                      <a:pt x="25" y="26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6"/>
                      <a:pt x="26" y="28"/>
                      <a:pt x="26" y="30"/>
                    </a:cubicBezTo>
                    <a:cubicBezTo>
                      <a:pt x="26" y="32"/>
                      <a:pt x="24" y="34"/>
                      <a:pt x="22" y="34"/>
                    </a:cubicBezTo>
                    <a:cubicBezTo>
                      <a:pt x="20" y="34"/>
                      <a:pt x="18" y="33"/>
                      <a:pt x="17" y="32"/>
                    </a:cubicBezTo>
                    <a:cubicBezTo>
                      <a:pt x="16" y="30"/>
                      <a:pt x="15" y="29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9"/>
                      <a:pt x="14" y="30"/>
                      <a:pt x="13" y="32"/>
                    </a:cubicBezTo>
                    <a:cubicBezTo>
                      <a:pt x="12" y="33"/>
                      <a:pt x="11" y="33"/>
                      <a:pt x="10" y="34"/>
                    </a:cubicBezTo>
                    <a:cubicBezTo>
                      <a:pt x="9" y="34"/>
                      <a:pt x="8" y="34"/>
                      <a:pt x="8" y="33"/>
                    </a:cubicBezTo>
                    <a:cubicBezTo>
                      <a:pt x="6" y="32"/>
                      <a:pt x="5" y="30"/>
                      <a:pt x="6" y="28"/>
                    </a:cubicBezTo>
                    <a:cubicBezTo>
                      <a:pt x="7" y="26"/>
                      <a:pt x="8" y="24"/>
                      <a:pt x="10" y="23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8" y="25"/>
                      <a:pt x="7" y="25"/>
                      <a:pt x="5" y="25"/>
                    </a:cubicBezTo>
                    <a:cubicBezTo>
                      <a:pt x="3" y="26"/>
                      <a:pt x="1" y="24"/>
                      <a:pt x="0" y="22"/>
                    </a:cubicBezTo>
                    <a:cubicBezTo>
                      <a:pt x="0" y="20"/>
                      <a:pt x="0" y="18"/>
                      <a:pt x="2" y="16"/>
                    </a:cubicBezTo>
                    <a:cubicBezTo>
                      <a:pt x="3" y="15"/>
                      <a:pt x="5" y="15"/>
                      <a:pt x="7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5"/>
                      <a:pt x="6" y="14"/>
                      <a:pt x="5" y="14"/>
                    </a:cubicBezTo>
                    <a:cubicBezTo>
                      <a:pt x="4" y="13"/>
                      <a:pt x="3" y="11"/>
                      <a:pt x="4" y="10"/>
                    </a:cubicBezTo>
                    <a:cubicBezTo>
                      <a:pt x="4" y="8"/>
                      <a:pt x="5" y="7"/>
                      <a:pt x="6" y="7"/>
                    </a:cubicBezTo>
                    <a:cubicBezTo>
                      <a:pt x="7" y="6"/>
                      <a:pt x="9" y="6"/>
                      <a:pt x="10" y="6"/>
                    </a:cubicBezTo>
                    <a:cubicBezTo>
                      <a:pt x="12" y="6"/>
                      <a:pt x="14" y="8"/>
                      <a:pt x="15" y="10"/>
                    </a:cubicBezTo>
                    <a:cubicBezTo>
                      <a:pt x="17" y="12"/>
                      <a:pt x="17" y="15"/>
                      <a:pt x="17" y="17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5" name="Freeform 449">
                <a:extLst>
                  <a:ext uri="{FF2B5EF4-FFF2-40B4-BE49-F238E27FC236}">
                    <a16:creationId xmlns:a16="http://schemas.microsoft.com/office/drawing/2014/main" id="{9B34D314-F938-4EB5-9748-24E621649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098"/>
                <a:ext cx="17" cy="42"/>
              </a:xfrm>
              <a:custGeom>
                <a:avLst/>
                <a:gdLst>
                  <a:gd name="T0" fmla="*/ 0 w 7"/>
                  <a:gd name="T1" fmla="*/ 0 h 17"/>
                  <a:gd name="T2" fmla="*/ 0 w 7"/>
                  <a:gd name="T3" fmla="*/ 2 h 17"/>
                  <a:gd name="T4" fmla="*/ 1 w 7"/>
                  <a:gd name="T5" fmla="*/ 4 h 17"/>
                  <a:gd name="T6" fmla="*/ 2 w 7"/>
                  <a:gd name="T7" fmla="*/ 9 h 17"/>
                  <a:gd name="T8" fmla="*/ 6 w 7"/>
                  <a:gd name="T9" fmla="*/ 16 h 17"/>
                  <a:gd name="T10" fmla="*/ 7 w 7"/>
                  <a:gd name="T11" fmla="*/ 16 h 17"/>
                  <a:gd name="T12" fmla="*/ 4 w 7"/>
                  <a:gd name="T13" fmla="*/ 12 h 17"/>
                  <a:gd name="T14" fmla="*/ 3 w 7"/>
                  <a:gd name="T15" fmla="*/ 8 h 17"/>
                  <a:gd name="T16" fmla="*/ 2 w 7"/>
                  <a:gd name="T17" fmla="*/ 4 h 17"/>
                  <a:gd name="T18" fmla="*/ 1 w 7"/>
                  <a:gd name="T19" fmla="*/ 2 h 17"/>
                  <a:gd name="T20" fmla="*/ 0 w 7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7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" y="6"/>
                      <a:pt x="1" y="7"/>
                      <a:pt x="2" y="9"/>
                    </a:cubicBezTo>
                    <a:cubicBezTo>
                      <a:pt x="2" y="12"/>
                      <a:pt x="4" y="15"/>
                      <a:pt x="6" y="16"/>
                    </a:cubicBezTo>
                    <a:cubicBezTo>
                      <a:pt x="7" y="17"/>
                      <a:pt x="7" y="16"/>
                      <a:pt x="7" y="16"/>
                    </a:cubicBezTo>
                    <a:cubicBezTo>
                      <a:pt x="6" y="15"/>
                      <a:pt x="5" y="13"/>
                      <a:pt x="4" y="12"/>
                    </a:cubicBezTo>
                    <a:cubicBezTo>
                      <a:pt x="4" y="11"/>
                      <a:pt x="3" y="9"/>
                      <a:pt x="3" y="8"/>
                    </a:cubicBezTo>
                    <a:cubicBezTo>
                      <a:pt x="2" y="7"/>
                      <a:pt x="2" y="5"/>
                      <a:pt x="2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1C2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6" name="Freeform 450">
                <a:extLst>
                  <a:ext uri="{FF2B5EF4-FFF2-40B4-BE49-F238E27FC236}">
                    <a16:creationId xmlns:a16="http://schemas.microsoft.com/office/drawing/2014/main" id="{A5E4B2FE-A3E1-4BEB-937E-E2F8CF8CCC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3" y="2098"/>
                <a:ext cx="17" cy="42"/>
              </a:xfrm>
              <a:custGeom>
                <a:avLst/>
                <a:gdLst>
                  <a:gd name="T0" fmla="*/ 0 w 7"/>
                  <a:gd name="T1" fmla="*/ 0 h 17"/>
                  <a:gd name="T2" fmla="*/ 0 w 7"/>
                  <a:gd name="T3" fmla="*/ 2 h 17"/>
                  <a:gd name="T4" fmla="*/ 1 w 7"/>
                  <a:gd name="T5" fmla="*/ 4 h 17"/>
                  <a:gd name="T6" fmla="*/ 2 w 7"/>
                  <a:gd name="T7" fmla="*/ 9 h 17"/>
                  <a:gd name="T8" fmla="*/ 4 w 7"/>
                  <a:gd name="T9" fmla="*/ 13 h 17"/>
                  <a:gd name="T10" fmla="*/ 5 w 7"/>
                  <a:gd name="T11" fmla="*/ 15 h 17"/>
                  <a:gd name="T12" fmla="*/ 6 w 7"/>
                  <a:gd name="T13" fmla="*/ 16 h 17"/>
                  <a:gd name="T14" fmla="*/ 6 w 7"/>
                  <a:gd name="T15" fmla="*/ 16 h 17"/>
                  <a:gd name="T16" fmla="*/ 6 w 7"/>
                  <a:gd name="T17" fmla="*/ 16 h 17"/>
                  <a:gd name="T18" fmla="*/ 6 w 7"/>
                  <a:gd name="T19" fmla="*/ 16 h 17"/>
                  <a:gd name="T20" fmla="*/ 6 w 7"/>
                  <a:gd name="T21" fmla="*/ 16 h 17"/>
                  <a:gd name="T22" fmla="*/ 5 w 7"/>
                  <a:gd name="T23" fmla="*/ 15 h 17"/>
                  <a:gd name="T24" fmla="*/ 4 w 7"/>
                  <a:gd name="T25" fmla="*/ 13 h 17"/>
                  <a:gd name="T26" fmla="*/ 2 w 7"/>
                  <a:gd name="T27" fmla="*/ 9 h 17"/>
                  <a:gd name="T28" fmla="*/ 1 w 7"/>
                  <a:gd name="T29" fmla="*/ 4 h 17"/>
                  <a:gd name="T30" fmla="*/ 1 w 7"/>
                  <a:gd name="T31" fmla="*/ 2 h 17"/>
                  <a:gd name="T32" fmla="*/ 1 w 7"/>
                  <a:gd name="T33" fmla="*/ 0 h 17"/>
                  <a:gd name="T34" fmla="*/ 0 w 7"/>
                  <a:gd name="T35" fmla="*/ 0 h 17"/>
                  <a:gd name="T36" fmla="*/ 0 w 7"/>
                  <a:gd name="T37" fmla="*/ 0 h 17"/>
                  <a:gd name="T38" fmla="*/ 0 w 7"/>
                  <a:gd name="T39" fmla="*/ 0 h 17"/>
                  <a:gd name="T40" fmla="*/ 1 w 7"/>
                  <a:gd name="T41" fmla="*/ 0 h 17"/>
                  <a:gd name="T42" fmla="*/ 1 w 7"/>
                  <a:gd name="T43" fmla="*/ 0 h 17"/>
                  <a:gd name="T44" fmla="*/ 1 w 7"/>
                  <a:gd name="T45" fmla="*/ 1 h 17"/>
                  <a:gd name="T46" fmla="*/ 2 w 7"/>
                  <a:gd name="T47" fmla="*/ 4 h 17"/>
                  <a:gd name="T48" fmla="*/ 4 w 7"/>
                  <a:gd name="T49" fmla="*/ 8 h 17"/>
                  <a:gd name="T50" fmla="*/ 5 w 7"/>
                  <a:gd name="T51" fmla="*/ 12 h 17"/>
                  <a:gd name="T52" fmla="*/ 6 w 7"/>
                  <a:gd name="T53" fmla="*/ 14 h 17"/>
                  <a:gd name="T54" fmla="*/ 7 w 7"/>
                  <a:gd name="T55" fmla="*/ 15 h 17"/>
                  <a:gd name="T56" fmla="*/ 7 w 7"/>
                  <a:gd name="T57" fmla="*/ 15 h 17"/>
                  <a:gd name="T58" fmla="*/ 7 w 7"/>
                  <a:gd name="T59" fmla="*/ 16 h 17"/>
                  <a:gd name="T60" fmla="*/ 7 w 7"/>
                  <a:gd name="T61" fmla="*/ 17 h 17"/>
                  <a:gd name="T62" fmla="*/ 6 w 7"/>
                  <a:gd name="T63" fmla="*/ 17 h 17"/>
                  <a:gd name="T64" fmla="*/ 5 w 7"/>
                  <a:gd name="T65" fmla="*/ 16 h 17"/>
                  <a:gd name="T66" fmla="*/ 4 w 7"/>
                  <a:gd name="T67" fmla="*/ 15 h 17"/>
                  <a:gd name="T68" fmla="*/ 3 w 7"/>
                  <a:gd name="T69" fmla="*/ 13 h 17"/>
                  <a:gd name="T70" fmla="*/ 1 w 7"/>
                  <a:gd name="T71" fmla="*/ 9 h 17"/>
                  <a:gd name="T72" fmla="*/ 0 w 7"/>
                  <a:gd name="T7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17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6"/>
                      <a:pt x="2" y="7"/>
                      <a:pt x="2" y="9"/>
                    </a:cubicBezTo>
                    <a:cubicBezTo>
                      <a:pt x="3" y="10"/>
                      <a:pt x="3" y="12"/>
                      <a:pt x="4" y="13"/>
                    </a:cubicBezTo>
                    <a:cubicBezTo>
                      <a:pt x="4" y="14"/>
                      <a:pt x="4" y="14"/>
                      <a:pt x="5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2"/>
                      <a:pt x="2" y="10"/>
                      <a:pt x="2" y="9"/>
                    </a:cubicBezTo>
                    <a:cubicBezTo>
                      <a:pt x="1" y="7"/>
                      <a:pt x="1" y="6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7"/>
                      <a:pt x="4" y="8"/>
                    </a:cubicBezTo>
                    <a:cubicBezTo>
                      <a:pt x="4" y="9"/>
                      <a:pt x="5" y="11"/>
                      <a:pt x="5" y="12"/>
                    </a:cubicBezTo>
                    <a:cubicBezTo>
                      <a:pt x="6" y="13"/>
                      <a:pt x="6" y="13"/>
                      <a:pt x="6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4"/>
                      <a:pt x="3" y="13"/>
                    </a:cubicBezTo>
                    <a:cubicBezTo>
                      <a:pt x="2" y="12"/>
                      <a:pt x="1" y="11"/>
                      <a:pt x="1" y="9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7" name="Freeform 451">
                <a:extLst>
                  <a:ext uri="{FF2B5EF4-FFF2-40B4-BE49-F238E27FC236}">
                    <a16:creationId xmlns:a16="http://schemas.microsoft.com/office/drawing/2014/main" id="{3E7DEC76-FF59-4376-A4B2-9AAB9C37E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093"/>
                <a:ext cx="7" cy="45"/>
              </a:xfrm>
              <a:custGeom>
                <a:avLst/>
                <a:gdLst>
                  <a:gd name="T0" fmla="*/ 0 w 3"/>
                  <a:gd name="T1" fmla="*/ 1 h 18"/>
                  <a:gd name="T2" fmla="*/ 1 w 3"/>
                  <a:gd name="T3" fmla="*/ 9 h 18"/>
                  <a:gd name="T4" fmla="*/ 1 w 3"/>
                  <a:gd name="T5" fmla="*/ 13 h 18"/>
                  <a:gd name="T6" fmla="*/ 2 w 3"/>
                  <a:gd name="T7" fmla="*/ 18 h 18"/>
                  <a:gd name="T8" fmla="*/ 3 w 3"/>
                  <a:gd name="T9" fmla="*/ 17 h 18"/>
                  <a:gd name="T10" fmla="*/ 2 w 3"/>
                  <a:gd name="T11" fmla="*/ 13 h 18"/>
                  <a:gd name="T12" fmla="*/ 2 w 3"/>
                  <a:gd name="T13" fmla="*/ 9 h 18"/>
                  <a:gd name="T14" fmla="*/ 1 w 3"/>
                  <a:gd name="T15" fmla="*/ 1 h 18"/>
                  <a:gd name="T16" fmla="*/ 0 w 3"/>
                  <a:gd name="T17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8">
                    <a:moveTo>
                      <a:pt x="0" y="1"/>
                    </a:moveTo>
                    <a:cubicBezTo>
                      <a:pt x="0" y="3"/>
                      <a:pt x="0" y="6"/>
                      <a:pt x="1" y="9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1" y="15"/>
                      <a:pt x="1" y="16"/>
                      <a:pt x="2" y="18"/>
                    </a:cubicBezTo>
                    <a:cubicBezTo>
                      <a:pt x="2" y="18"/>
                      <a:pt x="3" y="18"/>
                      <a:pt x="3" y="17"/>
                    </a:cubicBezTo>
                    <a:cubicBezTo>
                      <a:pt x="3" y="16"/>
                      <a:pt x="2" y="15"/>
                      <a:pt x="2" y="13"/>
                    </a:cubicBezTo>
                    <a:cubicBezTo>
                      <a:pt x="2" y="12"/>
                      <a:pt x="2" y="11"/>
                      <a:pt x="2" y="9"/>
                    </a:cubicBezTo>
                    <a:cubicBezTo>
                      <a:pt x="1" y="6"/>
                      <a:pt x="1" y="3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C2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8" name="Freeform 452">
                <a:extLst>
                  <a:ext uri="{FF2B5EF4-FFF2-40B4-BE49-F238E27FC236}">
                    <a16:creationId xmlns:a16="http://schemas.microsoft.com/office/drawing/2014/main" id="{74C11D4F-4A63-4AAC-98FE-127892AD5C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53" y="2093"/>
                <a:ext cx="9" cy="45"/>
              </a:xfrm>
              <a:custGeom>
                <a:avLst/>
                <a:gdLst>
                  <a:gd name="T0" fmla="*/ 2 w 4"/>
                  <a:gd name="T1" fmla="*/ 1 h 18"/>
                  <a:gd name="T2" fmla="*/ 2 w 4"/>
                  <a:gd name="T3" fmla="*/ 10 h 18"/>
                  <a:gd name="T4" fmla="*/ 2 w 4"/>
                  <a:gd name="T5" fmla="*/ 14 h 18"/>
                  <a:gd name="T6" fmla="*/ 3 w 4"/>
                  <a:gd name="T7" fmla="*/ 16 h 18"/>
                  <a:gd name="T8" fmla="*/ 3 w 4"/>
                  <a:gd name="T9" fmla="*/ 17 h 18"/>
                  <a:gd name="T10" fmla="*/ 3 w 4"/>
                  <a:gd name="T11" fmla="*/ 17 h 18"/>
                  <a:gd name="T12" fmla="*/ 3 w 4"/>
                  <a:gd name="T13" fmla="*/ 17 h 18"/>
                  <a:gd name="T14" fmla="*/ 3 w 4"/>
                  <a:gd name="T15" fmla="*/ 17 h 18"/>
                  <a:gd name="T16" fmla="*/ 3 w 4"/>
                  <a:gd name="T17" fmla="*/ 16 h 18"/>
                  <a:gd name="T18" fmla="*/ 2 w 4"/>
                  <a:gd name="T19" fmla="*/ 13 h 18"/>
                  <a:gd name="T20" fmla="*/ 2 w 4"/>
                  <a:gd name="T21" fmla="*/ 9 h 18"/>
                  <a:gd name="T22" fmla="*/ 2 w 4"/>
                  <a:gd name="T23" fmla="*/ 4 h 18"/>
                  <a:gd name="T24" fmla="*/ 2 w 4"/>
                  <a:gd name="T25" fmla="*/ 2 h 18"/>
                  <a:gd name="T26" fmla="*/ 2 w 4"/>
                  <a:gd name="T27" fmla="*/ 1 h 18"/>
                  <a:gd name="T28" fmla="*/ 2 w 4"/>
                  <a:gd name="T29" fmla="*/ 1 h 18"/>
                  <a:gd name="T30" fmla="*/ 1 w 4"/>
                  <a:gd name="T31" fmla="*/ 1 h 18"/>
                  <a:gd name="T32" fmla="*/ 2 w 4"/>
                  <a:gd name="T33" fmla="*/ 0 h 18"/>
                  <a:gd name="T34" fmla="*/ 2 w 4"/>
                  <a:gd name="T35" fmla="*/ 1 h 18"/>
                  <a:gd name="T36" fmla="*/ 2 w 4"/>
                  <a:gd name="T37" fmla="*/ 2 h 18"/>
                  <a:gd name="T38" fmla="*/ 3 w 4"/>
                  <a:gd name="T39" fmla="*/ 4 h 18"/>
                  <a:gd name="T40" fmla="*/ 4 w 4"/>
                  <a:gd name="T41" fmla="*/ 9 h 18"/>
                  <a:gd name="T42" fmla="*/ 4 w 4"/>
                  <a:gd name="T43" fmla="*/ 13 h 18"/>
                  <a:gd name="T44" fmla="*/ 4 w 4"/>
                  <a:gd name="T45" fmla="*/ 15 h 18"/>
                  <a:gd name="T46" fmla="*/ 4 w 4"/>
                  <a:gd name="T47" fmla="*/ 17 h 18"/>
                  <a:gd name="T48" fmla="*/ 4 w 4"/>
                  <a:gd name="T49" fmla="*/ 18 h 18"/>
                  <a:gd name="T50" fmla="*/ 3 w 4"/>
                  <a:gd name="T51" fmla="*/ 18 h 18"/>
                  <a:gd name="T52" fmla="*/ 2 w 4"/>
                  <a:gd name="T53" fmla="*/ 18 h 18"/>
                  <a:gd name="T54" fmla="*/ 2 w 4"/>
                  <a:gd name="T55" fmla="*/ 16 h 18"/>
                  <a:gd name="T56" fmla="*/ 2 w 4"/>
                  <a:gd name="T57" fmla="*/ 14 h 18"/>
                  <a:gd name="T58" fmla="*/ 1 w 4"/>
                  <a:gd name="T59" fmla="*/ 10 h 18"/>
                  <a:gd name="T60" fmla="*/ 1 w 4"/>
                  <a:gd name="T6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" h="18">
                    <a:moveTo>
                      <a:pt x="2" y="1"/>
                    </a:moveTo>
                    <a:cubicBezTo>
                      <a:pt x="2" y="4"/>
                      <a:pt x="3" y="7"/>
                      <a:pt x="2" y="10"/>
                    </a:cubicBezTo>
                    <a:cubicBezTo>
                      <a:pt x="2" y="11"/>
                      <a:pt x="2" y="13"/>
                      <a:pt x="2" y="14"/>
                    </a:cubicBezTo>
                    <a:cubicBezTo>
                      <a:pt x="2" y="15"/>
                      <a:pt x="2" y="16"/>
                      <a:pt x="3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5"/>
                      <a:pt x="2" y="14"/>
                      <a:pt x="2" y="13"/>
                    </a:cubicBezTo>
                    <a:cubicBezTo>
                      <a:pt x="2" y="12"/>
                      <a:pt x="2" y="10"/>
                      <a:pt x="2" y="9"/>
                    </a:cubicBezTo>
                    <a:cubicBezTo>
                      <a:pt x="2" y="7"/>
                      <a:pt x="2" y="6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1"/>
                    </a:cubicBezTo>
                    <a:close/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7"/>
                      <a:pt x="4" y="9"/>
                    </a:cubicBezTo>
                    <a:cubicBezTo>
                      <a:pt x="4" y="10"/>
                      <a:pt x="4" y="12"/>
                      <a:pt x="4" y="13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4" y="17"/>
                      <a:pt x="4" y="17"/>
                      <a:pt x="4" y="18"/>
                    </a:cubicBezTo>
                    <a:cubicBezTo>
                      <a:pt x="4" y="18"/>
                      <a:pt x="3" y="18"/>
                      <a:pt x="3" y="18"/>
                    </a:cubicBezTo>
                    <a:cubicBezTo>
                      <a:pt x="3" y="18"/>
                      <a:pt x="2" y="18"/>
                      <a:pt x="2" y="18"/>
                    </a:cubicBezTo>
                    <a:cubicBezTo>
                      <a:pt x="2" y="17"/>
                      <a:pt x="2" y="17"/>
                      <a:pt x="2" y="16"/>
                    </a:cubicBezTo>
                    <a:cubicBezTo>
                      <a:pt x="2" y="16"/>
                      <a:pt x="2" y="15"/>
                      <a:pt x="2" y="14"/>
                    </a:cubicBezTo>
                    <a:cubicBezTo>
                      <a:pt x="2" y="13"/>
                      <a:pt x="1" y="11"/>
                      <a:pt x="1" y="10"/>
                    </a:cubicBezTo>
                    <a:cubicBezTo>
                      <a:pt x="0" y="7"/>
                      <a:pt x="1" y="4"/>
                      <a:pt x="1" y="1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9" name="Freeform 453">
                <a:extLst>
                  <a:ext uri="{FF2B5EF4-FFF2-40B4-BE49-F238E27FC236}">
                    <a16:creationId xmlns:a16="http://schemas.microsoft.com/office/drawing/2014/main" id="{0DB0F69E-E4D8-4F86-8F3D-C2F39D621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088"/>
                <a:ext cx="10" cy="52"/>
              </a:xfrm>
              <a:custGeom>
                <a:avLst/>
                <a:gdLst>
                  <a:gd name="T0" fmla="*/ 3 w 4"/>
                  <a:gd name="T1" fmla="*/ 1 h 21"/>
                  <a:gd name="T2" fmla="*/ 2 w 4"/>
                  <a:gd name="T3" fmla="*/ 11 h 21"/>
                  <a:gd name="T4" fmla="*/ 1 w 4"/>
                  <a:gd name="T5" fmla="*/ 15 h 21"/>
                  <a:gd name="T6" fmla="*/ 0 w 4"/>
                  <a:gd name="T7" fmla="*/ 20 h 21"/>
                  <a:gd name="T8" fmla="*/ 1 w 4"/>
                  <a:gd name="T9" fmla="*/ 20 h 21"/>
                  <a:gd name="T10" fmla="*/ 2 w 4"/>
                  <a:gd name="T11" fmla="*/ 15 h 21"/>
                  <a:gd name="T12" fmla="*/ 3 w 4"/>
                  <a:gd name="T13" fmla="*/ 11 h 21"/>
                  <a:gd name="T14" fmla="*/ 4 w 4"/>
                  <a:gd name="T15" fmla="*/ 1 h 21"/>
                  <a:gd name="T16" fmla="*/ 3 w 4"/>
                  <a:gd name="T17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1">
                    <a:moveTo>
                      <a:pt x="3" y="1"/>
                    </a:moveTo>
                    <a:cubicBezTo>
                      <a:pt x="2" y="4"/>
                      <a:pt x="2" y="7"/>
                      <a:pt x="2" y="11"/>
                    </a:cubicBezTo>
                    <a:cubicBezTo>
                      <a:pt x="1" y="12"/>
                      <a:pt x="1" y="14"/>
                      <a:pt x="1" y="15"/>
                    </a:cubicBezTo>
                    <a:cubicBezTo>
                      <a:pt x="0" y="17"/>
                      <a:pt x="0" y="18"/>
                      <a:pt x="0" y="20"/>
                    </a:cubicBezTo>
                    <a:cubicBezTo>
                      <a:pt x="0" y="20"/>
                      <a:pt x="0" y="21"/>
                      <a:pt x="1" y="20"/>
                    </a:cubicBezTo>
                    <a:cubicBezTo>
                      <a:pt x="2" y="19"/>
                      <a:pt x="2" y="17"/>
                      <a:pt x="2" y="15"/>
                    </a:cubicBezTo>
                    <a:cubicBezTo>
                      <a:pt x="2" y="14"/>
                      <a:pt x="2" y="12"/>
                      <a:pt x="3" y="11"/>
                    </a:cubicBezTo>
                    <a:cubicBezTo>
                      <a:pt x="3" y="7"/>
                      <a:pt x="3" y="4"/>
                      <a:pt x="4" y="1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1C2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0" name="Freeform 454">
                <a:extLst>
                  <a:ext uri="{FF2B5EF4-FFF2-40B4-BE49-F238E27FC236}">
                    <a16:creationId xmlns:a16="http://schemas.microsoft.com/office/drawing/2014/main" id="{5ED97495-5698-4330-B6FF-97D03E602D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60" y="2088"/>
                <a:ext cx="12" cy="52"/>
              </a:xfrm>
              <a:custGeom>
                <a:avLst/>
                <a:gdLst>
                  <a:gd name="T0" fmla="*/ 4 w 5"/>
                  <a:gd name="T1" fmla="*/ 1 h 21"/>
                  <a:gd name="T2" fmla="*/ 3 w 5"/>
                  <a:gd name="T3" fmla="*/ 11 h 21"/>
                  <a:gd name="T4" fmla="*/ 2 w 5"/>
                  <a:gd name="T5" fmla="*/ 16 h 21"/>
                  <a:gd name="T6" fmla="*/ 1 w 5"/>
                  <a:gd name="T7" fmla="*/ 19 h 21"/>
                  <a:gd name="T8" fmla="*/ 1 w 5"/>
                  <a:gd name="T9" fmla="*/ 20 h 21"/>
                  <a:gd name="T10" fmla="*/ 1 w 5"/>
                  <a:gd name="T11" fmla="*/ 20 h 21"/>
                  <a:gd name="T12" fmla="*/ 2 w 5"/>
                  <a:gd name="T13" fmla="*/ 15 h 21"/>
                  <a:gd name="T14" fmla="*/ 3 w 5"/>
                  <a:gd name="T15" fmla="*/ 10 h 21"/>
                  <a:gd name="T16" fmla="*/ 4 w 5"/>
                  <a:gd name="T17" fmla="*/ 5 h 21"/>
                  <a:gd name="T18" fmla="*/ 4 w 5"/>
                  <a:gd name="T19" fmla="*/ 2 h 21"/>
                  <a:gd name="T20" fmla="*/ 4 w 5"/>
                  <a:gd name="T21" fmla="*/ 1 h 21"/>
                  <a:gd name="T22" fmla="*/ 4 w 5"/>
                  <a:gd name="T23" fmla="*/ 1 h 21"/>
                  <a:gd name="T24" fmla="*/ 4 w 5"/>
                  <a:gd name="T25" fmla="*/ 1 h 21"/>
                  <a:gd name="T26" fmla="*/ 5 w 5"/>
                  <a:gd name="T27" fmla="*/ 1 h 21"/>
                  <a:gd name="T28" fmla="*/ 5 w 5"/>
                  <a:gd name="T29" fmla="*/ 2 h 21"/>
                  <a:gd name="T30" fmla="*/ 5 w 5"/>
                  <a:gd name="T31" fmla="*/ 5 h 21"/>
                  <a:gd name="T32" fmla="*/ 5 w 5"/>
                  <a:gd name="T33" fmla="*/ 10 h 21"/>
                  <a:gd name="T34" fmla="*/ 4 w 5"/>
                  <a:gd name="T35" fmla="*/ 15 h 21"/>
                  <a:gd name="T36" fmla="*/ 2 w 5"/>
                  <a:gd name="T37" fmla="*/ 20 h 21"/>
                  <a:gd name="T38" fmla="*/ 1 w 5"/>
                  <a:gd name="T39" fmla="*/ 21 h 21"/>
                  <a:gd name="T40" fmla="*/ 0 w 5"/>
                  <a:gd name="T41" fmla="*/ 20 h 21"/>
                  <a:gd name="T42" fmla="*/ 0 w 5"/>
                  <a:gd name="T43" fmla="*/ 19 h 21"/>
                  <a:gd name="T44" fmla="*/ 1 w 5"/>
                  <a:gd name="T45" fmla="*/ 16 h 21"/>
                  <a:gd name="T46" fmla="*/ 2 w 5"/>
                  <a:gd name="T47" fmla="*/ 11 h 21"/>
                  <a:gd name="T48" fmla="*/ 4 w 5"/>
                  <a:gd name="T4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" h="21">
                    <a:moveTo>
                      <a:pt x="4" y="1"/>
                    </a:moveTo>
                    <a:cubicBezTo>
                      <a:pt x="3" y="4"/>
                      <a:pt x="4" y="8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7"/>
                      <a:pt x="1" y="18"/>
                      <a:pt x="1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18"/>
                      <a:pt x="2" y="17"/>
                      <a:pt x="2" y="15"/>
                    </a:cubicBezTo>
                    <a:cubicBezTo>
                      <a:pt x="2" y="13"/>
                      <a:pt x="3" y="11"/>
                      <a:pt x="3" y="10"/>
                    </a:cubicBezTo>
                    <a:cubicBezTo>
                      <a:pt x="3" y="8"/>
                      <a:pt x="3" y="6"/>
                      <a:pt x="4" y="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  <a:moveTo>
                      <a:pt x="4" y="1"/>
                    </a:moveTo>
                    <a:cubicBezTo>
                      <a:pt x="4" y="0"/>
                      <a:pt x="5" y="0"/>
                      <a:pt x="5" y="1"/>
                    </a:cubicBezTo>
                    <a:cubicBezTo>
                      <a:pt x="5" y="1"/>
                      <a:pt x="5" y="2"/>
                      <a:pt x="5" y="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5" y="8"/>
                      <a:pt x="5" y="10"/>
                    </a:cubicBezTo>
                    <a:cubicBezTo>
                      <a:pt x="5" y="12"/>
                      <a:pt x="4" y="13"/>
                      <a:pt x="4" y="15"/>
                    </a:cubicBezTo>
                    <a:cubicBezTo>
                      <a:pt x="3" y="17"/>
                      <a:pt x="3" y="19"/>
                      <a:pt x="2" y="20"/>
                    </a:cubicBezTo>
                    <a:cubicBezTo>
                      <a:pt x="2" y="21"/>
                      <a:pt x="2" y="21"/>
                      <a:pt x="1" y="21"/>
                    </a:cubicBezTo>
                    <a:cubicBezTo>
                      <a:pt x="1" y="21"/>
                      <a:pt x="0" y="20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8"/>
                      <a:pt x="1" y="17"/>
                      <a:pt x="1" y="16"/>
                    </a:cubicBezTo>
                    <a:cubicBezTo>
                      <a:pt x="1" y="14"/>
                      <a:pt x="1" y="13"/>
                      <a:pt x="2" y="11"/>
                    </a:cubicBezTo>
                    <a:cubicBezTo>
                      <a:pt x="2" y="7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1" name="Freeform 455">
                <a:extLst>
                  <a:ext uri="{FF2B5EF4-FFF2-40B4-BE49-F238E27FC236}">
                    <a16:creationId xmlns:a16="http://schemas.microsoft.com/office/drawing/2014/main" id="{A652389F-A6F0-4D71-9898-27B9449A5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2002"/>
                <a:ext cx="15" cy="44"/>
              </a:xfrm>
              <a:custGeom>
                <a:avLst/>
                <a:gdLst>
                  <a:gd name="T0" fmla="*/ 1 w 6"/>
                  <a:gd name="T1" fmla="*/ 1 h 18"/>
                  <a:gd name="T2" fmla="*/ 0 w 6"/>
                  <a:gd name="T3" fmla="*/ 1 h 18"/>
                  <a:gd name="T4" fmla="*/ 0 w 6"/>
                  <a:gd name="T5" fmla="*/ 3 h 18"/>
                  <a:gd name="T6" fmla="*/ 1 w 6"/>
                  <a:gd name="T7" fmla="*/ 6 h 18"/>
                  <a:gd name="T8" fmla="*/ 3 w 6"/>
                  <a:gd name="T9" fmla="*/ 12 h 18"/>
                  <a:gd name="T10" fmla="*/ 5 w 6"/>
                  <a:gd name="T11" fmla="*/ 18 h 18"/>
                  <a:gd name="T12" fmla="*/ 6 w 6"/>
                  <a:gd name="T13" fmla="*/ 17 h 18"/>
                  <a:gd name="T14" fmla="*/ 4 w 6"/>
                  <a:gd name="T15" fmla="*/ 13 h 18"/>
                  <a:gd name="T16" fmla="*/ 3 w 6"/>
                  <a:gd name="T17" fmla="*/ 9 h 18"/>
                  <a:gd name="T18" fmla="*/ 2 w 6"/>
                  <a:gd name="T19" fmla="*/ 5 h 18"/>
                  <a:gd name="T20" fmla="*/ 1 w 6"/>
                  <a:gd name="T21" fmla="*/ 3 h 18"/>
                  <a:gd name="T22" fmla="*/ 1 w 6"/>
                  <a:gd name="T23" fmla="*/ 2 h 18"/>
                  <a:gd name="T24" fmla="*/ 1 w 6"/>
                  <a:gd name="T25" fmla="*/ 2 h 18"/>
                  <a:gd name="T26" fmla="*/ 1 w 6"/>
                  <a:gd name="T27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8">
                    <a:moveTo>
                      <a:pt x="1" y="1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1" y="5"/>
                      <a:pt x="1" y="6"/>
                    </a:cubicBezTo>
                    <a:cubicBezTo>
                      <a:pt x="1" y="8"/>
                      <a:pt x="2" y="10"/>
                      <a:pt x="3" y="12"/>
                    </a:cubicBezTo>
                    <a:cubicBezTo>
                      <a:pt x="3" y="14"/>
                      <a:pt x="4" y="16"/>
                      <a:pt x="5" y="18"/>
                    </a:cubicBezTo>
                    <a:cubicBezTo>
                      <a:pt x="6" y="18"/>
                      <a:pt x="6" y="18"/>
                      <a:pt x="6" y="17"/>
                    </a:cubicBezTo>
                    <a:cubicBezTo>
                      <a:pt x="6" y="16"/>
                      <a:pt x="5" y="15"/>
                      <a:pt x="4" y="13"/>
                    </a:cubicBezTo>
                    <a:cubicBezTo>
                      <a:pt x="4" y="12"/>
                      <a:pt x="3" y="11"/>
                      <a:pt x="3" y="9"/>
                    </a:cubicBezTo>
                    <a:cubicBezTo>
                      <a:pt x="2" y="8"/>
                      <a:pt x="2" y="7"/>
                      <a:pt x="2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C2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2" name="Freeform 456">
                <a:extLst>
                  <a:ext uri="{FF2B5EF4-FFF2-40B4-BE49-F238E27FC236}">
                    <a16:creationId xmlns:a16="http://schemas.microsoft.com/office/drawing/2014/main" id="{46FF8A91-0320-4E2C-8594-E8BA57A50A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7" y="2002"/>
                <a:ext cx="18" cy="47"/>
              </a:xfrm>
              <a:custGeom>
                <a:avLst/>
                <a:gdLst>
                  <a:gd name="T0" fmla="*/ 1 w 7"/>
                  <a:gd name="T1" fmla="*/ 1 h 19"/>
                  <a:gd name="T2" fmla="*/ 1 w 7"/>
                  <a:gd name="T3" fmla="*/ 1 h 19"/>
                  <a:gd name="T4" fmla="*/ 1 w 7"/>
                  <a:gd name="T5" fmla="*/ 2 h 19"/>
                  <a:gd name="T6" fmla="*/ 1 w 7"/>
                  <a:gd name="T7" fmla="*/ 4 h 19"/>
                  <a:gd name="T8" fmla="*/ 2 w 7"/>
                  <a:gd name="T9" fmla="*/ 6 h 19"/>
                  <a:gd name="T10" fmla="*/ 2 w 7"/>
                  <a:gd name="T11" fmla="*/ 8 h 19"/>
                  <a:gd name="T12" fmla="*/ 3 w 7"/>
                  <a:gd name="T13" fmla="*/ 13 h 19"/>
                  <a:gd name="T14" fmla="*/ 5 w 7"/>
                  <a:gd name="T15" fmla="*/ 17 h 19"/>
                  <a:gd name="T16" fmla="*/ 6 w 7"/>
                  <a:gd name="T17" fmla="*/ 17 h 19"/>
                  <a:gd name="T18" fmla="*/ 6 w 7"/>
                  <a:gd name="T19" fmla="*/ 17 h 19"/>
                  <a:gd name="T20" fmla="*/ 6 w 7"/>
                  <a:gd name="T21" fmla="*/ 17 h 19"/>
                  <a:gd name="T22" fmla="*/ 5 w 7"/>
                  <a:gd name="T23" fmla="*/ 17 h 19"/>
                  <a:gd name="T24" fmla="*/ 4 w 7"/>
                  <a:gd name="T25" fmla="*/ 15 h 19"/>
                  <a:gd name="T26" fmla="*/ 2 w 7"/>
                  <a:gd name="T27" fmla="*/ 11 h 19"/>
                  <a:gd name="T28" fmla="*/ 1 w 7"/>
                  <a:gd name="T29" fmla="*/ 2 h 19"/>
                  <a:gd name="T30" fmla="*/ 1 w 7"/>
                  <a:gd name="T31" fmla="*/ 2 h 19"/>
                  <a:gd name="T32" fmla="*/ 1 w 7"/>
                  <a:gd name="T33" fmla="*/ 1 h 19"/>
                  <a:gd name="T34" fmla="*/ 1 w 7"/>
                  <a:gd name="T35" fmla="*/ 1 h 19"/>
                  <a:gd name="T36" fmla="*/ 1 w 7"/>
                  <a:gd name="T37" fmla="*/ 1 h 19"/>
                  <a:gd name="T38" fmla="*/ 1 w 7"/>
                  <a:gd name="T39" fmla="*/ 1 h 19"/>
                  <a:gd name="T40" fmla="*/ 1 w 7"/>
                  <a:gd name="T41" fmla="*/ 1 h 19"/>
                  <a:gd name="T42" fmla="*/ 1 w 7"/>
                  <a:gd name="T43" fmla="*/ 2 h 19"/>
                  <a:gd name="T44" fmla="*/ 1 w 7"/>
                  <a:gd name="T45" fmla="*/ 2 h 19"/>
                  <a:gd name="T46" fmla="*/ 1 w 7"/>
                  <a:gd name="T47" fmla="*/ 2 h 19"/>
                  <a:gd name="T48" fmla="*/ 4 w 7"/>
                  <a:gd name="T49" fmla="*/ 10 h 19"/>
                  <a:gd name="T50" fmla="*/ 6 w 7"/>
                  <a:gd name="T51" fmla="*/ 15 h 19"/>
                  <a:gd name="T52" fmla="*/ 7 w 7"/>
                  <a:gd name="T53" fmla="*/ 17 h 19"/>
                  <a:gd name="T54" fmla="*/ 7 w 7"/>
                  <a:gd name="T55" fmla="*/ 18 h 19"/>
                  <a:gd name="T56" fmla="*/ 6 w 7"/>
                  <a:gd name="T57" fmla="*/ 19 h 19"/>
                  <a:gd name="T58" fmla="*/ 5 w 7"/>
                  <a:gd name="T59" fmla="*/ 18 h 19"/>
                  <a:gd name="T60" fmla="*/ 5 w 7"/>
                  <a:gd name="T61" fmla="*/ 18 h 19"/>
                  <a:gd name="T62" fmla="*/ 5 w 7"/>
                  <a:gd name="T63" fmla="*/ 17 h 19"/>
                  <a:gd name="T64" fmla="*/ 1 w 7"/>
                  <a:gd name="T65" fmla="*/ 9 h 19"/>
                  <a:gd name="T66" fmla="*/ 0 w 7"/>
                  <a:gd name="T67" fmla="*/ 4 h 19"/>
                  <a:gd name="T68" fmla="*/ 0 w 7"/>
                  <a:gd name="T69" fmla="*/ 2 h 19"/>
                  <a:gd name="T70" fmla="*/ 0 w 7"/>
                  <a:gd name="T71" fmla="*/ 0 h 19"/>
                  <a:gd name="T72" fmla="*/ 1 w 7"/>
                  <a:gd name="T73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19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1" y="5"/>
                      <a:pt x="2" y="6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10"/>
                      <a:pt x="3" y="11"/>
                      <a:pt x="3" y="13"/>
                    </a:cubicBezTo>
                    <a:cubicBezTo>
                      <a:pt x="4" y="14"/>
                      <a:pt x="4" y="16"/>
                      <a:pt x="5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3" y="13"/>
                      <a:pt x="2" y="11"/>
                    </a:cubicBezTo>
                    <a:cubicBezTo>
                      <a:pt x="1" y="8"/>
                      <a:pt x="1" y="5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5"/>
                      <a:pt x="3" y="8"/>
                      <a:pt x="4" y="10"/>
                    </a:cubicBezTo>
                    <a:cubicBezTo>
                      <a:pt x="5" y="12"/>
                      <a:pt x="5" y="13"/>
                      <a:pt x="6" y="15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7" y="18"/>
                      <a:pt x="7" y="18"/>
                    </a:cubicBezTo>
                    <a:cubicBezTo>
                      <a:pt x="7" y="18"/>
                      <a:pt x="6" y="19"/>
                      <a:pt x="6" y="19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3" y="15"/>
                      <a:pt x="2" y="12"/>
                      <a:pt x="1" y="9"/>
                    </a:cubicBezTo>
                    <a:cubicBezTo>
                      <a:pt x="0" y="7"/>
                      <a:pt x="0" y="6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A67C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3" name="Freeform 457">
                <a:extLst>
                  <a:ext uri="{FF2B5EF4-FFF2-40B4-BE49-F238E27FC236}">
                    <a16:creationId xmlns:a16="http://schemas.microsoft.com/office/drawing/2014/main" id="{15548C78-4AE6-44E5-AECC-DFC1F9B45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2002"/>
                <a:ext cx="5" cy="39"/>
              </a:xfrm>
              <a:custGeom>
                <a:avLst/>
                <a:gdLst>
                  <a:gd name="T0" fmla="*/ 2 w 2"/>
                  <a:gd name="T1" fmla="*/ 0 h 16"/>
                  <a:gd name="T2" fmla="*/ 0 w 2"/>
                  <a:gd name="T3" fmla="*/ 15 h 16"/>
                  <a:gd name="T4" fmla="*/ 1 w 2"/>
                  <a:gd name="T5" fmla="*/ 15 h 16"/>
                  <a:gd name="T6" fmla="*/ 2 w 2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6">
                    <a:moveTo>
                      <a:pt x="2" y="0"/>
                    </a:moveTo>
                    <a:cubicBezTo>
                      <a:pt x="2" y="5"/>
                      <a:pt x="1" y="10"/>
                      <a:pt x="0" y="15"/>
                    </a:cubicBezTo>
                    <a:cubicBezTo>
                      <a:pt x="0" y="16"/>
                      <a:pt x="1" y="16"/>
                      <a:pt x="1" y="15"/>
                    </a:cubicBezTo>
                    <a:cubicBezTo>
                      <a:pt x="2" y="10"/>
                      <a:pt x="2" y="5"/>
                      <a:pt x="2" y="0"/>
                    </a:cubicBezTo>
                    <a:close/>
                  </a:path>
                </a:pathLst>
              </a:custGeom>
              <a:solidFill>
                <a:srgbClr val="1C2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71" name="Freeform 459">
              <a:extLst>
                <a:ext uri="{FF2B5EF4-FFF2-40B4-BE49-F238E27FC236}">
                  <a16:creationId xmlns:a16="http://schemas.microsoft.com/office/drawing/2014/main" id="{AB801F4D-B189-4DFA-9F8E-D56431F146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6991" y="2842418"/>
              <a:ext cx="12700" cy="61913"/>
            </a:xfrm>
            <a:custGeom>
              <a:avLst/>
              <a:gdLst>
                <a:gd name="T0" fmla="*/ 2 w 3"/>
                <a:gd name="T1" fmla="*/ 0 h 16"/>
                <a:gd name="T2" fmla="*/ 2 w 3"/>
                <a:gd name="T3" fmla="*/ 8 h 16"/>
                <a:gd name="T4" fmla="*/ 1 w 3"/>
                <a:gd name="T5" fmla="*/ 12 h 16"/>
                <a:gd name="T6" fmla="*/ 1 w 3"/>
                <a:gd name="T7" fmla="*/ 14 h 16"/>
                <a:gd name="T8" fmla="*/ 1 w 3"/>
                <a:gd name="T9" fmla="*/ 15 h 16"/>
                <a:gd name="T10" fmla="*/ 1 w 3"/>
                <a:gd name="T11" fmla="*/ 15 h 16"/>
                <a:gd name="T12" fmla="*/ 1 w 3"/>
                <a:gd name="T13" fmla="*/ 12 h 16"/>
                <a:gd name="T14" fmla="*/ 1 w 3"/>
                <a:gd name="T15" fmla="*/ 7 h 16"/>
                <a:gd name="T16" fmla="*/ 2 w 3"/>
                <a:gd name="T17" fmla="*/ 3 h 16"/>
                <a:gd name="T18" fmla="*/ 2 w 3"/>
                <a:gd name="T19" fmla="*/ 1 h 16"/>
                <a:gd name="T20" fmla="*/ 2 w 3"/>
                <a:gd name="T21" fmla="*/ 0 h 16"/>
                <a:gd name="T22" fmla="*/ 2 w 3"/>
                <a:gd name="T23" fmla="*/ 0 h 16"/>
                <a:gd name="T24" fmla="*/ 2 w 3"/>
                <a:gd name="T25" fmla="*/ 0 h 16"/>
                <a:gd name="T26" fmla="*/ 2 w 3"/>
                <a:gd name="T27" fmla="*/ 0 h 16"/>
                <a:gd name="T28" fmla="*/ 2 w 3"/>
                <a:gd name="T29" fmla="*/ 0 h 16"/>
                <a:gd name="T30" fmla="*/ 3 w 3"/>
                <a:gd name="T31" fmla="*/ 1 h 16"/>
                <a:gd name="T32" fmla="*/ 3 w 3"/>
                <a:gd name="T33" fmla="*/ 3 h 16"/>
                <a:gd name="T34" fmla="*/ 3 w 3"/>
                <a:gd name="T35" fmla="*/ 8 h 16"/>
                <a:gd name="T36" fmla="*/ 3 w 3"/>
                <a:gd name="T37" fmla="*/ 12 h 16"/>
                <a:gd name="T38" fmla="*/ 2 w 3"/>
                <a:gd name="T39" fmla="*/ 14 h 16"/>
                <a:gd name="T40" fmla="*/ 2 w 3"/>
                <a:gd name="T41" fmla="*/ 15 h 16"/>
                <a:gd name="T42" fmla="*/ 2 w 3"/>
                <a:gd name="T43" fmla="*/ 15 h 16"/>
                <a:gd name="T44" fmla="*/ 1 w 3"/>
                <a:gd name="T45" fmla="*/ 16 h 16"/>
                <a:gd name="T46" fmla="*/ 0 w 3"/>
                <a:gd name="T47" fmla="*/ 15 h 16"/>
                <a:gd name="T48" fmla="*/ 0 w 3"/>
                <a:gd name="T49" fmla="*/ 14 h 16"/>
                <a:gd name="T50" fmla="*/ 0 w 3"/>
                <a:gd name="T51" fmla="*/ 12 h 16"/>
                <a:gd name="T52" fmla="*/ 0 w 3"/>
                <a:gd name="T53" fmla="*/ 8 h 16"/>
                <a:gd name="T54" fmla="*/ 2 w 3"/>
                <a:gd name="T5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" h="16">
                  <a:moveTo>
                    <a:pt x="2" y="0"/>
                  </a:moveTo>
                  <a:cubicBezTo>
                    <a:pt x="2" y="3"/>
                    <a:pt x="3" y="5"/>
                    <a:pt x="2" y="8"/>
                  </a:cubicBezTo>
                  <a:cubicBezTo>
                    <a:pt x="2" y="10"/>
                    <a:pt x="1" y="11"/>
                    <a:pt x="1" y="12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5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9"/>
                    <a:pt x="3" y="10"/>
                    <a:pt x="3" y="12"/>
                  </a:cubicBezTo>
                  <a:cubicBezTo>
                    <a:pt x="3" y="12"/>
                    <a:pt x="3" y="13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1" y="11"/>
                    <a:pt x="0" y="9"/>
                    <a:pt x="0" y="8"/>
                  </a:cubicBezTo>
                  <a:cubicBezTo>
                    <a:pt x="0" y="5"/>
                    <a:pt x="2" y="3"/>
                    <a:pt x="2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2" name="Freeform 460">
              <a:extLst>
                <a:ext uri="{FF2B5EF4-FFF2-40B4-BE49-F238E27FC236}">
                  <a16:creationId xmlns:a16="http://schemas.microsoft.com/office/drawing/2014/main" id="{50293A2E-BEC6-4F08-A300-E37A5E053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6991" y="2842418"/>
              <a:ext cx="42863" cy="69850"/>
            </a:xfrm>
            <a:custGeom>
              <a:avLst/>
              <a:gdLst>
                <a:gd name="T0" fmla="*/ 11 w 11"/>
                <a:gd name="T1" fmla="*/ 0 h 18"/>
                <a:gd name="T2" fmla="*/ 0 w 11"/>
                <a:gd name="T3" fmla="*/ 16 h 18"/>
                <a:gd name="T4" fmla="*/ 2 w 11"/>
                <a:gd name="T5" fmla="*/ 17 h 18"/>
                <a:gd name="T6" fmla="*/ 11 w 11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8">
                  <a:moveTo>
                    <a:pt x="11" y="0"/>
                  </a:moveTo>
                  <a:cubicBezTo>
                    <a:pt x="8" y="6"/>
                    <a:pt x="5" y="11"/>
                    <a:pt x="0" y="16"/>
                  </a:cubicBezTo>
                  <a:cubicBezTo>
                    <a:pt x="0" y="17"/>
                    <a:pt x="1" y="18"/>
                    <a:pt x="2" y="17"/>
                  </a:cubicBezTo>
                  <a:cubicBezTo>
                    <a:pt x="6" y="12"/>
                    <a:pt x="9" y="6"/>
                    <a:pt x="11" y="0"/>
                  </a:cubicBezTo>
                  <a:close/>
                </a:path>
              </a:pathLst>
            </a:custGeom>
            <a:solidFill>
              <a:srgbClr val="1C2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3" name="Freeform 461">
              <a:extLst>
                <a:ext uri="{FF2B5EF4-FFF2-40B4-BE49-F238E27FC236}">
                  <a16:creationId xmlns:a16="http://schemas.microsoft.com/office/drawing/2014/main" id="{D6F39C79-6369-4CBE-853D-F6C4F43914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6991" y="2842418"/>
              <a:ext cx="47625" cy="69850"/>
            </a:xfrm>
            <a:custGeom>
              <a:avLst/>
              <a:gdLst>
                <a:gd name="T0" fmla="*/ 11 w 12"/>
                <a:gd name="T1" fmla="*/ 0 h 18"/>
                <a:gd name="T2" fmla="*/ 6 w 12"/>
                <a:gd name="T3" fmla="*/ 10 h 18"/>
                <a:gd name="T4" fmla="*/ 3 w 12"/>
                <a:gd name="T5" fmla="*/ 14 h 18"/>
                <a:gd name="T6" fmla="*/ 1 w 12"/>
                <a:gd name="T7" fmla="*/ 16 h 18"/>
                <a:gd name="T8" fmla="*/ 1 w 12"/>
                <a:gd name="T9" fmla="*/ 17 h 18"/>
                <a:gd name="T10" fmla="*/ 1 w 12"/>
                <a:gd name="T11" fmla="*/ 17 h 18"/>
                <a:gd name="T12" fmla="*/ 1 w 12"/>
                <a:gd name="T13" fmla="*/ 17 h 18"/>
                <a:gd name="T14" fmla="*/ 2 w 12"/>
                <a:gd name="T15" fmla="*/ 16 h 18"/>
                <a:gd name="T16" fmla="*/ 4 w 12"/>
                <a:gd name="T17" fmla="*/ 13 h 18"/>
                <a:gd name="T18" fmla="*/ 6 w 12"/>
                <a:gd name="T19" fmla="*/ 9 h 18"/>
                <a:gd name="T20" fmla="*/ 9 w 12"/>
                <a:gd name="T21" fmla="*/ 5 h 18"/>
                <a:gd name="T22" fmla="*/ 10 w 12"/>
                <a:gd name="T23" fmla="*/ 2 h 18"/>
                <a:gd name="T24" fmla="*/ 11 w 12"/>
                <a:gd name="T25" fmla="*/ 1 h 18"/>
                <a:gd name="T26" fmla="*/ 11 w 12"/>
                <a:gd name="T27" fmla="*/ 0 h 18"/>
                <a:gd name="T28" fmla="*/ 11 w 12"/>
                <a:gd name="T29" fmla="*/ 0 h 18"/>
                <a:gd name="T30" fmla="*/ 12 w 12"/>
                <a:gd name="T31" fmla="*/ 0 h 18"/>
                <a:gd name="T32" fmla="*/ 12 w 12"/>
                <a:gd name="T33" fmla="*/ 0 h 18"/>
                <a:gd name="T34" fmla="*/ 11 w 12"/>
                <a:gd name="T35" fmla="*/ 1 h 18"/>
                <a:gd name="T36" fmla="*/ 11 w 12"/>
                <a:gd name="T37" fmla="*/ 1 h 18"/>
                <a:gd name="T38" fmla="*/ 11 w 12"/>
                <a:gd name="T39" fmla="*/ 3 h 18"/>
                <a:gd name="T40" fmla="*/ 10 w 12"/>
                <a:gd name="T41" fmla="*/ 5 h 18"/>
                <a:gd name="T42" fmla="*/ 8 w 12"/>
                <a:gd name="T43" fmla="*/ 10 h 18"/>
                <a:gd name="T44" fmla="*/ 5 w 12"/>
                <a:gd name="T45" fmla="*/ 14 h 18"/>
                <a:gd name="T46" fmla="*/ 3 w 12"/>
                <a:gd name="T47" fmla="*/ 17 h 18"/>
                <a:gd name="T48" fmla="*/ 2 w 12"/>
                <a:gd name="T49" fmla="*/ 18 h 18"/>
                <a:gd name="T50" fmla="*/ 1 w 12"/>
                <a:gd name="T51" fmla="*/ 18 h 18"/>
                <a:gd name="T52" fmla="*/ 0 w 12"/>
                <a:gd name="T53" fmla="*/ 16 h 18"/>
                <a:gd name="T54" fmla="*/ 1 w 12"/>
                <a:gd name="T55" fmla="*/ 15 h 18"/>
                <a:gd name="T56" fmla="*/ 2 w 12"/>
                <a:gd name="T57" fmla="*/ 13 h 18"/>
                <a:gd name="T58" fmla="*/ 5 w 12"/>
                <a:gd name="T59" fmla="*/ 9 h 18"/>
                <a:gd name="T60" fmla="*/ 11 w 12"/>
                <a:gd name="T6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" h="18">
                  <a:moveTo>
                    <a:pt x="11" y="0"/>
                  </a:moveTo>
                  <a:cubicBezTo>
                    <a:pt x="10" y="3"/>
                    <a:pt x="9" y="7"/>
                    <a:pt x="6" y="1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5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8" y="6"/>
                    <a:pt x="9" y="5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11" y="2"/>
                    <a:pt x="11" y="2"/>
                    <a:pt x="11" y="1"/>
                  </a:cubicBezTo>
                  <a:lnTo>
                    <a:pt x="11" y="0"/>
                  </a:lnTo>
                  <a:close/>
                  <a:moveTo>
                    <a:pt x="1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7"/>
                    <a:pt x="9" y="9"/>
                    <a:pt x="8" y="10"/>
                  </a:cubicBezTo>
                  <a:cubicBezTo>
                    <a:pt x="7" y="12"/>
                    <a:pt x="6" y="13"/>
                    <a:pt x="5" y="14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1" y="18"/>
                    <a:pt x="1" y="18"/>
                  </a:cubicBezTo>
                  <a:cubicBezTo>
                    <a:pt x="0" y="18"/>
                    <a:pt x="0" y="17"/>
                    <a:pt x="0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2" y="14"/>
                    <a:pt x="2" y="13"/>
                  </a:cubicBezTo>
                  <a:cubicBezTo>
                    <a:pt x="3" y="12"/>
                    <a:pt x="4" y="10"/>
                    <a:pt x="5" y="9"/>
                  </a:cubicBezTo>
                  <a:cubicBezTo>
                    <a:pt x="7" y="6"/>
                    <a:pt x="9" y="3"/>
                    <a:pt x="11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4" name="Freeform 462">
              <a:extLst>
                <a:ext uri="{FF2B5EF4-FFF2-40B4-BE49-F238E27FC236}">
                  <a16:creationId xmlns:a16="http://schemas.microsoft.com/office/drawing/2014/main" id="{58CEB998-0E81-4CE7-8A37-B876A156E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1916" y="2912268"/>
              <a:ext cx="15875" cy="79375"/>
            </a:xfrm>
            <a:custGeom>
              <a:avLst/>
              <a:gdLst>
                <a:gd name="T0" fmla="*/ 2 w 4"/>
                <a:gd name="T1" fmla="*/ 0 h 20"/>
                <a:gd name="T2" fmla="*/ 0 w 4"/>
                <a:gd name="T3" fmla="*/ 8 h 20"/>
                <a:gd name="T4" fmla="*/ 2 w 4"/>
                <a:gd name="T5" fmla="*/ 19 h 20"/>
                <a:gd name="T6" fmla="*/ 3 w 4"/>
                <a:gd name="T7" fmla="*/ 19 h 20"/>
                <a:gd name="T8" fmla="*/ 1 w 4"/>
                <a:gd name="T9" fmla="*/ 9 h 20"/>
                <a:gd name="T10" fmla="*/ 3 w 4"/>
                <a:gd name="T11" fmla="*/ 1 h 20"/>
                <a:gd name="T12" fmla="*/ 2 w 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2" y="0"/>
                  </a:moveTo>
                  <a:cubicBezTo>
                    <a:pt x="0" y="2"/>
                    <a:pt x="0" y="6"/>
                    <a:pt x="0" y="8"/>
                  </a:cubicBezTo>
                  <a:cubicBezTo>
                    <a:pt x="0" y="12"/>
                    <a:pt x="1" y="16"/>
                    <a:pt x="2" y="19"/>
                  </a:cubicBezTo>
                  <a:cubicBezTo>
                    <a:pt x="2" y="20"/>
                    <a:pt x="4" y="20"/>
                    <a:pt x="3" y="19"/>
                  </a:cubicBezTo>
                  <a:cubicBezTo>
                    <a:pt x="3" y="15"/>
                    <a:pt x="2" y="12"/>
                    <a:pt x="1" y="9"/>
                  </a:cubicBezTo>
                  <a:cubicBezTo>
                    <a:pt x="1" y="6"/>
                    <a:pt x="1" y="3"/>
                    <a:pt x="3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1C2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5" name="Freeform 463">
              <a:extLst>
                <a:ext uri="{FF2B5EF4-FFF2-40B4-BE49-F238E27FC236}">
                  <a16:creationId xmlns:a16="http://schemas.microsoft.com/office/drawing/2014/main" id="{20E64E73-5F17-46BF-8ECB-3DE678EE9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8741" y="2912268"/>
              <a:ext cx="19050" cy="79375"/>
            </a:xfrm>
            <a:custGeom>
              <a:avLst/>
              <a:gdLst>
                <a:gd name="T0" fmla="*/ 3 w 5"/>
                <a:gd name="T1" fmla="*/ 1 h 20"/>
                <a:gd name="T2" fmla="*/ 2 w 5"/>
                <a:gd name="T3" fmla="*/ 5 h 20"/>
                <a:gd name="T4" fmla="*/ 2 w 5"/>
                <a:gd name="T5" fmla="*/ 10 h 20"/>
                <a:gd name="T6" fmla="*/ 2 w 5"/>
                <a:gd name="T7" fmla="*/ 15 h 20"/>
                <a:gd name="T8" fmla="*/ 3 w 5"/>
                <a:gd name="T9" fmla="*/ 17 h 20"/>
                <a:gd name="T10" fmla="*/ 4 w 5"/>
                <a:gd name="T11" fmla="*/ 19 h 20"/>
                <a:gd name="T12" fmla="*/ 4 w 5"/>
                <a:gd name="T13" fmla="*/ 19 h 20"/>
                <a:gd name="T14" fmla="*/ 3 w 5"/>
                <a:gd name="T15" fmla="*/ 18 h 20"/>
                <a:gd name="T16" fmla="*/ 3 w 5"/>
                <a:gd name="T17" fmla="*/ 15 h 20"/>
                <a:gd name="T18" fmla="*/ 2 w 5"/>
                <a:gd name="T19" fmla="*/ 10 h 20"/>
                <a:gd name="T20" fmla="*/ 2 w 5"/>
                <a:gd name="T21" fmla="*/ 5 h 20"/>
                <a:gd name="T22" fmla="*/ 3 w 5"/>
                <a:gd name="T23" fmla="*/ 3 h 20"/>
                <a:gd name="T24" fmla="*/ 3 w 5"/>
                <a:gd name="T25" fmla="*/ 1 h 20"/>
                <a:gd name="T26" fmla="*/ 3 w 5"/>
                <a:gd name="T27" fmla="*/ 0 h 20"/>
                <a:gd name="T28" fmla="*/ 4 w 5"/>
                <a:gd name="T29" fmla="*/ 1 h 20"/>
                <a:gd name="T30" fmla="*/ 4 w 5"/>
                <a:gd name="T31" fmla="*/ 1 h 20"/>
                <a:gd name="T32" fmla="*/ 3 w 5"/>
                <a:gd name="T33" fmla="*/ 1 h 20"/>
                <a:gd name="T34" fmla="*/ 3 w 5"/>
                <a:gd name="T35" fmla="*/ 3 h 20"/>
                <a:gd name="T36" fmla="*/ 3 w 5"/>
                <a:gd name="T37" fmla="*/ 5 h 20"/>
                <a:gd name="T38" fmla="*/ 3 w 5"/>
                <a:gd name="T39" fmla="*/ 10 h 20"/>
                <a:gd name="T40" fmla="*/ 4 w 5"/>
                <a:gd name="T41" fmla="*/ 15 h 20"/>
                <a:gd name="T42" fmla="*/ 5 w 5"/>
                <a:gd name="T43" fmla="*/ 17 h 20"/>
                <a:gd name="T44" fmla="*/ 5 w 5"/>
                <a:gd name="T45" fmla="*/ 19 h 20"/>
                <a:gd name="T46" fmla="*/ 3 w 5"/>
                <a:gd name="T47" fmla="*/ 20 h 20"/>
                <a:gd name="T48" fmla="*/ 2 w 5"/>
                <a:gd name="T49" fmla="*/ 19 h 20"/>
                <a:gd name="T50" fmla="*/ 2 w 5"/>
                <a:gd name="T51" fmla="*/ 17 h 20"/>
                <a:gd name="T52" fmla="*/ 2 w 5"/>
                <a:gd name="T53" fmla="*/ 15 h 20"/>
                <a:gd name="T54" fmla="*/ 0 w 5"/>
                <a:gd name="T55" fmla="*/ 10 h 20"/>
                <a:gd name="T56" fmla="*/ 3 w 5"/>
                <a:gd name="T5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" h="20">
                  <a:moveTo>
                    <a:pt x="3" y="1"/>
                  </a:moveTo>
                  <a:cubicBezTo>
                    <a:pt x="2" y="2"/>
                    <a:pt x="2" y="3"/>
                    <a:pt x="2" y="5"/>
                  </a:cubicBezTo>
                  <a:cubicBezTo>
                    <a:pt x="2" y="7"/>
                    <a:pt x="2" y="8"/>
                    <a:pt x="2" y="10"/>
                  </a:cubicBezTo>
                  <a:cubicBezTo>
                    <a:pt x="2" y="12"/>
                    <a:pt x="2" y="13"/>
                    <a:pt x="2" y="15"/>
                  </a:cubicBezTo>
                  <a:cubicBezTo>
                    <a:pt x="2" y="16"/>
                    <a:pt x="2" y="16"/>
                    <a:pt x="3" y="17"/>
                  </a:cubicBezTo>
                  <a:cubicBezTo>
                    <a:pt x="3" y="18"/>
                    <a:pt x="3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6"/>
                    <a:pt x="3" y="15"/>
                  </a:cubicBezTo>
                  <a:cubicBezTo>
                    <a:pt x="2" y="14"/>
                    <a:pt x="2" y="12"/>
                    <a:pt x="2" y="10"/>
                  </a:cubicBezTo>
                  <a:cubicBezTo>
                    <a:pt x="1" y="9"/>
                    <a:pt x="1" y="7"/>
                    <a:pt x="2" y="5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lose/>
                  <a:moveTo>
                    <a:pt x="3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7"/>
                    <a:pt x="3" y="8"/>
                    <a:pt x="3" y="10"/>
                  </a:cubicBezTo>
                  <a:cubicBezTo>
                    <a:pt x="4" y="12"/>
                    <a:pt x="4" y="13"/>
                    <a:pt x="4" y="15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5" y="18"/>
                    <a:pt x="5" y="19"/>
                  </a:cubicBezTo>
                  <a:cubicBezTo>
                    <a:pt x="5" y="20"/>
                    <a:pt x="4" y="20"/>
                    <a:pt x="3" y="20"/>
                  </a:cubicBezTo>
                  <a:cubicBezTo>
                    <a:pt x="3" y="20"/>
                    <a:pt x="2" y="19"/>
                    <a:pt x="2" y="19"/>
                  </a:cubicBezTo>
                  <a:cubicBezTo>
                    <a:pt x="2" y="18"/>
                    <a:pt x="2" y="18"/>
                    <a:pt x="2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3"/>
                    <a:pt x="1" y="12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6" name="Freeform 464">
              <a:extLst>
                <a:ext uri="{FF2B5EF4-FFF2-40B4-BE49-F238E27FC236}">
                  <a16:creationId xmlns:a16="http://schemas.microsoft.com/office/drawing/2014/main" id="{8F192D50-F171-45E0-BD44-4B74CFBD0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6679" y="2928143"/>
              <a:ext cx="19050" cy="55563"/>
            </a:xfrm>
            <a:custGeom>
              <a:avLst/>
              <a:gdLst>
                <a:gd name="T0" fmla="*/ 5 w 5"/>
                <a:gd name="T1" fmla="*/ 0 h 14"/>
                <a:gd name="T2" fmla="*/ 2 w 5"/>
                <a:gd name="T3" fmla="*/ 7 h 14"/>
                <a:gd name="T4" fmla="*/ 1 w 5"/>
                <a:gd name="T5" fmla="*/ 10 h 14"/>
                <a:gd name="T6" fmla="*/ 1 w 5"/>
                <a:gd name="T7" fmla="*/ 12 h 14"/>
                <a:gd name="T8" fmla="*/ 1 w 5"/>
                <a:gd name="T9" fmla="*/ 14 h 14"/>
                <a:gd name="T10" fmla="*/ 1 w 5"/>
                <a:gd name="T11" fmla="*/ 14 h 14"/>
                <a:gd name="T12" fmla="*/ 2 w 5"/>
                <a:gd name="T13" fmla="*/ 11 h 14"/>
                <a:gd name="T14" fmla="*/ 3 w 5"/>
                <a:gd name="T15" fmla="*/ 7 h 14"/>
                <a:gd name="T16" fmla="*/ 5 w 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4">
                  <a:moveTo>
                    <a:pt x="5" y="0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1" y="12"/>
                    <a:pt x="0" y="13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3" y="10"/>
                    <a:pt x="3" y="8"/>
                    <a:pt x="3" y="7"/>
                  </a:cubicBezTo>
                  <a:cubicBezTo>
                    <a:pt x="4" y="5"/>
                    <a:pt x="4" y="3"/>
                    <a:pt x="5" y="0"/>
                  </a:cubicBezTo>
                  <a:close/>
                </a:path>
              </a:pathLst>
            </a:custGeom>
            <a:solidFill>
              <a:srgbClr val="1C2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7" name="Freeform 465">
              <a:extLst>
                <a:ext uri="{FF2B5EF4-FFF2-40B4-BE49-F238E27FC236}">
                  <a16:creationId xmlns:a16="http://schemas.microsoft.com/office/drawing/2014/main" id="{5D801E6F-DC99-4290-BF80-BD55DB2C7F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6679" y="2928143"/>
              <a:ext cx="19050" cy="58738"/>
            </a:xfrm>
            <a:custGeom>
              <a:avLst/>
              <a:gdLst>
                <a:gd name="T0" fmla="*/ 5 w 5"/>
                <a:gd name="T1" fmla="*/ 0 h 15"/>
                <a:gd name="T2" fmla="*/ 3 w 5"/>
                <a:gd name="T3" fmla="*/ 7 h 15"/>
                <a:gd name="T4" fmla="*/ 1 w 5"/>
                <a:gd name="T5" fmla="*/ 11 h 15"/>
                <a:gd name="T6" fmla="*/ 1 w 5"/>
                <a:gd name="T7" fmla="*/ 13 h 15"/>
                <a:gd name="T8" fmla="*/ 1 w 5"/>
                <a:gd name="T9" fmla="*/ 14 h 15"/>
                <a:gd name="T10" fmla="*/ 1 w 5"/>
                <a:gd name="T11" fmla="*/ 14 h 15"/>
                <a:gd name="T12" fmla="*/ 1 w 5"/>
                <a:gd name="T13" fmla="*/ 13 h 15"/>
                <a:gd name="T14" fmla="*/ 1 w 5"/>
                <a:gd name="T15" fmla="*/ 12 h 15"/>
                <a:gd name="T16" fmla="*/ 2 w 5"/>
                <a:gd name="T17" fmla="*/ 11 h 15"/>
                <a:gd name="T18" fmla="*/ 2 w 5"/>
                <a:gd name="T19" fmla="*/ 7 h 15"/>
                <a:gd name="T20" fmla="*/ 4 w 5"/>
                <a:gd name="T21" fmla="*/ 4 h 15"/>
                <a:gd name="T22" fmla="*/ 4 w 5"/>
                <a:gd name="T23" fmla="*/ 2 h 15"/>
                <a:gd name="T24" fmla="*/ 5 w 5"/>
                <a:gd name="T25" fmla="*/ 1 h 15"/>
                <a:gd name="T26" fmla="*/ 5 w 5"/>
                <a:gd name="T27" fmla="*/ 0 h 15"/>
                <a:gd name="T28" fmla="*/ 5 w 5"/>
                <a:gd name="T29" fmla="*/ 0 h 15"/>
                <a:gd name="T30" fmla="*/ 5 w 5"/>
                <a:gd name="T31" fmla="*/ 0 h 15"/>
                <a:gd name="T32" fmla="*/ 5 w 5"/>
                <a:gd name="T33" fmla="*/ 1 h 15"/>
                <a:gd name="T34" fmla="*/ 5 w 5"/>
                <a:gd name="T35" fmla="*/ 1 h 15"/>
                <a:gd name="T36" fmla="*/ 5 w 5"/>
                <a:gd name="T37" fmla="*/ 2 h 15"/>
                <a:gd name="T38" fmla="*/ 5 w 5"/>
                <a:gd name="T39" fmla="*/ 4 h 15"/>
                <a:gd name="T40" fmla="*/ 4 w 5"/>
                <a:gd name="T41" fmla="*/ 8 h 15"/>
                <a:gd name="T42" fmla="*/ 3 w 5"/>
                <a:gd name="T43" fmla="*/ 11 h 15"/>
                <a:gd name="T44" fmla="*/ 3 w 5"/>
                <a:gd name="T45" fmla="*/ 13 h 15"/>
                <a:gd name="T46" fmla="*/ 2 w 5"/>
                <a:gd name="T47" fmla="*/ 14 h 15"/>
                <a:gd name="T48" fmla="*/ 2 w 5"/>
                <a:gd name="T49" fmla="*/ 14 h 15"/>
                <a:gd name="T50" fmla="*/ 1 w 5"/>
                <a:gd name="T51" fmla="*/ 15 h 15"/>
                <a:gd name="T52" fmla="*/ 0 w 5"/>
                <a:gd name="T53" fmla="*/ 13 h 15"/>
                <a:gd name="T54" fmla="*/ 0 w 5"/>
                <a:gd name="T55" fmla="*/ 12 h 15"/>
                <a:gd name="T56" fmla="*/ 1 w 5"/>
                <a:gd name="T57" fmla="*/ 11 h 15"/>
                <a:gd name="T58" fmla="*/ 1 w 5"/>
                <a:gd name="T59" fmla="*/ 7 h 15"/>
                <a:gd name="T60" fmla="*/ 5 w 5"/>
                <a:gd name="T6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" h="15">
                  <a:moveTo>
                    <a:pt x="5" y="0"/>
                  </a:moveTo>
                  <a:cubicBezTo>
                    <a:pt x="4" y="3"/>
                    <a:pt x="4" y="5"/>
                    <a:pt x="3" y="7"/>
                  </a:cubicBezTo>
                  <a:cubicBezTo>
                    <a:pt x="2" y="8"/>
                    <a:pt x="2" y="10"/>
                    <a:pt x="1" y="11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1"/>
                    <a:pt x="2" y="11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5" y="0"/>
                  </a:lnTo>
                  <a:close/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4" y="6"/>
                    <a:pt x="4" y="8"/>
                  </a:cubicBezTo>
                  <a:cubicBezTo>
                    <a:pt x="4" y="9"/>
                    <a:pt x="3" y="10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1" y="12"/>
                    <a:pt x="1" y="11"/>
                    <a:pt x="1" y="11"/>
                  </a:cubicBezTo>
                  <a:cubicBezTo>
                    <a:pt x="1" y="9"/>
                    <a:pt x="1" y="8"/>
                    <a:pt x="1" y="7"/>
                  </a:cubicBezTo>
                  <a:cubicBezTo>
                    <a:pt x="2" y="4"/>
                    <a:pt x="4" y="3"/>
                    <a:pt x="5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8" name="Freeform 466">
              <a:extLst>
                <a:ext uri="{FF2B5EF4-FFF2-40B4-BE49-F238E27FC236}">
                  <a16:creationId xmlns:a16="http://schemas.microsoft.com/office/drawing/2014/main" id="{9BA6DCBE-B128-40CA-A535-E015BD284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6679" y="2951956"/>
              <a:ext cx="42863" cy="39688"/>
            </a:xfrm>
            <a:custGeom>
              <a:avLst/>
              <a:gdLst>
                <a:gd name="T0" fmla="*/ 11 w 11"/>
                <a:gd name="T1" fmla="*/ 0 h 10"/>
                <a:gd name="T2" fmla="*/ 9 w 11"/>
                <a:gd name="T3" fmla="*/ 2 h 10"/>
                <a:gd name="T4" fmla="*/ 7 w 11"/>
                <a:gd name="T5" fmla="*/ 4 h 10"/>
                <a:gd name="T6" fmla="*/ 1 w 11"/>
                <a:gd name="T7" fmla="*/ 8 h 10"/>
                <a:gd name="T8" fmla="*/ 2 w 11"/>
                <a:gd name="T9" fmla="*/ 10 h 10"/>
                <a:gd name="T10" fmla="*/ 8 w 11"/>
                <a:gd name="T11" fmla="*/ 5 h 10"/>
                <a:gd name="T12" fmla="*/ 11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11" y="0"/>
                  </a:moveTo>
                  <a:cubicBezTo>
                    <a:pt x="10" y="1"/>
                    <a:pt x="10" y="1"/>
                    <a:pt x="9" y="2"/>
                  </a:cubicBezTo>
                  <a:cubicBezTo>
                    <a:pt x="8" y="3"/>
                    <a:pt x="7" y="4"/>
                    <a:pt x="7" y="4"/>
                  </a:cubicBezTo>
                  <a:cubicBezTo>
                    <a:pt x="5" y="6"/>
                    <a:pt x="3" y="7"/>
                    <a:pt x="1" y="8"/>
                  </a:cubicBezTo>
                  <a:cubicBezTo>
                    <a:pt x="0" y="8"/>
                    <a:pt x="1" y="10"/>
                    <a:pt x="2" y="10"/>
                  </a:cubicBezTo>
                  <a:cubicBezTo>
                    <a:pt x="4" y="8"/>
                    <a:pt x="6" y="7"/>
                    <a:pt x="8" y="5"/>
                  </a:cubicBezTo>
                  <a:cubicBezTo>
                    <a:pt x="9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1C2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9" name="Freeform 467">
              <a:extLst>
                <a:ext uri="{FF2B5EF4-FFF2-40B4-BE49-F238E27FC236}">
                  <a16:creationId xmlns:a16="http://schemas.microsoft.com/office/drawing/2014/main" id="{503D648A-F3EB-4D8E-B2B1-72FD4449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6679" y="2951956"/>
              <a:ext cx="47625" cy="39688"/>
            </a:xfrm>
            <a:custGeom>
              <a:avLst/>
              <a:gdLst>
                <a:gd name="T0" fmla="*/ 11 w 12"/>
                <a:gd name="T1" fmla="*/ 0 h 10"/>
                <a:gd name="T2" fmla="*/ 6 w 12"/>
                <a:gd name="T3" fmla="*/ 6 h 10"/>
                <a:gd name="T4" fmla="*/ 3 w 12"/>
                <a:gd name="T5" fmla="*/ 7 h 10"/>
                <a:gd name="T6" fmla="*/ 1 w 12"/>
                <a:gd name="T7" fmla="*/ 8 h 10"/>
                <a:gd name="T8" fmla="*/ 1 w 12"/>
                <a:gd name="T9" fmla="*/ 9 h 10"/>
                <a:gd name="T10" fmla="*/ 2 w 12"/>
                <a:gd name="T11" fmla="*/ 9 h 10"/>
                <a:gd name="T12" fmla="*/ 2 w 12"/>
                <a:gd name="T13" fmla="*/ 9 h 10"/>
                <a:gd name="T14" fmla="*/ 4 w 12"/>
                <a:gd name="T15" fmla="*/ 7 h 10"/>
                <a:gd name="T16" fmla="*/ 7 w 12"/>
                <a:gd name="T17" fmla="*/ 5 h 10"/>
                <a:gd name="T18" fmla="*/ 11 w 12"/>
                <a:gd name="T19" fmla="*/ 0 h 10"/>
                <a:gd name="T20" fmla="*/ 11 w 12"/>
                <a:gd name="T21" fmla="*/ 0 h 10"/>
                <a:gd name="T22" fmla="*/ 11 w 12"/>
                <a:gd name="T23" fmla="*/ 1 h 10"/>
                <a:gd name="T24" fmla="*/ 11 w 12"/>
                <a:gd name="T25" fmla="*/ 2 h 10"/>
                <a:gd name="T26" fmla="*/ 10 w 12"/>
                <a:gd name="T27" fmla="*/ 3 h 10"/>
                <a:gd name="T28" fmla="*/ 8 w 12"/>
                <a:gd name="T29" fmla="*/ 7 h 10"/>
                <a:gd name="T30" fmla="*/ 5 w 12"/>
                <a:gd name="T31" fmla="*/ 9 h 10"/>
                <a:gd name="T32" fmla="*/ 3 w 12"/>
                <a:gd name="T33" fmla="*/ 10 h 10"/>
                <a:gd name="T34" fmla="*/ 2 w 12"/>
                <a:gd name="T35" fmla="*/ 10 h 10"/>
                <a:gd name="T36" fmla="*/ 1 w 12"/>
                <a:gd name="T37" fmla="*/ 10 h 10"/>
                <a:gd name="T38" fmla="*/ 0 w 12"/>
                <a:gd name="T39" fmla="*/ 9 h 10"/>
                <a:gd name="T40" fmla="*/ 1 w 12"/>
                <a:gd name="T41" fmla="*/ 8 h 10"/>
                <a:gd name="T42" fmla="*/ 3 w 12"/>
                <a:gd name="T43" fmla="*/ 7 h 10"/>
                <a:gd name="T44" fmla="*/ 5 w 12"/>
                <a:gd name="T45" fmla="*/ 4 h 10"/>
                <a:gd name="T46" fmla="*/ 8 w 12"/>
                <a:gd name="T47" fmla="*/ 2 h 10"/>
                <a:gd name="T48" fmla="*/ 11 w 12"/>
                <a:gd name="T4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" h="10">
                  <a:moveTo>
                    <a:pt x="11" y="0"/>
                  </a:moveTo>
                  <a:cubicBezTo>
                    <a:pt x="10" y="2"/>
                    <a:pt x="8" y="4"/>
                    <a:pt x="6" y="6"/>
                  </a:cubicBezTo>
                  <a:cubicBezTo>
                    <a:pt x="5" y="6"/>
                    <a:pt x="4" y="7"/>
                    <a:pt x="3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8" y="4"/>
                    <a:pt x="10" y="2"/>
                    <a:pt x="11" y="0"/>
                  </a:cubicBezTo>
                  <a:close/>
                  <a:moveTo>
                    <a:pt x="11" y="0"/>
                  </a:moveTo>
                  <a:cubicBezTo>
                    <a:pt x="12" y="0"/>
                    <a:pt x="11" y="0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3"/>
                    <a:pt x="10" y="3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7"/>
                    <a:pt x="6" y="8"/>
                    <a:pt x="5" y="9"/>
                  </a:cubicBezTo>
                  <a:cubicBezTo>
                    <a:pt x="4" y="9"/>
                    <a:pt x="4" y="9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0" name="Freeform 468">
              <a:extLst>
                <a:ext uri="{FF2B5EF4-FFF2-40B4-BE49-F238E27FC236}">
                  <a16:creationId xmlns:a16="http://schemas.microsoft.com/office/drawing/2014/main" id="{85CA256A-23C4-4791-AAC9-5AEE080D2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4304" y="2978943"/>
              <a:ext cx="11113" cy="71438"/>
            </a:xfrm>
            <a:custGeom>
              <a:avLst/>
              <a:gdLst>
                <a:gd name="T0" fmla="*/ 3 w 3"/>
                <a:gd name="T1" fmla="*/ 0 h 18"/>
                <a:gd name="T2" fmla="*/ 1 w 3"/>
                <a:gd name="T3" fmla="*/ 9 h 18"/>
                <a:gd name="T4" fmla="*/ 1 w 3"/>
                <a:gd name="T5" fmla="*/ 17 h 18"/>
                <a:gd name="T6" fmla="*/ 2 w 3"/>
                <a:gd name="T7" fmla="*/ 17 h 18"/>
                <a:gd name="T8" fmla="*/ 2 w 3"/>
                <a:gd name="T9" fmla="*/ 13 h 18"/>
                <a:gd name="T10" fmla="*/ 2 w 3"/>
                <a:gd name="T11" fmla="*/ 9 h 18"/>
                <a:gd name="T12" fmla="*/ 3 w 3"/>
                <a:gd name="T13" fmla="*/ 1 h 18"/>
                <a:gd name="T14" fmla="*/ 3 w 3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18">
                  <a:moveTo>
                    <a:pt x="3" y="0"/>
                  </a:moveTo>
                  <a:cubicBezTo>
                    <a:pt x="2" y="3"/>
                    <a:pt x="1" y="6"/>
                    <a:pt x="1" y="9"/>
                  </a:cubicBezTo>
                  <a:cubicBezTo>
                    <a:pt x="0" y="12"/>
                    <a:pt x="0" y="15"/>
                    <a:pt x="1" y="17"/>
                  </a:cubicBezTo>
                  <a:cubicBezTo>
                    <a:pt x="1" y="18"/>
                    <a:pt x="2" y="18"/>
                    <a:pt x="2" y="17"/>
                  </a:cubicBezTo>
                  <a:cubicBezTo>
                    <a:pt x="2" y="16"/>
                    <a:pt x="2" y="15"/>
                    <a:pt x="2" y="13"/>
                  </a:cubicBezTo>
                  <a:cubicBezTo>
                    <a:pt x="2" y="12"/>
                    <a:pt x="2" y="10"/>
                    <a:pt x="2" y="9"/>
                  </a:cubicBezTo>
                  <a:cubicBezTo>
                    <a:pt x="2" y="6"/>
                    <a:pt x="2" y="3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1C2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1" name="Freeform 469">
              <a:extLst>
                <a:ext uri="{FF2B5EF4-FFF2-40B4-BE49-F238E27FC236}">
                  <a16:creationId xmlns:a16="http://schemas.microsoft.com/office/drawing/2014/main" id="{54880A70-D7F2-441E-8A5E-FA907DD0D2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4304" y="2978943"/>
              <a:ext cx="11113" cy="71438"/>
            </a:xfrm>
            <a:custGeom>
              <a:avLst/>
              <a:gdLst>
                <a:gd name="T0" fmla="*/ 3 w 3"/>
                <a:gd name="T1" fmla="*/ 1 h 18"/>
                <a:gd name="T2" fmla="*/ 1 w 3"/>
                <a:gd name="T3" fmla="*/ 9 h 18"/>
                <a:gd name="T4" fmla="*/ 1 w 3"/>
                <a:gd name="T5" fmla="*/ 14 h 18"/>
                <a:gd name="T6" fmla="*/ 1 w 3"/>
                <a:gd name="T7" fmla="*/ 16 h 18"/>
                <a:gd name="T8" fmla="*/ 1 w 3"/>
                <a:gd name="T9" fmla="*/ 17 h 18"/>
                <a:gd name="T10" fmla="*/ 1 w 3"/>
                <a:gd name="T11" fmla="*/ 17 h 18"/>
                <a:gd name="T12" fmla="*/ 1 w 3"/>
                <a:gd name="T13" fmla="*/ 17 h 18"/>
                <a:gd name="T14" fmla="*/ 1 w 3"/>
                <a:gd name="T15" fmla="*/ 16 h 18"/>
                <a:gd name="T16" fmla="*/ 1 w 3"/>
                <a:gd name="T17" fmla="*/ 14 h 18"/>
                <a:gd name="T18" fmla="*/ 1 w 3"/>
                <a:gd name="T19" fmla="*/ 9 h 18"/>
                <a:gd name="T20" fmla="*/ 1 w 3"/>
                <a:gd name="T21" fmla="*/ 5 h 18"/>
                <a:gd name="T22" fmla="*/ 2 w 3"/>
                <a:gd name="T23" fmla="*/ 2 h 18"/>
                <a:gd name="T24" fmla="*/ 2 w 3"/>
                <a:gd name="T25" fmla="*/ 1 h 18"/>
                <a:gd name="T26" fmla="*/ 3 w 3"/>
                <a:gd name="T27" fmla="*/ 1 h 18"/>
                <a:gd name="T28" fmla="*/ 3 w 3"/>
                <a:gd name="T29" fmla="*/ 1 h 18"/>
                <a:gd name="T30" fmla="*/ 3 w 3"/>
                <a:gd name="T31" fmla="*/ 0 h 18"/>
                <a:gd name="T32" fmla="*/ 3 w 3"/>
                <a:gd name="T33" fmla="*/ 1 h 18"/>
                <a:gd name="T34" fmla="*/ 3 w 3"/>
                <a:gd name="T35" fmla="*/ 1 h 18"/>
                <a:gd name="T36" fmla="*/ 3 w 3"/>
                <a:gd name="T37" fmla="*/ 1 h 18"/>
                <a:gd name="T38" fmla="*/ 3 w 3"/>
                <a:gd name="T39" fmla="*/ 3 h 18"/>
                <a:gd name="T40" fmla="*/ 3 w 3"/>
                <a:gd name="T41" fmla="*/ 5 h 18"/>
                <a:gd name="T42" fmla="*/ 3 w 3"/>
                <a:gd name="T43" fmla="*/ 9 h 18"/>
                <a:gd name="T44" fmla="*/ 3 w 3"/>
                <a:gd name="T45" fmla="*/ 14 h 18"/>
                <a:gd name="T46" fmla="*/ 3 w 3"/>
                <a:gd name="T47" fmla="*/ 16 h 18"/>
                <a:gd name="T48" fmla="*/ 3 w 3"/>
                <a:gd name="T49" fmla="*/ 17 h 18"/>
                <a:gd name="T50" fmla="*/ 2 w 3"/>
                <a:gd name="T51" fmla="*/ 18 h 18"/>
                <a:gd name="T52" fmla="*/ 1 w 3"/>
                <a:gd name="T53" fmla="*/ 18 h 18"/>
                <a:gd name="T54" fmla="*/ 1 w 3"/>
                <a:gd name="T55" fmla="*/ 18 h 18"/>
                <a:gd name="T56" fmla="*/ 0 w 3"/>
                <a:gd name="T57" fmla="*/ 17 h 18"/>
                <a:gd name="T58" fmla="*/ 0 w 3"/>
                <a:gd name="T59" fmla="*/ 16 h 18"/>
                <a:gd name="T60" fmla="*/ 0 w 3"/>
                <a:gd name="T61" fmla="*/ 14 h 18"/>
                <a:gd name="T62" fmla="*/ 0 w 3"/>
                <a:gd name="T63" fmla="*/ 9 h 18"/>
                <a:gd name="T64" fmla="*/ 3 w 3"/>
                <a:gd name="T6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18">
                  <a:moveTo>
                    <a:pt x="3" y="1"/>
                  </a:moveTo>
                  <a:cubicBezTo>
                    <a:pt x="2" y="3"/>
                    <a:pt x="2" y="7"/>
                    <a:pt x="1" y="9"/>
                  </a:cubicBezTo>
                  <a:cubicBezTo>
                    <a:pt x="1" y="11"/>
                    <a:pt x="1" y="12"/>
                    <a:pt x="1" y="14"/>
                  </a:cubicBezTo>
                  <a:cubicBezTo>
                    <a:pt x="1" y="15"/>
                    <a:pt x="1" y="15"/>
                    <a:pt x="1" y="16"/>
                  </a:cubicBezTo>
                  <a:cubicBezTo>
                    <a:pt x="1" y="17"/>
                    <a:pt x="1" y="18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2"/>
                    <a:pt x="1" y="11"/>
                    <a:pt x="1" y="9"/>
                  </a:cubicBezTo>
                  <a:cubicBezTo>
                    <a:pt x="1" y="8"/>
                    <a:pt x="1" y="6"/>
                    <a:pt x="1" y="5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3" y="6"/>
                    <a:pt x="3" y="8"/>
                    <a:pt x="3" y="9"/>
                  </a:cubicBezTo>
                  <a:cubicBezTo>
                    <a:pt x="3" y="11"/>
                    <a:pt x="2" y="12"/>
                    <a:pt x="3" y="14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6"/>
                    <a:pt x="2" y="3"/>
                    <a:pt x="3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2" name="Freeform 470">
              <a:extLst>
                <a:ext uri="{FF2B5EF4-FFF2-40B4-BE49-F238E27FC236}">
                  <a16:creationId xmlns:a16="http://schemas.microsoft.com/office/drawing/2014/main" id="{50A42AF6-8108-402E-A80D-1F7E944DF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2241" y="3013868"/>
              <a:ext cx="53975" cy="36513"/>
            </a:xfrm>
            <a:custGeom>
              <a:avLst/>
              <a:gdLst>
                <a:gd name="T0" fmla="*/ 13 w 14"/>
                <a:gd name="T1" fmla="*/ 0 h 9"/>
                <a:gd name="T2" fmla="*/ 10 w 14"/>
                <a:gd name="T3" fmla="*/ 3 h 9"/>
                <a:gd name="T4" fmla="*/ 7 w 14"/>
                <a:gd name="T5" fmla="*/ 5 h 9"/>
                <a:gd name="T6" fmla="*/ 4 w 14"/>
                <a:gd name="T7" fmla="*/ 7 h 9"/>
                <a:gd name="T8" fmla="*/ 2 w 14"/>
                <a:gd name="T9" fmla="*/ 7 h 9"/>
                <a:gd name="T10" fmla="*/ 0 w 14"/>
                <a:gd name="T11" fmla="*/ 8 h 9"/>
                <a:gd name="T12" fmla="*/ 0 w 14"/>
                <a:gd name="T13" fmla="*/ 9 h 9"/>
                <a:gd name="T14" fmla="*/ 4 w 14"/>
                <a:gd name="T15" fmla="*/ 9 h 9"/>
                <a:gd name="T16" fmla="*/ 7 w 14"/>
                <a:gd name="T17" fmla="*/ 7 h 9"/>
                <a:gd name="T18" fmla="*/ 14 w 14"/>
                <a:gd name="T19" fmla="*/ 1 h 9"/>
                <a:gd name="T20" fmla="*/ 13 w 14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9">
                  <a:moveTo>
                    <a:pt x="13" y="0"/>
                  </a:moveTo>
                  <a:cubicBezTo>
                    <a:pt x="12" y="1"/>
                    <a:pt x="11" y="2"/>
                    <a:pt x="10" y="3"/>
                  </a:cubicBezTo>
                  <a:cubicBezTo>
                    <a:pt x="9" y="4"/>
                    <a:pt x="8" y="5"/>
                    <a:pt x="7" y="5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1" y="8"/>
                    <a:pt x="1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3" y="9"/>
                    <a:pt x="4" y="9"/>
                  </a:cubicBezTo>
                  <a:cubicBezTo>
                    <a:pt x="5" y="8"/>
                    <a:pt x="6" y="7"/>
                    <a:pt x="7" y="7"/>
                  </a:cubicBezTo>
                  <a:cubicBezTo>
                    <a:pt x="10" y="5"/>
                    <a:pt x="12" y="3"/>
                    <a:pt x="14" y="1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1C2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3" name="Freeform 471">
              <a:extLst>
                <a:ext uri="{FF2B5EF4-FFF2-40B4-BE49-F238E27FC236}">
                  <a16:creationId xmlns:a16="http://schemas.microsoft.com/office/drawing/2014/main" id="{3EB0D3A0-E2B2-419A-9C43-E43AA4200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7479" y="3013868"/>
              <a:ext cx="58738" cy="39688"/>
            </a:xfrm>
            <a:custGeom>
              <a:avLst/>
              <a:gdLst>
                <a:gd name="T0" fmla="*/ 14 w 15"/>
                <a:gd name="T1" fmla="*/ 0 h 10"/>
                <a:gd name="T2" fmla="*/ 8 w 15"/>
                <a:gd name="T3" fmla="*/ 6 h 10"/>
                <a:gd name="T4" fmla="*/ 4 w 15"/>
                <a:gd name="T5" fmla="*/ 8 h 10"/>
                <a:gd name="T6" fmla="*/ 2 w 15"/>
                <a:gd name="T7" fmla="*/ 8 h 10"/>
                <a:gd name="T8" fmla="*/ 1 w 15"/>
                <a:gd name="T9" fmla="*/ 8 h 10"/>
                <a:gd name="T10" fmla="*/ 5 w 15"/>
                <a:gd name="T11" fmla="*/ 8 h 10"/>
                <a:gd name="T12" fmla="*/ 8 w 15"/>
                <a:gd name="T13" fmla="*/ 5 h 10"/>
                <a:gd name="T14" fmla="*/ 12 w 15"/>
                <a:gd name="T15" fmla="*/ 3 h 10"/>
                <a:gd name="T16" fmla="*/ 13 w 15"/>
                <a:gd name="T17" fmla="*/ 2 h 10"/>
                <a:gd name="T18" fmla="*/ 14 w 15"/>
                <a:gd name="T19" fmla="*/ 1 h 10"/>
                <a:gd name="T20" fmla="*/ 15 w 15"/>
                <a:gd name="T21" fmla="*/ 1 h 10"/>
                <a:gd name="T22" fmla="*/ 14 w 15"/>
                <a:gd name="T23" fmla="*/ 0 h 10"/>
                <a:gd name="T24" fmla="*/ 14 w 15"/>
                <a:gd name="T25" fmla="*/ 0 h 10"/>
                <a:gd name="T26" fmla="*/ 15 w 15"/>
                <a:gd name="T27" fmla="*/ 1 h 10"/>
                <a:gd name="T28" fmla="*/ 14 w 15"/>
                <a:gd name="T29" fmla="*/ 1 h 10"/>
                <a:gd name="T30" fmla="*/ 14 w 15"/>
                <a:gd name="T31" fmla="*/ 2 h 10"/>
                <a:gd name="T32" fmla="*/ 12 w 15"/>
                <a:gd name="T33" fmla="*/ 4 h 10"/>
                <a:gd name="T34" fmla="*/ 9 w 15"/>
                <a:gd name="T35" fmla="*/ 7 h 10"/>
                <a:gd name="T36" fmla="*/ 1 w 15"/>
                <a:gd name="T37" fmla="*/ 9 h 10"/>
                <a:gd name="T38" fmla="*/ 0 w 15"/>
                <a:gd name="T39" fmla="*/ 8 h 10"/>
                <a:gd name="T40" fmla="*/ 2 w 15"/>
                <a:gd name="T41" fmla="*/ 7 h 10"/>
                <a:gd name="T42" fmla="*/ 4 w 15"/>
                <a:gd name="T43" fmla="*/ 7 h 10"/>
                <a:gd name="T44" fmla="*/ 7 w 15"/>
                <a:gd name="T45" fmla="*/ 5 h 10"/>
                <a:gd name="T46" fmla="*/ 14 w 15"/>
                <a:gd name="T4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" h="10">
                  <a:moveTo>
                    <a:pt x="14" y="0"/>
                  </a:moveTo>
                  <a:cubicBezTo>
                    <a:pt x="12" y="2"/>
                    <a:pt x="11" y="5"/>
                    <a:pt x="8" y="6"/>
                  </a:cubicBezTo>
                  <a:cubicBezTo>
                    <a:pt x="7" y="7"/>
                    <a:pt x="5" y="7"/>
                    <a:pt x="4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4" y="8"/>
                    <a:pt x="5" y="8"/>
                  </a:cubicBezTo>
                  <a:cubicBezTo>
                    <a:pt x="6" y="7"/>
                    <a:pt x="7" y="6"/>
                    <a:pt x="8" y="5"/>
                  </a:cubicBezTo>
                  <a:cubicBezTo>
                    <a:pt x="9" y="5"/>
                    <a:pt x="10" y="4"/>
                    <a:pt x="12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lnTo>
                    <a:pt x="14" y="0"/>
                  </a:lnTo>
                  <a:close/>
                  <a:moveTo>
                    <a:pt x="14" y="0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6"/>
                    <a:pt x="9" y="7"/>
                  </a:cubicBezTo>
                  <a:cubicBezTo>
                    <a:pt x="7" y="9"/>
                    <a:pt x="4" y="10"/>
                    <a:pt x="1" y="9"/>
                  </a:cubicBezTo>
                  <a:cubicBezTo>
                    <a:pt x="1" y="9"/>
                    <a:pt x="0" y="8"/>
                    <a:pt x="0" y="8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6" y="6"/>
                    <a:pt x="7" y="5"/>
                  </a:cubicBezTo>
                  <a:cubicBezTo>
                    <a:pt x="9" y="3"/>
                    <a:pt x="12" y="2"/>
                    <a:pt x="1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4" name="Freeform 472">
              <a:extLst>
                <a:ext uri="{FF2B5EF4-FFF2-40B4-BE49-F238E27FC236}">
                  <a16:creationId xmlns:a16="http://schemas.microsoft.com/office/drawing/2014/main" id="{06AA8D36-D323-4BDF-825C-EAE337C3B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2241" y="3002756"/>
              <a:ext cx="26988" cy="47625"/>
            </a:xfrm>
            <a:custGeom>
              <a:avLst/>
              <a:gdLst>
                <a:gd name="T0" fmla="*/ 7 w 7"/>
                <a:gd name="T1" fmla="*/ 0 h 12"/>
                <a:gd name="T2" fmla="*/ 6 w 7"/>
                <a:gd name="T3" fmla="*/ 1 h 12"/>
                <a:gd name="T4" fmla="*/ 5 w 7"/>
                <a:gd name="T5" fmla="*/ 2 h 12"/>
                <a:gd name="T6" fmla="*/ 3 w 7"/>
                <a:gd name="T7" fmla="*/ 5 h 12"/>
                <a:gd name="T8" fmla="*/ 1 w 7"/>
                <a:gd name="T9" fmla="*/ 8 h 12"/>
                <a:gd name="T10" fmla="*/ 0 w 7"/>
                <a:gd name="T11" fmla="*/ 10 h 12"/>
                <a:gd name="T12" fmla="*/ 0 w 7"/>
                <a:gd name="T13" fmla="*/ 11 h 12"/>
                <a:gd name="T14" fmla="*/ 1 w 7"/>
                <a:gd name="T15" fmla="*/ 12 h 12"/>
                <a:gd name="T16" fmla="*/ 2 w 7"/>
                <a:gd name="T17" fmla="*/ 10 h 12"/>
                <a:gd name="T18" fmla="*/ 2 w 7"/>
                <a:gd name="T19" fmla="*/ 9 h 12"/>
                <a:gd name="T20" fmla="*/ 4 w 7"/>
                <a:gd name="T21" fmla="*/ 6 h 12"/>
                <a:gd name="T22" fmla="*/ 5 w 7"/>
                <a:gd name="T23" fmla="*/ 3 h 12"/>
                <a:gd name="T24" fmla="*/ 6 w 7"/>
                <a:gd name="T25" fmla="*/ 1 h 12"/>
                <a:gd name="T26" fmla="*/ 7 w 7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7" y="0"/>
                    <a:pt x="6" y="1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6"/>
                    <a:pt x="2" y="7"/>
                    <a:pt x="1" y="8"/>
                  </a:cubicBezTo>
                  <a:cubicBezTo>
                    <a:pt x="1" y="9"/>
                    <a:pt x="1" y="9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11"/>
                    <a:pt x="1" y="11"/>
                    <a:pt x="2" y="10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7" y="1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1C2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5" name="Freeform 473">
              <a:extLst>
                <a:ext uri="{FF2B5EF4-FFF2-40B4-BE49-F238E27FC236}">
                  <a16:creationId xmlns:a16="http://schemas.microsoft.com/office/drawing/2014/main" id="{81743FA5-4C2D-4136-A530-826FC7D4C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07479" y="3002756"/>
              <a:ext cx="31750" cy="50800"/>
            </a:xfrm>
            <a:custGeom>
              <a:avLst/>
              <a:gdLst>
                <a:gd name="T0" fmla="*/ 8 w 8"/>
                <a:gd name="T1" fmla="*/ 0 h 13"/>
                <a:gd name="T2" fmla="*/ 4 w 8"/>
                <a:gd name="T3" fmla="*/ 6 h 13"/>
                <a:gd name="T4" fmla="*/ 2 w 8"/>
                <a:gd name="T5" fmla="*/ 9 h 13"/>
                <a:gd name="T6" fmla="*/ 1 w 8"/>
                <a:gd name="T7" fmla="*/ 10 h 13"/>
                <a:gd name="T8" fmla="*/ 1 w 8"/>
                <a:gd name="T9" fmla="*/ 11 h 13"/>
                <a:gd name="T10" fmla="*/ 1 w 8"/>
                <a:gd name="T11" fmla="*/ 12 h 13"/>
                <a:gd name="T12" fmla="*/ 1 w 8"/>
                <a:gd name="T13" fmla="*/ 11 h 13"/>
                <a:gd name="T14" fmla="*/ 2 w 8"/>
                <a:gd name="T15" fmla="*/ 11 h 13"/>
                <a:gd name="T16" fmla="*/ 2 w 8"/>
                <a:gd name="T17" fmla="*/ 9 h 13"/>
                <a:gd name="T18" fmla="*/ 4 w 8"/>
                <a:gd name="T19" fmla="*/ 5 h 13"/>
                <a:gd name="T20" fmla="*/ 8 w 8"/>
                <a:gd name="T21" fmla="*/ 0 h 13"/>
                <a:gd name="T22" fmla="*/ 8 w 8"/>
                <a:gd name="T23" fmla="*/ 0 h 13"/>
                <a:gd name="T24" fmla="*/ 8 w 8"/>
                <a:gd name="T25" fmla="*/ 0 h 13"/>
                <a:gd name="T26" fmla="*/ 8 w 8"/>
                <a:gd name="T27" fmla="*/ 0 h 13"/>
                <a:gd name="T28" fmla="*/ 8 w 8"/>
                <a:gd name="T29" fmla="*/ 0 h 13"/>
                <a:gd name="T30" fmla="*/ 8 w 8"/>
                <a:gd name="T31" fmla="*/ 1 h 13"/>
                <a:gd name="T32" fmla="*/ 7 w 8"/>
                <a:gd name="T33" fmla="*/ 3 h 13"/>
                <a:gd name="T34" fmla="*/ 6 w 8"/>
                <a:gd name="T35" fmla="*/ 6 h 13"/>
                <a:gd name="T36" fmla="*/ 4 w 8"/>
                <a:gd name="T37" fmla="*/ 10 h 13"/>
                <a:gd name="T38" fmla="*/ 3 w 8"/>
                <a:gd name="T39" fmla="*/ 11 h 13"/>
                <a:gd name="T40" fmla="*/ 2 w 8"/>
                <a:gd name="T41" fmla="*/ 12 h 13"/>
                <a:gd name="T42" fmla="*/ 1 w 8"/>
                <a:gd name="T43" fmla="*/ 12 h 13"/>
                <a:gd name="T44" fmla="*/ 0 w 8"/>
                <a:gd name="T45" fmla="*/ 11 h 13"/>
                <a:gd name="T46" fmla="*/ 1 w 8"/>
                <a:gd name="T47" fmla="*/ 10 h 13"/>
                <a:gd name="T48" fmla="*/ 2 w 8"/>
                <a:gd name="T49" fmla="*/ 9 h 13"/>
                <a:gd name="T50" fmla="*/ 3 w 8"/>
                <a:gd name="T51" fmla="*/ 5 h 13"/>
                <a:gd name="T52" fmla="*/ 5 w 8"/>
                <a:gd name="T53" fmla="*/ 2 h 13"/>
                <a:gd name="T54" fmla="*/ 7 w 8"/>
                <a:gd name="T55" fmla="*/ 1 h 13"/>
                <a:gd name="T56" fmla="*/ 8 w 8"/>
                <a:gd name="T5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cubicBezTo>
                    <a:pt x="7" y="2"/>
                    <a:pt x="6" y="4"/>
                    <a:pt x="4" y="6"/>
                  </a:cubicBezTo>
                  <a:cubicBezTo>
                    <a:pt x="4" y="7"/>
                    <a:pt x="3" y="8"/>
                    <a:pt x="2" y="9"/>
                  </a:cubicBezTo>
                  <a:cubicBezTo>
                    <a:pt x="2" y="9"/>
                    <a:pt x="2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5" y="3"/>
                    <a:pt x="7" y="1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5" y="7"/>
                    <a:pt x="4" y="8"/>
                    <a:pt x="4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3"/>
                    <a:pt x="1" y="12"/>
                  </a:cubicBezTo>
                  <a:cubicBezTo>
                    <a:pt x="1" y="12"/>
                    <a:pt x="0" y="12"/>
                    <a:pt x="0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3"/>
                    <a:pt x="5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6" name="Freeform 474">
              <a:extLst>
                <a:ext uri="{FF2B5EF4-FFF2-40B4-BE49-F238E27FC236}">
                  <a16:creationId xmlns:a16="http://schemas.microsoft.com/office/drawing/2014/main" id="{FB358A16-E14F-4E12-98D3-358116652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5729" y="3120231"/>
              <a:ext cx="15875" cy="63500"/>
            </a:xfrm>
            <a:custGeom>
              <a:avLst/>
              <a:gdLst>
                <a:gd name="T0" fmla="*/ 3 w 4"/>
                <a:gd name="T1" fmla="*/ 0 h 16"/>
                <a:gd name="T2" fmla="*/ 1 w 4"/>
                <a:gd name="T3" fmla="*/ 3 h 16"/>
                <a:gd name="T4" fmla="*/ 0 w 4"/>
                <a:gd name="T5" fmla="*/ 6 h 16"/>
                <a:gd name="T6" fmla="*/ 0 w 4"/>
                <a:gd name="T7" fmla="*/ 12 h 16"/>
                <a:gd name="T8" fmla="*/ 0 w 4"/>
                <a:gd name="T9" fmla="*/ 14 h 16"/>
                <a:gd name="T10" fmla="*/ 1 w 4"/>
                <a:gd name="T11" fmla="*/ 15 h 16"/>
                <a:gd name="T12" fmla="*/ 2 w 4"/>
                <a:gd name="T13" fmla="*/ 14 h 16"/>
                <a:gd name="T14" fmla="*/ 1 w 4"/>
                <a:gd name="T15" fmla="*/ 8 h 16"/>
                <a:gd name="T16" fmla="*/ 2 w 4"/>
                <a:gd name="T17" fmla="*/ 4 h 16"/>
                <a:gd name="T18" fmla="*/ 4 w 4"/>
                <a:gd name="T19" fmla="*/ 1 h 16"/>
                <a:gd name="T20" fmla="*/ 3 w 4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6">
                  <a:moveTo>
                    <a:pt x="3" y="0"/>
                  </a:moveTo>
                  <a:cubicBezTo>
                    <a:pt x="3" y="1"/>
                    <a:pt x="2" y="2"/>
                    <a:pt x="1" y="3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8"/>
                    <a:pt x="0" y="10"/>
                    <a:pt x="0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6"/>
                    <a:pt x="2" y="15"/>
                    <a:pt x="2" y="14"/>
                  </a:cubicBezTo>
                  <a:cubicBezTo>
                    <a:pt x="1" y="12"/>
                    <a:pt x="1" y="10"/>
                    <a:pt x="1" y="8"/>
                  </a:cubicBezTo>
                  <a:cubicBezTo>
                    <a:pt x="1" y="6"/>
                    <a:pt x="2" y="5"/>
                    <a:pt x="2" y="4"/>
                  </a:cubicBezTo>
                  <a:cubicBezTo>
                    <a:pt x="2" y="3"/>
                    <a:pt x="3" y="2"/>
                    <a:pt x="4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1C2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7" name="Freeform 475">
              <a:extLst>
                <a:ext uri="{FF2B5EF4-FFF2-40B4-BE49-F238E27FC236}">
                  <a16:creationId xmlns:a16="http://schemas.microsoft.com/office/drawing/2014/main" id="{724D7B9E-EF7A-41D0-9117-41656CDF2F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2554" y="3120231"/>
              <a:ext cx="19050" cy="63500"/>
            </a:xfrm>
            <a:custGeom>
              <a:avLst/>
              <a:gdLst>
                <a:gd name="T0" fmla="*/ 5 w 5"/>
                <a:gd name="T1" fmla="*/ 0 h 16"/>
                <a:gd name="T2" fmla="*/ 3 w 5"/>
                <a:gd name="T3" fmla="*/ 4 h 16"/>
                <a:gd name="T4" fmla="*/ 2 w 5"/>
                <a:gd name="T5" fmla="*/ 8 h 16"/>
                <a:gd name="T6" fmla="*/ 1 w 5"/>
                <a:gd name="T7" fmla="*/ 12 h 16"/>
                <a:gd name="T8" fmla="*/ 2 w 5"/>
                <a:gd name="T9" fmla="*/ 14 h 16"/>
                <a:gd name="T10" fmla="*/ 3 w 5"/>
                <a:gd name="T11" fmla="*/ 15 h 16"/>
                <a:gd name="T12" fmla="*/ 2 w 5"/>
                <a:gd name="T13" fmla="*/ 14 h 16"/>
                <a:gd name="T14" fmla="*/ 2 w 5"/>
                <a:gd name="T15" fmla="*/ 12 h 16"/>
                <a:gd name="T16" fmla="*/ 1 w 5"/>
                <a:gd name="T17" fmla="*/ 8 h 16"/>
                <a:gd name="T18" fmla="*/ 3 w 5"/>
                <a:gd name="T19" fmla="*/ 4 h 16"/>
                <a:gd name="T20" fmla="*/ 4 w 5"/>
                <a:gd name="T21" fmla="*/ 2 h 16"/>
                <a:gd name="T22" fmla="*/ 4 w 5"/>
                <a:gd name="T23" fmla="*/ 1 h 16"/>
                <a:gd name="T24" fmla="*/ 5 w 5"/>
                <a:gd name="T25" fmla="*/ 0 h 16"/>
                <a:gd name="T26" fmla="*/ 4 w 5"/>
                <a:gd name="T27" fmla="*/ 0 h 16"/>
                <a:gd name="T28" fmla="*/ 5 w 5"/>
                <a:gd name="T29" fmla="*/ 1 h 16"/>
                <a:gd name="T30" fmla="*/ 5 w 5"/>
                <a:gd name="T31" fmla="*/ 1 h 16"/>
                <a:gd name="T32" fmla="*/ 4 w 5"/>
                <a:gd name="T33" fmla="*/ 2 h 16"/>
                <a:gd name="T34" fmla="*/ 4 w 5"/>
                <a:gd name="T35" fmla="*/ 4 h 16"/>
                <a:gd name="T36" fmla="*/ 3 w 5"/>
                <a:gd name="T37" fmla="*/ 8 h 16"/>
                <a:gd name="T38" fmla="*/ 3 w 5"/>
                <a:gd name="T39" fmla="*/ 12 h 16"/>
                <a:gd name="T40" fmla="*/ 4 w 5"/>
                <a:gd name="T41" fmla="*/ 14 h 16"/>
                <a:gd name="T42" fmla="*/ 4 w 5"/>
                <a:gd name="T43" fmla="*/ 15 h 16"/>
                <a:gd name="T44" fmla="*/ 2 w 5"/>
                <a:gd name="T45" fmla="*/ 16 h 16"/>
                <a:gd name="T46" fmla="*/ 1 w 5"/>
                <a:gd name="T47" fmla="*/ 14 h 16"/>
                <a:gd name="T48" fmla="*/ 1 w 5"/>
                <a:gd name="T49" fmla="*/ 12 h 16"/>
                <a:gd name="T50" fmla="*/ 0 w 5"/>
                <a:gd name="T51" fmla="*/ 7 h 16"/>
                <a:gd name="T52" fmla="*/ 1 w 5"/>
                <a:gd name="T53" fmla="*/ 5 h 16"/>
                <a:gd name="T54" fmla="*/ 2 w 5"/>
                <a:gd name="T55" fmla="*/ 3 h 16"/>
                <a:gd name="T56" fmla="*/ 4 w 5"/>
                <a:gd name="T5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cubicBezTo>
                    <a:pt x="4" y="1"/>
                    <a:pt x="3" y="3"/>
                    <a:pt x="3" y="4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1" y="9"/>
                    <a:pt x="1" y="10"/>
                    <a:pt x="1" y="12"/>
                  </a:cubicBezTo>
                  <a:cubicBezTo>
                    <a:pt x="1" y="12"/>
                    <a:pt x="1" y="13"/>
                    <a:pt x="2" y="14"/>
                  </a:cubicBezTo>
                  <a:cubicBezTo>
                    <a:pt x="2" y="14"/>
                    <a:pt x="2" y="15"/>
                    <a:pt x="3" y="15"/>
                  </a:cubicBezTo>
                  <a:cubicBezTo>
                    <a:pt x="3" y="15"/>
                    <a:pt x="3" y="15"/>
                    <a:pt x="2" y="14"/>
                  </a:cubicBezTo>
                  <a:cubicBezTo>
                    <a:pt x="2" y="13"/>
                    <a:pt x="2" y="13"/>
                    <a:pt x="2" y="12"/>
                  </a:cubicBezTo>
                  <a:cubicBezTo>
                    <a:pt x="1" y="11"/>
                    <a:pt x="1" y="9"/>
                    <a:pt x="1" y="8"/>
                  </a:cubicBezTo>
                  <a:cubicBezTo>
                    <a:pt x="2" y="6"/>
                    <a:pt x="2" y="5"/>
                    <a:pt x="3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5" y="0"/>
                  </a:lnTo>
                  <a:close/>
                  <a:moveTo>
                    <a:pt x="4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7"/>
                    <a:pt x="3" y="8"/>
                  </a:cubicBezTo>
                  <a:cubicBezTo>
                    <a:pt x="3" y="9"/>
                    <a:pt x="3" y="10"/>
                    <a:pt x="3" y="12"/>
                  </a:cubicBezTo>
                  <a:cubicBezTo>
                    <a:pt x="3" y="12"/>
                    <a:pt x="4" y="13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4" y="16"/>
                    <a:pt x="3" y="16"/>
                    <a:pt x="2" y="16"/>
                  </a:cubicBezTo>
                  <a:cubicBezTo>
                    <a:pt x="1" y="15"/>
                    <a:pt x="1" y="14"/>
                    <a:pt x="1" y="14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2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8" name="Freeform 476">
              <a:extLst>
                <a:ext uri="{FF2B5EF4-FFF2-40B4-BE49-F238E27FC236}">
                  <a16:creationId xmlns:a16="http://schemas.microsoft.com/office/drawing/2014/main" id="{BCB755D7-0975-4278-8407-AE357A3DF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8429" y="3159918"/>
              <a:ext cx="46038" cy="23813"/>
            </a:xfrm>
            <a:custGeom>
              <a:avLst/>
              <a:gdLst>
                <a:gd name="T0" fmla="*/ 1 w 12"/>
                <a:gd name="T1" fmla="*/ 6 h 6"/>
                <a:gd name="T2" fmla="*/ 1 w 12"/>
                <a:gd name="T3" fmla="*/ 6 h 6"/>
                <a:gd name="T4" fmla="*/ 1 w 12"/>
                <a:gd name="T5" fmla="*/ 6 h 6"/>
                <a:gd name="T6" fmla="*/ 1 w 12"/>
                <a:gd name="T7" fmla="*/ 6 h 6"/>
                <a:gd name="T8" fmla="*/ 1 w 12"/>
                <a:gd name="T9" fmla="*/ 6 h 6"/>
                <a:gd name="T10" fmla="*/ 2 w 12"/>
                <a:gd name="T11" fmla="*/ 5 h 6"/>
                <a:gd name="T12" fmla="*/ 2 w 12"/>
                <a:gd name="T13" fmla="*/ 5 h 6"/>
                <a:gd name="T14" fmla="*/ 4 w 12"/>
                <a:gd name="T15" fmla="*/ 5 h 6"/>
                <a:gd name="T16" fmla="*/ 6 w 12"/>
                <a:gd name="T17" fmla="*/ 5 h 6"/>
                <a:gd name="T18" fmla="*/ 11 w 12"/>
                <a:gd name="T19" fmla="*/ 1 h 6"/>
                <a:gd name="T20" fmla="*/ 10 w 12"/>
                <a:gd name="T21" fmla="*/ 0 h 6"/>
                <a:gd name="T22" fmla="*/ 6 w 12"/>
                <a:gd name="T23" fmla="*/ 3 h 6"/>
                <a:gd name="T24" fmla="*/ 3 w 12"/>
                <a:gd name="T25" fmla="*/ 4 h 6"/>
                <a:gd name="T26" fmla="*/ 1 w 12"/>
                <a:gd name="T27" fmla="*/ 5 h 6"/>
                <a:gd name="T28" fmla="*/ 0 w 12"/>
                <a:gd name="T29" fmla="*/ 5 h 6"/>
                <a:gd name="T30" fmla="*/ 1 w 12"/>
                <a:gd name="T3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6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8" y="4"/>
                    <a:pt x="10" y="3"/>
                    <a:pt x="11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2"/>
                    <a:pt x="7" y="3"/>
                    <a:pt x="6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1C2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9" name="Freeform 477">
              <a:extLst>
                <a:ext uri="{FF2B5EF4-FFF2-40B4-BE49-F238E27FC236}">
                  <a16:creationId xmlns:a16="http://schemas.microsoft.com/office/drawing/2014/main" id="{6B130A0B-2925-42BF-ADA8-FD1B2C43BA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8429" y="3155156"/>
              <a:ext cx="46038" cy="28575"/>
            </a:xfrm>
            <a:custGeom>
              <a:avLst/>
              <a:gdLst>
                <a:gd name="T0" fmla="*/ 1 w 12"/>
                <a:gd name="T1" fmla="*/ 7 h 7"/>
                <a:gd name="T2" fmla="*/ 1 w 12"/>
                <a:gd name="T3" fmla="*/ 7 h 7"/>
                <a:gd name="T4" fmla="*/ 1 w 12"/>
                <a:gd name="T5" fmla="*/ 7 h 7"/>
                <a:gd name="T6" fmla="*/ 1 w 12"/>
                <a:gd name="T7" fmla="*/ 7 h 7"/>
                <a:gd name="T8" fmla="*/ 2 w 12"/>
                <a:gd name="T9" fmla="*/ 7 h 7"/>
                <a:gd name="T10" fmla="*/ 1 w 12"/>
                <a:gd name="T11" fmla="*/ 7 h 7"/>
                <a:gd name="T12" fmla="*/ 1 w 12"/>
                <a:gd name="T13" fmla="*/ 7 h 7"/>
                <a:gd name="T14" fmla="*/ 1 w 12"/>
                <a:gd name="T15" fmla="*/ 7 h 7"/>
                <a:gd name="T16" fmla="*/ 1 w 12"/>
                <a:gd name="T17" fmla="*/ 6 h 7"/>
                <a:gd name="T18" fmla="*/ 1 w 12"/>
                <a:gd name="T19" fmla="*/ 6 h 7"/>
                <a:gd name="T20" fmla="*/ 1 w 12"/>
                <a:gd name="T21" fmla="*/ 6 h 7"/>
                <a:gd name="T22" fmla="*/ 7 w 12"/>
                <a:gd name="T23" fmla="*/ 4 h 7"/>
                <a:gd name="T24" fmla="*/ 10 w 12"/>
                <a:gd name="T25" fmla="*/ 3 h 7"/>
                <a:gd name="T26" fmla="*/ 11 w 12"/>
                <a:gd name="T27" fmla="*/ 2 h 7"/>
                <a:gd name="T28" fmla="*/ 11 w 12"/>
                <a:gd name="T29" fmla="*/ 2 h 7"/>
                <a:gd name="T30" fmla="*/ 5 w 12"/>
                <a:gd name="T31" fmla="*/ 5 h 7"/>
                <a:gd name="T32" fmla="*/ 3 w 12"/>
                <a:gd name="T33" fmla="*/ 6 h 7"/>
                <a:gd name="T34" fmla="*/ 2 w 12"/>
                <a:gd name="T35" fmla="*/ 6 h 7"/>
                <a:gd name="T36" fmla="*/ 1 w 12"/>
                <a:gd name="T37" fmla="*/ 6 h 7"/>
                <a:gd name="T38" fmla="*/ 1 w 12"/>
                <a:gd name="T39" fmla="*/ 7 h 7"/>
                <a:gd name="T40" fmla="*/ 1 w 12"/>
                <a:gd name="T41" fmla="*/ 6 h 7"/>
                <a:gd name="T42" fmla="*/ 2 w 12"/>
                <a:gd name="T43" fmla="*/ 7 h 7"/>
                <a:gd name="T44" fmla="*/ 1 w 12"/>
                <a:gd name="T45" fmla="*/ 7 h 7"/>
                <a:gd name="T46" fmla="*/ 1 w 12"/>
                <a:gd name="T47" fmla="*/ 7 h 7"/>
                <a:gd name="T48" fmla="*/ 1 w 12"/>
                <a:gd name="T49" fmla="*/ 7 h 7"/>
                <a:gd name="T50" fmla="*/ 0 w 12"/>
                <a:gd name="T51" fmla="*/ 6 h 7"/>
                <a:gd name="T52" fmla="*/ 1 w 12"/>
                <a:gd name="T53" fmla="*/ 4 h 7"/>
                <a:gd name="T54" fmla="*/ 3 w 12"/>
                <a:gd name="T55" fmla="*/ 4 h 7"/>
                <a:gd name="T56" fmla="*/ 4 w 12"/>
                <a:gd name="T57" fmla="*/ 4 h 7"/>
                <a:gd name="T58" fmla="*/ 10 w 12"/>
                <a:gd name="T59" fmla="*/ 1 h 7"/>
                <a:gd name="T60" fmla="*/ 12 w 12"/>
                <a:gd name="T61" fmla="*/ 2 h 7"/>
                <a:gd name="T62" fmla="*/ 11 w 12"/>
                <a:gd name="T63" fmla="*/ 3 h 7"/>
                <a:gd name="T64" fmla="*/ 8 w 12"/>
                <a:gd name="T65" fmla="*/ 6 h 7"/>
                <a:gd name="T66" fmla="*/ 2 w 12"/>
                <a:gd name="T67" fmla="*/ 7 h 7"/>
                <a:gd name="T68" fmla="*/ 2 w 12"/>
                <a:gd name="T69" fmla="*/ 7 h 7"/>
                <a:gd name="T70" fmla="*/ 1 w 12"/>
                <a:gd name="T71" fmla="*/ 7 h 7"/>
                <a:gd name="T72" fmla="*/ 1 w 12"/>
                <a:gd name="T73" fmla="*/ 6 h 7"/>
                <a:gd name="T74" fmla="*/ 1 w 12"/>
                <a:gd name="T75" fmla="*/ 7 h 7"/>
                <a:gd name="T76" fmla="*/ 1 w 12"/>
                <a:gd name="T77" fmla="*/ 7 h 7"/>
                <a:gd name="T78" fmla="*/ 1 w 12"/>
                <a:gd name="T79" fmla="*/ 7 h 7"/>
                <a:gd name="T80" fmla="*/ 1 w 12"/>
                <a:gd name="T81" fmla="*/ 6 h 7"/>
                <a:gd name="T82" fmla="*/ 1 w 12"/>
                <a:gd name="T8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" h="7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4" y="5"/>
                    <a:pt x="5" y="5"/>
                    <a:pt x="7" y="4"/>
                  </a:cubicBezTo>
                  <a:cubicBezTo>
                    <a:pt x="8" y="4"/>
                    <a:pt x="9" y="4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4"/>
                    <a:pt x="7" y="5"/>
                    <a:pt x="5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1" y="7"/>
                  </a:lnTo>
                  <a:close/>
                  <a:moveTo>
                    <a:pt x="1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1" y="5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0" y="4"/>
                    <a:pt x="9" y="5"/>
                    <a:pt x="8" y="6"/>
                  </a:cubicBezTo>
                  <a:cubicBezTo>
                    <a:pt x="6" y="7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0" name="Freeform 478">
              <a:extLst>
                <a:ext uri="{FF2B5EF4-FFF2-40B4-BE49-F238E27FC236}">
                  <a16:creationId xmlns:a16="http://schemas.microsoft.com/office/drawing/2014/main" id="{1C4B95C5-7636-4140-B31A-2E0B0E6E0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666" y="3132931"/>
              <a:ext cx="34925" cy="50800"/>
            </a:xfrm>
            <a:custGeom>
              <a:avLst/>
              <a:gdLst>
                <a:gd name="T0" fmla="*/ 9 w 9"/>
                <a:gd name="T1" fmla="*/ 0 h 13"/>
                <a:gd name="T2" fmla="*/ 4 w 9"/>
                <a:gd name="T3" fmla="*/ 6 h 13"/>
                <a:gd name="T4" fmla="*/ 2 w 9"/>
                <a:gd name="T5" fmla="*/ 9 h 13"/>
                <a:gd name="T6" fmla="*/ 1 w 9"/>
                <a:gd name="T7" fmla="*/ 11 h 13"/>
                <a:gd name="T8" fmla="*/ 1 w 9"/>
                <a:gd name="T9" fmla="*/ 13 h 13"/>
                <a:gd name="T10" fmla="*/ 1 w 9"/>
                <a:gd name="T11" fmla="*/ 13 h 13"/>
                <a:gd name="T12" fmla="*/ 2 w 9"/>
                <a:gd name="T13" fmla="*/ 13 h 13"/>
                <a:gd name="T14" fmla="*/ 2 w 9"/>
                <a:gd name="T15" fmla="*/ 12 h 13"/>
                <a:gd name="T16" fmla="*/ 3 w 9"/>
                <a:gd name="T17" fmla="*/ 10 h 13"/>
                <a:gd name="T18" fmla="*/ 5 w 9"/>
                <a:gd name="T19" fmla="*/ 6 h 13"/>
                <a:gd name="T20" fmla="*/ 7 w 9"/>
                <a:gd name="T21" fmla="*/ 3 h 13"/>
                <a:gd name="T22" fmla="*/ 9 w 9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3">
                  <a:moveTo>
                    <a:pt x="9" y="0"/>
                  </a:moveTo>
                  <a:cubicBezTo>
                    <a:pt x="7" y="1"/>
                    <a:pt x="5" y="3"/>
                    <a:pt x="4" y="6"/>
                  </a:cubicBezTo>
                  <a:cubicBezTo>
                    <a:pt x="3" y="7"/>
                    <a:pt x="2" y="8"/>
                    <a:pt x="2" y="9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1"/>
                    <a:pt x="3" y="10"/>
                    <a:pt x="3" y="10"/>
                  </a:cubicBezTo>
                  <a:cubicBezTo>
                    <a:pt x="4" y="9"/>
                    <a:pt x="4" y="8"/>
                    <a:pt x="5" y="6"/>
                  </a:cubicBezTo>
                  <a:cubicBezTo>
                    <a:pt x="6" y="5"/>
                    <a:pt x="6" y="4"/>
                    <a:pt x="7" y="3"/>
                  </a:cubicBezTo>
                  <a:cubicBezTo>
                    <a:pt x="8" y="2"/>
                    <a:pt x="9" y="1"/>
                    <a:pt x="9" y="0"/>
                  </a:cubicBezTo>
                  <a:close/>
                </a:path>
              </a:pathLst>
            </a:custGeom>
            <a:solidFill>
              <a:srgbClr val="1C2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1" name="Freeform 479">
              <a:extLst>
                <a:ext uri="{FF2B5EF4-FFF2-40B4-BE49-F238E27FC236}">
                  <a16:creationId xmlns:a16="http://schemas.microsoft.com/office/drawing/2014/main" id="{364636DF-E1AF-440E-8E9C-11692E46D9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3666" y="3132931"/>
              <a:ext cx="39688" cy="53975"/>
            </a:xfrm>
            <a:custGeom>
              <a:avLst/>
              <a:gdLst>
                <a:gd name="T0" fmla="*/ 9 w 10"/>
                <a:gd name="T1" fmla="*/ 0 h 14"/>
                <a:gd name="T2" fmla="*/ 4 w 10"/>
                <a:gd name="T3" fmla="*/ 6 h 14"/>
                <a:gd name="T4" fmla="*/ 2 w 10"/>
                <a:gd name="T5" fmla="*/ 10 h 14"/>
                <a:gd name="T6" fmla="*/ 1 w 10"/>
                <a:gd name="T7" fmla="*/ 11 h 14"/>
                <a:gd name="T8" fmla="*/ 1 w 10"/>
                <a:gd name="T9" fmla="*/ 13 h 14"/>
                <a:gd name="T10" fmla="*/ 2 w 10"/>
                <a:gd name="T11" fmla="*/ 10 h 14"/>
                <a:gd name="T12" fmla="*/ 4 w 10"/>
                <a:gd name="T13" fmla="*/ 6 h 14"/>
                <a:gd name="T14" fmla="*/ 7 w 10"/>
                <a:gd name="T15" fmla="*/ 3 h 14"/>
                <a:gd name="T16" fmla="*/ 8 w 10"/>
                <a:gd name="T17" fmla="*/ 1 h 14"/>
                <a:gd name="T18" fmla="*/ 9 w 10"/>
                <a:gd name="T19" fmla="*/ 1 h 14"/>
                <a:gd name="T20" fmla="*/ 9 w 10"/>
                <a:gd name="T21" fmla="*/ 0 h 14"/>
                <a:gd name="T22" fmla="*/ 9 w 10"/>
                <a:gd name="T23" fmla="*/ 0 h 14"/>
                <a:gd name="T24" fmla="*/ 10 w 10"/>
                <a:gd name="T25" fmla="*/ 0 h 14"/>
                <a:gd name="T26" fmla="*/ 9 w 10"/>
                <a:gd name="T27" fmla="*/ 1 h 14"/>
                <a:gd name="T28" fmla="*/ 9 w 10"/>
                <a:gd name="T29" fmla="*/ 2 h 14"/>
                <a:gd name="T30" fmla="*/ 8 w 10"/>
                <a:gd name="T31" fmla="*/ 3 h 14"/>
                <a:gd name="T32" fmla="*/ 6 w 10"/>
                <a:gd name="T33" fmla="*/ 7 h 14"/>
                <a:gd name="T34" fmla="*/ 4 w 10"/>
                <a:gd name="T35" fmla="*/ 10 h 14"/>
                <a:gd name="T36" fmla="*/ 3 w 10"/>
                <a:gd name="T37" fmla="*/ 12 h 14"/>
                <a:gd name="T38" fmla="*/ 2 w 10"/>
                <a:gd name="T39" fmla="*/ 13 h 14"/>
                <a:gd name="T40" fmla="*/ 2 w 10"/>
                <a:gd name="T41" fmla="*/ 14 h 14"/>
                <a:gd name="T42" fmla="*/ 1 w 10"/>
                <a:gd name="T43" fmla="*/ 14 h 14"/>
                <a:gd name="T44" fmla="*/ 0 w 10"/>
                <a:gd name="T45" fmla="*/ 11 h 14"/>
                <a:gd name="T46" fmla="*/ 1 w 10"/>
                <a:gd name="T47" fmla="*/ 9 h 14"/>
                <a:gd name="T48" fmla="*/ 3 w 10"/>
                <a:gd name="T49" fmla="*/ 5 h 14"/>
                <a:gd name="T50" fmla="*/ 9 w 10"/>
                <a:gd name="T5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14">
                  <a:moveTo>
                    <a:pt x="9" y="0"/>
                  </a:moveTo>
                  <a:cubicBezTo>
                    <a:pt x="7" y="2"/>
                    <a:pt x="6" y="4"/>
                    <a:pt x="4" y="6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2" y="13"/>
                    <a:pt x="2" y="11"/>
                    <a:pt x="2" y="10"/>
                  </a:cubicBezTo>
                  <a:cubicBezTo>
                    <a:pt x="3" y="8"/>
                    <a:pt x="3" y="7"/>
                    <a:pt x="4" y="6"/>
                  </a:cubicBezTo>
                  <a:cubicBezTo>
                    <a:pt x="5" y="5"/>
                    <a:pt x="6" y="4"/>
                    <a:pt x="7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lose/>
                  <a:moveTo>
                    <a:pt x="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5"/>
                    <a:pt x="7" y="6"/>
                    <a:pt x="6" y="7"/>
                  </a:cubicBezTo>
                  <a:cubicBezTo>
                    <a:pt x="5" y="8"/>
                    <a:pt x="5" y="9"/>
                    <a:pt x="4" y="1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3"/>
                    <a:pt x="7" y="1"/>
                    <a:pt x="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2" name="Freeform 480">
              <a:extLst>
                <a:ext uri="{FF2B5EF4-FFF2-40B4-BE49-F238E27FC236}">
                  <a16:creationId xmlns:a16="http://schemas.microsoft.com/office/drawing/2014/main" id="{B5A45CDE-4A12-4BAA-A524-64FF350DE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1116" y="3050381"/>
              <a:ext cx="66675" cy="69850"/>
            </a:xfrm>
            <a:custGeom>
              <a:avLst/>
              <a:gdLst>
                <a:gd name="T0" fmla="*/ 11 w 17"/>
                <a:gd name="T1" fmla="*/ 4 h 18"/>
                <a:gd name="T2" fmla="*/ 7 w 17"/>
                <a:gd name="T3" fmla="*/ 1 h 18"/>
                <a:gd name="T4" fmla="*/ 5 w 17"/>
                <a:gd name="T5" fmla="*/ 1 h 18"/>
                <a:gd name="T6" fmla="*/ 4 w 17"/>
                <a:gd name="T7" fmla="*/ 3 h 18"/>
                <a:gd name="T8" fmla="*/ 7 w 17"/>
                <a:gd name="T9" fmla="*/ 7 h 18"/>
                <a:gd name="T10" fmla="*/ 4 w 17"/>
                <a:gd name="T11" fmla="*/ 7 h 18"/>
                <a:gd name="T12" fmla="*/ 1 w 17"/>
                <a:gd name="T13" fmla="*/ 9 h 18"/>
                <a:gd name="T14" fmla="*/ 2 w 17"/>
                <a:gd name="T15" fmla="*/ 12 h 18"/>
                <a:gd name="T16" fmla="*/ 6 w 17"/>
                <a:gd name="T17" fmla="*/ 11 h 18"/>
                <a:gd name="T18" fmla="*/ 9 w 17"/>
                <a:gd name="T19" fmla="*/ 17 h 18"/>
                <a:gd name="T20" fmla="*/ 11 w 17"/>
                <a:gd name="T21" fmla="*/ 17 h 18"/>
                <a:gd name="T22" fmla="*/ 11 w 17"/>
                <a:gd name="T23" fmla="*/ 16 h 18"/>
                <a:gd name="T24" fmla="*/ 11 w 17"/>
                <a:gd name="T25" fmla="*/ 12 h 18"/>
                <a:gd name="T26" fmla="*/ 17 w 17"/>
                <a:gd name="T27" fmla="*/ 11 h 18"/>
                <a:gd name="T28" fmla="*/ 17 w 17"/>
                <a:gd name="T29" fmla="*/ 11 h 18"/>
                <a:gd name="T30" fmla="*/ 17 w 17"/>
                <a:gd name="T31" fmla="*/ 10 h 18"/>
                <a:gd name="T32" fmla="*/ 14 w 17"/>
                <a:gd name="T33" fmla="*/ 8 h 18"/>
                <a:gd name="T34" fmla="*/ 17 w 17"/>
                <a:gd name="T35" fmla="*/ 5 h 18"/>
                <a:gd name="T36" fmla="*/ 17 w 17"/>
                <a:gd name="T37" fmla="*/ 4 h 18"/>
                <a:gd name="T38" fmla="*/ 16 w 17"/>
                <a:gd name="T39" fmla="*/ 2 h 18"/>
                <a:gd name="T40" fmla="*/ 11 w 17"/>
                <a:gd name="T4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8">
                  <a:moveTo>
                    <a:pt x="11" y="4"/>
                  </a:moveTo>
                  <a:cubicBezTo>
                    <a:pt x="10" y="3"/>
                    <a:pt x="8" y="2"/>
                    <a:pt x="7" y="1"/>
                  </a:cubicBezTo>
                  <a:cubicBezTo>
                    <a:pt x="6" y="1"/>
                    <a:pt x="5" y="0"/>
                    <a:pt x="5" y="1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4" y="5"/>
                    <a:pt x="5" y="6"/>
                    <a:pt x="7" y="7"/>
                  </a:cubicBezTo>
                  <a:cubicBezTo>
                    <a:pt x="6" y="8"/>
                    <a:pt x="5" y="7"/>
                    <a:pt x="4" y="7"/>
                  </a:cubicBezTo>
                  <a:cubicBezTo>
                    <a:pt x="3" y="7"/>
                    <a:pt x="1" y="8"/>
                    <a:pt x="1" y="9"/>
                  </a:cubicBezTo>
                  <a:cubicBezTo>
                    <a:pt x="0" y="10"/>
                    <a:pt x="1" y="11"/>
                    <a:pt x="2" y="12"/>
                  </a:cubicBezTo>
                  <a:cubicBezTo>
                    <a:pt x="3" y="12"/>
                    <a:pt x="5" y="12"/>
                    <a:pt x="6" y="11"/>
                  </a:cubicBezTo>
                  <a:cubicBezTo>
                    <a:pt x="6" y="14"/>
                    <a:pt x="7" y="16"/>
                    <a:pt x="9" y="17"/>
                  </a:cubicBezTo>
                  <a:cubicBezTo>
                    <a:pt x="9" y="17"/>
                    <a:pt x="10" y="18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1" y="14"/>
                    <a:pt x="11" y="12"/>
                  </a:cubicBezTo>
                  <a:cubicBezTo>
                    <a:pt x="13" y="13"/>
                    <a:pt x="15" y="13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5" y="8"/>
                    <a:pt x="14" y="8"/>
                  </a:cubicBezTo>
                  <a:cubicBezTo>
                    <a:pt x="15" y="7"/>
                    <a:pt x="16" y="6"/>
                    <a:pt x="17" y="5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7" y="3"/>
                    <a:pt x="16" y="3"/>
                    <a:pt x="16" y="2"/>
                  </a:cubicBezTo>
                  <a:cubicBezTo>
                    <a:pt x="14" y="1"/>
                    <a:pt x="11" y="3"/>
                    <a:pt x="11" y="5"/>
                  </a:cubicBezTo>
                </a:path>
              </a:pathLst>
            </a:custGeom>
            <a:solidFill>
              <a:srgbClr val="FAE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3" name="Freeform 481">
              <a:extLst>
                <a:ext uri="{FF2B5EF4-FFF2-40B4-BE49-F238E27FC236}">
                  <a16:creationId xmlns:a16="http://schemas.microsoft.com/office/drawing/2014/main" id="{CE1E4DA4-2DB8-4E2A-BD95-57CA7BFDF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1116" y="3050381"/>
              <a:ext cx="71438" cy="69850"/>
            </a:xfrm>
            <a:custGeom>
              <a:avLst/>
              <a:gdLst>
                <a:gd name="T0" fmla="*/ 11 w 18"/>
                <a:gd name="T1" fmla="*/ 4 h 18"/>
                <a:gd name="T2" fmla="*/ 8 w 18"/>
                <a:gd name="T3" fmla="*/ 2 h 18"/>
                <a:gd name="T4" fmla="*/ 5 w 18"/>
                <a:gd name="T5" fmla="*/ 1 h 18"/>
                <a:gd name="T6" fmla="*/ 5 w 18"/>
                <a:gd name="T7" fmla="*/ 4 h 18"/>
                <a:gd name="T8" fmla="*/ 7 w 18"/>
                <a:gd name="T9" fmla="*/ 6 h 18"/>
                <a:gd name="T10" fmla="*/ 8 w 18"/>
                <a:gd name="T11" fmla="*/ 7 h 18"/>
                <a:gd name="T12" fmla="*/ 7 w 18"/>
                <a:gd name="T13" fmla="*/ 8 h 18"/>
                <a:gd name="T14" fmla="*/ 4 w 18"/>
                <a:gd name="T15" fmla="*/ 8 h 18"/>
                <a:gd name="T16" fmla="*/ 1 w 18"/>
                <a:gd name="T17" fmla="*/ 9 h 18"/>
                <a:gd name="T18" fmla="*/ 3 w 18"/>
                <a:gd name="T19" fmla="*/ 11 h 18"/>
                <a:gd name="T20" fmla="*/ 6 w 18"/>
                <a:gd name="T21" fmla="*/ 11 h 18"/>
                <a:gd name="T22" fmla="*/ 6 w 18"/>
                <a:gd name="T23" fmla="*/ 11 h 18"/>
                <a:gd name="T24" fmla="*/ 6 w 18"/>
                <a:gd name="T25" fmla="*/ 11 h 18"/>
                <a:gd name="T26" fmla="*/ 9 w 18"/>
                <a:gd name="T27" fmla="*/ 17 h 18"/>
                <a:gd name="T28" fmla="*/ 10 w 18"/>
                <a:gd name="T29" fmla="*/ 17 h 18"/>
                <a:gd name="T30" fmla="*/ 10 w 18"/>
                <a:gd name="T31" fmla="*/ 16 h 18"/>
                <a:gd name="T32" fmla="*/ 10 w 18"/>
                <a:gd name="T33" fmla="*/ 12 h 18"/>
                <a:gd name="T34" fmla="*/ 10 w 18"/>
                <a:gd name="T35" fmla="*/ 11 h 18"/>
                <a:gd name="T36" fmla="*/ 11 w 18"/>
                <a:gd name="T37" fmla="*/ 12 h 18"/>
                <a:gd name="T38" fmla="*/ 16 w 18"/>
                <a:gd name="T39" fmla="*/ 11 h 18"/>
                <a:gd name="T40" fmla="*/ 16 w 18"/>
                <a:gd name="T41" fmla="*/ 11 h 18"/>
                <a:gd name="T42" fmla="*/ 16 w 18"/>
                <a:gd name="T43" fmla="*/ 11 h 18"/>
                <a:gd name="T44" fmla="*/ 16 w 18"/>
                <a:gd name="T45" fmla="*/ 10 h 18"/>
                <a:gd name="T46" fmla="*/ 14 w 18"/>
                <a:gd name="T47" fmla="*/ 9 h 18"/>
                <a:gd name="T48" fmla="*/ 12 w 18"/>
                <a:gd name="T49" fmla="*/ 8 h 18"/>
                <a:gd name="T50" fmla="*/ 14 w 18"/>
                <a:gd name="T51" fmla="*/ 7 h 18"/>
                <a:gd name="T52" fmla="*/ 16 w 18"/>
                <a:gd name="T53" fmla="*/ 5 h 18"/>
                <a:gd name="T54" fmla="*/ 16 w 18"/>
                <a:gd name="T55" fmla="*/ 3 h 18"/>
                <a:gd name="T56" fmla="*/ 11 w 18"/>
                <a:gd name="T57" fmla="*/ 5 h 18"/>
                <a:gd name="T58" fmla="*/ 11 w 18"/>
                <a:gd name="T59" fmla="*/ 5 h 18"/>
                <a:gd name="T60" fmla="*/ 13 w 18"/>
                <a:gd name="T61" fmla="*/ 2 h 18"/>
                <a:gd name="T62" fmla="*/ 16 w 18"/>
                <a:gd name="T63" fmla="*/ 2 h 18"/>
                <a:gd name="T64" fmla="*/ 18 w 18"/>
                <a:gd name="T65" fmla="*/ 4 h 18"/>
                <a:gd name="T66" fmla="*/ 17 w 18"/>
                <a:gd name="T67" fmla="*/ 6 h 18"/>
                <a:gd name="T68" fmla="*/ 15 w 18"/>
                <a:gd name="T69" fmla="*/ 9 h 18"/>
                <a:gd name="T70" fmla="*/ 14 w 18"/>
                <a:gd name="T71" fmla="*/ 7 h 18"/>
                <a:gd name="T72" fmla="*/ 17 w 18"/>
                <a:gd name="T73" fmla="*/ 9 h 18"/>
                <a:gd name="T74" fmla="*/ 18 w 18"/>
                <a:gd name="T75" fmla="*/ 9 h 18"/>
                <a:gd name="T76" fmla="*/ 18 w 18"/>
                <a:gd name="T77" fmla="*/ 10 h 18"/>
                <a:gd name="T78" fmla="*/ 18 w 18"/>
                <a:gd name="T79" fmla="*/ 12 h 18"/>
                <a:gd name="T80" fmla="*/ 17 w 18"/>
                <a:gd name="T81" fmla="*/ 12 h 18"/>
                <a:gd name="T82" fmla="*/ 11 w 18"/>
                <a:gd name="T83" fmla="*/ 13 h 18"/>
                <a:gd name="T84" fmla="*/ 12 w 18"/>
                <a:gd name="T85" fmla="*/ 12 h 18"/>
                <a:gd name="T86" fmla="*/ 12 w 18"/>
                <a:gd name="T87" fmla="*/ 16 h 18"/>
                <a:gd name="T88" fmla="*/ 12 w 18"/>
                <a:gd name="T89" fmla="*/ 17 h 18"/>
                <a:gd name="T90" fmla="*/ 11 w 18"/>
                <a:gd name="T91" fmla="*/ 18 h 18"/>
                <a:gd name="T92" fmla="*/ 9 w 18"/>
                <a:gd name="T93" fmla="*/ 18 h 18"/>
                <a:gd name="T94" fmla="*/ 5 w 18"/>
                <a:gd name="T95" fmla="*/ 11 h 18"/>
                <a:gd name="T96" fmla="*/ 6 w 18"/>
                <a:gd name="T97" fmla="*/ 12 h 18"/>
                <a:gd name="T98" fmla="*/ 2 w 18"/>
                <a:gd name="T99" fmla="*/ 12 h 18"/>
                <a:gd name="T100" fmla="*/ 0 w 18"/>
                <a:gd name="T101" fmla="*/ 9 h 18"/>
                <a:gd name="T102" fmla="*/ 3 w 18"/>
                <a:gd name="T103" fmla="*/ 7 h 18"/>
                <a:gd name="T104" fmla="*/ 6 w 18"/>
                <a:gd name="T105" fmla="*/ 6 h 18"/>
                <a:gd name="T106" fmla="*/ 6 w 18"/>
                <a:gd name="T107" fmla="*/ 8 h 18"/>
                <a:gd name="T108" fmla="*/ 4 w 18"/>
                <a:gd name="T109" fmla="*/ 5 h 18"/>
                <a:gd name="T110" fmla="*/ 4 w 18"/>
                <a:gd name="T111" fmla="*/ 0 h 18"/>
                <a:gd name="T112" fmla="*/ 6 w 18"/>
                <a:gd name="T113" fmla="*/ 0 h 18"/>
                <a:gd name="T114" fmla="*/ 8 w 18"/>
                <a:gd name="T115" fmla="*/ 2 h 18"/>
                <a:gd name="T116" fmla="*/ 11 w 18"/>
                <a:gd name="T117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" h="18">
                  <a:moveTo>
                    <a:pt x="11" y="4"/>
                  </a:moveTo>
                  <a:cubicBezTo>
                    <a:pt x="10" y="3"/>
                    <a:pt x="9" y="3"/>
                    <a:pt x="8" y="2"/>
                  </a:cubicBezTo>
                  <a:cubicBezTo>
                    <a:pt x="7" y="2"/>
                    <a:pt x="5" y="1"/>
                    <a:pt x="5" y="1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6" y="5"/>
                    <a:pt x="6" y="6"/>
                    <a:pt x="7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3" y="8"/>
                    <a:pt x="1" y="8"/>
                    <a:pt x="1" y="9"/>
                  </a:cubicBezTo>
                  <a:cubicBezTo>
                    <a:pt x="1" y="10"/>
                    <a:pt x="2" y="11"/>
                    <a:pt x="3" y="11"/>
                  </a:cubicBezTo>
                  <a:cubicBezTo>
                    <a:pt x="3" y="12"/>
                    <a:pt x="5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4"/>
                    <a:pt x="7" y="16"/>
                    <a:pt x="9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6"/>
                    <a:pt x="10" y="1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15" y="12"/>
                    <a:pt x="16" y="11"/>
                  </a:cubicBezTo>
                  <a:cubicBezTo>
                    <a:pt x="16" y="11"/>
                    <a:pt x="17" y="10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9"/>
                    <a:pt x="14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5" y="6"/>
                    <a:pt x="16" y="5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4" y="2"/>
                    <a:pt x="12" y="3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2" y="3"/>
                    <a:pt x="13" y="2"/>
                  </a:cubicBezTo>
                  <a:cubicBezTo>
                    <a:pt x="14" y="1"/>
                    <a:pt x="15" y="1"/>
                    <a:pt x="16" y="2"/>
                  </a:cubicBezTo>
                  <a:cubicBezTo>
                    <a:pt x="17" y="2"/>
                    <a:pt x="18" y="3"/>
                    <a:pt x="18" y="4"/>
                  </a:cubicBezTo>
                  <a:cubicBezTo>
                    <a:pt x="18" y="5"/>
                    <a:pt x="17" y="5"/>
                    <a:pt x="17" y="6"/>
                  </a:cubicBezTo>
                  <a:cubicBezTo>
                    <a:pt x="16" y="7"/>
                    <a:pt x="16" y="8"/>
                    <a:pt x="15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6" y="8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5" y="14"/>
                    <a:pt x="13" y="14"/>
                    <a:pt x="11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7"/>
                  </a:cubicBezTo>
                  <a:cubicBezTo>
                    <a:pt x="12" y="17"/>
                    <a:pt x="11" y="18"/>
                    <a:pt x="11" y="18"/>
                  </a:cubicBezTo>
                  <a:cubicBezTo>
                    <a:pt x="10" y="18"/>
                    <a:pt x="9" y="18"/>
                    <a:pt x="9" y="18"/>
                  </a:cubicBezTo>
                  <a:cubicBezTo>
                    <a:pt x="7" y="16"/>
                    <a:pt x="5" y="14"/>
                    <a:pt x="5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4" y="12"/>
                    <a:pt x="2" y="12"/>
                  </a:cubicBezTo>
                  <a:cubicBezTo>
                    <a:pt x="1" y="12"/>
                    <a:pt x="0" y="10"/>
                    <a:pt x="0" y="9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5" y="7"/>
                    <a:pt x="6" y="7"/>
                    <a:pt x="6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3" y="3"/>
                    <a:pt x="2" y="2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1"/>
                    <a:pt x="7" y="1"/>
                    <a:pt x="8" y="2"/>
                  </a:cubicBezTo>
                  <a:cubicBezTo>
                    <a:pt x="9" y="2"/>
                    <a:pt x="10" y="3"/>
                    <a:pt x="11" y="4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4" name="Freeform 482">
              <a:extLst>
                <a:ext uri="{FF2B5EF4-FFF2-40B4-BE49-F238E27FC236}">
                  <a16:creationId xmlns:a16="http://schemas.microsoft.com/office/drawing/2014/main" id="{4E2934A8-9B72-4AA3-ABAE-EAC5C1193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1116" y="3194843"/>
              <a:ext cx="71438" cy="63500"/>
            </a:xfrm>
            <a:custGeom>
              <a:avLst/>
              <a:gdLst>
                <a:gd name="T0" fmla="*/ 8 w 18"/>
                <a:gd name="T1" fmla="*/ 3 h 16"/>
                <a:gd name="T2" fmla="*/ 3 w 18"/>
                <a:gd name="T3" fmla="*/ 1 h 16"/>
                <a:gd name="T4" fmla="*/ 3 w 18"/>
                <a:gd name="T5" fmla="*/ 4 h 16"/>
                <a:gd name="T6" fmla="*/ 6 w 18"/>
                <a:gd name="T7" fmla="*/ 6 h 16"/>
                <a:gd name="T8" fmla="*/ 2 w 18"/>
                <a:gd name="T9" fmla="*/ 7 h 16"/>
                <a:gd name="T10" fmla="*/ 1 w 18"/>
                <a:gd name="T11" fmla="*/ 7 h 16"/>
                <a:gd name="T12" fmla="*/ 2 w 18"/>
                <a:gd name="T13" fmla="*/ 11 h 16"/>
                <a:gd name="T14" fmla="*/ 5 w 18"/>
                <a:gd name="T15" fmla="*/ 11 h 16"/>
                <a:gd name="T16" fmla="*/ 5 w 18"/>
                <a:gd name="T17" fmla="*/ 14 h 16"/>
                <a:gd name="T18" fmla="*/ 9 w 18"/>
                <a:gd name="T19" fmla="*/ 14 h 16"/>
                <a:gd name="T20" fmla="*/ 10 w 18"/>
                <a:gd name="T21" fmla="*/ 10 h 16"/>
                <a:gd name="T22" fmla="*/ 12 w 18"/>
                <a:gd name="T23" fmla="*/ 15 h 16"/>
                <a:gd name="T24" fmla="*/ 13 w 18"/>
                <a:gd name="T25" fmla="*/ 16 h 16"/>
                <a:gd name="T26" fmla="*/ 14 w 18"/>
                <a:gd name="T27" fmla="*/ 16 h 16"/>
                <a:gd name="T28" fmla="*/ 14 w 18"/>
                <a:gd name="T29" fmla="*/ 10 h 16"/>
                <a:gd name="T30" fmla="*/ 17 w 18"/>
                <a:gd name="T31" fmla="*/ 9 h 16"/>
                <a:gd name="T32" fmla="*/ 17 w 18"/>
                <a:gd name="T33" fmla="*/ 6 h 16"/>
                <a:gd name="T34" fmla="*/ 14 w 18"/>
                <a:gd name="T35" fmla="*/ 5 h 16"/>
                <a:gd name="T36" fmla="*/ 12 w 18"/>
                <a:gd name="T37" fmla="*/ 0 h 16"/>
                <a:gd name="T38" fmla="*/ 9 w 18"/>
                <a:gd name="T39" fmla="*/ 1 h 16"/>
                <a:gd name="T40" fmla="*/ 8 w 18"/>
                <a:gd name="T4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6">
                  <a:moveTo>
                    <a:pt x="8" y="3"/>
                  </a:moveTo>
                  <a:cubicBezTo>
                    <a:pt x="6" y="2"/>
                    <a:pt x="5" y="0"/>
                    <a:pt x="3" y="1"/>
                  </a:cubicBezTo>
                  <a:cubicBezTo>
                    <a:pt x="2" y="2"/>
                    <a:pt x="2" y="4"/>
                    <a:pt x="3" y="4"/>
                  </a:cubicBezTo>
                  <a:cubicBezTo>
                    <a:pt x="4" y="5"/>
                    <a:pt x="5" y="6"/>
                    <a:pt x="6" y="6"/>
                  </a:cubicBezTo>
                  <a:cubicBezTo>
                    <a:pt x="5" y="6"/>
                    <a:pt x="4" y="7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8"/>
                    <a:pt x="1" y="10"/>
                    <a:pt x="2" y="11"/>
                  </a:cubicBezTo>
                  <a:cubicBezTo>
                    <a:pt x="3" y="11"/>
                    <a:pt x="4" y="11"/>
                    <a:pt x="5" y="11"/>
                  </a:cubicBezTo>
                  <a:cubicBezTo>
                    <a:pt x="5" y="12"/>
                    <a:pt x="4" y="13"/>
                    <a:pt x="5" y="14"/>
                  </a:cubicBezTo>
                  <a:cubicBezTo>
                    <a:pt x="6" y="15"/>
                    <a:pt x="8" y="15"/>
                    <a:pt x="9" y="14"/>
                  </a:cubicBezTo>
                  <a:cubicBezTo>
                    <a:pt x="10" y="13"/>
                    <a:pt x="10" y="11"/>
                    <a:pt x="10" y="10"/>
                  </a:cubicBezTo>
                  <a:cubicBezTo>
                    <a:pt x="10" y="11"/>
                    <a:pt x="11" y="13"/>
                    <a:pt x="12" y="15"/>
                  </a:cubicBezTo>
                  <a:cubicBezTo>
                    <a:pt x="12" y="15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4"/>
                    <a:pt x="15" y="12"/>
                    <a:pt x="14" y="10"/>
                  </a:cubicBezTo>
                  <a:cubicBezTo>
                    <a:pt x="15" y="10"/>
                    <a:pt x="16" y="10"/>
                    <a:pt x="17" y="9"/>
                  </a:cubicBezTo>
                  <a:cubicBezTo>
                    <a:pt x="18" y="8"/>
                    <a:pt x="18" y="7"/>
                    <a:pt x="17" y="6"/>
                  </a:cubicBezTo>
                  <a:cubicBezTo>
                    <a:pt x="17" y="5"/>
                    <a:pt x="15" y="5"/>
                    <a:pt x="14" y="5"/>
                  </a:cubicBezTo>
                  <a:cubicBezTo>
                    <a:pt x="14" y="3"/>
                    <a:pt x="14" y="1"/>
                    <a:pt x="12" y="0"/>
                  </a:cubicBezTo>
                  <a:cubicBezTo>
                    <a:pt x="11" y="0"/>
                    <a:pt x="10" y="0"/>
                    <a:pt x="9" y="1"/>
                  </a:cubicBezTo>
                  <a:cubicBezTo>
                    <a:pt x="9" y="2"/>
                    <a:pt x="8" y="3"/>
                    <a:pt x="8" y="4"/>
                  </a:cubicBezTo>
                </a:path>
              </a:pathLst>
            </a:custGeom>
            <a:solidFill>
              <a:srgbClr val="FAE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5" name="Freeform 483">
              <a:extLst>
                <a:ext uri="{FF2B5EF4-FFF2-40B4-BE49-F238E27FC236}">
                  <a16:creationId xmlns:a16="http://schemas.microsoft.com/office/drawing/2014/main" id="{D7BCBBCB-E164-42E3-B742-51CF2A560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1116" y="3191668"/>
              <a:ext cx="74613" cy="69850"/>
            </a:xfrm>
            <a:custGeom>
              <a:avLst/>
              <a:gdLst>
                <a:gd name="T0" fmla="*/ 5 w 19"/>
                <a:gd name="T1" fmla="*/ 3 h 18"/>
                <a:gd name="T2" fmla="*/ 4 w 19"/>
                <a:gd name="T3" fmla="*/ 5 h 18"/>
                <a:gd name="T4" fmla="*/ 9 w 19"/>
                <a:gd name="T5" fmla="*/ 7 h 18"/>
                <a:gd name="T6" fmla="*/ 3 w 19"/>
                <a:gd name="T7" fmla="*/ 9 h 18"/>
                <a:gd name="T8" fmla="*/ 2 w 19"/>
                <a:gd name="T9" fmla="*/ 11 h 18"/>
                <a:gd name="T10" fmla="*/ 6 w 19"/>
                <a:gd name="T11" fmla="*/ 12 h 18"/>
                <a:gd name="T12" fmla="*/ 5 w 19"/>
                <a:gd name="T13" fmla="*/ 15 h 18"/>
                <a:gd name="T14" fmla="*/ 9 w 19"/>
                <a:gd name="T15" fmla="*/ 14 h 18"/>
                <a:gd name="T16" fmla="*/ 9 w 19"/>
                <a:gd name="T17" fmla="*/ 8 h 18"/>
                <a:gd name="T18" fmla="*/ 12 w 19"/>
                <a:gd name="T19" fmla="*/ 14 h 18"/>
                <a:gd name="T20" fmla="*/ 14 w 19"/>
                <a:gd name="T21" fmla="*/ 15 h 18"/>
                <a:gd name="T22" fmla="*/ 12 w 19"/>
                <a:gd name="T23" fmla="*/ 11 h 18"/>
                <a:gd name="T24" fmla="*/ 17 w 19"/>
                <a:gd name="T25" fmla="*/ 8 h 18"/>
                <a:gd name="T26" fmla="*/ 14 w 19"/>
                <a:gd name="T27" fmla="*/ 7 h 18"/>
                <a:gd name="T28" fmla="*/ 13 w 19"/>
                <a:gd name="T29" fmla="*/ 6 h 18"/>
                <a:gd name="T30" fmla="*/ 9 w 19"/>
                <a:gd name="T31" fmla="*/ 3 h 18"/>
                <a:gd name="T32" fmla="*/ 8 w 19"/>
                <a:gd name="T33" fmla="*/ 5 h 18"/>
                <a:gd name="T34" fmla="*/ 12 w 19"/>
                <a:gd name="T35" fmla="*/ 1 h 18"/>
                <a:gd name="T36" fmla="*/ 15 w 19"/>
                <a:gd name="T37" fmla="*/ 6 h 18"/>
                <a:gd name="T38" fmla="*/ 17 w 19"/>
                <a:gd name="T39" fmla="*/ 6 h 18"/>
                <a:gd name="T40" fmla="*/ 17 w 19"/>
                <a:gd name="T41" fmla="*/ 11 h 18"/>
                <a:gd name="T42" fmla="*/ 14 w 19"/>
                <a:gd name="T43" fmla="*/ 11 h 18"/>
                <a:gd name="T44" fmla="*/ 15 w 19"/>
                <a:gd name="T45" fmla="*/ 17 h 18"/>
                <a:gd name="T46" fmla="*/ 13 w 19"/>
                <a:gd name="T47" fmla="*/ 18 h 18"/>
                <a:gd name="T48" fmla="*/ 9 w 19"/>
                <a:gd name="T49" fmla="*/ 11 h 18"/>
                <a:gd name="T50" fmla="*/ 10 w 19"/>
                <a:gd name="T51" fmla="*/ 14 h 18"/>
                <a:gd name="T52" fmla="*/ 5 w 19"/>
                <a:gd name="T53" fmla="*/ 15 h 18"/>
                <a:gd name="T54" fmla="*/ 5 w 19"/>
                <a:gd name="T55" fmla="*/ 13 h 18"/>
                <a:gd name="T56" fmla="*/ 0 w 19"/>
                <a:gd name="T57" fmla="*/ 9 h 18"/>
                <a:gd name="T58" fmla="*/ 3 w 19"/>
                <a:gd name="T59" fmla="*/ 7 h 18"/>
                <a:gd name="T60" fmla="*/ 6 w 19"/>
                <a:gd name="T61" fmla="*/ 8 h 18"/>
                <a:gd name="T62" fmla="*/ 2 w 19"/>
                <a:gd name="T63" fmla="*/ 2 h 18"/>
                <a:gd name="T64" fmla="*/ 6 w 19"/>
                <a:gd name="T6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18">
                  <a:moveTo>
                    <a:pt x="8" y="4"/>
                  </a:moveTo>
                  <a:cubicBezTo>
                    <a:pt x="7" y="4"/>
                    <a:pt x="6" y="3"/>
                    <a:pt x="5" y="3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4"/>
                    <a:pt x="3" y="5"/>
                    <a:pt x="4" y="5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9"/>
                  </a:cubicBezTo>
                  <a:cubicBezTo>
                    <a:pt x="2" y="9"/>
                    <a:pt x="1" y="9"/>
                    <a:pt x="1" y="10"/>
                  </a:cubicBezTo>
                  <a:cubicBezTo>
                    <a:pt x="1" y="10"/>
                    <a:pt x="2" y="11"/>
                    <a:pt x="2" y="11"/>
                  </a:cubicBezTo>
                  <a:cubicBezTo>
                    <a:pt x="3" y="12"/>
                    <a:pt x="4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3"/>
                    <a:pt x="5" y="14"/>
                    <a:pt x="5" y="15"/>
                  </a:cubicBezTo>
                  <a:cubicBezTo>
                    <a:pt x="6" y="16"/>
                    <a:pt x="7" y="16"/>
                    <a:pt x="7" y="15"/>
                  </a:cubicBezTo>
                  <a:cubicBezTo>
                    <a:pt x="8" y="15"/>
                    <a:pt x="9" y="14"/>
                    <a:pt x="9" y="14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3" y="16"/>
                    <a:pt x="13" y="16"/>
                  </a:cubicBezTo>
                  <a:cubicBezTo>
                    <a:pt x="13" y="17"/>
                    <a:pt x="14" y="16"/>
                    <a:pt x="14" y="15"/>
                  </a:cubicBezTo>
                  <a:cubicBezTo>
                    <a:pt x="14" y="14"/>
                    <a:pt x="14" y="13"/>
                    <a:pt x="13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5" y="10"/>
                    <a:pt x="16" y="10"/>
                    <a:pt x="17" y="8"/>
                  </a:cubicBezTo>
                  <a:cubicBezTo>
                    <a:pt x="17" y="8"/>
                    <a:pt x="17" y="7"/>
                    <a:pt x="16" y="7"/>
                  </a:cubicBezTo>
                  <a:cubicBezTo>
                    <a:pt x="16" y="7"/>
                    <a:pt x="15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4"/>
                    <a:pt x="13" y="2"/>
                    <a:pt x="12" y="2"/>
                  </a:cubicBezTo>
                  <a:cubicBezTo>
                    <a:pt x="11" y="1"/>
                    <a:pt x="10" y="2"/>
                    <a:pt x="9" y="3"/>
                  </a:cubicBezTo>
                  <a:cubicBezTo>
                    <a:pt x="9" y="3"/>
                    <a:pt x="8" y="4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3"/>
                    <a:pt x="9" y="2"/>
                  </a:cubicBezTo>
                  <a:cubicBezTo>
                    <a:pt x="10" y="1"/>
                    <a:pt x="11" y="0"/>
                    <a:pt x="12" y="1"/>
                  </a:cubicBezTo>
                  <a:cubicBezTo>
                    <a:pt x="13" y="1"/>
                    <a:pt x="14" y="2"/>
                    <a:pt x="15" y="3"/>
                  </a:cubicBezTo>
                  <a:cubicBezTo>
                    <a:pt x="15" y="4"/>
                    <a:pt x="15" y="5"/>
                    <a:pt x="15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6" y="5"/>
                    <a:pt x="17" y="6"/>
                  </a:cubicBezTo>
                  <a:cubicBezTo>
                    <a:pt x="18" y="6"/>
                    <a:pt x="19" y="8"/>
                    <a:pt x="19" y="9"/>
                  </a:cubicBezTo>
                  <a:cubicBezTo>
                    <a:pt x="18" y="10"/>
                    <a:pt x="17" y="11"/>
                    <a:pt x="17" y="11"/>
                  </a:cubicBezTo>
                  <a:cubicBezTo>
                    <a:pt x="16" y="12"/>
                    <a:pt x="15" y="12"/>
                    <a:pt x="14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2"/>
                    <a:pt x="16" y="13"/>
                    <a:pt x="16" y="15"/>
                  </a:cubicBezTo>
                  <a:cubicBezTo>
                    <a:pt x="16" y="16"/>
                    <a:pt x="15" y="16"/>
                    <a:pt x="15" y="17"/>
                  </a:cubicBezTo>
                  <a:cubicBezTo>
                    <a:pt x="15" y="17"/>
                    <a:pt x="15" y="18"/>
                    <a:pt x="14" y="18"/>
                  </a:cubicBezTo>
                  <a:cubicBezTo>
                    <a:pt x="14" y="18"/>
                    <a:pt x="13" y="18"/>
                    <a:pt x="13" y="18"/>
                  </a:cubicBezTo>
                  <a:cubicBezTo>
                    <a:pt x="11" y="17"/>
                    <a:pt x="11" y="15"/>
                    <a:pt x="10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3"/>
                    <a:pt x="10" y="14"/>
                  </a:cubicBezTo>
                  <a:cubicBezTo>
                    <a:pt x="9" y="15"/>
                    <a:pt x="9" y="16"/>
                    <a:pt x="8" y="16"/>
                  </a:cubicBezTo>
                  <a:cubicBezTo>
                    <a:pt x="7" y="16"/>
                    <a:pt x="5" y="16"/>
                    <a:pt x="5" y="15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9"/>
                    <a:pt x="0" y="8"/>
                    <a:pt x="1" y="8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5" y="7"/>
                    <a:pt x="6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7"/>
                    <a:pt x="3" y="7"/>
                    <a:pt x="3" y="6"/>
                  </a:cubicBezTo>
                  <a:cubicBezTo>
                    <a:pt x="2" y="5"/>
                    <a:pt x="1" y="4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7" y="3"/>
                    <a:pt x="7" y="3"/>
                    <a:pt x="8" y="4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6" name="Freeform 484">
              <a:extLst>
                <a:ext uri="{FF2B5EF4-FFF2-40B4-BE49-F238E27FC236}">
                  <a16:creationId xmlns:a16="http://schemas.microsoft.com/office/drawing/2014/main" id="{4DC14775-2338-4837-B489-BAF5D46EC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6815" y="3120231"/>
              <a:ext cx="74613" cy="58738"/>
            </a:xfrm>
            <a:custGeom>
              <a:avLst/>
              <a:gdLst>
                <a:gd name="T0" fmla="*/ 9 w 19"/>
                <a:gd name="T1" fmla="*/ 3 h 15"/>
                <a:gd name="T2" fmla="*/ 2 w 19"/>
                <a:gd name="T3" fmla="*/ 1 h 15"/>
                <a:gd name="T4" fmla="*/ 1 w 19"/>
                <a:gd name="T5" fmla="*/ 1 h 15"/>
                <a:gd name="T6" fmla="*/ 2 w 19"/>
                <a:gd name="T7" fmla="*/ 3 h 15"/>
                <a:gd name="T8" fmla="*/ 3 w 19"/>
                <a:gd name="T9" fmla="*/ 6 h 15"/>
                <a:gd name="T10" fmla="*/ 2 w 19"/>
                <a:gd name="T11" fmla="*/ 6 h 15"/>
                <a:gd name="T12" fmla="*/ 0 w 19"/>
                <a:gd name="T13" fmla="*/ 8 h 15"/>
                <a:gd name="T14" fmla="*/ 2 w 19"/>
                <a:gd name="T15" fmla="*/ 10 h 15"/>
                <a:gd name="T16" fmla="*/ 6 w 19"/>
                <a:gd name="T17" fmla="*/ 8 h 15"/>
                <a:gd name="T18" fmla="*/ 4 w 19"/>
                <a:gd name="T19" fmla="*/ 13 h 15"/>
                <a:gd name="T20" fmla="*/ 5 w 19"/>
                <a:gd name="T21" fmla="*/ 15 h 15"/>
                <a:gd name="T22" fmla="*/ 6 w 19"/>
                <a:gd name="T23" fmla="*/ 14 h 15"/>
                <a:gd name="T24" fmla="*/ 9 w 19"/>
                <a:gd name="T25" fmla="*/ 10 h 15"/>
                <a:gd name="T26" fmla="*/ 12 w 19"/>
                <a:gd name="T27" fmla="*/ 14 h 15"/>
                <a:gd name="T28" fmla="*/ 15 w 19"/>
                <a:gd name="T29" fmla="*/ 12 h 15"/>
                <a:gd name="T30" fmla="*/ 14 w 19"/>
                <a:gd name="T31" fmla="*/ 8 h 15"/>
                <a:gd name="T32" fmla="*/ 14 w 19"/>
                <a:gd name="T33" fmla="*/ 8 h 15"/>
                <a:gd name="T34" fmla="*/ 18 w 19"/>
                <a:gd name="T35" fmla="*/ 6 h 15"/>
                <a:gd name="T36" fmla="*/ 19 w 19"/>
                <a:gd name="T37" fmla="*/ 6 h 15"/>
                <a:gd name="T38" fmla="*/ 18 w 19"/>
                <a:gd name="T39" fmla="*/ 5 h 15"/>
                <a:gd name="T40" fmla="*/ 12 w 19"/>
                <a:gd name="T41" fmla="*/ 5 h 15"/>
                <a:gd name="T42" fmla="*/ 11 w 19"/>
                <a:gd name="T43" fmla="*/ 4 h 15"/>
                <a:gd name="T44" fmla="*/ 12 w 19"/>
                <a:gd name="T45" fmla="*/ 3 h 15"/>
                <a:gd name="T46" fmla="*/ 10 w 19"/>
                <a:gd name="T47" fmla="*/ 1 h 15"/>
                <a:gd name="T48" fmla="*/ 8 w 19"/>
                <a:gd name="T4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" h="15">
                  <a:moveTo>
                    <a:pt x="9" y="3"/>
                  </a:moveTo>
                  <a:cubicBezTo>
                    <a:pt x="7" y="2"/>
                    <a:pt x="4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4"/>
                    <a:pt x="4" y="5"/>
                    <a:pt x="3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9"/>
                    <a:pt x="1" y="10"/>
                    <a:pt x="2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5" y="10"/>
                    <a:pt x="4" y="11"/>
                    <a:pt x="4" y="13"/>
                  </a:cubicBezTo>
                  <a:cubicBezTo>
                    <a:pt x="4" y="14"/>
                    <a:pt x="4" y="14"/>
                    <a:pt x="5" y="15"/>
                  </a:cubicBezTo>
                  <a:cubicBezTo>
                    <a:pt x="5" y="15"/>
                    <a:pt x="6" y="15"/>
                    <a:pt x="6" y="14"/>
                  </a:cubicBezTo>
                  <a:cubicBezTo>
                    <a:pt x="8" y="13"/>
                    <a:pt x="8" y="12"/>
                    <a:pt x="9" y="10"/>
                  </a:cubicBezTo>
                  <a:cubicBezTo>
                    <a:pt x="10" y="12"/>
                    <a:pt x="10" y="13"/>
                    <a:pt x="12" y="14"/>
                  </a:cubicBezTo>
                  <a:cubicBezTo>
                    <a:pt x="13" y="14"/>
                    <a:pt x="15" y="13"/>
                    <a:pt x="15" y="12"/>
                  </a:cubicBezTo>
                  <a:cubicBezTo>
                    <a:pt x="15" y="11"/>
                    <a:pt x="13" y="9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7"/>
                    <a:pt x="17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3"/>
                    <a:pt x="14" y="3"/>
                    <a:pt x="12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1" y="0"/>
                    <a:pt x="10" y="1"/>
                  </a:cubicBezTo>
                  <a:cubicBezTo>
                    <a:pt x="9" y="1"/>
                    <a:pt x="8" y="2"/>
                    <a:pt x="8" y="3"/>
                  </a:cubicBezTo>
                </a:path>
              </a:pathLst>
            </a:custGeom>
            <a:solidFill>
              <a:srgbClr val="FAE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7" name="Freeform 485">
              <a:extLst>
                <a:ext uri="{FF2B5EF4-FFF2-40B4-BE49-F238E27FC236}">
                  <a16:creationId xmlns:a16="http://schemas.microsoft.com/office/drawing/2014/main" id="{18AC1605-564A-42E1-9230-CBCFE7976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3640" y="3120231"/>
              <a:ext cx="82550" cy="58738"/>
            </a:xfrm>
            <a:custGeom>
              <a:avLst/>
              <a:gdLst>
                <a:gd name="T0" fmla="*/ 5 w 21"/>
                <a:gd name="T1" fmla="*/ 2 h 15"/>
                <a:gd name="T2" fmla="*/ 2 w 21"/>
                <a:gd name="T3" fmla="*/ 2 h 15"/>
                <a:gd name="T4" fmla="*/ 4 w 21"/>
                <a:gd name="T5" fmla="*/ 3 h 15"/>
                <a:gd name="T6" fmla="*/ 5 w 21"/>
                <a:gd name="T7" fmla="*/ 6 h 15"/>
                <a:gd name="T8" fmla="*/ 1 w 21"/>
                <a:gd name="T9" fmla="*/ 9 h 15"/>
                <a:gd name="T10" fmla="*/ 3 w 21"/>
                <a:gd name="T11" fmla="*/ 9 h 15"/>
                <a:gd name="T12" fmla="*/ 8 w 21"/>
                <a:gd name="T13" fmla="*/ 6 h 15"/>
                <a:gd name="T14" fmla="*/ 6 w 21"/>
                <a:gd name="T15" fmla="*/ 11 h 15"/>
                <a:gd name="T16" fmla="*/ 8 w 21"/>
                <a:gd name="T17" fmla="*/ 13 h 15"/>
                <a:gd name="T18" fmla="*/ 10 w 21"/>
                <a:gd name="T19" fmla="*/ 9 h 15"/>
                <a:gd name="T20" fmla="*/ 14 w 21"/>
                <a:gd name="T21" fmla="*/ 13 h 15"/>
                <a:gd name="T22" fmla="*/ 14 w 21"/>
                <a:gd name="T23" fmla="*/ 10 h 15"/>
                <a:gd name="T24" fmla="*/ 15 w 21"/>
                <a:gd name="T25" fmla="*/ 7 h 15"/>
                <a:gd name="T26" fmla="*/ 19 w 21"/>
                <a:gd name="T27" fmla="*/ 5 h 15"/>
                <a:gd name="T28" fmla="*/ 18 w 21"/>
                <a:gd name="T29" fmla="*/ 5 h 15"/>
                <a:gd name="T30" fmla="*/ 13 w 21"/>
                <a:gd name="T31" fmla="*/ 5 h 15"/>
                <a:gd name="T32" fmla="*/ 12 w 21"/>
                <a:gd name="T33" fmla="*/ 4 h 15"/>
                <a:gd name="T34" fmla="*/ 12 w 21"/>
                <a:gd name="T35" fmla="*/ 1 h 15"/>
                <a:gd name="T36" fmla="*/ 9 w 21"/>
                <a:gd name="T37" fmla="*/ 3 h 15"/>
                <a:gd name="T38" fmla="*/ 10 w 21"/>
                <a:gd name="T39" fmla="*/ 1 h 15"/>
                <a:gd name="T40" fmla="*/ 13 w 21"/>
                <a:gd name="T41" fmla="*/ 3 h 15"/>
                <a:gd name="T42" fmla="*/ 13 w 21"/>
                <a:gd name="T43" fmla="*/ 4 h 15"/>
                <a:gd name="T44" fmla="*/ 19 w 21"/>
                <a:gd name="T45" fmla="*/ 4 h 15"/>
                <a:gd name="T46" fmla="*/ 20 w 21"/>
                <a:gd name="T47" fmla="*/ 6 h 15"/>
                <a:gd name="T48" fmla="*/ 16 w 21"/>
                <a:gd name="T49" fmla="*/ 9 h 15"/>
                <a:gd name="T50" fmla="*/ 16 w 21"/>
                <a:gd name="T51" fmla="*/ 10 h 15"/>
                <a:gd name="T52" fmla="*/ 15 w 21"/>
                <a:gd name="T53" fmla="*/ 14 h 15"/>
                <a:gd name="T54" fmla="*/ 11 w 21"/>
                <a:gd name="T55" fmla="*/ 13 h 15"/>
                <a:gd name="T56" fmla="*/ 11 w 21"/>
                <a:gd name="T57" fmla="*/ 10 h 15"/>
                <a:gd name="T58" fmla="*/ 8 w 21"/>
                <a:gd name="T59" fmla="*/ 15 h 15"/>
                <a:gd name="T60" fmla="*/ 5 w 21"/>
                <a:gd name="T61" fmla="*/ 13 h 15"/>
                <a:gd name="T62" fmla="*/ 6 w 21"/>
                <a:gd name="T63" fmla="*/ 8 h 15"/>
                <a:gd name="T64" fmla="*/ 3 w 21"/>
                <a:gd name="T65" fmla="*/ 11 h 15"/>
                <a:gd name="T66" fmla="*/ 0 w 21"/>
                <a:gd name="T67" fmla="*/ 8 h 15"/>
                <a:gd name="T68" fmla="*/ 0 w 21"/>
                <a:gd name="T69" fmla="*/ 7 h 15"/>
                <a:gd name="T70" fmla="*/ 4 w 21"/>
                <a:gd name="T71" fmla="*/ 5 h 15"/>
                <a:gd name="T72" fmla="*/ 1 w 21"/>
                <a:gd name="T73" fmla="*/ 2 h 15"/>
                <a:gd name="T74" fmla="*/ 3 w 21"/>
                <a:gd name="T75" fmla="*/ 0 h 15"/>
                <a:gd name="T76" fmla="*/ 10 w 21"/>
                <a:gd name="T77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" h="15">
                  <a:moveTo>
                    <a:pt x="10" y="3"/>
                  </a:moveTo>
                  <a:cubicBezTo>
                    <a:pt x="8" y="2"/>
                    <a:pt x="7" y="2"/>
                    <a:pt x="5" y="2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3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4" y="7"/>
                    <a:pt x="4" y="7"/>
                    <a:pt x="3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4" y="9"/>
                    <a:pt x="5" y="9"/>
                    <a:pt x="6" y="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6" y="12"/>
                    <a:pt x="5" y="14"/>
                    <a:pt x="6" y="14"/>
                  </a:cubicBezTo>
                  <a:cubicBezTo>
                    <a:pt x="7" y="15"/>
                    <a:pt x="8" y="14"/>
                    <a:pt x="8" y="13"/>
                  </a:cubicBezTo>
                  <a:cubicBezTo>
                    <a:pt x="9" y="12"/>
                    <a:pt x="9" y="11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2"/>
                    <a:pt x="13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3" y="9"/>
                    <a:pt x="13" y="9"/>
                    <a:pt x="14" y="8"/>
                  </a:cubicBezTo>
                  <a:cubicBezTo>
                    <a:pt x="14" y="8"/>
                    <a:pt x="14" y="7"/>
                    <a:pt x="15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4"/>
                    <a:pt x="15" y="4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2"/>
                    <a:pt x="9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1"/>
                    <a:pt x="10" y="1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3" y="1"/>
                    <a:pt x="14" y="2"/>
                    <a:pt x="13" y="3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4" y="3"/>
                    <a:pt x="17" y="2"/>
                    <a:pt x="19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1" y="5"/>
                    <a:pt x="21" y="6"/>
                    <a:pt x="20" y="6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6" y="10"/>
                    <a:pt x="16" y="10"/>
                  </a:cubicBezTo>
                  <a:cubicBezTo>
                    <a:pt x="16" y="11"/>
                    <a:pt x="17" y="11"/>
                    <a:pt x="17" y="12"/>
                  </a:cubicBezTo>
                  <a:cubicBezTo>
                    <a:pt x="16" y="13"/>
                    <a:pt x="16" y="14"/>
                    <a:pt x="15" y="14"/>
                  </a:cubicBezTo>
                  <a:cubicBezTo>
                    <a:pt x="15" y="14"/>
                    <a:pt x="14" y="15"/>
                    <a:pt x="13" y="14"/>
                  </a:cubicBezTo>
                  <a:cubicBezTo>
                    <a:pt x="12" y="14"/>
                    <a:pt x="12" y="14"/>
                    <a:pt x="11" y="13"/>
                  </a:cubicBezTo>
                  <a:cubicBezTo>
                    <a:pt x="10" y="13"/>
                    <a:pt x="10" y="11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1"/>
                    <a:pt x="10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7" y="15"/>
                    <a:pt x="6" y="15"/>
                    <a:pt x="6" y="15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5" y="10"/>
                    <a:pt x="6" y="9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5" y="10"/>
                    <a:pt x="3" y="11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3" y="4"/>
                    <a:pt x="2" y="3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1"/>
                    <a:pt x="6" y="1"/>
                  </a:cubicBezTo>
                  <a:cubicBezTo>
                    <a:pt x="7" y="1"/>
                    <a:pt x="8" y="2"/>
                    <a:pt x="10" y="3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8" name="Freeform 486">
              <a:extLst>
                <a:ext uri="{FF2B5EF4-FFF2-40B4-BE49-F238E27FC236}">
                  <a16:creationId xmlns:a16="http://schemas.microsoft.com/office/drawing/2014/main" id="{65A42248-DB49-424B-A7F9-BA7374FF0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8339" y="2602705"/>
              <a:ext cx="585790" cy="992188"/>
            </a:xfrm>
            <a:custGeom>
              <a:avLst/>
              <a:gdLst>
                <a:gd name="T0" fmla="*/ 122 w 149"/>
                <a:gd name="T1" fmla="*/ 220 h 253"/>
                <a:gd name="T2" fmla="*/ 124 w 149"/>
                <a:gd name="T3" fmla="*/ 220 h 253"/>
                <a:gd name="T4" fmla="*/ 138 w 149"/>
                <a:gd name="T5" fmla="*/ 216 h 253"/>
                <a:gd name="T6" fmla="*/ 124 w 149"/>
                <a:gd name="T7" fmla="*/ 212 h 253"/>
                <a:gd name="T8" fmla="*/ 104 w 149"/>
                <a:gd name="T9" fmla="*/ 216 h 253"/>
                <a:gd name="T10" fmla="*/ 41 w 149"/>
                <a:gd name="T11" fmla="*/ 150 h 253"/>
                <a:gd name="T12" fmla="*/ 60 w 149"/>
                <a:gd name="T13" fmla="*/ 55 h 253"/>
                <a:gd name="T14" fmla="*/ 44 w 149"/>
                <a:gd name="T15" fmla="*/ 0 h 253"/>
                <a:gd name="T16" fmla="*/ 2 w 149"/>
                <a:gd name="T17" fmla="*/ 142 h 253"/>
                <a:gd name="T18" fmla="*/ 101 w 149"/>
                <a:gd name="T19" fmla="*/ 232 h 253"/>
                <a:gd name="T20" fmla="*/ 122 w 149"/>
                <a:gd name="T21" fmla="*/ 249 h 253"/>
                <a:gd name="T22" fmla="*/ 147 w 149"/>
                <a:gd name="T23" fmla="*/ 239 h 253"/>
                <a:gd name="T24" fmla="*/ 149 w 149"/>
                <a:gd name="T25" fmla="*/ 223 h 253"/>
                <a:gd name="T26" fmla="*/ 122 w 149"/>
                <a:gd name="T27" fmla="*/ 22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253">
                  <a:moveTo>
                    <a:pt x="122" y="220"/>
                  </a:moveTo>
                  <a:cubicBezTo>
                    <a:pt x="122" y="220"/>
                    <a:pt x="123" y="220"/>
                    <a:pt x="124" y="220"/>
                  </a:cubicBezTo>
                  <a:cubicBezTo>
                    <a:pt x="132" y="220"/>
                    <a:pt x="138" y="218"/>
                    <a:pt x="138" y="216"/>
                  </a:cubicBezTo>
                  <a:cubicBezTo>
                    <a:pt x="138" y="214"/>
                    <a:pt x="132" y="212"/>
                    <a:pt x="124" y="212"/>
                  </a:cubicBezTo>
                  <a:cubicBezTo>
                    <a:pt x="119" y="212"/>
                    <a:pt x="107" y="215"/>
                    <a:pt x="104" y="216"/>
                  </a:cubicBezTo>
                  <a:cubicBezTo>
                    <a:pt x="92" y="210"/>
                    <a:pt x="70" y="186"/>
                    <a:pt x="41" y="150"/>
                  </a:cubicBezTo>
                  <a:cubicBezTo>
                    <a:pt x="30" y="137"/>
                    <a:pt x="45" y="101"/>
                    <a:pt x="60" y="55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8" y="53"/>
                    <a:pt x="2" y="142"/>
                  </a:cubicBezTo>
                  <a:cubicBezTo>
                    <a:pt x="0" y="177"/>
                    <a:pt x="39" y="203"/>
                    <a:pt x="101" y="232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7" y="253"/>
                    <a:pt x="142" y="243"/>
                    <a:pt x="147" y="239"/>
                  </a:cubicBezTo>
                  <a:cubicBezTo>
                    <a:pt x="149" y="223"/>
                    <a:pt x="149" y="223"/>
                    <a:pt x="149" y="223"/>
                  </a:cubicBezTo>
                  <a:cubicBezTo>
                    <a:pt x="149" y="223"/>
                    <a:pt x="136" y="228"/>
                    <a:pt x="122" y="220"/>
                  </a:cubicBezTo>
                </a:path>
              </a:pathLst>
            </a:custGeom>
            <a:solidFill>
              <a:srgbClr val="FED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9" name="Freeform 487">
              <a:extLst>
                <a:ext uri="{FF2B5EF4-FFF2-40B4-BE49-F238E27FC236}">
                  <a16:creationId xmlns:a16="http://schemas.microsoft.com/office/drawing/2014/main" id="{1732BADC-CA97-43C1-B6D7-63A18F7B1C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1514" y="2599530"/>
              <a:ext cx="582615" cy="987426"/>
            </a:xfrm>
            <a:custGeom>
              <a:avLst/>
              <a:gdLst>
                <a:gd name="T0" fmla="*/ 134 w 148"/>
                <a:gd name="T1" fmla="*/ 219 h 252"/>
                <a:gd name="T2" fmla="*/ 135 w 148"/>
                <a:gd name="T3" fmla="*/ 216 h 252"/>
                <a:gd name="T4" fmla="*/ 123 w 148"/>
                <a:gd name="T5" fmla="*/ 213 h 252"/>
                <a:gd name="T6" fmla="*/ 103 w 148"/>
                <a:gd name="T7" fmla="*/ 218 h 252"/>
                <a:gd name="T8" fmla="*/ 103 w 148"/>
                <a:gd name="T9" fmla="*/ 217 h 252"/>
                <a:gd name="T10" fmla="*/ 84 w 148"/>
                <a:gd name="T11" fmla="*/ 203 h 252"/>
                <a:gd name="T12" fmla="*/ 52 w 148"/>
                <a:gd name="T13" fmla="*/ 167 h 252"/>
                <a:gd name="T14" fmla="*/ 41 w 148"/>
                <a:gd name="T15" fmla="*/ 153 h 252"/>
                <a:gd name="T16" fmla="*/ 37 w 148"/>
                <a:gd name="T17" fmla="*/ 124 h 252"/>
                <a:gd name="T18" fmla="*/ 58 w 148"/>
                <a:gd name="T19" fmla="*/ 56 h 252"/>
                <a:gd name="T20" fmla="*/ 51 w 148"/>
                <a:gd name="T21" fmla="*/ 29 h 252"/>
                <a:gd name="T22" fmla="*/ 44 w 148"/>
                <a:gd name="T23" fmla="*/ 1 h 252"/>
                <a:gd name="T24" fmla="*/ 15 w 148"/>
                <a:gd name="T25" fmla="*/ 67 h 252"/>
                <a:gd name="T26" fmla="*/ 5 w 148"/>
                <a:gd name="T27" fmla="*/ 112 h 252"/>
                <a:gd name="T28" fmla="*/ 2 w 148"/>
                <a:gd name="T29" fmla="*/ 139 h 252"/>
                <a:gd name="T30" fmla="*/ 11 w 148"/>
                <a:gd name="T31" fmla="*/ 173 h 252"/>
                <a:gd name="T32" fmla="*/ 101 w 148"/>
                <a:gd name="T33" fmla="*/ 232 h 252"/>
                <a:gd name="T34" fmla="*/ 101 w 148"/>
                <a:gd name="T35" fmla="*/ 232 h 252"/>
                <a:gd name="T36" fmla="*/ 122 w 148"/>
                <a:gd name="T37" fmla="*/ 249 h 252"/>
                <a:gd name="T38" fmla="*/ 134 w 148"/>
                <a:gd name="T39" fmla="*/ 247 h 252"/>
                <a:gd name="T40" fmla="*/ 145 w 148"/>
                <a:gd name="T41" fmla="*/ 240 h 252"/>
                <a:gd name="T42" fmla="*/ 148 w 148"/>
                <a:gd name="T43" fmla="*/ 225 h 252"/>
                <a:gd name="T44" fmla="*/ 127 w 148"/>
                <a:gd name="T45" fmla="*/ 224 h 252"/>
                <a:gd name="T46" fmla="*/ 121 w 148"/>
                <a:gd name="T47" fmla="*/ 221 h 252"/>
                <a:gd name="T48" fmla="*/ 134 w 148"/>
                <a:gd name="T49" fmla="*/ 225 h 252"/>
                <a:gd name="T50" fmla="*/ 148 w 148"/>
                <a:gd name="T51" fmla="*/ 224 h 252"/>
                <a:gd name="T52" fmla="*/ 146 w 148"/>
                <a:gd name="T53" fmla="*/ 240 h 252"/>
                <a:gd name="T54" fmla="*/ 146 w 148"/>
                <a:gd name="T55" fmla="*/ 240 h 252"/>
                <a:gd name="T56" fmla="*/ 128 w 148"/>
                <a:gd name="T57" fmla="*/ 251 h 252"/>
                <a:gd name="T58" fmla="*/ 121 w 148"/>
                <a:gd name="T59" fmla="*/ 250 h 252"/>
                <a:gd name="T60" fmla="*/ 100 w 148"/>
                <a:gd name="T61" fmla="*/ 233 h 252"/>
                <a:gd name="T62" fmla="*/ 10 w 148"/>
                <a:gd name="T63" fmla="*/ 174 h 252"/>
                <a:gd name="T64" fmla="*/ 1 w 148"/>
                <a:gd name="T65" fmla="*/ 139 h 252"/>
                <a:gd name="T66" fmla="*/ 26 w 148"/>
                <a:gd name="T67" fmla="*/ 33 h 252"/>
                <a:gd name="T68" fmla="*/ 43 w 148"/>
                <a:gd name="T69" fmla="*/ 0 h 252"/>
                <a:gd name="T70" fmla="*/ 51 w 148"/>
                <a:gd name="T71" fmla="*/ 28 h 252"/>
                <a:gd name="T72" fmla="*/ 59 w 148"/>
                <a:gd name="T73" fmla="*/ 56 h 252"/>
                <a:gd name="T74" fmla="*/ 44 w 148"/>
                <a:gd name="T75" fmla="*/ 102 h 252"/>
                <a:gd name="T76" fmla="*/ 39 w 148"/>
                <a:gd name="T77" fmla="*/ 148 h 252"/>
                <a:gd name="T78" fmla="*/ 53 w 148"/>
                <a:gd name="T79" fmla="*/ 166 h 252"/>
                <a:gd name="T80" fmla="*/ 85 w 148"/>
                <a:gd name="T81" fmla="*/ 202 h 252"/>
                <a:gd name="T82" fmla="*/ 104 w 148"/>
                <a:gd name="T83" fmla="*/ 217 h 252"/>
                <a:gd name="T84" fmla="*/ 116 w 148"/>
                <a:gd name="T85" fmla="*/ 213 h 252"/>
                <a:gd name="T86" fmla="*/ 129 w 148"/>
                <a:gd name="T87" fmla="*/ 213 h 252"/>
                <a:gd name="T88" fmla="*/ 137 w 148"/>
                <a:gd name="T89" fmla="*/ 216 h 252"/>
                <a:gd name="T90" fmla="*/ 134 w 148"/>
                <a:gd name="T91" fmla="*/ 22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8" h="252">
                  <a:moveTo>
                    <a:pt x="121" y="221"/>
                  </a:moveTo>
                  <a:cubicBezTo>
                    <a:pt x="125" y="221"/>
                    <a:pt x="130" y="221"/>
                    <a:pt x="134" y="219"/>
                  </a:cubicBezTo>
                  <a:cubicBezTo>
                    <a:pt x="135" y="219"/>
                    <a:pt x="136" y="219"/>
                    <a:pt x="137" y="218"/>
                  </a:cubicBezTo>
                  <a:cubicBezTo>
                    <a:pt x="137" y="217"/>
                    <a:pt x="136" y="216"/>
                    <a:pt x="135" y="216"/>
                  </a:cubicBezTo>
                  <a:cubicBezTo>
                    <a:pt x="134" y="215"/>
                    <a:pt x="131" y="214"/>
                    <a:pt x="129" y="214"/>
                  </a:cubicBezTo>
                  <a:cubicBezTo>
                    <a:pt x="127" y="213"/>
                    <a:pt x="125" y="213"/>
                    <a:pt x="123" y="213"/>
                  </a:cubicBezTo>
                  <a:cubicBezTo>
                    <a:pt x="121" y="213"/>
                    <a:pt x="118" y="214"/>
                    <a:pt x="116" y="214"/>
                  </a:cubicBezTo>
                  <a:cubicBezTo>
                    <a:pt x="112" y="215"/>
                    <a:pt x="108" y="216"/>
                    <a:pt x="103" y="218"/>
                  </a:cubicBezTo>
                  <a:cubicBezTo>
                    <a:pt x="103" y="218"/>
                    <a:pt x="103" y="218"/>
                    <a:pt x="103" y="218"/>
                  </a:cubicBezTo>
                  <a:cubicBezTo>
                    <a:pt x="103" y="217"/>
                    <a:pt x="103" y="217"/>
                    <a:pt x="103" y="217"/>
                  </a:cubicBezTo>
                  <a:cubicBezTo>
                    <a:pt x="99" y="216"/>
                    <a:pt x="96" y="213"/>
                    <a:pt x="93" y="211"/>
                  </a:cubicBezTo>
                  <a:cubicBezTo>
                    <a:pt x="90" y="208"/>
                    <a:pt x="87" y="205"/>
                    <a:pt x="84" y="203"/>
                  </a:cubicBezTo>
                  <a:cubicBezTo>
                    <a:pt x="79" y="197"/>
                    <a:pt x="73" y="191"/>
                    <a:pt x="68" y="185"/>
                  </a:cubicBezTo>
                  <a:cubicBezTo>
                    <a:pt x="63" y="179"/>
                    <a:pt x="57" y="173"/>
                    <a:pt x="52" y="167"/>
                  </a:cubicBezTo>
                  <a:cubicBezTo>
                    <a:pt x="45" y="158"/>
                    <a:pt x="45" y="158"/>
                    <a:pt x="45" y="158"/>
                  </a:cubicBezTo>
                  <a:cubicBezTo>
                    <a:pt x="41" y="153"/>
                    <a:pt x="41" y="153"/>
                    <a:pt x="41" y="153"/>
                  </a:cubicBezTo>
                  <a:cubicBezTo>
                    <a:pt x="40" y="152"/>
                    <a:pt x="38" y="150"/>
                    <a:pt x="37" y="148"/>
                  </a:cubicBezTo>
                  <a:cubicBezTo>
                    <a:pt x="34" y="141"/>
                    <a:pt x="36" y="132"/>
                    <a:pt x="37" y="124"/>
                  </a:cubicBezTo>
                  <a:cubicBezTo>
                    <a:pt x="39" y="117"/>
                    <a:pt x="41" y="109"/>
                    <a:pt x="43" y="101"/>
                  </a:cubicBezTo>
                  <a:cubicBezTo>
                    <a:pt x="48" y="86"/>
                    <a:pt x="54" y="7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37" y="11"/>
                    <a:pt x="32" y="22"/>
                    <a:pt x="27" y="33"/>
                  </a:cubicBezTo>
                  <a:cubicBezTo>
                    <a:pt x="22" y="44"/>
                    <a:pt x="18" y="56"/>
                    <a:pt x="15" y="67"/>
                  </a:cubicBezTo>
                  <a:cubicBezTo>
                    <a:pt x="12" y="79"/>
                    <a:pt x="9" y="91"/>
                    <a:pt x="7" y="103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3" y="127"/>
                    <a:pt x="3" y="133"/>
                    <a:pt x="2" y="139"/>
                  </a:cubicBezTo>
                  <a:cubicBezTo>
                    <a:pt x="2" y="145"/>
                    <a:pt x="2" y="151"/>
                    <a:pt x="3" y="157"/>
                  </a:cubicBezTo>
                  <a:cubicBezTo>
                    <a:pt x="5" y="162"/>
                    <a:pt x="8" y="168"/>
                    <a:pt x="11" y="173"/>
                  </a:cubicBezTo>
                  <a:cubicBezTo>
                    <a:pt x="18" y="182"/>
                    <a:pt x="27" y="190"/>
                    <a:pt x="37" y="197"/>
                  </a:cubicBezTo>
                  <a:cubicBezTo>
                    <a:pt x="57" y="211"/>
                    <a:pt x="79" y="222"/>
                    <a:pt x="101" y="232"/>
                  </a:cubicBezTo>
                  <a:cubicBezTo>
                    <a:pt x="101" y="232"/>
                    <a:pt x="101" y="232"/>
                    <a:pt x="101" y="232"/>
                  </a:cubicBezTo>
                  <a:cubicBezTo>
                    <a:pt x="101" y="232"/>
                    <a:pt x="101" y="232"/>
                    <a:pt x="101" y="232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3" y="250"/>
                    <a:pt x="126" y="250"/>
                    <a:pt x="128" y="250"/>
                  </a:cubicBezTo>
                  <a:cubicBezTo>
                    <a:pt x="130" y="249"/>
                    <a:pt x="132" y="248"/>
                    <a:pt x="134" y="247"/>
                  </a:cubicBezTo>
                  <a:cubicBezTo>
                    <a:pt x="138" y="245"/>
                    <a:pt x="142" y="243"/>
                    <a:pt x="145" y="240"/>
                  </a:cubicBezTo>
                  <a:cubicBezTo>
                    <a:pt x="145" y="240"/>
                    <a:pt x="145" y="240"/>
                    <a:pt x="145" y="240"/>
                  </a:cubicBezTo>
                  <a:cubicBezTo>
                    <a:pt x="147" y="224"/>
                    <a:pt x="147" y="224"/>
                    <a:pt x="147" y="224"/>
                  </a:cubicBezTo>
                  <a:cubicBezTo>
                    <a:pt x="148" y="225"/>
                    <a:pt x="148" y="225"/>
                    <a:pt x="148" y="225"/>
                  </a:cubicBezTo>
                  <a:cubicBezTo>
                    <a:pt x="143" y="226"/>
                    <a:pt x="138" y="226"/>
                    <a:pt x="134" y="226"/>
                  </a:cubicBezTo>
                  <a:cubicBezTo>
                    <a:pt x="132" y="225"/>
                    <a:pt x="129" y="225"/>
                    <a:pt x="127" y="224"/>
                  </a:cubicBezTo>
                  <a:cubicBezTo>
                    <a:pt x="125" y="223"/>
                    <a:pt x="123" y="222"/>
                    <a:pt x="121" y="221"/>
                  </a:cubicBezTo>
                  <a:moveTo>
                    <a:pt x="121" y="221"/>
                  </a:moveTo>
                  <a:cubicBezTo>
                    <a:pt x="123" y="222"/>
                    <a:pt x="125" y="223"/>
                    <a:pt x="127" y="224"/>
                  </a:cubicBezTo>
                  <a:cubicBezTo>
                    <a:pt x="129" y="224"/>
                    <a:pt x="132" y="225"/>
                    <a:pt x="134" y="225"/>
                  </a:cubicBezTo>
                  <a:cubicBezTo>
                    <a:pt x="138" y="226"/>
                    <a:pt x="143" y="225"/>
                    <a:pt x="148" y="224"/>
                  </a:cubicBezTo>
                  <a:cubicBezTo>
                    <a:pt x="148" y="224"/>
                    <a:pt x="148" y="224"/>
                    <a:pt x="148" y="224"/>
                  </a:cubicBezTo>
                  <a:cubicBezTo>
                    <a:pt x="148" y="224"/>
                    <a:pt x="148" y="224"/>
                    <a:pt x="148" y="224"/>
                  </a:cubicBezTo>
                  <a:cubicBezTo>
                    <a:pt x="146" y="240"/>
                    <a:pt x="146" y="240"/>
                    <a:pt x="146" y="240"/>
                  </a:cubicBezTo>
                  <a:cubicBezTo>
                    <a:pt x="146" y="240"/>
                    <a:pt x="146" y="240"/>
                    <a:pt x="146" y="240"/>
                  </a:cubicBezTo>
                  <a:cubicBezTo>
                    <a:pt x="146" y="240"/>
                    <a:pt x="146" y="240"/>
                    <a:pt x="146" y="240"/>
                  </a:cubicBezTo>
                  <a:cubicBezTo>
                    <a:pt x="143" y="243"/>
                    <a:pt x="139" y="246"/>
                    <a:pt x="135" y="248"/>
                  </a:cubicBezTo>
                  <a:cubicBezTo>
                    <a:pt x="132" y="249"/>
                    <a:pt x="130" y="250"/>
                    <a:pt x="128" y="251"/>
                  </a:cubicBezTo>
                  <a:cubicBezTo>
                    <a:pt x="126" y="251"/>
                    <a:pt x="123" y="252"/>
                    <a:pt x="121" y="250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100" y="233"/>
                    <a:pt x="100" y="233"/>
                    <a:pt x="100" y="233"/>
                  </a:cubicBezTo>
                  <a:cubicBezTo>
                    <a:pt x="78" y="223"/>
                    <a:pt x="56" y="213"/>
                    <a:pt x="36" y="199"/>
                  </a:cubicBezTo>
                  <a:cubicBezTo>
                    <a:pt x="26" y="192"/>
                    <a:pt x="17" y="184"/>
                    <a:pt x="10" y="174"/>
                  </a:cubicBezTo>
                  <a:cubicBezTo>
                    <a:pt x="6" y="168"/>
                    <a:pt x="3" y="163"/>
                    <a:pt x="2" y="157"/>
                  </a:cubicBezTo>
                  <a:cubicBezTo>
                    <a:pt x="0" y="151"/>
                    <a:pt x="0" y="145"/>
                    <a:pt x="1" y="139"/>
                  </a:cubicBezTo>
                  <a:cubicBezTo>
                    <a:pt x="3" y="114"/>
                    <a:pt x="7" y="90"/>
                    <a:pt x="14" y="67"/>
                  </a:cubicBezTo>
                  <a:cubicBezTo>
                    <a:pt x="17" y="55"/>
                    <a:pt x="21" y="44"/>
                    <a:pt x="26" y="33"/>
                  </a:cubicBezTo>
                  <a:cubicBezTo>
                    <a:pt x="31" y="22"/>
                    <a:pt x="36" y="11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54" y="71"/>
                    <a:pt x="49" y="87"/>
                    <a:pt x="44" y="102"/>
                  </a:cubicBezTo>
                  <a:cubicBezTo>
                    <a:pt x="42" y="109"/>
                    <a:pt x="40" y="117"/>
                    <a:pt x="38" y="125"/>
                  </a:cubicBezTo>
                  <a:cubicBezTo>
                    <a:pt x="37" y="132"/>
                    <a:pt x="36" y="141"/>
                    <a:pt x="39" y="148"/>
                  </a:cubicBezTo>
                  <a:cubicBezTo>
                    <a:pt x="40" y="151"/>
                    <a:pt x="43" y="154"/>
                    <a:pt x="46" y="157"/>
                  </a:cubicBezTo>
                  <a:cubicBezTo>
                    <a:pt x="53" y="166"/>
                    <a:pt x="53" y="166"/>
                    <a:pt x="53" y="166"/>
                  </a:cubicBezTo>
                  <a:cubicBezTo>
                    <a:pt x="58" y="172"/>
                    <a:pt x="64" y="178"/>
                    <a:pt x="69" y="184"/>
                  </a:cubicBezTo>
                  <a:cubicBezTo>
                    <a:pt x="74" y="190"/>
                    <a:pt x="80" y="196"/>
                    <a:pt x="85" y="202"/>
                  </a:cubicBezTo>
                  <a:cubicBezTo>
                    <a:pt x="88" y="205"/>
                    <a:pt x="91" y="207"/>
                    <a:pt x="94" y="210"/>
                  </a:cubicBezTo>
                  <a:cubicBezTo>
                    <a:pt x="97" y="212"/>
                    <a:pt x="100" y="215"/>
                    <a:pt x="104" y="217"/>
                  </a:cubicBezTo>
                  <a:cubicBezTo>
                    <a:pt x="103" y="217"/>
                    <a:pt x="103" y="217"/>
                    <a:pt x="103" y="217"/>
                  </a:cubicBezTo>
                  <a:cubicBezTo>
                    <a:pt x="107" y="215"/>
                    <a:pt x="112" y="214"/>
                    <a:pt x="116" y="213"/>
                  </a:cubicBezTo>
                  <a:cubicBezTo>
                    <a:pt x="118" y="213"/>
                    <a:pt x="120" y="212"/>
                    <a:pt x="123" y="212"/>
                  </a:cubicBezTo>
                  <a:cubicBezTo>
                    <a:pt x="125" y="212"/>
                    <a:pt x="127" y="213"/>
                    <a:pt x="129" y="213"/>
                  </a:cubicBezTo>
                  <a:cubicBezTo>
                    <a:pt x="131" y="213"/>
                    <a:pt x="134" y="214"/>
                    <a:pt x="136" y="215"/>
                  </a:cubicBezTo>
                  <a:cubicBezTo>
                    <a:pt x="136" y="215"/>
                    <a:pt x="137" y="216"/>
                    <a:pt x="137" y="216"/>
                  </a:cubicBezTo>
                  <a:cubicBezTo>
                    <a:pt x="137" y="217"/>
                    <a:pt x="137" y="218"/>
                    <a:pt x="137" y="218"/>
                  </a:cubicBezTo>
                  <a:cubicBezTo>
                    <a:pt x="136" y="219"/>
                    <a:pt x="135" y="219"/>
                    <a:pt x="134" y="220"/>
                  </a:cubicBezTo>
                  <a:cubicBezTo>
                    <a:pt x="130" y="221"/>
                    <a:pt x="125" y="221"/>
                    <a:pt x="121" y="221"/>
                  </a:cubicBezTo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0" name="Freeform 488">
              <a:extLst>
                <a:ext uri="{FF2B5EF4-FFF2-40B4-BE49-F238E27FC236}">
                  <a16:creationId xmlns:a16="http://schemas.microsoft.com/office/drawing/2014/main" id="{B63F2178-3BE6-4E75-A7DC-81D1E73F6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6503" y="3563144"/>
              <a:ext cx="7938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FEE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1" name="Freeform 489">
              <a:extLst>
                <a:ext uri="{FF2B5EF4-FFF2-40B4-BE49-F238E27FC236}">
                  <a16:creationId xmlns:a16="http://schemas.microsoft.com/office/drawing/2014/main" id="{10EFB0D7-B00A-4825-88AC-F586AC5A5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566" y="357108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93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2" name="Freeform 490">
              <a:extLst>
                <a:ext uri="{FF2B5EF4-FFF2-40B4-BE49-F238E27FC236}">
                  <a16:creationId xmlns:a16="http://schemas.microsoft.com/office/drawing/2014/main" id="{27BCB654-24ED-4358-B790-E1CFE07E75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07453" y="3567906"/>
              <a:ext cx="19050" cy="11113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3 h 3"/>
                <a:gd name="T4" fmla="*/ 3 w 5"/>
                <a:gd name="T5" fmla="*/ 2 h 3"/>
                <a:gd name="T6" fmla="*/ 3 w 5"/>
                <a:gd name="T7" fmla="*/ 2 h 3"/>
                <a:gd name="T8" fmla="*/ 5 w 5"/>
                <a:gd name="T9" fmla="*/ 0 h 3"/>
                <a:gd name="T10" fmla="*/ 4 w 5"/>
                <a:gd name="T11" fmla="*/ 1 h 3"/>
                <a:gd name="T12" fmla="*/ 4 w 5"/>
                <a:gd name="T13" fmla="*/ 1 h 3"/>
                <a:gd name="T14" fmla="*/ 5 w 5"/>
                <a:gd name="T15" fmla="*/ 0 h 3"/>
                <a:gd name="T16" fmla="*/ 5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1" y="2"/>
                    <a:pt x="0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5" y="0"/>
                  </a:moveTo>
                  <a:cubicBezTo>
                    <a:pt x="5" y="0"/>
                    <a:pt x="5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57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3" name="Freeform 491">
              <a:extLst>
                <a:ext uri="{FF2B5EF4-FFF2-40B4-BE49-F238E27FC236}">
                  <a16:creationId xmlns:a16="http://schemas.microsoft.com/office/drawing/2014/main" id="{427663BD-4BF0-4EB7-8A3D-8ED88A009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3264" y="3258343"/>
              <a:ext cx="519114" cy="320675"/>
            </a:xfrm>
            <a:custGeom>
              <a:avLst/>
              <a:gdLst>
                <a:gd name="T0" fmla="*/ 0 w 132"/>
                <a:gd name="T1" fmla="*/ 0 h 82"/>
                <a:gd name="T2" fmla="*/ 3 w 132"/>
                <a:gd name="T3" fmla="*/ 5 h 82"/>
                <a:gd name="T4" fmla="*/ 29 w 132"/>
                <a:gd name="T5" fmla="*/ 29 h 82"/>
                <a:gd name="T6" fmla="*/ 93 w 132"/>
                <a:gd name="T7" fmla="*/ 64 h 82"/>
                <a:gd name="T8" fmla="*/ 93 w 132"/>
                <a:gd name="T9" fmla="*/ 64 h 82"/>
                <a:gd name="T10" fmla="*/ 93 w 132"/>
                <a:gd name="T11" fmla="*/ 64 h 82"/>
                <a:gd name="T12" fmla="*/ 114 w 132"/>
                <a:gd name="T13" fmla="*/ 81 h 82"/>
                <a:gd name="T14" fmla="*/ 114 w 132"/>
                <a:gd name="T15" fmla="*/ 81 h 82"/>
                <a:gd name="T16" fmla="*/ 117 w 132"/>
                <a:gd name="T17" fmla="*/ 82 h 82"/>
                <a:gd name="T18" fmla="*/ 120 w 132"/>
                <a:gd name="T19" fmla="*/ 82 h 82"/>
                <a:gd name="T20" fmla="*/ 126 w 132"/>
                <a:gd name="T21" fmla="*/ 79 h 82"/>
                <a:gd name="T22" fmla="*/ 132 w 132"/>
                <a:gd name="T23" fmla="*/ 76 h 82"/>
                <a:gd name="T24" fmla="*/ 120 w 132"/>
                <a:gd name="T25" fmla="*/ 79 h 82"/>
                <a:gd name="T26" fmla="*/ 119 w 132"/>
                <a:gd name="T27" fmla="*/ 79 h 82"/>
                <a:gd name="T28" fmla="*/ 119 w 132"/>
                <a:gd name="T29" fmla="*/ 80 h 82"/>
                <a:gd name="T30" fmla="*/ 119 w 132"/>
                <a:gd name="T31" fmla="*/ 81 h 82"/>
                <a:gd name="T32" fmla="*/ 119 w 132"/>
                <a:gd name="T33" fmla="*/ 80 h 82"/>
                <a:gd name="T34" fmla="*/ 119 w 132"/>
                <a:gd name="T35" fmla="*/ 81 h 82"/>
                <a:gd name="T36" fmla="*/ 119 w 132"/>
                <a:gd name="T37" fmla="*/ 79 h 82"/>
                <a:gd name="T38" fmla="*/ 95 w 132"/>
                <a:gd name="T39" fmla="*/ 64 h 82"/>
                <a:gd name="T40" fmla="*/ 0 w 132"/>
                <a:gd name="T4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82">
                  <a:moveTo>
                    <a:pt x="0" y="0"/>
                  </a:moveTo>
                  <a:cubicBezTo>
                    <a:pt x="1" y="1"/>
                    <a:pt x="2" y="3"/>
                    <a:pt x="3" y="5"/>
                  </a:cubicBezTo>
                  <a:cubicBezTo>
                    <a:pt x="10" y="14"/>
                    <a:pt x="19" y="22"/>
                    <a:pt x="29" y="29"/>
                  </a:cubicBezTo>
                  <a:cubicBezTo>
                    <a:pt x="49" y="43"/>
                    <a:pt x="71" y="5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5" y="82"/>
                    <a:pt x="116" y="82"/>
                    <a:pt x="117" y="82"/>
                  </a:cubicBezTo>
                  <a:cubicBezTo>
                    <a:pt x="118" y="82"/>
                    <a:pt x="119" y="82"/>
                    <a:pt x="120" y="82"/>
                  </a:cubicBezTo>
                  <a:cubicBezTo>
                    <a:pt x="122" y="81"/>
                    <a:pt x="124" y="80"/>
                    <a:pt x="126" y="79"/>
                  </a:cubicBezTo>
                  <a:cubicBezTo>
                    <a:pt x="128" y="78"/>
                    <a:pt x="130" y="77"/>
                    <a:pt x="132" y="76"/>
                  </a:cubicBezTo>
                  <a:cubicBezTo>
                    <a:pt x="128" y="78"/>
                    <a:pt x="124" y="79"/>
                    <a:pt x="120" y="79"/>
                  </a:cubicBezTo>
                  <a:cubicBezTo>
                    <a:pt x="120" y="79"/>
                    <a:pt x="120" y="79"/>
                    <a:pt x="119" y="79"/>
                  </a:cubicBezTo>
                  <a:cubicBezTo>
                    <a:pt x="119" y="80"/>
                    <a:pt x="119" y="80"/>
                    <a:pt x="119" y="80"/>
                  </a:cubicBezTo>
                  <a:cubicBezTo>
                    <a:pt x="119" y="80"/>
                    <a:pt x="119" y="80"/>
                    <a:pt x="119" y="81"/>
                  </a:cubicBezTo>
                  <a:cubicBezTo>
                    <a:pt x="119" y="81"/>
                    <a:pt x="119" y="80"/>
                    <a:pt x="119" y="80"/>
                  </a:cubicBezTo>
                  <a:cubicBezTo>
                    <a:pt x="119" y="80"/>
                    <a:pt x="119" y="81"/>
                    <a:pt x="119" y="81"/>
                  </a:cubicBezTo>
                  <a:cubicBezTo>
                    <a:pt x="119" y="80"/>
                    <a:pt x="119" y="80"/>
                    <a:pt x="119" y="79"/>
                  </a:cubicBezTo>
                  <a:cubicBezTo>
                    <a:pt x="111" y="79"/>
                    <a:pt x="95" y="64"/>
                    <a:pt x="95" y="64"/>
                  </a:cubicBezTo>
                  <a:cubicBezTo>
                    <a:pt x="95" y="64"/>
                    <a:pt x="23" y="30"/>
                    <a:pt x="0" y="0"/>
                  </a:cubicBezTo>
                </a:path>
              </a:pathLst>
            </a:custGeom>
            <a:solidFill>
              <a:srgbClr val="FDC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4" name="Freeform 492">
              <a:extLst>
                <a:ext uri="{FF2B5EF4-FFF2-40B4-BE49-F238E27FC236}">
                  <a16:creationId xmlns:a16="http://schemas.microsoft.com/office/drawing/2014/main" id="{BF848F69-C09A-4E08-909C-1E1ECE015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151" y="3237706"/>
              <a:ext cx="554040" cy="346075"/>
            </a:xfrm>
            <a:custGeom>
              <a:avLst/>
              <a:gdLst>
                <a:gd name="T0" fmla="*/ 0 w 141"/>
                <a:gd name="T1" fmla="*/ 0 h 88"/>
                <a:gd name="T2" fmla="*/ 95 w 141"/>
                <a:gd name="T3" fmla="*/ 70 h 88"/>
                <a:gd name="T4" fmla="*/ 116 w 141"/>
                <a:gd name="T5" fmla="*/ 87 h 88"/>
                <a:gd name="T6" fmla="*/ 121 w 141"/>
                <a:gd name="T7" fmla="*/ 88 h 88"/>
                <a:gd name="T8" fmla="*/ 126 w 141"/>
                <a:gd name="T9" fmla="*/ 87 h 88"/>
                <a:gd name="T10" fmla="*/ 129 w 141"/>
                <a:gd name="T11" fmla="*/ 86 h 88"/>
                <a:gd name="T12" fmla="*/ 130 w 141"/>
                <a:gd name="T13" fmla="*/ 85 h 88"/>
                <a:gd name="T14" fmla="*/ 130 w 141"/>
                <a:gd name="T15" fmla="*/ 85 h 88"/>
                <a:gd name="T16" fmla="*/ 131 w 141"/>
                <a:gd name="T17" fmla="*/ 84 h 88"/>
                <a:gd name="T18" fmla="*/ 133 w 141"/>
                <a:gd name="T19" fmla="*/ 83 h 88"/>
                <a:gd name="T20" fmla="*/ 141 w 141"/>
                <a:gd name="T21" fmla="*/ 77 h 88"/>
                <a:gd name="T22" fmla="*/ 135 w 141"/>
                <a:gd name="T23" fmla="*/ 81 h 88"/>
                <a:gd name="T24" fmla="*/ 129 w 141"/>
                <a:gd name="T25" fmla="*/ 84 h 88"/>
                <a:gd name="T26" fmla="*/ 123 w 141"/>
                <a:gd name="T27" fmla="*/ 87 h 88"/>
                <a:gd name="T28" fmla="*/ 120 w 141"/>
                <a:gd name="T29" fmla="*/ 87 h 88"/>
                <a:gd name="T30" fmla="*/ 117 w 141"/>
                <a:gd name="T31" fmla="*/ 86 h 88"/>
                <a:gd name="T32" fmla="*/ 117 w 141"/>
                <a:gd name="T33" fmla="*/ 86 h 88"/>
                <a:gd name="T34" fmla="*/ 96 w 141"/>
                <a:gd name="T35" fmla="*/ 69 h 88"/>
                <a:gd name="T36" fmla="*/ 96 w 141"/>
                <a:gd name="T37" fmla="*/ 69 h 88"/>
                <a:gd name="T38" fmla="*/ 96 w 141"/>
                <a:gd name="T39" fmla="*/ 69 h 88"/>
                <a:gd name="T40" fmla="*/ 32 w 141"/>
                <a:gd name="T41" fmla="*/ 34 h 88"/>
                <a:gd name="T42" fmla="*/ 6 w 141"/>
                <a:gd name="T43" fmla="*/ 10 h 88"/>
                <a:gd name="T44" fmla="*/ 3 w 141"/>
                <a:gd name="T45" fmla="*/ 5 h 88"/>
                <a:gd name="T46" fmla="*/ 0 w 141"/>
                <a:gd name="T4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1" h="88">
                  <a:moveTo>
                    <a:pt x="0" y="0"/>
                  </a:moveTo>
                  <a:cubicBezTo>
                    <a:pt x="0" y="0"/>
                    <a:pt x="6" y="32"/>
                    <a:pt x="95" y="70"/>
                  </a:cubicBezTo>
                  <a:cubicBezTo>
                    <a:pt x="116" y="87"/>
                    <a:pt x="116" y="87"/>
                    <a:pt x="116" y="87"/>
                  </a:cubicBezTo>
                  <a:cubicBezTo>
                    <a:pt x="116" y="87"/>
                    <a:pt x="118" y="88"/>
                    <a:pt x="121" y="88"/>
                  </a:cubicBezTo>
                  <a:cubicBezTo>
                    <a:pt x="122" y="88"/>
                    <a:pt x="124" y="87"/>
                    <a:pt x="126" y="87"/>
                  </a:cubicBezTo>
                  <a:cubicBezTo>
                    <a:pt x="127" y="86"/>
                    <a:pt x="128" y="86"/>
                    <a:pt x="129" y="86"/>
                  </a:cubicBezTo>
                  <a:cubicBezTo>
                    <a:pt x="129" y="85"/>
                    <a:pt x="129" y="85"/>
                    <a:pt x="130" y="8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2" y="84"/>
                    <a:pt x="132" y="83"/>
                    <a:pt x="133" y="83"/>
                  </a:cubicBezTo>
                  <a:cubicBezTo>
                    <a:pt x="135" y="82"/>
                    <a:pt x="138" y="80"/>
                    <a:pt x="141" y="77"/>
                  </a:cubicBezTo>
                  <a:cubicBezTo>
                    <a:pt x="141" y="77"/>
                    <a:pt x="138" y="79"/>
                    <a:pt x="135" y="81"/>
                  </a:cubicBezTo>
                  <a:cubicBezTo>
                    <a:pt x="133" y="82"/>
                    <a:pt x="131" y="83"/>
                    <a:pt x="129" y="84"/>
                  </a:cubicBezTo>
                  <a:cubicBezTo>
                    <a:pt x="127" y="85"/>
                    <a:pt x="125" y="86"/>
                    <a:pt x="123" y="87"/>
                  </a:cubicBezTo>
                  <a:cubicBezTo>
                    <a:pt x="122" y="87"/>
                    <a:pt x="121" y="87"/>
                    <a:pt x="120" y="87"/>
                  </a:cubicBezTo>
                  <a:cubicBezTo>
                    <a:pt x="119" y="87"/>
                    <a:pt x="118" y="87"/>
                    <a:pt x="117" y="86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74" y="59"/>
                    <a:pt x="52" y="48"/>
                    <a:pt x="32" y="34"/>
                  </a:cubicBezTo>
                  <a:cubicBezTo>
                    <a:pt x="22" y="27"/>
                    <a:pt x="13" y="19"/>
                    <a:pt x="6" y="10"/>
                  </a:cubicBezTo>
                  <a:cubicBezTo>
                    <a:pt x="5" y="8"/>
                    <a:pt x="4" y="6"/>
                    <a:pt x="3" y="5"/>
                  </a:cubicBez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solidFill>
              <a:srgbClr val="A570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5" name="Freeform 493">
              <a:extLst>
                <a:ext uri="{FF2B5EF4-FFF2-40B4-BE49-F238E27FC236}">
                  <a16:creationId xmlns:a16="http://schemas.microsoft.com/office/drawing/2014/main" id="{98FBE583-0399-44D6-8DED-592E3567C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8" y="3532981"/>
              <a:ext cx="58738" cy="19050"/>
            </a:xfrm>
            <a:custGeom>
              <a:avLst/>
              <a:gdLst>
                <a:gd name="T0" fmla="*/ 2 w 15"/>
                <a:gd name="T1" fmla="*/ 5 h 5"/>
                <a:gd name="T2" fmla="*/ 15 w 15"/>
                <a:gd name="T3" fmla="*/ 0 h 5"/>
                <a:gd name="T4" fmla="*/ 2 w 1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5">
                  <a:moveTo>
                    <a:pt x="2" y="5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0" y="3"/>
                    <a:pt x="2" y="5"/>
                  </a:cubicBezTo>
                  <a:close/>
                </a:path>
              </a:pathLst>
            </a:custGeom>
            <a:solidFill>
              <a:srgbClr val="F9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6" name="Freeform 494">
              <a:extLst>
                <a:ext uri="{FF2B5EF4-FFF2-40B4-BE49-F238E27FC236}">
                  <a16:creationId xmlns:a16="http://schemas.microsoft.com/office/drawing/2014/main" id="{AEADB634-B8E5-4270-8E7C-3DCE2BF3D9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15391" y="3528219"/>
              <a:ext cx="53975" cy="23813"/>
            </a:xfrm>
            <a:custGeom>
              <a:avLst/>
              <a:gdLst>
                <a:gd name="T0" fmla="*/ 1 w 14"/>
                <a:gd name="T1" fmla="*/ 6 h 6"/>
                <a:gd name="T2" fmla="*/ 7 w 14"/>
                <a:gd name="T3" fmla="*/ 2 h 6"/>
                <a:gd name="T4" fmla="*/ 10 w 14"/>
                <a:gd name="T5" fmla="*/ 1 h 6"/>
                <a:gd name="T6" fmla="*/ 13 w 14"/>
                <a:gd name="T7" fmla="*/ 0 h 6"/>
                <a:gd name="T8" fmla="*/ 14 w 14"/>
                <a:gd name="T9" fmla="*/ 1 h 6"/>
                <a:gd name="T10" fmla="*/ 7 w 14"/>
                <a:gd name="T11" fmla="*/ 3 h 6"/>
                <a:gd name="T12" fmla="*/ 3 w 14"/>
                <a:gd name="T13" fmla="*/ 4 h 6"/>
                <a:gd name="T14" fmla="*/ 2 w 14"/>
                <a:gd name="T15" fmla="*/ 5 h 6"/>
                <a:gd name="T16" fmla="*/ 1 w 14"/>
                <a:gd name="T17" fmla="*/ 6 h 6"/>
                <a:gd name="T18" fmla="*/ 1 w 14"/>
                <a:gd name="T19" fmla="*/ 6 h 6"/>
                <a:gd name="T20" fmla="*/ 1 w 14"/>
                <a:gd name="T21" fmla="*/ 5 h 6"/>
                <a:gd name="T22" fmla="*/ 1 w 14"/>
                <a:gd name="T23" fmla="*/ 4 h 6"/>
                <a:gd name="T24" fmla="*/ 3 w 14"/>
                <a:gd name="T25" fmla="*/ 3 h 6"/>
                <a:gd name="T26" fmla="*/ 6 w 14"/>
                <a:gd name="T27" fmla="*/ 1 h 6"/>
                <a:gd name="T28" fmla="*/ 14 w 14"/>
                <a:gd name="T29" fmla="*/ 0 h 6"/>
                <a:gd name="T30" fmla="*/ 14 w 14"/>
                <a:gd name="T31" fmla="*/ 1 h 6"/>
                <a:gd name="T32" fmla="*/ 11 w 14"/>
                <a:gd name="T33" fmla="*/ 2 h 6"/>
                <a:gd name="T34" fmla="*/ 7 w 14"/>
                <a:gd name="T35" fmla="*/ 4 h 6"/>
                <a:gd name="T36" fmla="*/ 1 w 14"/>
                <a:gd name="T3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6">
                  <a:moveTo>
                    <a:pt x="1" y="6"/>
                  </a:moveTo>
                  <a:cubicBezTo>
                    <a:pt x="3" y="4"/>
                    <a:pt x="5" y="3"/>
                    <a:pt x="7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2"/>
                    <a:pt x="9" y="2"/>
                    <a:pt x="7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lose/>
                  <a:moveTo>
                    <a:pt x="1" y="6"/>
                  </a:moveTo>
                  <a:cubicBezTo>
                    <a:pt x="1" y="6"/>
                    <a:pt x="0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9" y="1"/>
                    <a:pt x="11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2" y="2"/>
                    <a:pt x="11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3" y="5"/>
                    <a:pt x="1" y="6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7" name="Freeform 495">
              <a:extLst>
                <a:ext uri="{FF2B5EF4-FFF2-40B4-BE49-F238E27FC236}">
                  <a16:creationId xmlns:a16="http://schemas.microsoft.com/office/drawing/2014/main" id="{BB607020-1F30-41E7-8205-26D40320E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8" y="3509169"/>
              <a:ext cx="58738" cy="19050"/>
            </a:xfrm>
            <a:custGeom>
              <a:avLst/>
              <a:gdLst>
                <a:gd name="T0" fmla="*/ 3 w 15"/>
                <a:gd name="T1" fmla="*/ 5 h 5"/>
                <a:gd name="T2" fmla="*/ 15 w 15"/>
                <a:gd name="T3" fmla="*/ 0 h 5"/>
                <a:gd name="T4" fmla="*/ 3 w 1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5">
                  <a:moveTo>
                    <a:pt x="3" y="5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0" y="3"/>
                    <a:pt x="3" y="5"/>
                  </a:cubicBezTo>
                  <a:close/>
                </a:path>
              </a:pathLst>
            </a:custGeom>
            <a:solidFill>
              <a:srgbClr val="F9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8" name="Freeform 496">
              <a:extLst>
                <a:ext uri="{FF2B5EF4-FFF2-40B4-BE49-F238E27FC236}">
                  <a16:creationId xmlns:a16="http://schemas.microsoft.com/office/drawing/2014/main" id="{E32B41CA-96D6-46A6-923F-43A5005F3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18566" y="3509169"/>
              <a:ext cx="55563" cy="19050"/>
            </a:xfrm>
            <a:custGeom>
              <a:avLst/>
              <a:gdLst>
                <a:gd name="T0" fmla="*/ 1 w 14"/>
                <a:gd name="T1" fmla="*/ 5 h 5"/>
                <a:gd name="T2" fmla="*/ 7 w 14"/>
                <a:gd name="T3" fmla="*/ 2 h 5"/>
                <a:gd name="T4" fmla="*/ 10 w 14"/>
                <a:gd name="T5" fmla="*/ 1 h 5"/>
                <a:gd name="T6" fmla="*/ 13 w 14"/>
                <a:gd name="T7" fmla="*/ 0 h 5"/>
                <a:gd name="T8" fmla="*/ 14 w 14"/>
                <a:gd name="T9" fmla="*/ 1 h 5"/>
                <a:gd name="T10" fmla="*/ 7 w 14"/>
                <a:gd name="T11" fmla="*/ 3 h 5"/>
                <a:gd name="T12" fmla="*/ 3 w 14"/>
                <a:gd name="T13" fmla="*/ 4 h 5"/>
                <a:gd name="T14" fmla="*/ 2 w 14"/>
                <a:gd name="T15" fmla="*/ 4 h 5"/>
                <a:gd name="T16" fmla="*/ 1 w 14"/>
                <a:gd name="T17" fmla="*/ 5 h 5"/>
                <a:gd name="T18" fmla="*/ 1 w 14"/>
                <a:gd name="T19" fmla="*/ 5 h 5"/>
                <a:gd name="T20" fmla="*/ 0 w 14"/>
                <a:gd name="T21" fmla="*/ 4 h 5"/>
                <a:gd name="T22" fmla="*/ 1 w 14"/>
                <a:gd name="T23" fmla="*/ 4 h 5"/>
                <a:gd name="T24" fmla="*/ 3 w 14"/>
                <a:gd name="T25" fmla="*/ 3 h 5"/>
                <a:gd name="T26" fmla="*/ 6 w 14"/>
                <a:gd name="T27" fmla="*/ 1 h 5"/>
                <a:gd name="T28" fmla="*/ 13 w 14"/>
                <a:gd name="T29" fmla="*/ 0 h 5"/>
                <a:gd name="T30" fmla="*/ 14 w 14"/>
                <a:gd name="T31" fmla="*/ 1 h 5"/>
                <a:gd name="T32" fmla="*/ 10 w 14"/>
                <a:gd name="T33" fmla="*/ 2 h 5"/>
                <a:gd name="T34" fmla="*/ 7 w 14"/>
                <a:gd name="T35" fmla="*/ 4 h 5"/>
                <a:gd name="T36" fmla="*/ 1 w 14"/>
                <a:gd name="T3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5">
                  <a:moveTo>
                    <a:pt x="1" y="5"/>
                  </a:moveTo>
                  <a:cubicBezTo>
                    <a:pt x="3" y="4"/>
                    <a:pt x="5" y="3"/>
                    <a:pt x="7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2"/>
                    <a:pt x="9" y="2"/>
                    <a:pt x="7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lose/>
                  <a:moveTo>
                    <a:pt x="1" y="5"/>
                  </a:moveTo>
                  <a:cubicBezTo>
                    <a:pt x="0" y="5"/>
                    <a:pt x="0" y="5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8" y="0"/>
                    <a:pt x="11" y="0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1"/>
                    <a:pt x="10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3" y="5"/>
                    <a:pt x="1" y="5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9" name="Freeform 497">
              <a:extLst>
                <a:ext uri="{FF2B5EF4-FFF2-40B4-BE49-F238E27FC236}">
                  <a16:creationId xmlns:a16="http://schemas.microsoft.com/office/drawing/2014/main" id="{B237306B-D9AB-45F3-8107-2A65A683D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838" y="2559843"/>
              <a:ext cx="479427" cy="957263"/>
            </a:xfrm>
            <a:custGeom>
              <a:avLst/>
              <a:gdLst>
                <a:gd name="T0" fmla="*/ 58 w 122"/>
                <a:gd name="T1" fmla="*/ 0 h 244"/>
                <a:gd name="T2" fmla="*/ 17 w 122"/>
                <a:gd name="T3" fmla="*/ 174 h 244"/>
                <a:gd name="T4" fmla="*/ 113 w 122"/>
                <a:gd name="T5" fmla="*/ 244 h 244"/>
                <a:gd name="T6" fmla="*/ 122 w 122"/>
                <a:gd name="T7" fmla="*/ 218 h 244"/>
                <a:gd name="T8" fmla="*/ 56 w 122"/>
                <a:gd name="T9" fmla="*/ 158 h 244"/>
                <a:gd name="T10" fmla="*/ 81 w 122"/>
                <a:gd name="T11" fmla="*/ 67 h 244"/>
                <a:gd name="T12" fmla="*/ 56 w 122"/>
                <a:gd name="T1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44">
                  <a:moveTo>
                    <a:pt x="58" y="0"/>
                  </a:moveTo>
                  <a:cubicBezTo>
                    <a:pt x="58" y="0"/>
                    <a:pt x="0" y="124"/>
                    <a:pt x="17" y="174"/>
                  </a:cubicBezTo>
                  <a:cubicBezTo>
                    <a:pt x="17" y="174"/>
                    <a:pt x="36" y="223"/>
                    <a:pt x="113" y="244"/>
                  </a:cubicBezTo>
                  <a:cubicBezTo>
                    <a:pt x="122" y="218"/>
                    <a:pt x="122" y="218"/>
                    <a:pt x="122" y="218"/>
                  </a:cubicBezTo>
                  <a:cubicBezTo>
                    <a:pt x="56" y="158"/>
                    <a:pt x="56" y="158"/>
                    <a:pt x="56" y="158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0" name="Freeform 498">
              <a:extLst>
                <a:ext uri="{FF2B5EF4-FFF2-40B4-BE49-F238E27FC236}">
                  <a16:creationId xmlns:a16="http://schemas.microsoft.com/office/drawing/2014/main" id="{D3733CCC-2385-41AE-BE5A-35F3555B1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226" y="2559843"/>
              <a:ext cx="431802" cy="960438"/>
            </a:xfrm>
            <a:custGeom>
              <a:avLst/>
              <a:gdLst>
                <a:gd name="T0" fmla="*/ 45 w 110"/>
                <a:gd name="T1" fmla="*/ 0 h 245"/>
                <a:gd name="T2" fmla="*/ 18 w 110"/>
                <a:gd name="T3" fmla="*/ 71 h 245"/>
                <a:gd name="T4" fmla="*/ 8 w 110"/>
                <a:gd name="T5" fmla="*/ 107 h 245"/>
                <a:gd name="T6" fmla="*/ 2 w 110"/>
                <a:gd name="T7" fmla="*/ 145 h 245"/>
                <a:gd name="T8" fmla="*/ 2 w 110"/>
                <a:gd name="T9" fmla="*/ 164 h 245"/>
                <a:gd name="T10" fmla="*/ 4 w 110"/>
                <a:gd name="T11" fmla="*/ 173 h 245"/>
                <a:gd name="T12" fmla="*/ 6 w 110"/>
                <a:gd name="T13" fmla="*/ 177 h 245"/>
                <a:gd name="T14" fmla="*/ 8 w 110"/>
                <a:gd name="T15" fmla="*/ 181 h 245"/>
                <a:gd name="T16" fmla="*/ 33 w 110"/>
                <a:gd name="T17" fmla="*/ 210 h 245"/>
                <a:gd name="T18" fmla="*/ 65 w 110"/>
                <a:gd name="T19" fmla="*/ 230 h 245"/>
                <a:gd name="T20" fmla="*/ 100 w 110"/>
                <a:gd name="T21" fmla="*/ 243 h 245"/>
                <a:gd name="T22" fmla="*/ 99 w 110"/>
                <a:gd name="T23" fmla="*/ 244 h 245"/>
                <a:gd name="T24" fmla="*/ 108 w 110"/>
                <a:gd name="T25" fmla="*/ 218 h 245"/>
                <a:gd name="T26" fmla="*/ 109 w 110"/>
                <a:gd name="T27" fmla="*/ 219 h 245"/>
                <a:gd name="T28" fmla="*/ 43 w 110"/>
                <a:gd name="T29" fmla="*/ 158 h 245"/>
                <a:gd name="T30" fmla="*/ 42 w 110"/>
                <a:gd name="T31" fmla="*/ 158 h 245"/>
                <a:gd name="T32" fmla="*/ 42 w 110"/>
                <a:gd name="T33" fmla="*/ 158 h 245"/>
                <a:gd name="T34" fmla="*/ 55 w 110"/>
                <a:gd name="T35" fmla="*/ 112 h 245"/>
                <a:gd name="T36" fmla="*/ 68 w 110"/>
                <a:gd name="T37" fmla="*/ 67 h 245"/>
                <a:gd name="T38" fmla="*/ 68 w 110"/>
                <a:gd name="T39" fmla="*/ 67 h 245"/>
                <a:gd name="T40" fmla="*/ 43 w 110"/>
                <a:gd name="T41" fmla="*/ 0 h 245"/>
                <a:gd name="T42" fmla="*/ 43 w 110"/>
                <a:gd name="T43" fmla="*/ 0 h 245"/>
                <a:gd name="T44" fmla="*/ 69 w 110"/>
                <a:gd name="T45" fmla="*/ 67 h 245"/>
                <a:gd name="T46" fmla="*/ 69 w 110"/>
                <a:gd name="T47" fmla="*/ 67 h 245"/>
                <a:gd name="T48" fmla="*/ 69 w 110"/>
                <a:gd name="T49" fmla="*/ 67 h 245"/>
                <a:gd name="T50" fmla="*/ 57 w 110"/>
                <a:gd name="T51" fmla="*/ 113 h 245"/>
                <a:gd name="T52" fmla="*/ 44 w 110"/>
                <a:gd name="T53" fmla="*/ 158 h 245"/>
                <a:gd name="T54" fmla="*/ 44 w 110"/>
                <a:gd name="T55" fmla="*/ 157 h 245"/>
                <a:gd name="T56" fmla="*/ 110 w 110"/>
                <a:gd name="T57" fmla="*/ 218 h 245"/>
                <a:gd name="T58" fmla="*/ 110 w 110"/>
                <a:gd name="T59" fmla="*/ 218 h 245"/>
                <a:gd name="T60" fmla="*/ 110 w 110"/>
                <a:gd name="T61" fmla="*/ 218 h 245"/>
                <a:gd name="T62" fmla="*/ 100 w 110"/>
                <a:gd name="T63" fmla="*/ 244 h 245"/>
                <a:gd name="T64" fmla="*/ 100 w 110"/>
                <a:gd name="T65" fmla="*/ 245 h 245"/>
                <a:gd name="T66" fmla="*/ 100 w 110"/>
                <a:gd name="T67" fmla="*/ 245 h 245"/>
                <a:gd name="T68" fmla="*/ 64 w 110"/>
                <a:gd name="T69" fmla="*/ 231 h 245"/>
                <a:gd name="T70" fmla="*/ 32 w 110"/>
                <a:gd name="T71" fmla="*/ 210 h 245"/>
                <a:gd name="T72" fmla="*/ 7 w 110"/>
                <a:gd name="T73" fmla="*/ 182 h 245"/>
                <a:gd name="T74" fmla="*/ 5 w 110"/>
                <a:gd name="T75" fmla="*/ 177 h 245"/>
                <a:gd name="T76" fmla="*/ 3 w 110"/>
                <a:gd name="T77" fmla="*/ 173 h 245"/>
                <a:gd name="T78" fmla="*/ 1 w 110"/>
                <a:gd name="T79" fmla="*/ 164 h 245"/>
                <a:gd name="T80" fmla="*/ 1 w 110"/>
                <a:gd name="T81" fmla="*/ 145 h 245"/>
                <a:gd name="T82" fmla="*/ 17 w 110"/>
                <a:gd name="T83" fmla="*/ 70 h 245"/>
                <a:gd name="T84" fmla="*/ 45 w 110"/>
                <a:gd name="T8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45">
                  <a:moveTo>
                    <a:pt x="45" y="0"/>
                  </a:moveTo>
                  <a:cubicBezTo>
                    <a:pt x="35" y="23"/>
                    <a:pt x="26" y="47"/>
                    <a:pt x="18" y="71"/>
                  </a:cubicBezTo>
                  <a:cubicBezTo>
                    <a:pt x="14" y="83"/>
                    <a:pt x="11" y="95"/>
                    <a:pt x="8" y="107"/>
                  </a:cubicBezTo>
                  <a:cubicBezTo>
                    <a:pt x="5" y="120"/>
                    <a:pt x="3" y="132"/>
                    <a:pt x="2" y="145"/>
                  </a:cubicBezTo>
                  <a:cubicBezTo>
                    <a:pt x="2" y="151"/>
                    <a:pt x="1" y="157"/>
                    <a:pt x="2" y="164"/>
                  </a:cubicBezTo>
                  <a:cubicBezTo>
                    <a:pt x="3" y="167"/>
                    <a:pt x="3" y="170"/>
                    <a:pt x="4" y="173"/>
                  </a:cubicBezTo>
                  <a:cubicBezTo>
                    <a:pt x="5" y="174"/>
                    <a:pt x="5" y="176"/>
                    <a:pt x="6" y="177"/>
                  </a:cubicBezTo>
                  <a:cubicBezTo>
                    <a:pt x="7" y="178"/>
                    <a:pt x="7" y="180"/>
                    <a:pt x="8" y="181"/>
                  </a:cubicBezTo>
                  <a:cubicBezTo>
                    <a:pt x="15" y="192"/>
                    <a:pt x="23" y="202"/>
                    <a:pt x="33" y="210"/>
                  </a:cubicBezTo>
                  <a:cubicBezTo>
                    <a:pt x="42" y="218"/>
                    <a:pt x="53" y="225"/>
                    <a:pt x="65" y="230"/>
                  </a:cubicBezTo>
                  <a:cubicBezTo>
                    <a:pt x="76" y="236"/>
                    <a:pt x="88" y="240"/>
                    <a:pt x="100" y="243"/>
                  </a:cubicBezTo>
                  <a:cubicBezTo>
                    <a:pt x="99" y="244"/>
                    <a:pt x="99" y="244"/>
                    <a:pt x="99" y="244"/>
                  </a:cubicBezTo>
                  <a:cubicBezTo>
                    <a:pt x="108" y="218"/>
                    <a:pt x="108" y="218"/>
                    <a:pt x="108" y="218"/>
                  </a:cubicBezTo>
                  <a:cubicBezTo>
                    <a:pt x="109" y="219"/>
                    <a:pt x="109" y="219"/>
                    <a:pt x="109" y="219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42" y="158"/>
                    <a:pt x="42" y="158"/>
                    <a:pt x="42" y="158"/>
                  </a:cubicBezTo>
                  <a:cubicBezTo>
                    <a:pt x="42" y="158"/>
                    <a:pt x="42" y="158"/>
                    <a:pt x="42" y="158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59" y="45"/>
                    <a:pt x="51" y="22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2" y="22"/>
                    <a:pt x="60" y="44"/>
                    <a:pt x="69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110" y="218"/>
                    <a:pt x="110" y="218"/>
                    <a:pt x="110" y="218"/>
                  </a:cubicBezTo>
                  <a:cubicBezTo>
                    <a:pt x="110" y="218"/>
                    <a:pt x="110" y="218"/>
                    <a:pt x="110" y="218"/>
                  </a:cubicBezTo>
                  <a:cubicBezTo>
                    <a:pt x="110" y="218"/>
                    <a:pt x="110" y="218"/>
                    <a:pt x="110" y="218"/>
                  </a:cubicBezTo>
                  <a:cubicBezTo>
                    <a:pt x="100" y="244"/>
                    <a:pt x="100" y="244"/>
                    <a:pt x="100" y="244"/>
                  </a:cubicBezTo>
                  <a:cubicBezTo>
                    <a:pt x="100" y="245"/>
                    <a:pt x="100" y="245"/>
                    <a:pt x="100" y="245"/>
                  </a:cubicBezTo>
                  <a:cubicBezTo>
                    <a:pt x="100" y="245"/>
                    <a:pt x="100" y="245"/>
                    <a:pt x="100" y="245"/>
                  </a:cubicBezTo>
                  <a:cubicBezTo>
                    <a:pt x="88" y="241"/>
                    <a:pt x="75" y="237"/>
                    <a:pt x="64" y="231"/>
                  </a:cubicBezTo>
                  <a:cubicBezTo>
                    <a:pt x="53" y="225"/>
                    <a:pt x="42" y="218"/>
                    <a:pt x="32" y="210"/>
                  </a:cubicBezTo>
                  <a:cubicBezTo>
                    <a:pt x="23" y="202"/>
                    <a:pt x="14" y="193"/>
                    <a:pt x="7" y="182"/>
                  </a:cubicBezTo>
                  <a:cubicBezTo>
                    <a:pt x="7" y="180"/>
                    <a:pt x="6" y="179"/>
                    <a:pt x="5" y="177"/>
                  </a:cubicBezTo>
                  <a:cubicBezTo>
                    <a:pt x="4" y="176"/>
                    <a:pt x="4" y="175"/>
                    <a:pt x="3" y="173"/>
                  </a:cubicBezTo>
                  <a:cubicBezTo>
                    <a:pt x="2" y="170"/>
                    <a:pt x="2" y="167"/>
                    <a:pt x="1" y="164"/>
                  </a:cubicBezTo>
                  <a:cubicBezTo>
                    <a:pt x="0" y="157"/>
                    <a:pt x="0" y="151"/>
                    <a:pt x="1" y="145"/>
                  </a:cubicBezTo>
                  <a:cubicBezTo>
                    <a:pt x="2" y="119"/>
                    <a:pt x="9" y="95"/>
                    <a:pt x="17" y="70"/>
                  </a:cubicBezTo>
                  <a:cubicBezTo>
                    <a:pt x="25" y="46"/>
                    <a:pt x="34" y="23"/>
                    <a:pt x="45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1" name="Freeform 499">
              <a:extLst>
                <a:ext uri="{FF2B5EF4-FFF2-40B4-BE49-F238E27FC236}">
                  <a16:creationId xmlns:a16="http://schemas.microsoft.com/office/drawing/2014/main" id="{74839427-64B7-40BE-A345-F905131B9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1090" y="3415506"/>
              <a:ext cx="31750" cy="34925"/>
            </a:xfrm>
            <a:custGeom>
              <a:avLst/>
              <a:gdLst>
                <a:gd name="T0" fmla="*/ 1 w 8"/>
                <a:gd name="T1" fmla="*/ 9 h 9"/>
                <a:gd name="T2" fmla="*/ 5 w 8"/>
                <a:gd name="T3" fmla="*/ 9 h 9"/>
                <a:gd name="T4" fmla="*/ 8 w 8"/>
                <a:gd name="T5" fmla="*/ 5 h 9"/>
                <a:gd name="T6" fmla="*/ 6 w 8"/>
                <a:gd name="T7" fmla="*/ 1 h 9"/>
                <a:gd name="T8" fmla="*/ 2 w 8"/>
                <a:gd name="T9" fmla="*/ 0 h 9"/>
                <a:gd name="T10" fmla="*/ 1 w 8"/>
                <a:gd name="T11" fmla="*/ 0 h 9"/>
                <a:gd name="T12" fmla="*/ 0 w 8"/>
                <a:gd name="T13" fmla="*/ 9 h 9"/>
                <a:gd name="T14" fmla="*/ 1 w 8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1" y="9"/>
                  </a:moveTo>
                  <a:cubicBezTo>
                    <a:pt x="2" y="9"/>
                    <a:pt x="4" y="9"/>
                    <a:pt x="5" y="9"/>
                  </a:cubicBezTo>
                  <a:cubicBezTo>
                    <a:pt x="6" y="8"/>
                    <a:pt x="7" y="7"/>
                    <a:pt x="8" y="5"/>
                  </a:cubicBezTo>
                  <a:cubicBezTo>
                    <a:pt x="8" y="4"/>
                    <a:pt x="7" y="2"/>
                    <a:pt x="6" y="1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3"/>
                    <a:pt x="1" y="6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2" name="Freeform 500">
              <a:extLst>
                <a:ext uri="{FF2B5EF4-FFF2-40B4-BE49-F238E27FC236}">
                  <a16:creationId xmlns:a16="http://schemas.microsoft.com/office/drawing/2014/main" id="{948EF45D-B343-4DE7-AABD-5C5AD18FCF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1090" y="3410744"/>
              <a:ext cx="31750" cy="42863"/>
            </a:xfrm>
            <a:custGeom>
              <a:avLst/>
              <a:gdLst>
                <a:gd name="T0" fmla="*/ 1 w 8"/>
                <a:gd name="T1" fmla="*/ 10 h 11"/>
                <a:gd name="T2" fmla="*/ 5 w 8"/>
                <a:gd name="T3" fmla="*/ 9 h 11"/>
                <a:gd name="T4" fmla="*/ 7 w 8"/>
                <a:gd name="T5" fmla="*/ 6 h 11"/>
                <a:gd name="T6" fmla="*/ 5 w 8"/>
                <a:gd name="T7" fmla="*/ 2 h 11"/>
                <a:gd name="T8" fmla="*/ 1 w 8"/>
                <a:gd name="T9" fmla="*/ 2 h 11"/>
                <a:gd name="T10" fmla="*/ 2 w 8"/>
                <a:gd name="T11" fmla="*/ 1 h 11"/>
                <a:gd name="T12" fmla="*/ 2 w 8"/>
                <a:gd name="T13" fmla="*/ 5 h 11"/>
                <a:gd name="T14" fmla="*/ 0 w 8"/>
                <a:gd name="T15" fmla="*/ 10 h 11"/>
                <a:gd name="T16" fmla="*/ 0 w 8"/>
                <a:gd name="T17" fmla="*/ 9 h 11"/>
                <a:gd name="T18" fmla="*/ 1 w 8"/>
                <a:gd name="T19" fmla="*/ 10 h 11"/>
                <a:gd name="T20" fmla="*/ 1 w 8"/>
                <a:gd name="T21" fmla="*/ 10 h 11"/>
                <a:gd name="T22" fmla="*/ 0 w 8"/>
                <a:gd name="T23" fmla="*/ 10 h 11"/>
                <a:gd name="T24" fmla="*/ 0 w 8"/>
                <a:gd name="T25" fmla="*/ 10 h 11"/>
                <a:gd name="T26" fmla="*/ 0 w 8"/>
                <a:gd name="T27" fmla="*/ 10 h 11"/>
                <a:gd name="T28" fmla="*/ 0 w 8"/>
                <a:gd name="T29" fmla="*/ 5 h 11"/>
                <a:gd name="T30" fmla="*/ 0 w 8"/>
                <a:gd name="T31" fmla="*/ 1 h 11"/>
                <a:gd name="T32" fmla="*/ 0 w 8"/>
                <a:gd name="T33" fmla="*/ 0 h 11"/>
                <a:gd name="T34" fmla="*/ 1 w 8"/>
                <a:gd name="T35" fmla="*/ 0 h 11"/>
                <a:gd name="T36" fmla="*/ 6 w 8"/>
                <a:gd name="T37" fmla="*/ 1 h 11"/>
                <a:gd name="T38" fmla="*/ 8 w 8"/>
                <a:gd name="T39" fmla="*/ 6 h 11"/>
                <a:gd name="T40" fmla="*/ 6 w 8"/>
                <a:gd name="T41" fmla="*/ 10 h 11"/>
                <a:gd name="T42" fmla="*/ 1 w 8"/>
                <a:gd name="T4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11">
                  <a:moveTo>
                    <a:pt x="1" y="10"/>
                  </a:moveTo>
                  <a:cubicBezTo>
                    <a:pt x="2" y="10"/>
                    <a:pt x="4" y="10"/>
                    <a:pt x="5" y="9"/>
                  </a:cubicBezTo>
                  <a:cubicBezTo>
                    <a:pt x="6" y="8"/>
                    <a:pt x="7" y="7"/>
                    <a:pt x="7" y="6"/>
                  </a:cubicBezTo>
                  <a:cubicBezTo>
                    <a:pt x="7" y="4"/>
                    <a:pt x="7" y="3"/>
                    <a:pt x="5" y="2"/>
                  </a:cubicBezTo>
                  <a:cubicBezTo>
                    <a:pt x="4" y="1"/>
                    <a:pt x="3" y="1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4"/>
                    <a:pt x="2" y="5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1" y="10"/>
                  </a:lnTo>
                  <a:close/>
                  <a:moveTo>
                    <a:pt x="1" y="10"/>
                  </a:moveTo>
                  <a:cubicBezTo>
                    <a:pt x="1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7" y="2"/>
                    <a:pt x="8" y="4"/>
                    <a:pt x="8" y="6"/>
                  </a:cubicBezTo>
                  <a:cubicBezTo>
                    <a:pt x="8" y="7"/>
                    <a:pt x="7" y="9"/>
                    <a:pt x="6" y="10"/>
                  </a:cubicBezTo>
                  <a:cubicBezTo>
                    <a:pt x="4" y="11"/>
                    <a:pt x="2" y="11"/>
                    <a:pt x="1" y="1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3" name="Freeform 501">
              <a:extLst>
                <a:ext uri="{FF2B5EF4-FFF2-40B4-BE49-F238E27FC236}">
                  <a16:creationId xmlns:a16="http://schemas.microsoft.com/office/drawing/2014/main" id="{8DCB1900-9BBB-48DF-816D-75776A108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5215" y="3450431"/>
              <a:ext cx="34925" cy="38100"/>
            </a:xfrm>
            <a:custGeom>
              <a:avLst/>
              <a:gdLst>
                <a:gd name="T0" fmla="*/ 1 w 9"/>
                <a:gd name="T1" fmla="*/ 9 h 10"/>
                <a:gd name="T2" fmla="*/ 9 w 9"/>
                <a:gd name="T3" fmla="*/ 7 h 10"/>
                <a:gd name="T4" fmla="*/ 8 w 9"/>
                <a:gd name="T5" fmla="*/ 3 h 10"/>
                <a:gd name="T6" fmla="*/ 5 w 9"/>
                <a:gd name="T7" fmla="*/ 0 h 10"/>
                <a:gd name="T8" fmla="*/ 4 w 9"/>
                <a:gd name="T9" fmla="*/ 0 h 10"/>
                <a:gd name="T10" fmla="*/ 0 w 9"/>
                <a:gd name="T11" fmla="*/ 8 h 10"/>
                <a:gd name="T12" fmla="*/ 1 w 9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1" y="9"/>
                  </a:moveTo>
                  <a:cubicBezTo>
                    <a:pt x="4" y="10"/>
                    <a:pt x="7" y="10"/>
                    <a:pt x="9" y="7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1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3"/>
                    <a:pt x="2" y="5"/>
                    <a:pt x="0" y="8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4" name="Freeform 502">
              <a:extLst>
                <a:ext uri="{FF2B5EF4-FFF2-40B4-BE49-F238E27FC236}">
                  <a16:creationId xmlns:a16="http://schemas.microsoft.com/office/drawing/2014/main" id="{D0D4E165-8A25-4DB2-B309-08CD4A80B2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5215" y="3445669"/>
              <a:ext cx="34925" cy="42863"/>
            </a:xfrm>
            <a:custGeom>
              <a:avLst/>
              <a:gdLst>
                <a:gd name="T0" fmla="*/ 1 w 9"/>
                <a:gd name="T1" fmla="*/ 10 h 11"/>
                <a:gd name="T2" fmla="*/ 5 w 9"/>
                <a:gd name="T3" fmla="*/ 10 h 11"/>
                <a:gd name="T4" fmla="*/ 8 w 9"/>
                <a:gd name="T5" fmla="*/ 7 h 11"/>
                <a:gd name="T6" fmla="*/ 7 w 9"/>
                <a:gd name="T7" fmla="*/ 3 h 11"/>
                <a:gd name="T8" fmla="*/ 4 w 9"/>
                <a:gd name="T9" fmla="*/ 2 h 11"/>
                <a:gd name="T10" fmla="*/ 5 w 9"/>
                <a:gd name="T11" fmla="*/ 1 h 11"/>
                <a:gd name="T12" fmla="*/ 3 w 9"/>
                <a:gd name="T13" fmla="*/ 5 h 11"/>
                <a:gd name="T14" fmla="*/ 0 w 9"/>
                <a:gd name="T15" fmla="*/ 9 h 11"/>
                <a:gd name="T16" fmla="*/ 0 w 9"/>
                <a:gd name="T17" fmla="*/ 9 h 11"/>
                <a:gd name="T18" fmla="*/ 1 w 9"/>
                <a:gd name="T19" fmla="*/ 10 h 11"/>
                <a:gd name="T20" fmla="*/ 1 w 9"/>
                <a:gd name="T21" fmla="*/ 10 h 11"/>
                <a:gd name="T22" fmla="*/ 0 w 9"/>
                <a:gd name="T23" fmla="*/ 9 h 11"/>
                <a:gd name="T24" fmla="*/ 0 w 9"/>
                <a:gd name="T25" fmla="*/ 9 h 11"/>
                <a:gd name="T26" fmla="*/ 0 w 9"/>
                <a:gd name="T27" fmla="*/ 9 h 11"/>
                <a:gd name="T28" fmla="*/ 1 w 9"/>
                <a:gd name="T29" fmla="*/ 5 h 11"/>
                <a:gd name="T30" fmla="*/ 3 w 9"/>
                <a:gd name="T31" fmla="*/ 1 h 11"/>
                <a:gd name="T32" fmla="*/ 3 w 9"/>
                <a:gd name="T33" fmla="*/ 0 h 11"/>
                <a:gd name="T34" fmla="*/ 4 w 9"/>
                <a:gd name="T35" fmla="*/ 0 h 11"/>
                <a:gd name="T36" fmla="*/ 8 w 9"/>
                <a:gd name="T37" fmla="*/ 3 h 11"/>
                <a:gd name="T38" fmla="*/ 9 w 9"/>
                <a:gd name="T39" fmla="*/ 7 h 11"/>
                <a:gd name="T40" fmla="*/ 6 w 9"/>
                <a:gd name="T41" fmla="*/ 11 h 11"/>
                <a:gd name="T42" fmla="*/ 1 w 9"/>
                <a:gd name="T4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11">
                  <a:moveTo>
                    <a:pt x="1" y="10"/>
                  </a:moveTo>
                  <a:cubicBezTo>
                    <a:pt x="3" y="11"/>
                    <a:pt x="4" y="10"/>
                    <a:pt x="5" y="10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9" y="6"/>
                    <a:pt x="9" y="4"/>
                    <a:pt x="7" y="3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7"/>
                    <a:pt x="1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1" y="10"/>
                  </a:lnTo>
                  <a:close/>
                  <a:moveTo>
                    <a:pt x="1" y="1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8"/>
                    <a:pt x="1" y="6"/>
                    <a:pt x="1" y="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8" y="3"/>
                  </a:cubicBezTo>
                  <a:cubicBezTo>
                    <a:pt x="9" y="4"/>
                    <a:pt x="9" y="6"/>
                    <a:pt x="9" y="7"/>
                  </a:cubicBezTo>
                  <a:cubicBezTo>
                    <a:pt x="9" y="9"/>
                    <a:pt x="8" y="11"/>
                    <a:pt x="6" y="11"/>
                  </a:cubicBezTo>
                  <a:cubicBezTo>
                    <a:pt x="4" y="11"/>
                    <a:pt x="2" y="11"/>
                    <a:pt x="1" y="1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5" name="Freeform 503">
              <a:extLst>
                <a:ext uri="{FF2B5EF4-FFF2-40B4-BE49-F238E27FC236}">
                  <a16:creationId xmlns:a16="http://schemas.microsoft.com/office/drawing/2014/main" id="{22F028BA-DC9B-4EA1-99FE-9C538D90F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6165" y="3482181"/>
              <a:ext cx="38100" cy="42863"/>
            </a:xfrm>
            <a:custGeom>
              <a:avLst/>
              <a:gdLst>
                <a:gd name="T0" fmla="*/ 0 w 10"/>
                <a:gd name="T1" fmla="*/ 8 h 11"/>
                <a:gd name="T2" fmla="*/ 8 w 10"/>
                <a:gd name="T3" fmla="*/ 8 h 11"/>
                <a:gd name="T4" fmla="*/ 6 w 10"/>
                <a:gd name="T5" fmla="*/ 1 h 11"/>
                <a:gd name="T6" fmla="*/ 5 w 10"/>
                <a:gd name="T7" fmla="*/ 0 h 11"/>
                <a:gd name="T8" fmla="*/ 0 w 10"/>
                <a:gd name="T9" fmla="*/ 7 h 11"/>
                <a:gd name="T10" fmla="*/ 0 w 10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8"/>
                  </a:moveTo>
                  <a:cubicBezTo>
                    <a:pt x="3" y="11"/>
                    <a:pt x="6" y="11"/>
                    <a:pt x="8" y="8"/>
                  </a:cubicBezTo>
                  <a:cubicBezTo>
                    <a:pt x="10" y="6"/>
                    <a:pt x="9" y="2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3"/>
                    <a:pt x="2" y="5"/>
                    <a:pt x="0" y="7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6" name="Freeform 504">
              <a:extLst>
                <a:ext uri="{FF2B5EF4-FFF2-40B4-BE49-F238E27FC236}">
                  <a16:creationId xmlns:a16="http://schemas.microsoft.com/office/drawing/2014/main" id="{3D58B08F-E399-454A-BC39-4D414E8012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61403" y="3477419"/>
              <a:ext cx="39688" cy="47625"/>
            </a:xfrm>
            <a:custGeom>
              <a:avLst/>
              <a:gdLst>
                <a:gd name="T0" fmla="*/ 1 w 10"/>
                <a:gd name="T1" fmla="*/ 9 h 12"/>
                <a:gd name="T2" fmla="*/ 5 w 10"/>
                <a:gd name="T3" fmla="*/ 10 h 12"/>
                <a:gd name="T4" fmla="*/ 9 w 10"/>
                <a:gd name="T5" fmla="*/ 8 h 12"/>
                <a:gd name="T6" fmla="*/ 9 w 10"/>
                <a:gd name="T7" fmla="*/ 4 h 12"/>
                <a:gd name="T8" fmla="*/ 6 w 10"/>
                <a:gd name="T9" fmla="*/ 2 h 12"/>
                <a:gd name="T10" fmla="*/ 7 w 10"/>
                <a:gd name="T11" fmla="*/ 2 h 12"/>
                <a:gd name="T12" fmla="*/ 4 w 10"/>
                <a:gd name="T13" fmla="*/ 6 h 12"/>
                <a:gd name="T14" fmla="*/ 1 w 10"/>
                <a:gd name="T15" fmla="*/ 9 h 12"/>
                <a:gd name="T16" fmla="*/ 1 w 10"/>
                <a:gd name="T17" fmla="*/ 8 h 12"/>
                <a:gd name="T18" fmla="*/ 1 w 10"/>
                <a:gd name="T19" fmla="*/ 9 h 12"/>
                <a:gd name="T20" fmla="*/ 1 w 10"/>
                <a:gd name="T21" fmla="*/ 9 h 12"/>
                <a:gd name="T22" fmla="*/ 0 w 10"/>
                <a:gd name="T23" fmla="*/ 9 h 12"/>
                <a:gd name="T24" fmla="*/ 0 w 10"/>
                <a:gd name="T25" fmla="*/ 9 h 12"/>
                <a:gd name="T26" fmla="*/ 0 w 10"/>
                <a:gd name="T27" fmla="*/ 8 h 12"/>
                <a:gd name="T28" fmla="*/ 3 w 10"/>
                <a:gd name="T29" fmla="*/ 4 h 12"/>
                <a:gd name="T30" fmla="*/ 5 w 10"/>
                <a:gd name="T31" fmla="*/ 1 h 12"/>
                <a:gd name="T32" fmla="*/ 6 w 10"/>
                <a:gd name="T33" fmla="*/ 0 h 12"/>
                <a:gd name="T34" fmla="*/ 6 w 10"/>
                <a:gd name="T35" fmla="*/ 0 h 12"/>
                <a:gd name="T36" fmla="*/ 10 w 10"/>
                <a:gd name="T37" fmla="*/ 4 h 12"/>
                <a:gd name="T38" fmla="*/ 10 w 10"/>
                <a:gd name="T39" fmla="*/ 9 h 12"/>
                <a:gd name="T40" fmla="*/ 6 w 10"/>
                <a:gd name="T41" fmla="*/ 12 h 12"/>
                <a:gd name="T42" fmla="*/ 1 w 10"/>
                <a:gd name="T4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2">
                  <a:moveTo>
                    <a:pt x="1" y="9"/>
                  </a:moveTo>
                  <a:cubicBezTo>
                    <a:pt x="2" y="10"/>
                    <a:pt x="4" y="11"/>
                    <a:pt x="5" y="10"/>
                  </a:cubicBezTo>
                  <a:cubicBezTo>
                    <a:pt x="7" y="10"/>
                    <a:pt x="8" y="10"/>
                    <a:pt x="9" y="8"/>
                  </a:cubicBezTo>
                  <a:cubicBezTo>
                    <a:pt x="10" y="7"/>
                    <a:pt x="10" y="6"/>
                    <a:pt x="9" y="4"/>
                  </a:cubicBezTo>
                  <a:cubicBezTo>
                    <a:pt x="8" y="3"/>
                    <a:pt x="7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5" y="4"/>
                    <a:pt x="4" y="6"/>
                  </a:cubicBezTo>
                  <a:cubicBezTo>
                    <a:pt x="3" y="7"/>
                    <a:pt x="2" y="8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lnTo>
                    <a:pt x="1" y="9"/>
                  </a:lnTo>
                  <a:close/>
                  <a:moveTo>
                    <a:pt x="1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2" y="6"/>
                    <a:pt x="3" y="4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1"/>
                    <a:pt x="9" y="2"/>
                    <a:pt x="10" y="4"/>
                  </a:cubicBezTo>
                  <a:cubicBezTo>
                    <a:pt x="10" y="6"/>
                    <a:pt x="10" y="7"/>
                    <a:pt x="10" y="9"/>
                  </a:cubicBezTo>
                  <a:cubicBezTo>
                    <a:pt x="9" y="10"/>
                    <a:pt x="7" y="12"/>
                    <a:pt x="6" y="12"/>
                  </a:cubicBezTo>
                  <a:cubicBezTo>
                    <a:pt x="4" y="12"/>
                    <a:pt x="2" y="10"/>
                    <a:pt x="1" y="9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7" name="Freeform 505">
              <a:extLst>
                <a:ext uri="{FF2B5EF4-FFF2-40B4-BE49-F238E27FC236}">
                  <a16:creationId xmlns:a16="http://schemas.microsoft.com/office/drawing/2014/main" id="{E5D8C880-D229-4B7D-8CF5-67535E1C3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352" y="3407569"/>
              <a:ext cx="69850" cy="112713"/>
            </a:xfrm>
            <a:custGeom>
              <a:avLst/>
              <a:gdLst>
                <a:gd name="T0" fmla="*/ 13 w 18"/>
                <a:gd name="T1" fmla="*/ 0 h 29"/>
                <a:gd name="T2" fmla="*/ 18 w 18"/>
                <a:gd name="T3" fmla="*/ 2 h 29"/>
                <a:gd name="T4" fmla="*/ 6 w 18"/>
                <a:gd name="T5" fmla="*/ 29 h 29"/>
                <a:gd name="T6" fmla="*/ 0 w 18"/>
                <a:gd name="T7" fmla="*/ 27 h 29"/>
                <a:gd name="T8" fmla="*/ 13 w 1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9">
                  <a:moveTo>
                    <a:pt x="13" y="0"/>
                  </a:moveTo>
                  <a:cubicBezTo>
                    <a:pt x="13" y="0"/>
                    <a:pt x="17" y="2"/>
                    <a:pt x="18" y="2"/>
                  </a:cubicBezTo>
                  <a:cubicBezTo>
                    <a:pt x="15" y="11"/>
                    <a:pt x="12" y="20"/>
                    <a:pt x="6" y="29"/>
                  </a:cubicBezTo>
                  <a:cubicBezTo>
                    <a:pt x="4" y="28"/>
                    <a:pt x="2" y="27"/>
                    <a:pt x="0" y="27"/>
                  </a:cubicBezTo>
                  <a:cubicBezTo>
                    <a:pt x="6" y="18"/>
                    <a:pt x="10" y="9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8" name="Freeform 506">
              <a:extLst>
                <a:ext uri="{FF2B5EF4-FFF2-40B4-BE49-F238E27FC236}">
                  <a16:creationId xmlns:a16="http://schemas.microsoft.com/office/drawing/2014/main" id="{0B8BF108-1595-466B-834C-6E5090B541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37590" y="3407569"/>
              <a:ext cx="74613" cy="112713"/>
            </a:xfrm>
            <a:custGeom>
              <a:avLst/>
              <a:gdLst>
                <a:gd name="T0" fmla="*/ 14 w 19"/>
                <a:gd name="T1" fmla="*/ 0 h 29"/>
                <a:gd name="T2" fmla="*/ 16 w 19"/>
                <a:gd name="T3" fmla="*/ 1 h 29"/>
                <a:gd name="T4" fmla="*/ 17 w 19"/>
                <a:gd name="T5" fmla="*/ 1 h 29"/>
                <a:gd name="T6" fmla="*/ 18 w 19"/>
                <a:gd name="T7" fmla="*/ 1 h 29"/>
                <a:gd name="T8" fmla="*/ 18 w 19"/>
                <a:gd name="T9" fmla="*/ 1 h 29"/>
                <a:gd name="T10" fmla="*/ 18 w 19"/>
                <a:gd name="T11" fmla="*/ 1 h 29"/>
                <a:gd name="T12" fmla="*/ 18 w 19"/>
                <a:gd name="T13" fmla="*/ 2 h 29"/>
                <a:gd name="T14" fmla="*/ 19 w 19"/>
                <a:gd name="T15" fmla="*/ 2 h 29"/>
                <a:gd name="T16" fmla="*/ 14 w 19"/>
                <a:gd name="T17" fmla="*/ 16 h 29"/>
                <a:gd name="T18" fmla="*/ 7 w 19"/>
                <a:gd name="T19" fmla="*/ 29 h 29"/>
                <a:gd name="T20" fmla="*/ 7 w 19"/>
                <a:gd name="T21" fmla="*/ 29 h 29"/>
                <a:gd name="T22" fmla="*/ 7 w 19"/>
                <a:gd name="T23" fmla="*/ 29 h 29"/>
                <a:gd name="T24" fmla="*/ 1 w 19"/>
                <a:gd name="T25" fmla="*/ 27 h 29"/>
                <a:gd name="T26" fmla="*/ 0 w 19"/>
                <a:gd name="T27" fmla="*/ 27 h 29"/>
                <a:gd name="T28" fmla="*/ 0 w 19"/>
                <a:gd name="T29" fmla="*/ 26 h 29"/>
                <a:gd name="T30" fmla="*/ 8 w 19"/>
                <a:gd name="T31" fmla="*/ 14 h 29"/>
                <a:gd name="T32" fmla="*/ 14 w 19"/>
                <a:gd name="T33" fmla="*/ 0 h 29"/>
                <a:gd name="T34" fmla="*/ 14 w 19"/>
                <a:gd name="T35" fmla="*/ 0 h 29"/>
                <a:gd name="T36" fmla="*/ 9 w 19"/>
                <a:gd name="T37" fmla="*/ 14 h 29"/>
                <a:gd name="T38" fmla="*/ 1 w 19"/>
                <a:gd name="T39" fmla="*/ 27 h 29"/>
                <a:gd name="T40" fmla="*/ 1 w 19"/>
                <a:gd name="T41" fmla="*/ 26 h 29"/>
                <a:gd name="T42" fmla="*/ 7 w 19"/>
                <a:gd name="T43" fmla="*/ 28 h 29"/>
                <a:gd name="T44" fmla="*/ 7 w 19"/>
                <a:gd name="T45" fmla="*/ 28 h 29"/>
                <a:gd name="T46" fmla="*/ 14 w 19"/>
                <a:gd name="T47" fmla="*/ 16 h 29"/>
                <a:gd name="T48" fmla="*/ 18 w 19"/>
                <a:gd name="T49" fmla="*/ 2 h 29"/>
                <a:gd name="T50" fmla="*/ 19 w 19"/>
                <a:gd name="T51" fmla="*/ 2 h 29"/>
                <a:gd name="T52" fmla="*/ 18 w 19"/>
                <a:gd name="T53" fmla="*/ 2 h 29"/>
                <a:gd name="T54" fmla="*/ 18 w 19"/>
                <a:gd name="T55" fmla="*/ 2 h 29"/>
                <a:gd name="T56" fmla="*/ 18 w 19"/>
                <a:gd name="T57" fmla="*/ 2 h 29"/>
                <a:gd name="T58" fmla="*/ 17 w 19"/>
                <a:gd name="T59" fmla="*/ 2 h 29"/>
                <a:gd name="T60" fmla="*/ 16 w 19"/>
                <a:gd name="T61" fmla="*/ 1 h 29"/>
                <a:gd name="T62" fmla="*/ 14 w 19"/>
                <a:gd name="T6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" h="29">
                  <a:moveTo>
                    <a:pt x="14" y="0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7"/>
                    <a:pt x="16" y="11"/>
                    <a:pt x="14" y="16"/>
                  </a:cubicBezTo>
                  <a:cubicBezTo>
                    <a:pt x="12" y="20"/>
                    <a:pt x="10" y="25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5" y="28"/>
                    <a:pt x="3" y="28"/>
                    <a:pt x="1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2"/>
                    <a:pt x="6" y="18"/>
                    <a:pt x="8" y="14"/>
                  </a:cubicBezTo>
                  <a:cubicBezTo>
                    <a:pt x="10" y="9"/>
                    <a:pt x="12" y="5"/>
                    <a:pt x="14" y="0"/>
                  </a:cubicBezTo>
                  <a:close/>
                  <a:moveTo>
                    <a:pt x="14" y="0"/>
                  </a:moveTo>
                  <a:cubicBezTo>
                    <a:pt x="13" y="5"/>
                    <a:pt x="11" y="10"/>
                    <a:pt x="9" y="14"/>
                  </a:cubicBezTo>
                  <a:cubicBezTo>
                    <a:pt x="7" y="19"/>
                    <a:pt x="4" y="23"/>
                    <a:pt x="1" y="27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3" y="27"/>
                    <a:pt x="5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10" y="24"/>
                    <a:pt x="12" y="20"/>
                    <a:pt x="14" y="16"/>
                  </a:cubicBezTo>
                  <a:cubicBezTo>
                    <a:pt x="15" y="11"/>
                    <a:pt x="17" y="6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4" y="1"/>
                    <a:pt x="1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555" name="Picture 507">
              <a:extLst>
                <a:ext uri="{FF2B5EF4-FFF2-40B4-BE49-F238E27FC236}">
                  <a16:creationId xmlns:a16="http://schemas.microsoft.com/office/drawing/2014/main" id="{3B989F6B-5881-4F15-9B64-F334A488A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6653" y="3202781"/>
              <a:ext cx="165101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643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25471-945D-42D7-905A-DCAC23CD8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68" y="2255565"/>
            <a:ext cx="1389038" cy="12925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B0D512-0EAF-4C7B-9535-29DB710C5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406" y="261917"/>
            <a:ext cx="1389038" cy="1860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9AFAC3-0A8A-43C3-8D02-9182481D9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605" y="663305"/>
            <a:ext cx="1365955" cy="111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69F56-70FF-47BA-95BB-24479E45F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860778"/>
            <a:ext cx="1560689" cy="1518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A9CB84-66FF-41CB-ACBE-A30FFA879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800" y="685800"/>
            <a:ext cx="1678130" cy="14166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558D2A-64B3-4B78-8AD0-37E5B3E5B0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226" y="4339970"/>
            <a:ext cx="1647357" cy="16284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1A7A4F-06A9-4576-A74E-0B4F4891A0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3708" y="2410924"/>
            <a:ext cx="1401678" cy="16284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E74F11-7CBF-49A4-BAD2-126937329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3639" y="2974015"/>
            <a:ext cx="1516359" cy="15163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725EE2-5C02-4210-B078-EF9DCA4A77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7651" y="4755597"/>
            <a:ext cx="1560689" cy="15370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0F599A-8336-44EF-B9AD-BB61DEF633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6555" y="5016200"/>
            <a:ext cx="1401678" cy="14016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BABF18-E393-43FD-A8D2-CFA18BC170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87000" y="2726316"/>
            <a:ext cx="1560689" cy="17207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5B1507-74E9-4C41-8D45-B98EEC393D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55441" y="4447076"/>
            <a:ext cx="1365955" cy="17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6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A920B1-293F-40FF-A8E4-B41822EB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31" y="463017"/>
            <a:ext cx="1697612" cy="29659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CAACA4-A3FF-4F6A-B1D4-F54D4AAA7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326" y="1689412"/>
            <a:ext cx="2003374" cy="26459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BBC07C-13E6-42F9-9D77-14D5F894E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334" y="626533"/>
            <a:ext cx="2277228" cy="2209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D3FF37-E27D-4D24-B121-030A06E98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4196" y="3566751"/>
            <a:ext cx="2062759" cy="2603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93CA4B-5AED-43EB-AE75-84575A773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3653287"/>
            <a:ext cx="2497656" cy="297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6A214B-EB5A-4C21-BE59-DBFCBF4C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9472" y="4335378"/>
            <a:ext cx="1485898" cy="1661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8E6E68-3C4D-4806-BB44-A3587207EE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988" y="4316328"/>
            <a:ext cx="2330610" cy="18543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13C3B9-1454-4A59-B143-AEBB471EF6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8910" y="1314350"/>
            <a:ext cx="2397320" cy="1887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119307-2A39-4253-BC9E-B53A2E95F2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2787" y="540758"/>
            <a:ext cx="2208869" cy="23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7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23C0D9-08BA-4DB2-85DE-37109E689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01" y="457200"/>
            <a:ext cx="2390298" cy="3107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064160-C6C6-41DD-BC89-D60F237C0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251" y="3564587"/>
            <a:ext cx="2506398" cy="3059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E00D99-B0FF-44A9-B7A7-5FBBF6023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553" y="457200"/>
            <a:ext cx="540829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02ECC6-1DC2-4626-879F-1EE21AC46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80607"/>
            <a:ext cx="2008909" cy="2396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C5903C-746E-4543-BE5B-8E122BF9D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127" y="580607"/>
            <a:ext cx="2008909" cy="23968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F019F-3025-4D11-95A6-7214C225D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3254" y="580607"/>
            <a:ext cx="2008909" cy="23968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B0BD5F-C638-4491-BC03-899E7C0D7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4383" y="580606"/>
            <a:ext cx="2008910" cy="24245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F50749-A852-4765-8E0B-F505B2B649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5511" y="580606"/>
            <a:ext cx="2008910" cy="24245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CECF48-B765-4163-B1E7-9EAD361250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2393" y="3671453"/>
            <a:ext cx="2008910" cy="24245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A3F81A-4360-4B11-BB7D-565C36DDBD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4745" y="3657600"/>
            <a:ext cx="2008910" cy="2438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AA854D-4874-4FBC-8DAD-1328295641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7097" y="3657600"/>
            <a:ext cx="2008910" cy="2438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1A0331-6017-4610-AAF0-25F4BFAA1A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9449" y="3657600"/>
            <a:ext cx="200891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3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6EAD8A-9D77-46E9-8A7F-DAFE85FBE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01" y="724735"/>
            <a:ext cx="2700057" cy="2555330"/>
          </a:xfrm>
          <a:prstGeom prst="rect">
            <a:avLst/>
          </a:prstGeom>
        </p:spPr>
      </p:pic>
      <p:pic>
        <p:nvPicPr>
          <p:cNvPr id="345" name="Picture 344">
            <a:extLst>
              <a:ext uri="{FF2B5EF4-FFF2-40B4-BE49-F238E27FC236}">
                <a16:creationId xmlns:a16="http://schemas.microsoft.com/office/drawing/2014/main" id="{AEA75770-2A45-4E54-8412-6B9072335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158" y="3577936"/>
            <a:ext cx="2629246" cy="2914569"/>
          </a:xfrm>
          <a:prstGeom prst="rect">
            <a:avLst/>
          </a:prstGeom>
        </p:spPr>
      </p:pic>
      <p:pic>
        <p:nvPicPr>
          <p:cNvPr id="346" name="Picture 345">
            <a:extLst>
              <a:ext uri="{FF2B5EF4-FFF2-40B4-BE49-F238E27FC236}">
                <a16:creationId xmlns:a16="http://schemas.microsoft.com/office/drawing/2014/main" id="{CBE60466-1605-494B-ADAB-0CDC8A3DA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766" y="724735"/>
            <a:ext cx="2560414" cy="2914570"/>
          </a:xfrm>
          <a:prstGeom prst="rect">
            <a:avLst/>
          </a:prstGeom>
        </p:spPr>
      </p:pic>
      <p:pic>
        <p:nvPicPr>
          <p:cNvPr id="347" name="Picture 346">
            <a:extLst>
              <a:ext uri="{FF2B5EF4-FFF2-40B4-BE49-F238E27FC236}">
                <a16:creationId xmlns:a16="http://schemas.microsoft.com/office/drawing/2014/main" id="{054733A6-3966-4DF7-BCF6-FEFC7602B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855" y="3577936"/>
            <a:ext cx="2617765" cy="2914570"/>
          </a:xfrm>
          <a:prstGeom prst="rect">
            <a:avLst/>
          </a:prstGeom>
        </p:spPr>
      </p:pic>
      <p:pic>
        <p:nvPicPr>
          <p:cNvPr id="348" name="Picture 347">
            <a:extLst>
              <a:ext uri="{FF2B5EF4-FFF2-40B4-BE49-F238E27FC236}">
                <a16:creationId xmlns:a16="http://schemas.microsoft.com/office/drawing/2014/main" id="{FD7F6E53-2C5A-488A-952A-EAAE7E5AB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1888" y="724735"/>
            <a:ext cx="2631912" cy="29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3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D2AD4E-81C3-47A9-99E2-17726D87C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690" y="448373"/>
            <a:ext cx="9148620" cy="596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2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4D1114-AB74-48C7-9270-74D9ABC9A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685977"/>
            <a:ext cx="4572000" cy="3951111"/>
          </a:xfrm>
          <a:prstGeom prst="rect">
            <a:avLst/>
          </a:prstGeom>
        </p:spPr>
      </p:pic>
      <p:pic>
        <p:nvPicPr>
          <p:cNvPr id="39420" name="Picture 39419">
            <a:extLst>
              <a:ext uri="{FF2B5EF4-FFF2-40B4-BE49-F238E27FC236}">
                <a16:creationId xmlns:a16="http://schemas.microsoft.com/office/drawing/2014/main" id="{89D64A01-87AC-4341-A1E2-04C4E14B9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3360561"/>
            <a:ext cx="2133600" cy="1710137"/>
          </a:xfrm>
          <a:prstGeom prst="rect">
            <a:avLst/>
          </a:prstGeom>
        </p:spPr>
      </p:pic>
      <p:pic>
        <p:nvPicPr>
          <p:cNvPr id="39423" name="Picture 39422">
            <a:extLst>
              <a:ext uri="{FF2B5EF4-FFF2-40B4-BE49-F238E27FC236}">
                <a16:creationId xmlns:a16="http://schemas.microsoft.com/office/drawing/2014/main" id="{171584FC-EE33-4B17-936A-1FEBBC71D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948112"/>
            <a:ext cx="3183467" cy="222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1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39AE47-3C0C-473F-B57E-B3181BF5B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81000"/>
            <a:ext cx="5181600" cy="883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6137DD-5F1D-4734-BA1F-74E4592F5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33400"/>
            <a:ext cx="1371600" cy="2265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5468AC-B305-43DC-886F-0E94ADA17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533400"/>
            <a:ext cx="1371600" cy="2369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7A66ED-C136-4201-AF04-FED861368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533400"/>
            <a:ext cx="1371600" cy="2389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BF758E-085A-4B43-8E89-9C9E812A2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800" y="533400"/>
            <a:ext cx="1371600" cy="24522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D667BF-12E9-496A-AF12-CB6A56600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5673" y="3699934"/>
            <a:ext cx="1231710" cy="21274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3A98EF-3F91-4125-8A72-5951BDE894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2036" y="3643489"/>
            <a:ext cx="1231710" cy="2220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9D3FF9-C510-4E19-85C4-3827B6EBFF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532" y="3767667"/>
            <a:ext cx="1604954" cy="2015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25A180-EECD-4719-8523-7CC5ABAF58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8400" y="3733800"/>
            <a:ext cx="1623616" cy="207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2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871EFB-1B5C-4BD3-8661-AA6C05A95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38200"/>
            <a:ext cx="4128911" cy="20761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002FFD-7F93-4776-8665-DD01B6F31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609600"/>
            <a:ext cx="963596" cy="2590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E8F187-9B30-488C-B3BA-6E03B6E4D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1066800"/>
            <a:ext cx="2359378" cy="1986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FB6E32-CD73-4C7C-8258-0E0C98885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683000"/>
            <a:ext cx="1151467" cy="233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9E5A31-C77F-4EF7-AC01-025DD7207C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663950"/>
            <a:ext cx="1140178" cy="233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497B07-6DA6-4813-9256-CB49DD95FB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9598" y="3465689"/>
            <a:ext cx="1783644" cy="23255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4798F-2277-46BB-9AB3-667EF51565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6062" y="3307644"/>
            <a:ext cx="1580444" cy="258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9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8C7167-BD34-43AA-BC81-42B9AFC0B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82" y="579966"/>
            <a:ext cx="2425701" cy="26952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8F989F-BAB4-47FE-B311-7909756FE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216" y="579966"/>
            <a:ext cx="2425701" cy="2829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50FB1A-0EED-44B7-97FF-095D08698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5550" y="579966"/>
            <a:ext cx="2408856" cy="2610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BAE184-D532-4289-BE2D-354264F8B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5500" y="3601862"/>
            <a:ext cx="2408856" cy="28299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6A4027-645D-4BE0-A431-ACF870B6BA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4917" y="3667037"/>
            <a:ext cx="2408856" cy="269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2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940BC2-9B6B-4684-B32C-BDECB6557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19100"/>
            <a:ext cx="4993752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857EDB-B9A1-406B-9AFF-9C0C44477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2209800" cy="34166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4DFEAC-6B37-4AC6-8556-7E47A663D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219200"/>
            <a:ext cx="1447800" cy="1580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7B5F7A-0F3B-4C67-A973-FE0DE467B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352" y="943677"/>
            <a:ext cx="986849" cy="22258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31EDE2-C4FA-4A0C-BE1D-CB14A6D9B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4463" y="3169569"/>
            <a:ext cx="1745544" cy="1884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13CD79-CD94-42B1-837E-7E311404F9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6602" y="3068933"/>
            <a:ext cx="2328445" cy="2085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86D81B-76AF-49FC-8E27-43211D4B5C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6009" y="357695"/>
            <a:ext cx="1631760" cy="1884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9741E9-5B1E-4255-AC5C-3F9EC5825F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575" y="4330099"/>
            <a:ext cx="1631760" cy="24407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4A7E98-2A17-4BFF-B525-A4E5A6D7B2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0437" y="2102506"/>
            <a:ext cx="4241563" cy="23352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81C49B-23F5-456D-A955-77D1DF17E3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1889" y="4755494"/>
            <a:ext cx="1860566" cy="17055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B96C4B-46DD-40CF-9518-159C73A15B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6246" y="4646010"/>
            <a:ext cx="2020711" cy="208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0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6838CA-4B0D-49CA-A884-F50F5D606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075" y="1486530"/>
            <a:ext cx="2221450" cy="14248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5866C6-34AE-47D9-8467-C353573B1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72" y="506639"/>
            <a:ext cx="1638595" cy="3442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E465CC-0E40-401C-BDC6-B819BFEB0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39" y="4630009"/>
            <a:ext cx="1432671" cy="1895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F0E6B6-3B0D-4F42-BD9B-1598F4515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416" y="4572506"/>
            <a:ext cx="1340734" cy="19528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A915E9-FD4F-4AA7-92C8-4908E1FF2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801" y="725446"/>
            <a:ext cx="6546727" cy="19981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AB6CE5-0798-49B7-9EEB-0BE6BECAE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4056" y="5381621"/>
            <a:ext cx="1752600" cy="1106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54115E-7667-43A3-A5F1-737AD3243A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1981" y="3083660"/>
            <a:ext cx="2062676" cy="15186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990C60-1941-4EFC-B548-8AD8E961E1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07584" y="3657600"/>
            <a:ext cx="1437338" cy="26268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CA33FF-330F-42F5-931E-0A0CE0B5AD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7077" y="4286327"/>
            <a:ext cx="1444978" cy="19981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993579-91E7-45C6-8E36-29F53F5644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4021" y="4470932"/>
            <a:ext cx="1794933" cy="194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</Words>
  <Application>Microsoft Office PowerPoint</Application>
  <PresentationFormat>Widescreen</PresentationFormat>
  <Paragraphs>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#9Slide07 Itim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3</cp:revision>
  <dcterms:created xsi:type="dcterms:W3CDTF">2020-02-29T10:33:46Z</dcterms:created>
  <dcterms:modified xsi:type="dcterms:W3CDTF">2020-02-29T10:59:58Z</dcterms:modified>
</cp:coreProperties>
</file>