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1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7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1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5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046B-E3D9-4A47-A826-DB92B137FE2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F24F-CA38-4D52-8D30-ABA21856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0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TRƯỜNG MẦM NON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NGỌC THỤY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64008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TCÂN: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3 – 4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15 – 20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76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ÂM NHẠC</a:t>
            </a:r>
          </a:p>
        </p:txBody>
      </p:sp>
    </p:spTree>
    <p:extLst>
      <p:ext uri="{BB962C8B-B14F-4D97-AF65-F5344CB8AC3E}">
        <p14:creationId xmlns:p14="http://schemas.microsoft.com/office/powerpoint/2010/main" val="40540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lần</a:t>
            </a:r>
            <a:r>
              <a:rPr lang="en-US" b="1" dirty="0" smtClean="0">
                <a:solidFill>
                  <a:srgbClr val="FF0000"/>
                </a:solidFill>
              </a:rPr>
              <a:t> 2 (</a:t>
            </a:r>
            <a:r>
              <a:rPr lang="en-US" b="1" dirty="0" err="1" smtClean="0">
                <a:solidFill>
                  <a:srgbClr val="FF0000"/>
                </a:solidFill>
              </a:rPr>
              <a:t>kết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hợp</a:t>
            </a:r>
            <a:r>
              <a:rPr lang="en-US" b="1" dirty="0" smtClean="0">
                <a:solidFill>
                  <a:srgbClr val="FF0000"/>
                </a:solidFill>
              </a:rPr>
              <a:t> minh </a:t>
            </a:r>
            <a:r>
              <a:rPr lang="en-US" b="1" dirty="0" err="1" smtClean="0">
                <a:solidFill>
                  <a:srgbClr val="FF0000"/>
                </a:solidFill>
              </a:rPr>
              <a:t>họa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239000" cy="4419600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endParaRPr lang="en-US" dirty="0" smtClean="0"/>
          </a:p>
          <a:p>
            <a:pPr marL="0" indent="0" algn="just" fontAlgn="base">
              <a:buNone/>
            </a:pPr>
            <a:r>
              <a:rPr lang="en-US" dirty="0" smtClean="0"/>
              <a:t> </a:t>
            </a:r>
            <a:r>
              <a:rPr lang="en-US" sz="4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dung: </a:t>
            </a:r>
            <a:r>
              <a:rPr lang="vi-VN" sz="4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vi-VN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trẻ nhớ tên bài hát, tên tác giả và hiểu nội dung bài hát “Cả nhà thương nhau” </a:t>
            </a:r>
            <a:r>
              <a:rPr lang="vi-VN" sz="4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ai cũng có ba, có mẹ. Ba mẹ là người sinh ra các con. Mọi người trong gia đình đều thương yêu nhau .</a:t>
            </a:r>
          </a:p>
          <a:p>
            <a:pPr marL="0" indent="0" algn="just" fontAlgn="base">
              <a:buNone/>
            </a:pPr>
            <a:endParaRPr lang="vi-VN" dirty="0">
              <a:solidFill>
                <a:srgbClr val="7030A0"/>
              </a:solidFill>
            </a:endParaRPr>
          </a:p>
          <a:p>
            <a:pPr marL="0" indent="0" algn="just" fontAlgn="base">
              <a:buNone/>
            </a:pPr>
            <a:endParaRPr lang="en-US" dirty="0"/>
          </a:p>
        </p:txBody>
      </p:sp>
      <p:pic>
        <p:nvPicPr>
          <p:cNvPr id="5" name="Minh Ngọc – Cả Nhà Thương Nhau Bea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71600"/>
            <a:ext cx="7315200" cy="23622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âm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nhạc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“ </a:t>
            </a:r>
            <a:r>
              <a:rPr lang="en-US" sz="3600" b="1" dirty="0" err="1" smtClean="0">
                <a:solidFill>
                  <a:srgbClr val="FF0000"/>
                </a:solidFill>
              </a:rPr>
              <a:t>Nhìn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đoán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0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7543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hỏi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1: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Đố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đây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ảnh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hát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192" y="241341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Cô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mẹ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5792" y="3582806"/>
            <a:ext cx="334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Vui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đến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trường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60" y="534976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Múa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mẹ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xem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66" y="1980565"/>
            <a:ext cx="1263362" cy="126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66" y="3342016"/>
            <a:ext cx="1364175" cy="1364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98" y="4885267"/>
            <a:ext cx="1511443" cy="1513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0" y="5101763"/>
            <a:ext cx="2377794" cy="1080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0" y="2369282"/>
            <a:ext cx="2377794" cy="1182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0" y="3720357"/>
            <a:ext cx="2377794" cy="117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06" y="499945"/>
            <a:ext cx="1740927" cy="14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884238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rgbClr val="7030A0"/>
                </a:solidFill>
              </a:rPr>
              <a:t>Câu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hỏi</a:t>
            </a:r>
            <a:r>
              <a:rPr lang="en-US" sz="3600" dirty="0" smtClean="0">
                <a:solidFill>
                  <a:srgbClr val="7030A0"/>
                </a:solidFill>
              </a:rPr>
              <a:t> 2: </a:t>
            </a:r>
            <a:r>
              <a:rPr lang="en-US" sz="3600" dirty="0" err="1" smtClean="0">
                <a:solidFill>
                  <a:srgbClr val="7030A0"/>
                </a:solidFill>
              </a:rPr>
              <a:t>Còn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đây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là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hình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ảnh</a:t>
            </a:r>
            <a:r>
              <a:rPr lang="en-US" sz="3600" dirty="0" smtClean="0">
                <a:solidFill>
                  <a:srgbClr val="7030A0"/>
                </a:solidFill>
              </a:rPr>
              <a:t>                 </a:t>
            </a:r>
            <a:r>
              <a:rPr lang="en-US" sz="3600" dirty="0" err="1" smtClean="0">
                <a:solidFill>
                  <a:srgbClr val="7030A0"/>
                </a:solidFill>
              </a:rPr>
              <a:t>của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bài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hát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nào</a:t>
            </a:r>
            <a:r>
              <a:rPr lang="en-US" sz="36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342" y="1893728"/>
            <a:ext cx="419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Cả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thương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nhau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48" y="319382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Vui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đến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trường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448" y="4395264"/>
            <a:ext cx="286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Cô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mẹ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1404139"/>
            <a:ext cx="1239713" cy="1241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1" y="2822153"/>
            <a:ext cx="1071130" cy="1071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14" y="4343400"/>
            <a:ext cx="1081033" cy="1081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44" y="1632559"/>
            <a:ext cx="2065091" cy="1228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86" y="3053817"/>
            <a:ext cx="1929845" cy="116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86" y="4343400"/>
            <a:ext cx="2125971" cy="1305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72" y="258532"/>
            <a:ext cx="2138994" cy="12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>
                <a:solidFill>
                  <a:srgbClr val="FF0000"/>
                </a:solidFill>
              </a:rPr>
              <a:t>3. Kết thúc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I. </a:t>
            </a:r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đích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b="1" dirty="0"/>
              <a:t>1. Kiến thức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Trẻ biết tên bài hát, tên tác giả, hiểu nội dung  bài hát .</a:t>
            </a:r>
          </a:p>
          <a:p>
            <a:pPr marL="0" indent="0">
              <a:buNone/>
            </a:pPr>
            <a:r>
              <a:rPr lang="vi-VN" b="1" dirty="0"/>
              <a:t>2. Kỹ năng: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Trẻ vận động phù hợp giai điệu của bài hát</a:t>
            </a:r>
          </a:p>
          <a:p>
            <a:pPr marL="0" indent="0">
              <a:buNone/>
            </a:pPr>
            <a:r>
              <a:rPr lang="vi-VN" dirty="0"/>
              <a:t>- Trẻ có kỹ năng chơi trò chơi</a:t>
            </a:r>
          </a:p>
          <a:p>
            <a:pPr marL="0" indent="0">
              <a:buNone/>
            </a:pPr>
            <a:r>
              <a:rPr lang="vi-VN" dirty="0"/>
              <a:t>- Rèn luyện và phát triển tai nghe nhạc</a:t>
            </a:r>
          </a:p>
          <a:p>
            <a:pPr marL="0" indent="0">
              <a:buNone/>
            </a:pPr>
            <a:r>
              <a:rPr lang="vi-VN" b="1" dirty="0"/>
              <a:t>3. Thái độ:</a:t>
            </a:r>
            <a:endParaRPr lang="vi-VN" dirty="0"/>
          </a:p>
          <a:p>
            <a:pPr marL="0" indent="0">
              <a:buNone/>
            </a:pPr>
            <a:r>
              <a:rPr lang="vi-VN" b="1" dirty="0"/>
              <a:t>- </a:t>
            </a:r>
            <a:r>
              <a:rPr lang="vi-VN" dirty="0"/>
              <a:t>Trẻ biết yêu quý người thân trong gia đình</a:t>
            </a:r>
          </a:p>
          <a:p>
            <a:pPr marL="0" indent="0">
              <a:buNone/>
            </a:pPr>
            <a:r>
              <a:rPr lang="vi-VN" dirty="0"/>
              <a:t>- Trẻ hứng thú với giờ học, yêu thích âm nhạc.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6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/>
              <a:t>*Đồ dùng của cô</a:t>
            </a:r>
            <a:r>
              <a:rPr lang="vi-VN" b="1" dirty="0" smtClean="0"/>
              <a:t>: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,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Bút</a:t>
            </a:r>
            <a:r>
              <a:rPr lang="en-US" dirty="0" smtClean="0"/>
              <a:t> </a:t>
            </a:r>
            <a:r>
              <a:rPr lang="en-US" dirty="0" err="1" smtClean="0"/>
              <a:t>bấm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endParaRPr lang="vi-VN" dirty="0"/>
          </a:p>
          <a:p>
            <a:pPr>
              <a:buFontTx/>
              <a:buChar char="-"/>
            </a:pPr>
            <a:r>
              <a:rPr lang="en-US" dirty="0" err="1" smtClean="0"/>
              <a:t>Nhạc</a:t>
            </a:r>
            <a:r>
              <a:rPr lang="vi-VN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Múa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vi-VN" dirty="0"/>
          </a:p>
          <a:p>
            <a:pPr marL="0" indent="0">
              <a:buNone/>
            </a:pPr>
            <a:r>
              <a:rPr lang="vi-VN" b="1" dirty="0"/>
              <a:t>*Đồ dùng của </a:t>
            </a:r>
            <a:r>
              <a:rPr lang="vi-VN" b="1" dirty="0" smtClean="0"/>
              <a:t>trẻ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Trang phục của trẻ gọn gàng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en-US" dirty="0" err="1" smtClean="0">
                <a:solidFill>
                  <a:srgbClr val="FF0000"/>
                </a:solidFill>
              </a:rPr>
              <a:t>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7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086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1. ỔN ĐỊNH TỔ CHỨC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200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- Cô và trẻ chơi trò chơi với các ngón tay?</a:t>
            </a:r>
          </a:p>
          <a:p>
            <a:pPr marL="0" indent="0">
              <a:buNone/>
            </a:pPr>
            <a:r>
              <a:rPr lang="vi-VN" dirty="0"/>
              <a:t>- Các con vừa chơi trò chơi gì? Các con dùng gì để chơi?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64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2. Phương pháp, hình thức – tổ chức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en-US" sz="4800" dirty="0" err="1" smtClean="0">
                <a:solidFill>
                  <a:srgbClr val="002060"/>
                </a:solidFill>
              </a:rPr>
              <a:t>Dạy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hát</a:t>
            </a:r>
            <a:r>
              <a:rPr lang="en-US" sz="4800" dirty="0" smtClean="0">
                <a:solidFill>
                  <a:srgbClr val="002060"/>
                </a:solidFill>
              </a:rPr>
              <a:t>: “ </a:t>
            </a:r>
            <a:r>
              <a:rPr lang="en-US" sz="4800" dirty="0" err="1" smtClean="0">
                <a:solidFill>
                  <a:srgbClr val="002060"/>
                </a:solidFill>
              </a:rPr>
              <a:t>Múa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mẹ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xem</a:t>
            </a:r>
            <a:r>
              <a:rPr lang="en-US" sz="4800" dirty="0" smtClean="0">
                <a:solidFill>
                  <a:srgbClr val="002060"/>
                </a:solidFill>
              </a:rPr>
              <a:t>” </a:t>
            </a:r>
            <a:r>
              <a:rPr lang="en-US" sz="4800" dirty="0" err="1" smtClean="0">
                <a:solidFill>
                  <a:srgbClr val="002060"/>
                </a:solidFill>
              </a:rPr>
              <a:t>của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tác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giả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Xuân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Giao</a:t>
            </a:r>
            <a:endParaRPr lang="en-US" sz="4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4800" dirty="0" err="1" smtClean="0">
                <a:solidFill>
                  <a:srgbClr val="002060"/>
                </a:solidFill>
              </a:rPr>
              <a:t>Cô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hát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lần</a:t>
            </a:r>
            <a:r>
              <a:rPr lang="en-US" sz="4800" dirty="0" smtClean="0">
                <a:solidFill>
                  <a:srgbClr val="002060"/>
                </a:solidFill>
              </a:rPr>
              <a:t> 1: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muachomex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4091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1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8635"/>
            <a:ext cx="75438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lần</a:t>
            </a:r>
            <a:r>
              <a:rPr lang="en-US" sz="4400" b="1" dirty="0" smtClean="0">
                <a:solidFill>
                  <a:srgbClr val="FF0000"/>
                </a:solidFill>
              </a:rPr>
              <a:t> 2 </a:t>
            </a:r>
            <a:r>
              <a:rPr lang="en-US" sz="4400" b="1" dirty="0" err="1" smtClean="0">
                <a:solidFill>
                  <a:srgbClr val="FF0000"/>
                </a:solidFill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hợp</a:t>
            </a:r>
            <a:r>
              <a:rPr lang="en-US" sz="4400" b="1" dirty="0" smtClean="0">
                <a:solidFill>
                  <a:srgbClr val="FF0000"/>
                </a:solidFill>
              </a:rPr>
              <a:t> minh </a:t>
            </a:r>
            <a:r>
              <a:rPr lang="en-US" sz="4400" b="1" dirty="0" err="1" smtClean="0">
                <a:solidFill>
                  <a:srgbClr val="FF0000"/>
                </a:solidFill>
              </a:rPr>
              <a:t>họa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056417"/>
            <a:ext cx="6858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400" dirty="0" smtClean="0">
                <a:solidFill>
                  <a:srgbClr val="002060"/>
                </a:solidFill>
              </a:rPr>
              <a:t>+ </a:t>
            </a:r>
            <a:r>
              <a:rPr lang="en-US" sz="4400" dirty="0" err="1" smtClean="0">
                <a:solidFill>
                  <a:srgbClr val="002060"/>
                </a:solidFill>
              </a:rPr>
              <a:t>Cô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vừa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hát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hát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gì</a:t>
            </a:r>
            <a:r>
              <a:rPr lang="en-US" sz="4400" dirty="0">
                <a:solidFill>
                  <a:srgbClr val="002060"/>
                </a:solidFill>
              </a:rPr>
              <a:t>? Ai </a:t>
            </a:r>
            <a:r>
              <a:rPr lang="en-US" sz="4400" dirty="0" err="1">
                <a:solidFill>
                  <a:srgbClr val="002060"/>
                </a:solidFill>
              </a:rPr>
              <a:t>sáng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tác</a:t>
            </a:r>
            <a:r>
              <a:rPr lang="en-US" sz="4400" dirty="0">
                <a:solidFill>
                  <a:srgbClr val="002060"/>
                </a:solidFill>
              </a:rPr>
              <a:t>? </a:t>
            </a:r>
          </a:p>
          <a:p>
            <a:pPr fontAlgn="base"/>
            <a:r>
              <a:rPr lang="en-US" sz="4400" dirty="0">
                <a:solidFill>
                  <a:srgbClr val="002060"/>
                </a:solidFill>
              </a:rPr>
              <a:t>+ </a:t>
            </a:r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hát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nhắc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đến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cái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gì</a:t>
            </a:r>
            <a:r>
              <a:rPr lang="en-US" sz="4400" dirty="0">
                <a:solidFill>
                  <a:srgbClr val="002060"/>
                </a:solidFill>
              </a:rPr>
              <a:t>? </a:t>
            </a:r>
            <a:endParaRPr lang="en-US" sz="4400" dirty="0" smtClean="0">
              <a:solidFill>
                <a:srgbClr val="002060"/>
              </a:solidFill>
            </a:endParaRPr>
          </a:p>
          <a:p>
            <a:pPr fontAlgn="base"/>
            <a:endParaRPr lang="en-US" sz="4400" dirty="0"/>
          </a:p>
          <a:p>
            <a:endParaRPr lang="en-US" sz="3600" dirty="0"/>
          </a:p>
        </p:txBody>
      </p:sp>
      <p:pic>
        <p:nvPicPr>
          <p:cNvPr id="5" name="muachomex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68580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nhỏ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đang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gì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Múa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xem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724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09800"/>
            <a:ext cx="5943600" cy="3916363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lớp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cùng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cô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2 - 3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lần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FontTx/>
              <a:buChar char="-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tổ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nhóm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cá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cùng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đó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đua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theo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thức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to 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nhỏ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muachomex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763000" cy="1981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 </a:t>
            </a:r>
            <a:r>
              <a:rPr lang="en-US" b="1" dirty="0" err="1">
                <a:solidFill>
                  <a:srgbClr val="FF0000"/>
                </a:solidFill>
              </a:rPr>
              <a:t>Nghe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hát</a:t>
            </a:r>
            <a:r>
              <a:rPr lang="en-US" b="1" dirty="0">
                <a:solidFill>
                  <a:srgbClr val="FF0000"/>
                </a:solidFill>
              </a:rPr>
              <a:t>: “ </a:t>
            </a:r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nhau</a:t>
            </a:r>
            <a:r>
              <a:rPr lang="en-US" b="1" dirty="0" smtClean="0">
                <a:solidFill>
                  <a:srgbClr val="FF0000"/>
                </a:solidFill>
              </a:rPr>
              <a:t>”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tác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giả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Phan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Văn</a:t>
            </a:r>
            <a:r>
              <a:rPr lang="en-US" b="1" dirty="0" smtClean="0">
                <a:solidFill>
                  <a:srgbClr val="FF0000"/>
                </a:solidFill>
              </a:rPr>
              <a:t> Minh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458200" cy="36877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Cô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giới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thiệu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tên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hát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buFontTx/>
              <a:buChar char="-"/>
            </a:pP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Cô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hát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cho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trẻ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nghe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lần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1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Cô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hỏi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trẻ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tên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hát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Minh Ngọc – Cả Nhà Thương Nhau Bea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8067" y="5314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73&quot;&gt;&lt;object type=&quot;3&quot; unique_id=&quot;10074&quot;&gt;&lt;property id=&quot;20148&quot; value=&quot;5&quot;/&gt;&lt;property id=&quot;20300&quot; value=&quot;Slide 1 - &amp;quot;TRƯỜNG MẦM NON NGỌC THỤY&amp;quot;&quot;/&gt;&lt;property id=&quot;20307&quot; value=&quot;256&quot;/&gt;&lt;/object&gt;&lt;object type=&quot;3&quot; unique_id=&quot;10075&quot;&gt;&lt;property id=&quot;20148&quot; value=&quot;5&quot;/&gt;&lt;property id=&quot;20300&quot; value=&quot;Slide 2 - &amp;quot;I. Mục đích – yêu cầu:&amp;quot;&quot;/&gt;&lt;property id=&quot;20307&quot; value=&quot;270&quot;/&gt;&lt;/object&gt;&lt;object type=&quot;3&quot; unique_id=&quot;10076&quot;&gt;&lt;property id=&quot;20148&quot; value=&quot;5&quot;/&gt;&lt;property id=&quot;20300&quot; value=&quot;Slide 3 - &amp;quot;II Chuẩn bị&amp;quot;&quot;/&gt;&lt;property id=&quot;20307&quot; value=&quot;271&quot;/&gt;&lt;/object&gt;&lt;object type=&quot;3&quot; unique_id=&quot;10077&quot;&gt;&lt;property id=&quot;20148&quot; value=&quot;5&quot;/&gt;&lt;property id=&quot;20300&quot; value=&quot;Slide 4 - &amp;quot;1. ỔN ĐỊNH TỔ CHỨC&amp;quot;&quot;/&gt;&lt;property id=&quot;20307&quot; value=&quot;257&quot;/&gt;&lt;/object&gt;&lt;object type=&quot;3&quot; unique_id=&quot;10078&quot;&gt;&lt;property id=&quot;20148&quot; value=&quot;5&quot;/&gt;&lt;property id=&quot;20300&quot; value=&quot;Slide 5 - &amp;quot;2. Phương pháp, hình thức – tổ chức&amp;quot;&quot;/&gt;&lt;property id=&quot;20307&quot; value=&quot;258&quot;/&gt;&lt;/object&gt;&lt;object type=&quot;3&quot; unique_id=&quot;10079&quot;&gt;&lt;property id=&quot;20148&quot; value=&quot;5&quot;/&gt;&lt;property id=&quot;20300&quot; value=&quot;Slide 6&quot;/&gt;&lt;property id=&quot;20307&quot; value=&quot;259&quot;/&gt;&lt;/object&gt;&lt;object type=&quot;3&quot; unique_id=&quot;10080&quot;&gt;&lt;property id=&quot;20148&quot; value=&quot;5&quot;/&gt;&lt;property id=&quot;20300&quot; value=&quot;Slide 7&quot;/&gt;&lt;property id=&quot;20307&quot; value=&quot;261&quot;/&gt;&lt;/object&gt;&lt;object type=&quot;3&quot; unique_id=&quot;10081&quot;&gt;&lt;property id=&quot;20148&quot; value=&quot;5&quot;/&gt;&lt;property id=&quot;20300&quot; value=&quot;Slide 8&quot;/&gt;&lt;property id=&quot;20307&quot; value=&quot;262&quot;/&gt;&lt;/object&gt;&lt;object type=&quot;3&quot; unique_id=&quot;10082&quot;&gt;&lt;property id=&quot;20148&quot; value=&quot;5&quot;/&gt;&lt;property id=&quot;20300&quot; value=&quot;Slide 9 - &amp;quot;* Nghe hát: “ Cả nhà thương nhau”  tác giả: Phan Văn Minh&amp;quot;&quot;/&gt;&lt;property id=&quot;20307&quot; value=&quot;263&quot;/&gt;&lt;/object&gt;&lt;object type=&quot;3&quot; unique_id=&quot;10083&quot;&gt;&lt;property id=&quot;20148&quot; value=&quot;5&quot;/&gt;&lt;property id=&quot;20300&quot; value=&quot;Slide 10 - &amp;quot;Cô hát lần 2 (kết hợp minh họa) &amp;quot;&quot;/&gt;&lt;property id=&quot;20307&quot; value=&quot;264&quot;/&gt;&lt;/object&gt;&lt;object type=&quot;3&quot; unique_id=&quot;10084&quot;&gt;&lt;property id=&quot;20148&quot; value=&quot;5&quot;/&gt;&lt;property id=&quot;20300&quot; value=&quot;Slide 11 - &amp;quot;Trò chơi âm nhạc:  “ Nhìn hình ảnh đoán tên bài hát” &amp;quot;&quot;/&gt;&lt;property id=&quot;20307&quot; value=&quot;265&quot;/&gt;&lt;/object&gt;&lt;object type=&quot;3&quot; unique_id=&quot;10085&quot;&gt;&lt;property id=&quot;20148&quot; value=&quot;5&quot;/&gt;&lt;property id=&quot;20300&quot; value=&quot;Slide 12 - &amp;quot;Câu hỏi 1: Đố bé biết đây là   hình ảnh của bài hát nào ?&amp;quot;&quot;/&gt;&lt;property id=&quot;20307&quot; value=&quot;266&quot;/&gt;&lt;/object&gt;&lt;object type=&quot;3&quot; unique_id=&quot;10086&quot;&gt;&lt;property id=&quot;20148&quot; value=&quot;5&quot;/&gt;&lt;property id=&quot;20300&quot; value=&quot;Slide 13 - &amp;quot;Câu hỏi 2: Còn đây là hình ảnh                 của bài hát nào?&amp;quot;&quot;/&gt;&lt;property id=&quot;20307&quot; value=&quot;267&quot;/&gt;&lt;/object&gt;&lt;object type=&quot;3&quot; unique_id=&quot;10087&quot;&gt;&lt;property id=&quot;20148&quot; value=&quot;5&quot;/&gt;&lt;property id=&quot;20300&quot; value=&quot;Slide 14 - &amp;quot;3. Kết thúc &amp;quot;&quot;/&gt;&lt;property id=&quot;20307&quot; value=&quot;269&quot;/&gt;&lt;/object&gt;&lt;/object&gt;&lt;object type=&quot;8&quot; unique_id=&quot;101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434</Words>
  <Application>Microsoft Office PowerPoint</Application>
  <PresentationFormat>On-screen Show (4:3)</PresentationFormat>
  <Paragraphs>63</Paragraphs>
  <Slides>14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TRƯỜNG MẦM NON NGỌC THỤY</vt:lpstr>
      <vt:lpstr>I. Mục đích – yêu cầu:</vt:lpstr>
      <vt:lpstr>II Chuẩn bị</vt:lpstr>
      <vt:lpstr>1. ỔN ĐỊNH TỔ CHỨC</vt:lpstr>
      <vt:lpstr>2. Phương pháp, hình thức – tổ chức</vt:lpstr>
      <vt:lpstr>PowerPoint Presentation</vt:lpstr>
      <vt:lpstr>PowerPoint Presentation</vt:lpstr>
      <vt:lpstr>PowerPoint Presentation</vt:lpstr>
      <vt:lpstr>* Nghe hát: “ Cả nhà thương nhau”  tác giả: Phan Văn Minh</vt:lpstr>
      <vt:lpstr>Cô hát lần 2 (kết hợp minh họa) </vt:lpstr>
      <vt:lpstr>Trò chơi âm nhạc:  “ Nhìn hình ảnh đoán tên bài hát” </vt:lpstr>
      <vt:lpstr>Câu hỏi 1: Đố bé biết đây là   hình ảnh của bài hát nào ?</vt:lpstr>
      <vt:lpstr>Câu hỏi 2: Còn đây là hình ảnh                 của bài hát nào?</vt:lpstr>
      <vt:lpstr>3. Kết thúc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GIA THƯỢNG</dc:title>
  <dc:creator>tran nhiem</dc:creator>
  <cp:lastModifiedBy>MTC</cp:lastModifiedBy>
  <cp:revision>28</cp:revision>
  <dcterms:created xsi:type="dcterms:W3CDTF">2020-10-23T12:46:25Z</dcterms:created>
  <dcterms:modified xsi:type="dcterms:W3CDTF">2022-10-28T08:36:49Z</dcterms:modified>
</cp:coreProperties>
</file>