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82" r:id="rId2"/>
    <p:sldId id="283" r:id="rId3"/>
    <p:sldId id="259" r:id="rId4"/>
    <p:sldId id="273" r:id="rId5"/>
    <p:sldId id="275" r:id="rId6"/>
    <p:sldId id="286" r:id="rId7"/>
    <p:sldId id="276" r:id="rId8"/>
    <p:sldId id="289" r:id="rId9"/>
    <p:sldId id="290" r:id="rId10"/>
    <p:sldId id="291" r:id="rId11"/>
    <p:sldId id="287" r:id="rId12"/>
    <p:sldId id="288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0BF8-71C2-4BE6-B9AC-B8349D61CFA0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0A2F-E8DF-4C69-99E7-813AEDE0FC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0A86D77-2B81-44FD-BD34-FF0AD8AA5679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gif"/><Relationship Id="rId7" Type="http://schemas.openxmlformats.org/officeDocument/2006/relationships/image" Target="../media/image14.wm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wmf"/><Relationship Id="rId4" Type="http://schemas.openxmlformats.org/officeDocument/2006/relationships/image" Target="../media/image9.gif"/><Relationship Id="rId9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rames PPT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Theme2375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99820"/>
            <a:ext cx="927494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3200400" y="6380162"/>
            <a:ext cx="3124200" cy="477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35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71600" y="4495800"/>
            <a:ext cx="734481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b="1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dạy</a:t>
            </a:r>
            <a:r>
              <a:rPr lang="en-US" altLang="vi-VN" b="1" smtClean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: </a:t>
            </a: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Tạ Thị Minh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6" name="Picture 10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J009916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91200" y="3352800"/>
            <a:ext cx="6781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flower[1][1]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628815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858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684871" y="279699"/>
            <a:ext cx="76676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 ĐÀO TẠO QUẬN LONG BIÊN</a:t>
            </a: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ĐỒNG</a:t>
            </a: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0" name="WordArt 22"/>
          <p:cNvSpPr>
            <a:spLocks noChangeArrowheads="1" noChangeShapeType="1" noTextEdit="1"/>
          </p:cNvSpPr>
          <p:nvPr/>
        </p:nvSpPr>
        <p:spPr bwMode="auto">
          <a:xfrm>
            <a:off x="1176908" y="2206029"/>
            <a:ext cx="6934200" cy="540675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22948"/>
              </a:avLst>
            </a:prstTxWarp>
          </a:bodyPr>
          <a:lstStyle/>
          <a:p>
            <a:pPr algn="ctr"/>
            <a:r>
              <a:rPr lang="pt-BR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LỚP BÉ 3 - 4 TUỔI</a:t>
            </a:r>
            <a:endParaRPr lang="vi-VN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1" name="WordArt 23"/>
          <p:cNvSpPr>
            <a:spLocks noChangeArrowheads="1" noChangeShapeType="1" noTextEdit="1"/>
          </p:cNvSpPr>
          <p:nvPr/>
        </p:nvSpPr>
        <p:spPr bwMode="auto">
          <a:xfrm>
            <a:off x="1866900" y="4068762"/>
            <a:ext cx="5981700" cy="6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9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THƠ: MẸ VÀ CÔ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5D39A-3D46-49CE-A6F6-F0B75362E0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85" y="996539"/>
            <a:ext cx="834071" cy="9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5385"/>
      </p:ext>
    </p:extLst>
  </p:cSld>
  <p:clrMapOvr>
    <a:masterClrMapping/>
  </p:clrMapOvr>
  <p:transition advTm="22000">
    <p:sndAc>
      <p:stSnd>
        <p:snd r:embed="rId2" name="dao cua chau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3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611560" y="116633"/>
            <a:ext cx="7272808" cy="1152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Mặt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được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thế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DẠY TRẺ ĐỌC THƠ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331640" y="2636912"/>
            <a:ext cx="6669360" cy="19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3. KẾT THÚC</a:t>
            </a:r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9699" name="Picture 4" descr="frame_celeb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9700" name="Picture 5" descr="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chu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120" y="987868"/>
            <a:ext cx="792088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6482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7244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51816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7" name="Group 6"/>
          <p:cNvGrpSpPr>
            <a:grpSpLocks/>
          </p:cNvGrpSpPr>
          <p:nvPr/>
        </p:nvGrpSpPr>
        <p:grpSpPr bwMode="auto">
          <a:xfrm>
            <a:off x="0" y="3200400"/>
            <a:ext cx="4648200" cy="3886200"/>
            <a:chOff x="192" y="1968"/>
            <a:chExt cx="2928" cy="2304"/>
          </a:xfrm>
        </p:grpSpPr>
        <p:pic>
          <p:nvPicPr>
            <p:cNvPr id="29712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708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29710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9" name="Picture 19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79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.VnArabiaH" panose="020B7200000000000000" pitchFamily="34" charset="0"/>
              </a:rPr>
              <a:t>1.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vi-VN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hanh Ngân – 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0148" y="5105400"/>
            <a:ext cx="411832" cy="4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2: PHƯƠNG PHÁP VÀ </a:t>
            </a:r>
          </a:p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HÌNH THỨC TỔ CHỨC</a:t>
            </a:r>
          </a:p>
        </p:txBody>
      </p:sp>
    </p:spTree>
    <p:extLst>
      <p:ext uri="{BB962C8B-B14F-4D97-AF65-F5344CB8AC3E}">
        <p14:creationId xmlns:p14="http://schemas.microsoft.com/office/powerpoint/2010/main" val="1927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611560" y="764704"/>
            <a:ext cx="7632848" cy="42484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Cô </a:t>
            </a:r>
            <a:r>
              <a:rPr lang="en-US" sz="6000" dirty="0" err="1">
                <a:solidFill>
                  <a:srgbClr val="FF0000"/>
                </a:solidFill>
              </a:rPr>
              <a:t>đọc</a:t>
            </a:r>
            <a:r>
              <a:rPr lang="vi-VN" sz="6000" dirty="0">
                <a:solidFill>
                  <a:srgbClr val="FF0000"/>
                </a:solidFill>
              </a:rPr>
              <a:t> lần 1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diễn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cảm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9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43148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269" y="4656932"/>
            <a:ext cx="38877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115616" y="2924944"/>
            <a:ext cx="6768752" cy="1512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1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lần 2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video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830054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Bài thơ Cô và mẹ - Bai tho co va me - Thơ mầm non - Đọc thơ bé ngh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71400"/>
            <a:ext cx="9143999" cy="63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79512" y="1772816"/>
            <a:ext cx="8424936" cy="338437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Đàm thoại trích dẫn</a:t>
            </a:r>
          </a:p>
        </p:txBody>
      </p:sp>
    </p:spTree>
    <p:extLst>
      <p:ext uri="{BB962C8B-B14F-4D97-AF65-F5344CB8AC3E}">
        <p14:creationId xmlns:p14="http://schemas.microsoft.com/office/powerpoint/2010/main" val="215778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1"/>
            <a:ext cx="6624736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3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0"/>
            <a:ext cx="6336704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Buổi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chiều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lòng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nhỉ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5f2ccf8fcb84817c6ae84df9a33e7a6face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138</Words>
  <Application>Microsoft Office PowerPoint</Application>
  <PresentationFormat>On-screen Show (4:3)</PresentationFormat>
  <Paragraphs>22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.VnArabiaH</vt:lpstr>
      <vt:lpstr>.VnTime</vt:lpstr>
      <vt:lpstr>.VnTimeH</vt:lpstr>
      <vt:lpstr>Arial</vt:lpstr>
      <vt:lpstr>Calibri</vt:lpstr>
      <vt:lpstr>Century Gothic</vt:lpstr>
      <vt:lpstr>Tahoma</vt:lpstr>
      <vt:lpstr>Times New Roman</vt:lpstr>
      <vt:lpstr>Verdana</vt:lpstr>
      <vt:lpstr>VNI-Helve-Condense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31</cp:revision>
  <dcterms:created xsi:type="dcterms:W3CDTF">2016-11-07T16:08:21Z</dcterms:created>
  <dcterms:modified xsi:type="dcterms:W3CDTF">2022-03-25T01:54:18Z</dcterms:modified>
</cp:coreProperties>
</file>