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64" r:id="rId6"/>
    <p:sldId id="274" r:id="rId7"/>
    <p:sldId id="266" r:id="rId8"/>
    <p:sldId id="267" r:id="rId9"/>
    <p:sldId id="269" r:id="rId10"/>
    <p:sldId id="272" r:id="rId11"/>
    <p:sldId id="27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A4C6E-B868-49DA-A84F-9F048B6E79B9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690BA-8539-4D8B-B644-88D2DE7436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4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E51B7-72A5-44AD-8A61-DFEB5A70B96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824BF-6CD5-4C6B-90E7-C1866A44ACC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E51B7-72A5-44AD-8A61-DFEB5A70B9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824BF-6CD5-4C6B-90E7-C1866A44ACC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ECAD-D610-474E-86D2-5B20161A194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9BB3-C143-434F-B8FF-F2F5D32AA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C\Desktop\áo cộc.jpg"/>
          <p:cNvPicPr/>
          <p:nvPr/>
        </p:nvPicPr>
        <p:blipFill>
          <a:blip r:embed="rId2"/>
          <a:srcRect l="17297" t="5405" r="15135" b="8108"/>
          <a:stretch>
            <a:fillRect/>
          </a:stretch>
        </p:blipFill>
        <p:spPr bwMode="auto">
          <a:xfrm>
            <a:off x="0" y="990600"/>
            <a:ext cx="17526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PC\Desktop\áo cộc.jpg"/>
          <p:cNvPicPr/>
          <p:nvPr/>
        </p:nvPicPr>
        <p:blipFill>
          <a:blip r:embed="rId2"/>
          <a:srcRect l="17297" t="5405" r="15135" b="8108"/>
          <a:stretch>
            <a:fillRect/>
          </a:stretch>
        </p:blipFill>
        <p:spPr bwMode="auto">
          <a:xfrm>
            <a:off x="1828800" y="990600"/>
            <a:ext cx="18288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PC\Desktop\áo cộc.jpg"/>
          <p:cNvPicPr/>
          <p:nvPr/>
        </p:nvPicPr>
        <p:blipFill>
          <a:blip r:embed="rId2"/>
          <a:srcRect l="17297" t="5405" r="15135" b="8108"/>
          <a:stretch>
            <a:fillRect/>
          </a:stretch>
        </p:blipFill>
        <p:spPr bwMode="auto">
          <a:xfrm>
            <a:off x="3733800" y="990600"/>
            <a:ext cx="17526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PC\Desktop\áo cộc.jpg"/>
          <p:cNvPicPr/>
          <p:nvPr/>
        </p:nvPicPr>
        <p:blipFill>
          <a:blip r:embed="rId2"/>
          <a:srcRect l="17297" t="5405" r="15135" b="8108"/>
          <a:stretch>
            <a:fillRect/>
          </a:stretch>
        </p:blipFill>
        <p:spPr bwMode="auto">
          <a:xfrm>
            <a:off x="5562600" y="990600"/>
            <a:ext cx="17526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7543800" y="914400"/>
            <a:ext cx="1371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1" name="Picture 10" descr="C:\Users\PC\Desktop\quần cộc.jpg"/>
          <p:cNvPicPr/>
          <p:nvPr/>
        </p:nvPicPr>
        <p:blipFill>
          <a:blip r:embed="rId3"/>
          <a:srcRect l="14359" t="10078" r="11282" b="7752"/>
          <a:stretch>
            <a:fillRect/>
          </a:stretch>
        </p:blipFill>
        <p:spPr bwMode="auto">
          <a:xfrm>
            <a:off x="228600" y="3581400"/>
            <a:ext cx="13811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PC\Desktop\quần cộc.jpg"/>
          <p:cNvPicPr/>
          <p:nvPr/>
        </p:nvPicPr>
        <p:blipFill>
          <a:blip r:embed="rId3"/>
          <a:srcRect l="14359" t="10078" r="11282" b="7752"/>
          <a:stretch>
            <a:fillRect/>
          </a:stretch>
        </p:blipFill>
        <p:spPr bwMode="auto">
          <a:xfrm>
            <a:off x="2057400" y="3581400"/>
            <a:ext cx="13811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PC\Desktop\quần cộc.jpg"/>
          <p:cNvPicPr/>
          <p:nvPr/>
        </p:nvPicPr>
        <p:blipFill>
          <a:blip r:embed="rId3"/>
          <a:srcRect l="14359" t="10078" r="11282" b="7752"/>
          <a:stretch>
            <a:fillRect/>
          </a:stretch>
        </p:blipFill>
        <p:spPr bwMode="auto">
          <a:xfrm>
            <a:off x="3962400" y="3657600"/>
            <a:ext cx="13811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543800" y="3733800"/>
            <a:ext cx="1371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8"/>
          <p:cNvSpPr>
            <a:spLocks noChangeArrowheads="1"/>
          </p:cNvSpPr>
          <p:nvPr/>
        </p:nvSpPr>
        <p:spPr bwMode="auto">
          <a:xfrm>
            <a:off x="0" y="0"/>
            <a:ext cx="7620000" cy="73152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5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1" name="WordArt 34"/>
          <p:cNvSpPr>
            <a:spLocks noChangeArrowheads="1" noChangeShapeType="1" noTextEdit="1"/>
          </p:cNvSpPr>
          <p:nvPr/>
        </p:nvSpPr>
        <p:spPr bwMode="auto">
          <a:xfrm>
            <a:off x="3352800" y="54102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4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"/>
            </a:endParaRP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3352800" y="54102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3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"/>
            </a:endParaRPr>
          </a:p>
        </p:txBody>
      </p:sp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6934200" y="228600"/>
            <a:ext cx="1295400" cy="990600"/>
          </a:xfrm>
          <a:prstGeom prst="octagon">
            <a:avLst>
              <a:gd name="adj" fmla="val 29287"/>
            </a:avLst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WordArt 16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01</a:t>
            </a:r>
          </a:p>
        </p:txBody>
      </p:sp>
      <p:sp>
        <p:nvSpPr>
          <p:cNvPr id="39" name="WordArt 17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03</a:t>
            </a:r>
          </a:p>
        </p:txBody>
      </p:sp>
      <p:sp>
        <p:nvSpPr>
          <p:cNvPr id="40" name="WordArt 18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05</a:t>
            </a:r>
          </a:p>
        </p:txBody>
      </p:sp>
      <p:sp>
        <p:nvSpPr>
          <p:cNvPr id="41" name="WordArt 19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02</a:t>
            </a:r>
          </a:p>
        </p:txBody>
      </p:sp>
      <p:sp>
        <p:nvSpPr>
          <p:cNvPr id="42" name="WordArt 20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04</a:t>
            </a:r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248400" y="-609600"/>
            <a:ext cx="3254375" cy="2535238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WordArt 22"/>
          <p:cNvSpPr>
            <a:spLocks noChangeArrowheads="1" noChangeShapeType="1" noTextEdit="1"/>
          </p:cNvSpPr>
          <p:nvPr/>
        </p:nvSpPr>
        <p:spPr bwMode="auto">
          <a:xfrm>
            <a:off x="7010400" y="457200"/>
            <a:ext cx="1479550" cy="53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H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ế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t </a:t>
            </a:r>
            <a:r>
              <a:rPr lang="en-US" sz="3600" b="1" kern="10" dirty="0" err="1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gi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ờ</a:t>
            </a:r>
            <a:endParaRPr lang="en-US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FF00"/>
              </a:solidFill>
              <a:latin typeface=".VnTifani HeavyH"/>
            </a:endParaRPr>
          </a:p>
        </p:txBody>
      </p:sp>
      <p:pic>
        <p:nvPicPr>
          <p:cNvPr id="17" name="Picture 16" descr="https://encrypted-tbn0.gstatic.com/images?q=tbn:ANd9GcQYsKghDbEERJBbHu3B6hpLhR615hAvjeioXngl04hNingkkLkn-ysowA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371600"/>
            <a:ext cx="2133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8" name="Picture 17" descr="https://encrypted-tbn0.gstatic.com/images?q=tbn:ANd9GcQYsKghDbEERJBbHu3B6hpLhR615hAvjeioXngl04hNingkkLkn-ysowA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1295400"/>
            <a:ext cx="2057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9" name="Picture 18" descr="https://encrypted-tbn0.gstatic.com/images?q=tbn:ANd9GcQYsKghDbEERJBbHu3B6hpLhR615hAvjeioXngl04hNingkkLkn-ysowA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352800"/>
            <a:ext cx="2133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" name="Picture 19" descr="https://encrypted-tbn0.gstatic.com/images?q=tbn:ANd9GcQYsKghDbEERJBbHu3B6hpLhR615hAvjeioXngl04hNingkkLkn-ysowA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3352800"/>
            <a:ext cx="20574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1" grpId="1"/>
      <p:bldP spid="23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8"/>
          <p:cNvSpPr>
            <a:spLocks noChangeArrowheads="1"/>
          </p:cNvSpPr>
          <p:nvPr/>
        </p:nvSpPr>
        <p:spPr bwMode="auto">
          <a:xfrm>
            <a:off x="-457200" y="-228600"/>
            <a:ext cx="6324600" cy="73152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5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WordArt 34"/>
          <p:cNvSpPr>
            <a:spLocks noChangeArrowheads="1" noChangeShapeType="1" noTextEdit="1"/>
          </p:cNvSpPr>
          <p:nvPr/>
        </p:nvSpPr>
        <p:spPr bwMode="auto">
          <a:xfrm>
            <a:off x="2209800" y="54864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4</a:t>
            </a: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5867400" y="-228600"/>
            <a:ext cx="2743200" cy="73152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5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4" name="WordArt 34"/>
          <p:cNvSpPr>
            <a:spLocks noChangeArrowheads="1" noChangeShapeType="1" noTextEdit="1"/>
          </p:cNvSpPr>
          <p:nvPr/>
        </p:nvSpPr>
        <p:spPr bwMode="auto">
          <a:xfrm>
            <a:off x="2209800" y="53340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3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"/>
            </a:endParaRPr>
          </a:p>
        </p:txBody>
      </p:sp>
      <p:sp>
        <p:nvSpPr>
          <p:cNvPr id="15" name="WordArt 34"/>
          <p:cNvSpPr>
            <a:spLocks noChangeArrowheads="1" noChangeShapeType="1" noTextEdit="1"/>
          </p:cNvSpPr>
          <p:nvPr/>
        </p:nvSpPr>
        <p:spPr bwMode="auto">
          <a:xfrm>
            <a:off x="6629400" y="44196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1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"/>
            </a:endParaRP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2286000" y="304800"/>
            <a:ext cx="4191000" cy="6172200"/>
          </a:xfrm>
          <a:prstGeom prst="star8">
            <a:avLst>
              <a:gd name="adj" fmla="val 39278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5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8" name="WordArt 34"/>
          <p:cNvSpPr>
            <a:spLocks noChangeArrowheads="1" noChangeShapeType="1" noTextEdit="1"/>
          </p:cNvSpPr>
          <p:nvPr/>
        </p:nvSpPr>
        <p:spPr bwMode="auto">
          <a:xfrm>
            <a:off x="3505200" y="2362200"/>
            <a:ext cx="1447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1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"/>
            </a:endParaRPr>
          </a:p>
        </p:txBody>
      </p:sp>
      <p:sp>
        <p:nvSpPr>
          <p:cNvPr id="20492" name="Left Arrow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29600" y="6172200"/>
            <a:ext cx="685800" cy="484188"/>
          </a:xfrm>
          <a:prstGeom prst="leftArrow">
            <a:avLst>
              <a:gd name="adj1" fmla="val 50000"/>
              <a:gd name="adj2" fmla="val 5004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" name="Picture 18" descr="https://encrypted-tbn0.gstatic.com/images?q=tbn:ANd9GcQYsKghDbEERJBbHu3B6hpLhR615hAvjeioXngl04hNingkkLkn-ysow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1905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" name="Picture 19" descr="https://encrypted-tbn0.gstatic.com/images?q=tbn:ANd9GcQYsKghDbEERJBbHu3B6hpLhR615hAvjeioXngl04hNingkkLkn-ysow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143000"/>
            <a:ext cx="1905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" name="Picture 20" descr="https://encrypted-tbn0.gstatic.com/images?q=tbn:ANd9GcQYsKghDbEERJBbHu3B6hpLhR615hAvjeioXngl04hNingkkLkn-ysow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0"/>
            <a:ext cx="1905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2" name="Picture 21" descr="https://encrypted-tbn0.gstatic.com/images?q=tbn:ANd9GcQYsKghDbEERJBbHu3B6hpLhR615hAvjeioXngl04hNingkkLkn-ysow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048000"/>
            <a:ext cx="1905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1.7341E-6 L 0.375 -0.09989 " pathEditMode="relative" ptsTypes="AA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/>
      <p:bldP spid="10" grpId="1"/>
      <p:bldP spid="10" grpId="2"/>
      <p:bldP spid="11" grpId="0" animBg="1"/>
      <p:bldP spid="11" grpId="1" animBg="1"/>
      <p:bldP spid="14" grpId="0"/>
      <p:bldP spid="14" grpId="1"/>
      <p:bldP spid="15" grpId="0"/>
      <p:bldP spid="15" grpId="1"/>
      <p:bldP spid="16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914400"/>
            <a:ext cx="6309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1 - 4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667000"/>
            <a:ext cx="11464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5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667000"/>
            <a:ext cx="11464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5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743200"/>
            <a:ext cx="11464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5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2667000"/>
            <a:ext cx="11464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5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:\Users\PC\Desktop\áo cộc.jpg"/>
          <p:cNvPicPr/>
          <p:nvPr/>
        </p:nvPicPr>
        <p:blipFill>
          <a:blip r:embed="rId2"/>
          <a:srcRect l="17297" t="5405" r="15135" b="8108"/>
          <a:stretch>
            <a:fillRect/>
          </a:stretch>
        </p:blipFill>
        <p:spPr bwMode="auto">
          <a:xfrm>
            <a:off x="5715000" y="1219200"/>
            <a:ext cx="16764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PC\Desktop\áo cộc.jpg"/>
          <p:cNvPicPr/>
          <p:nvPr/>
        </p:nvPicPr>
        <p:blipFill>
          <a:blip r:embed="rId2"/>
          <a:srcRect l="17297" t="5405" r="15135" b="8108"/>
          <a:stretch>
            <a:fillRect/>
          </a:stretch>
        </p:blipFill>
        <p:spPr bwMode="auto">
          <a:xfrm>
            <a:off x="3810000" y="1219200"/>
            <a:ext cx="18288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PC\Desktop\áo cộc.jpg"/>
          <p:cNvPicPr/>
          <p:nvPr/>
        </p:nvPicPr>
        <p:blipFill>
          <a:blip r:embed="rId2"/>
          <a:srcRect l="17297" t="5405" r="15135" b="8108"/>
          <a:stretch>
            <a:fillRect/>
          </a:stretch>
        </p:blipFill>
        <p:spPr bwMode="auto">
          <a:xfrm>
            <a:off x="1981200" y="1219200"/>
            <a:ext cx="182880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C:\Users\PC\Desktop\áo cộc.jpg"/>
          <p:cNvPicPr/>
          <p:nvPr/>
        </p:nvPicPr>
        <p:blipFill>
          <a:blip r:embed="rId2"/>
          <a:srcRect l="17297" t="5405" r="15135" b="8108"/>
          <a:stretch>
            <a:fillRect/>
          </a:stretch>
        </p:blipFill>
        <p:spPr bwMode="auto">
          <a:xfrm>
            <a:off x="228600" y="1143000"/>
            <a:ext cx="17526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7543800" y="12954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C:\Users\PC\Desktop\quần cộc.jpg"/>
          <p:cNvPicPr/>
          <p:nvPr/>
        </p:nvPicPr>
        <p:blipFill>
          <a:blip r:embed="rId3"/>
          <a:srcRect l="14359" t="10078" r="11282" b="7752"/>
          <a:stretch>
            <a:fillRect/>
          </a:stretch>
        </p:blipFill>
        <p:spPr bwMode="auto">
          <a:xfrm>
            <a:off x="381000" y="3657600"/>
            <a:ext cx="13811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C:\Users\PC\Desktop\quần cộc.jpg"/>
          <p:cNvPicPr/>
          <p:nvPr/>
        </p:nvPicPr>
        <p:blipFill>
          <a:blip r:embed="rId3"/>
          <a:srcRect l="14359" t="10078" r="11282" b="7752"/>
          <a:stretch>
            <a:fillRect/>
          </a:stretch>
        </p:blipFill>
        <p:spPr bwMode="auto">
          <a:xfrm>
            <a:off x="2209800" y="3657600"/>
            <a:ext cx="13811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C:\Users\PC\Desktop\quần cộc.jpg"/>
          <p:cNvPicPr/>
          <p:nvPr/>
        </p:nvPicPr>
        <p:blipFill>
          <a:blip r:embed="rId3"/>
          <a:srcRect l="14359" t="10078" r="11282" b="7752"/>
          <a:stretch>
            <a:fillRect/>
          </a:stretch>
        </p:blipFill>
        <p:spPr bwMode="auto">
          <a:xfrm>
            <a:off x="3962400" y="3581400"/>
            <a:ext cx="13811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7543800" y="36576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43800" y="12954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43800" y="12954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43800" y="12954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9" descr="C:\Users\PC\Desktop\quần cộc.jpg"/>
          <p:cNvPicPr/>
          <p:nvPr/>
        </p:nvPicPr>
        <p:blipFill>
          <a:blip r:embed="rId3"/>
          <a:srcRect l="14359" t="10078" r="11282" b="7752"/>
          <a:stretch>
            <a:fillRect/>
          </a:stretch>
        </p:blipFill>
        <p:spPr bwMode="auto">
          <a:xfrm>
            <a:off x="5791200" y="3657600"/>
            <a:ext cx="13811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7543800" y="36576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43800" y="36576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43800" y="12954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7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43800" y="12954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43800" y="3657600"/>
            <a:ext cx="1295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  <p:bldP spid="34" grpId="0" animBg="1"/>
      <p:bldP spid="36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5868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295400" y="4581525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900113" y="6497638"/>
            <a:ext cx="11525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7343775" y="1520825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6858000" y="152400"/>
            <a:ext cx="1295400" cy="990600"/>
          </a:xfrm>
          <a:prstGeom prst="octagon">
            <a:avLst>
              <a:gd name="adj" fmla="val 29287"/>
            </a:avLst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WordArt 16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01</a:t>
            </a:r>
          </a:p>
        </p:txBody>
      </p:sp>
      <p:sp>
        <p:nvSpPr>
          <p:cNvPr id="37905" name="WordArt 17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03</a:t>
            </a:r>
          </a:p>
        </p:txBody>
      </p:sp>
      <p:sp>
        <p:nvSpPr>
          <p:cNvPr id="37906" name="WordArt 18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05</a:t>
            </a:r>
          </a:p>
        </p:txBody>
      </p:sp>
      <p:sp>
        <p:nvSpPr>
          <p:cNvPr id="37907" name="WordArt 19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02</a:t>
            </a:r>
          </a:p>
        </p:txBody>
      </p:sp>
      <p:sp>
        <p:nvSpPr>
          <p:cNvPr id="37908" name="WordArt 20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04</a:t>
            </a:r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6248400" y="-685800"/>
            <a:ext cx="3254375" cy="2535238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WordArt 22"/>
          <p:cNvSpPr>
            <a:spLocks noChangeArrowheads="1" noChangeShapeType="1" noTextEdit="1"/>
          </p:cNvSpPr>
          <p:nvPr/>
        </p:nvSpPr>
        <p:spPr bwMode="auto">
          <a:xfrm>
            <a:off x="7086600" y="381000"/>
            <a:ext cx="1479550" cy="53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H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ế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t </a:t>
            </a:r>
            <a:r>
              <a:rPr lang="en-US" sz="3600" b="1" kern="10" dirty="0" err="1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gi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ờ</a:t>
            </a:r>
            <a:endParaRPr lang="en-US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FF00"/>
              </a:solidFill>
              <a:latin typeface=".VnTifani HeavyH"/>
            </a:endParaRPr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auto">
          <a:xfrm>
            <a:off x="0" y="0"/>
            <a:ext cx="7620000" cy="7315200"/>
          </a:xfrm>
          <a:prstGeom prst="star8">
            <a:avLst>
              <a:gd name="adj" fmla="val 3825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37917" name="Picture 29" descr="m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2514600"/>
            <a:ext cx="1752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9" name="Picture 31" descr="m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990600"/>
            <a:ext cx="2057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22" name="WordArt 34"/>
          <p:cNvSpPr>
            <a:spLocks noChangeArrowheads="1" noChangeShapeType="1" noTextEdit="1"/>
          </p:cNvSpPr>
          <p:nvPr/>
        </p:nvSpPr>
        <p:spPr bwMode="auto">
          <a:xfrm>
            <a:off x="3276600" y="46482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3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"/>
            </a:endParaRPr>
          </a:p>
        </p:txBody>
      </p:sp>
      <p:sp>
        <p:nvSpPr>
          <p:cNvPr id="37923" name="WordArt 35"/>
          <p:cNvSpPr>
            <a:spLocks noChangeArrowheads="1" noChangeShapeType="1" noTextEdit="1"/>
          </p:cNvSpPr>
          <p:nvPr/>
        </p:nvSpPr>
        <p:spPr bwMode="auto">
          <a:xfrm>
            <a:off x="3276600" y="47244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19" name="Picture 31" descr="m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2133600"/>
            <a:ext cx="2057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6" grpId="0" animBg="1"/>
      <p:bldP spid="37922" grpId="0" animBg="1"/>
      <p:bldP spid="37922" grpId="1" animBg="1"/>
      <p:bldP spid="37922" grpId="2"/>
      <p:bldP spid="379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-990600" y="0"/>
            <a:ext cx="5868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95400" y="4581525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00113" y="6497638"/>
            <a:ext cx="11525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0" y="0"/>
            <a:ext cx="5257800" cy="63246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38927" name="Picture 15" descr="m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2362200"/>
            <a:ext cx="1676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9" name="Picture 17" descr="m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838200"/>
            <a:ext cx="1600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2" name="WordArt 20"/>
          <p:cNvSpPr>
            <a:spLocks noChangeArrowheads="1" noChangeShapeType="1" noTextEdit="1"/>
          </p:cNvSpPr>
          <p:nvPr/>
        </p:nvSpPr>
        <p:spPr bwMode="auto">
          <a:xfrm>
            <a:off x="990600" y="4267200"/>
            <a:ext cx="83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38933" name="WordArt 21"/>
          <p:cNvSpPr>
            <a:spLocks noChangeArrowheads="1" noChangeShapeType="1" noTextEdit="1"/>
          </p:cNvSpPr>
          <p:nvPr/>
        </p:nvSpPr>
        <p:spPr bwMode="auto">
          <a:xfrm>
            <a:off x="5410200" y="56388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334000" y="-76200"/>
            <a:ext cx="3810000" cy="6248400"/>
            <a:chOff x="3360" y="-48"/>
            <a:chExt cx="2400" cy="3936"/>
          </a:xfrm>
        </p:grpSpPr>
        <p:sp>
          <p:nvSpPr>
            <p:cNvPr id="17425" name="Rectangle 5"/>
            <p:cNvSpPr>
              <a:spLocks noChangeArrowheads="1"/>
            </p:cNvSpPr>
            <p:nvPr/>
          </p:nvSpPr>
          <p:spPr bwMode="auto">
            <a:xfrm>
              <a:off x="4626" y="1006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1800" b="1">
                <a:latin typeface=".VnAvant" pitchFamily="34" charset="0"/>
              </a:endParaRPr>
            </a:p>
          </p:txBody>
        </p:sp>
        <p:sp>
          <p:nvSpPr>
            <p:cNvPr id="17426" name="AutoShape 22"/>
            <p:cNvSpPr>
              <a:spLocks noChangeArrowheads="1"/>
            </p:cNvSpPr>
            <p:nvPr/>
          </p:nvSpPr>
          <p:spPr bwMode="auto">
            <a:xfrm>
              <a:off x="3360" y="-48"/>
              <a:ext cx="2400" cy="3936"/>
            </a:xfrm>
            <a:prstGeom prst="star8">
              <a:avLst>
                <a:gd name="adj" fmla="val 38250"/>
              </a:avLst>
            </a:prstGeom>
            <a:solidFill>
              <a:schemeClr val="bg1"/>
            </a:solidFill>
            <a:ln w="76200" cmpd="tri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1742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272" y="2496"/>
              <a:ext cx="384" cy="7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66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1</a:t>
              </a: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667000" y="762000"/>
            <a:ext cx="5105400" cy="6096000"/>
            <a:chOff x="1152" y="0"/>
            <a:chExt cx="3216" cy="4608"/>
          </a:xfrm>
        </p:grpSpPr>
        <p:sp>
          <p:nvSpPr>
            <p:cNvPr id="17423" name="AutoShape 50"/>
            <p:cNvSpPr>
              <a:spLocks noChangeArrowheads="1"/>
            </p:cNvSpPr>
            <p:nvPr/>
          </p:nvSpPr>
          <p:spPr bwMode="auto">
            <a:xfrm>
              <a:off x="1152" y="0"/>
              <a:ext cx="3216" cy="4608"/>
            </a:xfrm>
            <a:prstGeom prst="star8">
              <a:avLst>
                <a:gd name="adj" fmla="val 38250"/>
              </a:avLst>
            </a:prstGeom>
            <a:solidFill>
              <a:schemeClr val="bg1"/>
            </a:solidFill>
            <a:ln w="76200" cmpd="tri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17424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2448" y="1440"/>
              <a:ext cx="528" cy="1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1</a:t>
              </a:r>
            </a:p>
          </p:txBody>
        </p:sp>
      </p:grpSp>
      <p:pic>
        <p:nvPicPr>
          <p:cNvPr id="22" name="Picture 16" descr="m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143000"/>
            <a:ext cx="17526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Left Arrow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382000" y="6248400"/>
            <a:ext cx="596900" cy="407988"/>
          </a:xfrm>
          <a:prstGeom prst="left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" name="Picture 15" descr="m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438400"/>
            <a:ext cx="1676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 animBg="1"/>
      <p:bldP spid="38926" grpId="1" animBg="1"/>
      <p:bldP spid="38932" grpId="0"/>
      <p:bldP spid="38932" grpId="1"/>
      <p:bldP spid="38933" grpId="0"/>
      <p:bldP spid="38933" grpId="1"/>
      <p:bldP spid="3893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8"/>
          <p:cNvSpPr>
            <a:spLocks noChangeArrowheads="1"/>
          </p:cNvSpPr>
          <p:nvPr/>
        </p:nvSpPr>
        <p:spPr bwMode="auto">
          <a:xfrm>
            <a:off x="0" y="0"/>
            <a:ext cx="7620000" cy="73152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50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49158" name="Picture 6" descr="[IMG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13716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[IMG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3716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[IMG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276600"/>
            <a:ext cx="205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WordArt 34"/>
          <p:cNvSpPr>
            <a:spLocks noChangeArrowheads="1" noChangeShapeType="1" noTextEdit="1"/>
          </p:cNvSpPr>
          <p:nvPr/>
        </p:nvSpPr>
        <p:spPr bwMode="auto">
          <a:xfrm>
            <a:off x="3352800" y="51816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4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"/>
            </a:endParaRPr>
          </a:p>
        </p:txBody>
      </p:sp>
      <p:sp>
        <p:nvSpPr>
          <p:cNvPr id="23" name="WordArt 34"/>
          <p:cNvSpPr>
            <a:spLocks noChangeArrowheads="1" noChangeShapeType="1" noTextEdit="1"/>
          </p:cNvSpPr>
          <p:nvPr/>
        </p:nvSpPr>
        <p:spPr bwMode="auto">
          <a:xfrm>
            <a:off x="3352800" y="51816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2</a:t>
            </a:r>
          </a:p>
        </p:txBody>
      </p:sp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6934200" y="228600"/>
            <a:ext cx="1295400" cy="990600"/>
          </a:xfrm>
          <a:prstGeom prst="octagon">
            <a:avLst>
              <a:gd name="adj" fmla="val 29287"/>
            </a:avLst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WordArt 16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01</a:t>
            </a:r>
          </a:p>
        </p:txBody>
      </p:sp>
      <p:sp>
        <p:nvSpPr>
          <p:cNvPr id="39" name="WordArt 17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03</a:t>
            </a:r>
          </a:p>
        </p:txBody>
      </p:sp>
      <p:sp>
        <p:nvSpPr>
          <p:cNvPr id="40" name="WordArt 18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05</a:t>
            </a:r>
          </a:p>
        </p:txBody>
      </p:sp>
      <p:sp>
        <p:nvSpPr>
          <p:cNvPr id="41" name="WordArt 19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02</a:t>
            </a:r>
          </a:p>
        </p:txBody>
      </p:sp>
      <p:sp>
        <p:nvSpPr>
          <p:cNvPr id="42" name="WordArt 20"/>
          <p:cNvSpPr>
            <a:spLocks noChangeArrowheads="1" noChangeShapeType="1" noTextEdit="1"/>
          </p:cNvSpPr>
          <p:nvPr/>
        </p:nvSpPr>
        <p:spPr bwMode="auto">
          <a:xfrm>
            <a:off x="7467600" y="4572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04</a:t>
            </a:r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248400" y="-609600"/>
            <a:ext cx="3254375" cy="2535238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WordArt 22"/>
          <p:cNvSpPr>
            <a:spLocks noChangeArrowheads="1" noChangeShapeType="1" noTextEdit="1"/>
          </p:cNvSpPr>
          <p:nvPr/>
        </p:nvSpPr>
        <p:spPr bwMode="auto">
          <a:xfrm>
            <a:off x="7010400" y="457200"/>
            <a:ext cx="1479550" cy="53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H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ế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t </a:t>
            </a:r>
            <a:r>
              <a:rPr lang="en-US" sz="3600" b="1" kern="10" dirty="0" err="1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gi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ờ</a:t>
            </a:r>
            <a:endParaRPr lang="en-US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FF00"/>
              </a:solidFill>
              <a:latin typeface=".VnTifani HeavyH"/>
            </a:endParaRPr>
          </a:p>
        </p:txBody>
      </p:sp>
      <p:pic>
        <p:nvPicPr>
          <p:cNvPr id="16" name="Picture 6" descr="[IMG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200400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1" grpId="1"/>
      <p:bldP spid="23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8"/>
          <p:cNvSpPr>
            <a:spLocks noChangeArrowheads="1"/>
          </p:cNvSpPr>
          <p:nvPr/>
        </p:nvSpPr>
        <p:spPr bwMode="auto">
          <a:xfrm>
            <a:off x="-381000" y="-152400"/>
            <a:ext cx="6096000" cy="73152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50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4" name="Picture 6" descr="[IMG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286000"/>
            <a:ext cx="1447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34"/>
          <p:cNvSpPr>
            <a:spLocks noChangeArrowheads="1" noChangeShapeType="1" noTextEdit="1"/>
          </p:cNvSpPr>
          <p:nvPr/>
        </p:nvSpPr>
        <p:spPr bwMode="auto">
          <a:xfrm>
            <a:off x="2819400" y="45720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4</a:t>
            </a:r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5943600" y="-304800"/>
            <a:ext cx="2743200" cy="73152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50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12" name="Picture 6" descr="[IMG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00200"/>
            <a:ext cx="1498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[IMG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48000"/>
            <a:ext cx="1498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WordArt 34"/>
          <p:cNvSpPr>
            <a:spLocks noChangeArrowheads="1" noChangeShapeType="1" noTextEdit="1"/>
          </p:cNvSpPr>
          <p:nvPr/>
        </p:nvSpPr>
        <p:spPr bwMode="auto">
          <a:xfrm>
            <a:off x="2895600" y="45720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2</a:t>
            </a:r>
          </a:p>
        </p:txBody>
      </p:sp>
      <p:sp>
        <p:nvSpPr>
          <p:cNvPr id="15" name="WordArt 34"/>
          <p:cNvSpPr>
            <a:spLocks noChangeArrowheads="1" noChangeShapeType="1" noTextEdit="1"/>
          </p:cNvSpPr>
          <p:nvPr/>
        </p:nvSpPr>
        <p:spPr bwMode="auto">
          <a:xfrm>
            <a:off x="6705600" y="43434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2</a:t>
            </a: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2667000" y="685800"/>
            <a:ext cx="4191000" cy="6172200"/>
          </a:xfrm>
          <a:prstGeom prst="star8">
            <a:avLst>
              <a:gd name="adj" fmla="val 39278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15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8" name="WordArt 34"/>
          <p:cNvSpPr>
            <a:spLocks noChangeArrowheads="1" noChangeShapeType="1" noTextEdit="1"/>
          </p:cNvSpPr>
          <p:nvPr/>
        </p:nvSpPr>
        <p:spPr bwMode="auto">
          <a:xfrm>
            <a:off x="4038600" y="2819400"/>
            <a:ext cx="1447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2</a:t>
            </a:r>
          </a:p>
        </p:txBody>
      </p:sp>
      <p:sp>
        <p:nvSpPr>
          <p:cNvPr id="20492" name="Left Arrow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29600" y="6172200"/>
            <a:ext cx="685800" cy="484188"/>
          </a:xfrm>
          <a:prstGeom prst="leftArrow">
            <a:avLst>
              <a:gd name="adj1" fmla="val 50000"/>
              <a:gd name="adj2" fmla="val 5004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6" descr="[IMG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733800"/>
            <a:ext cx="1447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0.37639 -0.0597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30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0.30972 0.0069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3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  <p:bldP spid="10" grpId="1" animBg="1"/>
      <p:bldP spid="11" grpId="0" animBg="1"/>
      <p:bldP spid="14" grpId="0" animBg="1"/>
      <p:bldP spid="15" grpId="0" animBg="1"/>
      <p:bldP spid="16" grpId="0" animBg="1"/>
      <p:bldP spid="16" grpId="1" animBg="1"/>
      <p:bldP spid="18" grpId="0" animBg="1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5868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295400" y="4581525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900113" y="6497638"/>
            <a:ext cx="11525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7343775" y="1520825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6858000" y="152400"/>
            <a:ext cx="1295400" cy="990600"/>
          </a:xfrm>
          <a:prstGeom prst="octagon">
            <a:avLst>
              <a:gd name="adj" fmla="val 29287"/>
            </a:avLst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WordArt 16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01</a:t>
            </a:r>
          </a:p>
        </p:txBody>
      </p:sp>
      <p:sp>
        <p:nvSpPr>
          <p:cNvPr id="37905" name="WordArt 17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03</a:t>
            </a:r>
          </a:p>
        </p:txBody>
      </p:sp>
      <p:sp>
        <p:nvSpPr>
          <p:cNvPr id="37906" name="WordArt 18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05</a:t>
            </a:r>
          </a:p>
        </p:txBody>
      </p:sp>
      <p:sp>
        <p:nvSpPr>
          <p:cNvPr id="37907" name="WordArt 19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02</a:t>
            </a:r>
          </a:p>
        </p:txBody>
      </p:sp>
      <p:sp>
        <p:nvSpPr>
          <p:cNvPr id="37908" name="WordArt 20"/>
          <p:cNvSpPr>
            <a:spLocks noChangeArrowheads="1" noChangeShapeType="1" noTextEdit="1"/>
          </p:cNvSpPr>
          <p:nvPr/>
        </p:nvSpPr>
        <p:spPr bwMode="auto">
          <a:xfrm>
            <a:off x="7315200" y="3810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04</a:t>
            </a:r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>
            <a:off x="6248400" y="-685800"/>
            <a:ext cx="3254375" cy="2535238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WordArt 22"/>
          <p:cNvSpPr>
            <a:spLocks noChangeArrowheads="1" noChangeShapeType="1" noTextEdit="1"/>
          </p:cNvSpPr>
          <p:nvPr/>
        </p:nvSpPr>
        <p:spPr bwMode="auto">
          <a:xfrm>
            <a:off x="7086600" y="381000"/>
            <a:ext cx="1479550" cy="53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H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ế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t </a:t>
            </a:r>
            <a:r>
              <a:rPr lang="en-US" sz="3600" b="1" kern="10" dirty="0" err="1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gi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.VnTifani HeavyH"/>
              </a:rPr>
              <a:t>ờ</a:t>
            </a:r>
            <a:endParaRPr lang="en-US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FF00"/>
              </a:solidFill>
              <a:latin typeface=".VnTifani HeavyH"/>
            </a:endParaRPr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auto">
          <a:xfrm>
            <a:off x="0" y="0"/>
            <a:ext cx="7620000" cy="7315200"/>
          </a:xfrm>
          <a:prstGeom prst="star8">
            <a:avLst>
              <a:gd name="adj" fmla="val 3825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7922" name="WordArt 34"/>
          <p:cNvSpPr>
            <a:spLocks noChangeArrowheads="1" noChangeShapeType="1" noTextEdit="1"/>
          </p:cNvSpPr>
          <p:nvPr/>
        </p:nvSpPr>
        <p:spPr bwMode="auto">
          <a:xfrm>
            <a:off x="3276600" y="46482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"/>
              </a:rPr>
              <a:t>2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rial"/>
            </a:endParaRPr>
          </a:p>
        </p:txBody>
      </p:sp>
      <p:sp>
        <p:nvSpPr>
          <p:cNvPr id="37923" name="WordArt 35"/>
          <p:cNvSpPr>
            <a:spLocks noChangeArrowheads="1" noChangeShapeType="1" noTextEdit="1"/>
          </p:cNvSpPr>
          <p:nvPr/>
        </p:nvSpPr>
        <p:spPr bwMode="auto">
          <a:xfrm>
            <a:off x="3276600" y="47244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23" name="Picture 22" descr="https://encrypted-tbn0.gstatic.com/images?q=tbn:ANd9GcQ9XDsi1IfIvLWWFLSq_z9jvBDFr78I3-DJR7pGB7pTqRj_i1RGN8aqYSo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133600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https://encrypted-tbn0.gstatic.com/images?q=tbn:ANd9GcQ9XDsi1IfIvLWWFLSq_z9jvBDFr78I3-DJR7pGB7pTqRj_i1RGN8aqYSo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1981200"/>
            <a:ext cx="266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6" grpId="0" animBg="1"/>
      <p:bldP spid="37922" grpId="0"/>
      <p:bldP spid="37922" grpId="1"/>
      <p:bldP spid="379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-990600" y="0"/>
            <a:ext cx="5868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sz="28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95400" y="4581525"/>
            <a:ext cx="11525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00113" y="6497638"/>
            <a:ext cx="11525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 b="1">
              <a:latin typeface=".VnAvant" pitchFamily="34" charset="0"/>
            </a:endParaRP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0" y="0"/>
            <a:ext cx="4572000" cy="6324600"/>
          </a:xfrm>
          <a:prstGeom prst="star8">
            <a:avLst>
              <a:gd name="adj" fmla="val 38250"/>
            </a:avLst>
          </a:prstGeom>
          <a:solidFill>
            <a:schemeClr val="bg1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2" name="WordArt 20"/>
          <p:cNvSpPr>
            <a:spLocks noChangeArrowheads="1" noChangeShapeType="1" noTextEdit="1"/>
          </p:cNvSpPr>
          <p:nvPr/>
        </p:nvSpPr>
        <p:spPr bwMode="auto">
          <a:xfrm>
            <a:off x="1828800" y="4495800"/>
            <a:ext cx="83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8933" name="WordArt 21"/>
          <p:cNvSpPr>
            <a:spLocks noChangeArrowheads="1" noChangeShapeType="1" noTextEdit="1"/>
          </p:cNvSpPr>
          <p:nvPr/>
        </p:nvSpPr>
        <p:spPr bwMode="auto">
          <a:xfrm>
            <a:off x="4724400" y="5638800"/>
            <a:ext cx="914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724400" y="0"/>
            <a:ext cx="4419600" cy="6248400"/>
            <a:chOff x="3360" y="-48"/>
            <a:chExt cx="2400" cy="3936"/>
          </a:xfrm>
        </p:grpSpPr>
        <p:sp>
          <p:nvSpPr>
            <p:cNvPr id="17425" name="Rectangle 5"/>
            <p:cNvSpPr>
              <a:spLocks noChangeArrowheads="1"/>
            </p:cNvSpPr>
            <p:nvPr/>
          </p:nvSpPr>
          <p:spPr bwMode="auto">
            <a:xfrm>
              <a:off x="4626" y="1006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1800" b="1">
                <a:latin typeface=".VnAvant" pitchFamily="34" charset="0"/>
              </a:endParaRPr>
            </a:p>
          </p:txBody>
        </p:sp>
        <p:sp>
          <p:nvSpPr>
            <p:cNvPr id="17426" name="AutoShape 22"/>
            <p:cNvSpPr>
              <a:spLocks noChangeArrowheads="1"/>
            </p:cNvSpPr>
            <p:nvPr/>
          </p:nvSpPr>
          <p:spPr bwMode="auto">
            <a:xfrm>
              <a:off x="3360" y="-48"/>
              <a:ext cx="2400" cy="3936"/>
            </a:xfrm>
            <a:prstGeom prst="star8">
              <a:avLst>
                <a:gd name="adj" fmla="val 38250"/>
              </a:avLst>
            </a:prstGeom>
            <a:solidFill>
              <a:schemeClr val="bg1"/>
            </a:solidFill>
            <a:ln w="76200" cmpd="tri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1742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394" y="2736"/>
              <a:ext cx="384" cy="7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66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2</a:t>
              </a:r>
              <a:endPara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endParaRP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2362200" y="457200"/>
            <a:ext cx="5105400" cy="6096000"/>
            <a:chOff x="-2280" y="980"/>
            <a:chExt cx="3216" cy="4608"/>
          </a:xfrm>
        </p:grpSpPr>
        <p:sp>
          <p:nvSpPr>
            <p:cNvPr id="17423" name="AutoShape 50"/>
            <p:cNvSpPr>
              <a:spLocks noChangeArrowheads="1"/>
            </p:cNvSpPr>
            <p:nvPr/>
          </p:nvSpPr>
          <p:spPr bwMode="auto">
            <a:xfrm>
              <a:off x="-2280" y="980"/>
              <a:ext cx="3216" cy="4608"/>
            </a:xfrm>
            <a:prstGeom prst="star8">
              <a:avLst>
                <a:gd name="adj" fmla="val 38250"/>
              </a:avLst>
            </a:prstGeom>
            <a:solidFill>
              <a:schemeClr val="bg1"/>
            </a:solidFill>
            <a:ln w="76200" cmpd="tri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17424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-888" y="2478"/>
              <a:ext cx="528" cy="12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2</a:t>
              </a:r>
              <a:endPara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endParaRPr>
            </a:p>
          </p:txBody>
        </p:sp>
      </p:grpSp>
      <p:sp>
        <p:nvSpPr>
          <p:cNvPr id="17421" name="Left Arrow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382000" y="6248400"/>
            <a:ext cx="596900" cy="407988"/>
          </a:xfrm>
          <a:prstGeom prst="left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4" name="Picture 23" descr="https://encrypted-tbn0.gstatic.com/images?q=tbn:ANd9GcQ9XDsi1IfIvLWWFLSq_z9jvBDFr78I3-DJR7pGB7pTqRj_i1RGN8aqYS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057400"/>
            <a:ext cx="190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https://encrypted-tbn0.gstatic.com/images?q=tbn:ANd9GcQ9XDsi1IfIvLWWFLSq_z9jvBDFr78I3-DJR7pGB7pTqRj_i1RGN8aqYS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057400"/>
            <a:ext cx="190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https://encrypted-tbn0.gstatic.com/images?q=tbn:ANd9GcQ9XDsi1IfIvLWWFLSq_z9jvBDFr78I3-DJR7pGB7pTqRj_i1RGN8aqYS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2133600"/>
            <a:ext cx="190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https://encrypted-tbn0.gstatic.com/images?q=tbn:ANd9GcQ9XDsi1IfIvLWWFLSq_z9jvBDFr78I3-DJR7pGB7pTqRj_i1RGN8aqYS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133600"/>
            <a:ext cx="190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 animBg="1"/>
      <p:bldP spid="38926" grpId="1" animBg="1"/>
      <p:bldP spid="38932" grpId="0"/>
      <p:bldP spid="38932" grpId="1"/>
      <p:bldP spid="38933" grpId="0"/>
      <p:bldP spid="38933" grpId="1"/>
      <p:bldP spid="38933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3&quot;/&gt;&lt;/object&gt;&lt;object type=&quot;3&quot; unique_id=&quot;10008&quot;&gt;&lt;property id=&quot;20148&quot; value=&quot;5&quot;/&gt;&lt;property id=&quot;20300&quot; value=&quot;Slide 5&quot;/&gt;&lt;property id=&quot;20307&quot; value=&quot;264&quot;/&gt;&lt;/object&gt;&lt;object type=&quot;3&quot; unique_id=&quot;10009&quot;&gt;&lt;property id=&quot;20148&quot; value=&quot;5&quot;/&gt;&lt;property id=&quot;20300&quot; value=&quot;Slide 6&quot;/&gt;&lt;property id=&quot;20307&quot; value=&quot;274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012&quot;&gt;&lt;property id=&quot;20148&quot; value=&quot;5&quot;/&gt;&lt;property id=&quot;20300&quot; value=&quot;Slide 9&quot;/&gt;&lt;property id=&quot;20307&quot; value=&quot;269&quot;/&gt;&lt;/object&gt;&lt;object type=&quot;3&quot; unique_id=&quot;10013&quot;&gt;&lt;property id=&quot;20148&quot; value=&quot;5&quot;/&gt;&lt;property id=&quot;20300&quot; value=&quot;Slide 10&quot;/&gt;&lt;property id=&quot;20307&quot; value=&quot;272&quot;/&gt;&lt;/object&gt;&lt;object type=&quot;3&quot; unique_id=&quot;10014&quot;&gt;&lt;property id=&quot;20148&quot; value=&quot;5&quot;/&gt;&lt;property id=&quot;20300&quot; value=&quot;Slide 11&quot;/&gt;&lt;property id=&quot;20307&quot; value=&quot;271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64769085,D:\chi duong\toan so 7\13.Lam quen voi toan So 7 t2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64769085,D:\chi duong\toan so 7\13.Lam quen voi toan So 7 t2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64769085,D:\chi duong\toan so 7\13.Lam quen voi toan So 7 t2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64769085,D:\chi duong\toan so 7\13.Lam quen voi toan So 7 t2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92</Words>
  <Application>Microsoft Office PowerPoint</Application>
  <PresentationFormat>On-screen Show (4:3)</PresentationFormat>
  <Paragraphs>69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User</cp:lastModifiedBy>
  <cp:revision>22</cp:revision>
  <dcterms:created xsi:type="dcterms:W3CDTF">2017-02-20T14:40:36Z</dcterms:created>
  <dcterms:modified xsi:type="dcterms:W3CDTF">2017-03-02T05:30:20Z</dcterms:modified>
</cp:coreProperties>
</file>