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9" r:id="rId4"/>
    <p:sldId id="265" r:id="rId5"/>
    <p:sldId id="266" r:id="rId6"/>
    <p:sldId id="261" r:id="rId7"/>
    <p:sldId id="259" r:id="rId8"/>
    <p:sldId id="263" r:id="rId9"/>
    <p:sldId id="264" r:id="rId10"/>
    <p:sldId id="262" r:id="rId11"/>
    <p:sldId id="270" r:id="rId12"/>
    <p:sldId id="271" r:id="rId13"/>
    <p:sldId id="268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media" Target="file:///D:\C&#193;C%20LO&#7840;I%20GI&#193;O%20&#193;N\GA%20T&#7888;T%20CH&#7910;%20&#272;&#7872;%20GT%202019\Em-Tap-Lai-O-To-Nguyen-Nhat-Minh.mp3" TargetMode="External"/><Relationship Id="rId2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file:///D:\C&#193;C%20LO&#7840;I%20GI&#193;O%20&#193;N\GA%20T&#7888;T%20CH&#7910;%20&#272;&#7872;%20GT%202019\V.A%20&#8211;%20M&#7901;i%20L&#234;n%20T&#224;u%20L&#7917;a%20Nh&#7841;c.mp3" TargetMode="External"/><Relationship Id="rId2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file:///D:\C&#193;C%20LO&#7840;I%20GI&#193;O%20&#193;N\GA%20T&#7888;T%20CH&#7910;%20&#272;&#7872;%20GT%202019\V.A%20&#8211;%20&#272;&#432;&#7901;ng%20Em%20&#272;i.mp3" TargetMode="External"/><Relationship Id="rId2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" y="228903"/>
            <a:ext cx="8305800" cy="82994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PHÚC ĐỒNG 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7086600" cy="141478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NHẬN THỨC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2460" y="1993265"/>
            <a:ext cx="5057140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US" sz="2800" b="1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Đề tài: Nhận biết </a:t>
            </a:r>
            <a:endParaRPr lang="en-US" sz="2800" b="1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hình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chữ nhật - hình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tròn </a:t>
            </a:r>
            <a:endParaRPr lang="en-US" sz="2800" b="1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8125" y="4316244"/>
            <a:ext cx="241617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err="1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Gv</a:t>
            </a:r>
            <a:r>
              <a:rPr lang="en-US" sz="2800" dirty="0" smtClean="0">
                <a:solidFill>
                  <a:srgbClr val="0070C0"/>
                </a:solidFill>
              </a:rPr>
              <a:t>: Chu Thị Yến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3" name="Content Placeholder 2" descr="z2926065720129_fcfa0b9fdd2a67b02fba06aa78d0f75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143000"/>
            <a:ext cx="748665" cy="72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9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99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09213" y="5943600"/>
            <a:ext cx="519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6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en-U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6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en-U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199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199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WPS Presentation</Application>
  <PresentationFormat>On-screen Show (4:3)</PresentationFormat>
  <Paragraphs>43</Paragraphs>
  <Slides>15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58</cp:revision>
  <dcterms:created xsi:type="dcterms:W3CDTF">2019-03-21T14:22:00Z</dcterms:created>
  <dcterms:modified xsi:type="dcterms:W3CDTF">2022-05-07T11:51:58Z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D20201172B244CF4A5D6E9762DECEC4E</vt:lpwstr>
  </property>
  <property fmtid="{D5CDD505-2E9C-101B-9397-08002B2CF9AE}" pid="3" name="KSOProductBuildVer">
    <vt:lpwstr>1033-11.2.0.11074</vt:lpwstr>
  </property>
</Properties>
</file>