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720" y="2209800"/>
            <a:ext cx="6400800" cy="1953895"/>
          </a:xfrm>
          <a:noFill/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0706" y="352933"/>
            <a:ext cx="5892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2514621" y="4571926"/>
            <a:ext cx="38049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Yến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z2926065720129_fcfa0b9fdd2a67b02fba06aa78d0f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066800"/>
            <a:ext cx="745490" cy="71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anose="02020603050405020304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anose="02020603050405020304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UTM Avo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UTM Avo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WPS Presentation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UTM Avo</vt:lpstr>
      <vt:lpstr>Segoe Print</vt:lpstr>
      <vt:lpstr>Arial Black</vt:lpstr>
      <vt:lpstr>Microsoft YaHei</vt:lpstr>
      <vt:lpstr>Arial Unicode MS</vt:lpstr>
      <vt:lpstr>Calibri</vt:lpstr>
      <vt:lpstr>Office Theme</vt:lpstr>
      <vt:lpstr>PowerPoint 演示文稿</vt:lpstr>
      <vt:lpstr>Vận động tự do</vt:lpstr>
      <vt:lpstr>Trò chuyện về ngôi nhà của bé</vt:lpstr>
      <vt:lpstr>Quan sát ngôi nhà</vt:lpstr>
      <vt:lpstr>Nhà gỗ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Giờ học đến đây là kết thúc, xin chào và hẹn gặp lại các 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</cp:lastModifiedBy>
  <cp:revision>7</cp:revision>
  <dcterms:created xsi:type="dcterms:W3CDTF">2006-08-16T00:00:00Z</dcterms:created>
  <dcterms:modified xsi:type="dcterms:W3CDTF">2022-05-07T12:23:25Z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3CF79772475A45A094AB55C47573EA74</vt:lpwstr>
  </property>
  <property fmtid="{D5CDD505-2E9C-101B-9397-08002B2CF9AE}" pid="3" name="KSOProductBuildVer">
    <vt:lpwstr>1033-11.2.0.11074</vt:lpwstr>
  </property>
</Properties>
</file>