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7" r:id="rId4"/>
    <p:sldId id="277" r:id="rId5"/>
    <p:sldId id="259" r:id="rId6"/>
    <p:sldId id="276" r:id="rId7"/>
    <p:sldId id="278" r:id="rId8"/>
    <p:sldId id="279" r:id="rId9"/>
    <p:sldId id="28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slide" Target="slide13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52139"/>
            <a:ext cx="6400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PHÒNG GD &amp; ĐT QUẬN LONG BIÊN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TRƯỜNG MẦM NON  PHÚC ĐỒNG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660" y="2362200"/>
            <a:ext cx="716724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KHÁM PHÁ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 MÔI TRƯỜNG XUNG QUANH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191000"/>
            <a:ext cx="6235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Đề tài: SỰ ĐỔI MÀU CỦA BẮP CẢI TÍM</a:t>
            </a:r>
            <a:endParaRPr 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Lứa tuổi: MGB (3-4 tuổi)</a:t>
            </a:r>
            <a:endParaRPr 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Giáo viên: Chu Thị Yến</a:t>
            </a:r>
            <a:endParaRPr 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>
            <a:fillRect/>
          </a:stretch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b="1" i="1" u="sng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i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bazơ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caryn_holding_hands_w_a_h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/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/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/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7" name="Freeform 17"/>
                <p:cNvSpPr/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anose="02040503050406030204" pitchFamily="18" charset="0"/>
              </a:rPr>
              <a:t>Nhìn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xem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cô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có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những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gì</a:t>
            </a:r>
            <a:r>
              <a:rPr lang="en-US" sz="4000" b="1" dirty="0" smtClean="0">
                <a:latin typeface="Cambria" panose="02040503050406030204" pitchFamily="18" charset="0"/>
              </a:rPr>
              <a:t>?</a:t>
            </a:r>
            <a:endParaRPr lang="en-US" sz="4000" b="1" dirty="0" smtClean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anose="02040503050406030204" pitchFamily="18" charset="0"/>
              </a:rPr>
              <a:t>Và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anose="02040503050406030204" pitchFamily="18" charset="0"/>
              </a:rPr>
              <a:t>Đoán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xem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với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những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vật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dụng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đó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chúng</a:t>
            </a:r>
            <a:r>
              <a:rPr lang="en-US" sz="4000" b="1" dirty="0" smtClean="0">
                <a:latin typeface="Cambria" panose="02040503050406030204" pitchFamily="18" charset="0"/>
              </a:rPr>
              <a:t> ta </a:t>
            </a:r>
            <a:r>
              <a:rPr lang="en-US" sz="4000" b="1" dirty="0" err="1" smtClean="0">
                <a:latin typeface="Cambria" panose="02040503050406030204" pitchFamily="18" charset="0"/>
              </a:rPr>
              <a:t>sẽ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tìm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hiểu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về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điều</a:t>
            </a:r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</a:rPr>
              <a:t>gì</a:t>
            </a:r>
            <a:r>
              <a:rPr lang="en-US" sz="4000" b="1" dirty="0" smtClean="0">
                <a:latin typeface="Cambria" panose="02040503050406030204" pitchFamily="18" charset="0"/>
              </a:rPr>
              <a:t>?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>
            <a:fillRect/>
          </a:stretch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>
            <a:fillRect/>
          </a:stretch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>
            <a:fillRect/>
          </a:stretch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Presentation</Application>
  <PresentationFormat>On-screen Show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Cambria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2016-12-20T13:39:00Z</dcterms:created>
  <dcterms:modified xsi:type="dcterms:W3CDTF">2022-06-03T04:32:14Z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3A63FF211D194F1ABAE81F1A9DBDB047</vt:lpwstr>
  </property>
  <property fmtid="{D5CDD505-2E9C-101B-9397-08002B2CF9AE}" pid="3" name="KSOProductBuildVer">
    <vt:lpwstr>1033-11.2.0.11130</vt:lpwstr>
  </property>
</Properties>
</file>