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1" r:id="rId3"/>
    <p:sldId id="279" r:id="rId4"/>
    <p:sldId id="259" r:id="rId5"/>
    <p:sldId id="264" r:id="rId6"/>
    <p:sldId id="261" r:id="rId7"/>
    <p:sldId id="262" r:id="rId8"/>
    <p:sldId id="256" r:id="rId9"/>
    <p:sldId id="257" r:id="rId10"/>
    <p:sldId id="272" r:id="rId11"/>
    <p:sldId id="275" r:id="rId12"/>
    <p:sldId id="274" r:id="rId13"/>
    <p:sldId id="276" r:id="rId14"/>
    <p:sldId id="273" r:id="rId15"/>
    <p:sldId id="277" r:id="rId16"/>
    <p:sldId id="283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8000"/>
    <a:srgbClr val="00FF99"/>
    <a:srgbClr val="CC3399"/>
    <a:srgbClr val="00CC00"/>
    <a:srgbClr val="003399"/>
    <a:srgbClr val="CCCC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847ED-E2FD-49B7-83EB-EF097BA1622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BE1C2-6F50-48AC-A630-192919D711A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4094E-EA49-468F-8BA5-804EF488583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69C07-ADBF-4BE8-9651-D2C3A7893A9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75986-FAA8-4C9B-AA3C-95372829FFD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80659-1222-4E39-8B89-8D528180085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580B5-382E-4FFB-9B47-137F3B817CB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B89F7-6718-4CB2-BBFD-626AFE5946F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C759E-B6A7-41F9-B54E-50046201FA9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ECAFE-45E7-403E-A48E-2E66AD3F6F7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84815-4F01-4B9C-ADB1-1FBFC3BE6FE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08E3BC09-F8C6-4654-A59D-A998F9BBB6E7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/>
          <p:cNvSpPr/>
          <p:nvPr/>
        </p:nvSpPr>
        <p:spPr>
          <a:xfrm>
            <a:off x="934085" y="394335"/>
            <a:ext cx="7879715" cy="1357630"/>
          </a:xfrm>
          <a:prstGeom prst="hear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 eaLnBrk="1" hangingPunct="1">
              <a:defRPr/>
            </a:pPr>
            <a:r>
              <a:rPr lang="en-US" altLang="vi-VN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 &amp; ĐT</a:t>
            </a:r>
            <a:r>
              <a:rPr lang="vi-VN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QUẬN LONG BIÊN</a:t>
            </a:r>
            <a:endParaRPr lang="vi-VN" sz="2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vi-VN" sz="2200" dirty="0">
                <a:solidFill>
                  <a:srgbClr val="7030A0"/>
                </a:solidFill>
                <a:latin typeface="Times New Roman" panose="02020603050405020304"/>
                <a:cs typeface="Times New Roman" panose="02020603050405020304"/>
              </a:rPr>
              <a:t>TRƯỜNG MẦM NON </a:t>
            </a:r>
            <a:r>
              <a:rPr lang="en-US" altLang="vi-VN" sz="2200" dirty="0">
                <a:solidFill>
                  <a:srgbClr val="7030A0"/>
                </a:solidFill>
                <a:latin typeface="Times New Roman" panose="02020603050405020304"/>
                <a:cs typeface="Times New Roman" panose="02020603050405020304"/>
              </a:rPr>
              <a:t>PHÚC ĐỒNG</a:t>
            </a:r>
            <a:endParaRPr lang="en-US" altLang="vi-VN" sz="2200" dirty="0">
              <a:solidFill>
                <a:srgbClr val="7030A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1" name="Hộp Văn bản 10"/>
          <p:cNvSpPr txBox="1"/>
          <p:nvPr/>
        </p:nvSpPr>
        <p:spPr>
          <a:xfrm>
            <a:off x="771525" y="2514600"/>
            <a:ext cx="7956550" cy="19380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     LĨNH VỰC PHÁT TRIỂN NHẬN THỨC</a:t>
            </a:r>
            <a:endParaRPr lang="vi-VN" sz="3200" b="1" dirty="0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  <a:p>
            <a:endParaRPr lang="vi-VN" sz="2400" b="1" dirty="0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  <a:p>
            <a:r>
              <a:rPr lang="en-US" altLang="vi-VN" sz="24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Đề tài: 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PHÂN BIỆT HÌNH TRÒN,TAM GIÁC,VUÔNG</a:t>
            </a:r>
            <a:endParaRPr lang="vi-VN" sz="2000" b="1" dirty="0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  <a:p>
            <a:r>
              <a:rPr lang="vi-VN" sz="20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LỨA TUỔI: MGB</a:t>
            </a:r>
            <a:endParaRPr lang="vi-VN" sz="2000" b="1" dirty="0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  <a:p>
            <a:r>
              <a:rPr lang="vi-VN" sz="20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GV: </a:t>
            </a:r>
            <a:r>
              <a:rPr lang="en-US" altLang="vi-VN" sz="20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CHU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THỊ </a:t>
            </a:r>
            <a:r>
              <a:rPr lang="en-US" altLang="vi-VN" sz="20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YẾN</a:t>
            </a:r>
            <a:endParaRPr lang="en-US" altLang="vi-VN" sz="2000" b="1" dirty="0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4" name="Picture 3" descr="z2926065720129_fcfa0b9fdd2a67b02fba06aa78d0f7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524000"/>
            <a:ext cx="812165" cy="782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7315200" y="3200400"/>
            <a:ext cx="1257300" cy="685800"/>
          </a:xfrm>
          <a:prstGeom prst="rect">
            <a:avLst/>
          </a:prstGeom>
          <a:solidFill>
            <a:srgbClr val="FF00FF"/>
          </a:solid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1" name="Oval 5"/>
          <p:cNvSpPr>
            <a:spLocks noChangeArrowheads="1"/>
          </p:cNvSpPr>
          <p:nvPr/>
        </p:nvSpPr>
        <p:spPr bwMode="auto">
          <a:xfrm>
            <a:off x="3505200" y="3276600"/>
            <a:ext cx="685800" cy="6858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2" name="AutoShape 6"/>
          <p:cNvSpPr>
            <a:spLocks noChangeArrowheads="1"/>
          </p:cNvSpPr>
          <p:nvPr/>
        </p:nvSpPr>
        <p:spPr bwMode="auto">
          <a:xfrm>
            <a:off x="4267200" y="3101975"/>
            <a:ext cx="860425" cy="860425"/>
          </a:xfrm>
          <a:prstGeom prst="triangle">
            <a:avLst>
              <a:gd name="adj" fmla="val 50000"/>
            </a:avLst>
          </a:prstGeom>
          <a:solidFill>
            <a:srgbClr val="99CC00"/>
          </a:solid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12293" name="Oval 7"/>
          <p:cNvSpPr>
            <a:spLocks noChangeArrowheads="1"/>
          </p:cNvSpPr>
          <p:nvPr/>
        </p:nvSpPr>
        <p:spPr bwMode="auto">
          <a:xfrm>
            <a:off x="6553200" y="3200400"/>
            <a:ext cx="685800" cy="6858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2294" name="Group 8"/>
          <p:cNvGrpSpPr/>
          <p:nvPr/>
        </p:nvGrpSpPr>
        <p:grpSpPr bwMode="auto">
          <a:xfrm>
            <a:off x="6477000" y="1676400"/>
            <a:ext cx="2133600" cy="3733800"/>
            <a:chOff x="480" y="1392"/>
            <a:chExt cx="864" cy="1584"/>
          </a:xfrm>
        </p:grpSpPr>
        <p:sp>
          <p:nvSpPr>
            <p:cNvPr id="12299" name="Rectangle 9"/>
            <p:cNvSpPr>
              <a:spLocks noChangeArrowheads="1"/>
            </p:cNvSpPr>
            <p:nvPr/>
          </p:nvSpPr>
          <p:spPr bwMode="auto">
            <a:xfrm>
              <a:off x="480" y="1392"/>
              <a:ext cx="864" cy="15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4000" b="1"/>
                <a:t>       </a:t>
              </a:r>
              <a:endParaRPr lang="en-US" altLang="en-US" sz="4000" b="1"/>
            </a:p>
          </p:txBody>
        </p:sp>
        <p:sp>
          <p:nvSpPr>
            <p:cNvPr id="12300" name="Text Box 10"/>
            <p:cNvSpPr txBox="1">
              <a:spLocks noChangeArrowheads="1"/>
            </p:cNvSpPr>
            <p:nvPr/>
          </p:nvSpPr>
          <p:spPr bwMode="auto">
            <a:xfrm>
              <a:off x="528" y="1968"/>
              <a:ext cx="189" cy="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000" b="1">
                  <a:solidFill>
                    <a:srgbClr val="0033CC"/>
                  </a:solidFill>
                </a:rPr>
                <a:t>3</a:t>
              </a:r>
              <a:endParaRPr lang="en-US" altLang="en-US" sz="4000" b="1">
                <a:solidFill>
                  <a:srgbClr val="0033CC"/>
                </a:solidFill>
              </a:endParaRPr>
            </a:p>
            <a:p>
              <a:pPr eaLnBrk="1" hangingPunct="1"/>
              <a:endParaRPr lang="en-US" altLang="en-US" sz="4000" b="1">
                <a:solidFill>
                  <a:srgbClr val="CCCCFF"/>
                </a:solidFill>
              </a:endParaRPr>
            </a:p>
          </p:txBody>
        </p:sp>
        <p:sp>
          <p:nvSpPr>
            <p:cNvPr id="12301" name="Line 11"/>
            <p:cNvSpPr>
              <a:spLocks noChangeShapeType="1"/>
            </p:cNvSpPr>
            <p:nvPr/>
          </p:nvSpPr>
          <p:spPr bwMode="auto">
            <a:xfrm>
              <a:off x="912" y="1392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88" name="Group 12"/>
          <p:cNvGrpSpPr/>
          <p:nvPr/>
        </p:nvGrpSpPr>
        <p:grpSpPr bwMode="auto">
          <a:xfrm>
            <a:off x="3352800" y="1676400"/>
            <a:ext cx="2133600" cy="3733800"/>
            <a:chOff x="480" y="1392"/>
            <a:chExt cx="864" cy="1584"/>
          </a:xfrm>
        </p:grpSpPr>
        <p:sp>
          <p:nvSpPr>
            <p:cNvPr id="12296" name="Rectangle 13"/>
            <p:cNvSpPr>
              <a:spLocks noChangeArrowheads="1"/>
            </p:cNvSpPr>
            <p:nvPr/>
          </p:nvSpPr>
          <p:spPr bwMode="auto">
            <a:xfrm>
              <a:off x="480" y="1392"/>
              <a:ext cx="864" cy="1584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4000" b="1"/>
                <a:t>       </a:t>
              </a:r>
              <a:endParaRPr lang="en-US" altLang="en-US" sz="4000" b="1"/>
            </a:p>
          </p:txBody>
        </p:sp>
        <p:sp>
          <p:nvSpPr>
            <p:cNvPr id="12297" name="Text Box 14"/>
            <p:cNvSpPr txBox="1">
              <a:spLocks noChangeArrowheads="1"/>
            </p:cNvSpPr>
            <p:nvPr/>
          </p:nvSpPr>
          <p:spPr bwMode="auto">
            <a:xfrm>
              <a:off x="528" y="1968"/>
              <a:ext cx="189" cy="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000" b="1">
                  <a:solidFill>
                    <a:srgbClr val="FFFF00"/>
                  </a:solidFill>
                </a:rPr>
                <a:t>2</a:t>
              </a:r>
              <a:endParaRPr lang="en-US" altLang="en-US" sz="4000" b="1">
                <a:solidFill>
                  <a:srgbClr val="FFFF00"/>
                </a:solidFill>
              </a:endParaRPr>
            </a:p>
            <a:p>
              <a:pPr eaLnBrk="1" hangingPunct="1"/>
              <a:endParaRPr lang="en-US" altLang="en-US" sz="4000" b="1">
                <a:solidFill>
                  <a:srgbClr val="CCCCFF"/>
                </a:solidFill>
              </a:endParaRPr>
            </a:p>
          </p:txBody>
        </p:sp>
        <p:sp>
          <p:nvSpPr>
            <p:cNvPr id="12298" name="Line 15"/>
            <p:cNvSpPr>
              <a:spLocks noChangeShapeType="1"/>
            </p:cNvSpPr>
            <p:nvPr/>
          </p:nvSpPr>
          <p:spPr bwMode="auto">
            <a:xfrm>
              <a:off x="912" y="1392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val 2"/>
          <p:cNvSpPr>
            <a:spLocks noChangeArrowheads="1"/>
          </p:cNvSpPr>
          <p:nvPr/>
        </p:nvSpPr>
        <p:spPr bwMode="auto">
          <a:xfrm>
            <a:off x="914400" y="2362200"/>
            <a:ext cx="2743200" cy="27432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4419600" y="1524000"/>
            <a:ext cx="3438525" cy="3438525"/>
          </a:xfrm>
          <a:prstGeom prst="triangle">
            <a:avLst>
              <a:gd name="adj" fmla="val 50000"/>
            </a:avLst>
          </a:prstGeom>
          <a:solidFill>
            <a:srgbClr val="99CC00"/>
          </a:solid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7315200" y="3200400"/>
            <a:ext cx="1257300" cy="685800"/>
          </a:xfrm>
          <a:prstGeom prst="rect">
            <a:avLst/>
          </a:prstGeom>
          <a:solidFill>
            <a:srgbClr val="FF00FF"/>
          </a:solid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9" name="Oval 7"/>
          <p:cNvSpPr>
            <a:spLocks noChangeArrowheads="1"/>
          </p:cNvSpPr>
          <p:nvPr/>
        </p:nvSpPr>
        <p:spPr bwMode="auto">
          <a:xfrm>
            <a:off x="6553200" y="3200400"/>
            <a:ext cx="685800" cy="6858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5608" name="Group 8"/>
          <p:cNvGrpSpPr/>
          <p:nvPr/>
        </p:nvGrpSpPr>
        <p:grpSpPr bwMode="auto">
          <a:xfrm>
            <a:off x="6477000" y="1676400"/>
            <a:ext cx="2133600" cy="3733800"/>
            <a:chOff x="480" y="1392"/>
            <a:chExt cx="864" cy="1584"/>
          </a:xfrm>
        </p:grpSpPr>
        <p:sp>
          <p:nvSpPr>
            <p:cNvPr id="14341" name="Rectangle 9"/>
            <p:cNvSpPr>
              <a:spLocks noChangeArrowheads="1"/>
            </p:cNvSpPr>
            <p:nvPr/>
          </p:nvSpPr>
          <p:spPr bwMode="auto">
            <a:xfrm>
              <a:off x="480" y="1392"/>
              <a:ext cx="864" cy="15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4000" b="1"/>
                <a:t>       </a:t>
              </a:r>
              <a:endParaRPr lang="en-US" altLang="en-US" sz="4000" b="1"/>
            </a:p>
          </p:txBody>
        </p:sp>
        <p:sp>
          <p:nvSpPr>
            <p:cNvPr id="14342" name="Text Box 10"/>
            <p:cNvSpPr txBox="1">
              <a:spLocks noChangeArrowheads="1"/>
            </p:cNvSpPr>
            <p:nvPr/>
          </p:nvSpPr>
          <p:spPr bwMode="auto">
            <a:xfrm>
              <a:off x="528" y="1968"/>
              <a:ext cx="189" cy="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000" b="1">
                  <a:solidFill>
                    <a:srgbClr val="0033CC"/>
                  </a:solidFill>
                </a:rPr>
                <a:t>3</a:t>
              </a:r>
              <a:endParaRPr lang="en-US" altLang="en-US" sz="4000" b="1">
                <a:solidFill>
                  <a:srgbClr val="0033CC"/>
                </a:solidFill>
              </a:endParaRPr>
            </a:p>
            <a:p>
              <a:pPr eaLnBrk="1" hangingPunct="1"/>
              <a:endParaRPr lang="en-US" altLang="en-US" sz="4000" b="1">
                <a:solidFill>
                  <a:srgbClr val="CCCCFF"/>
                </a:solidFill>
              </a:endParaRPr>
            </a:p>
          </p:txBody>
        </p:sp>
        <p:sp>
          <p:nvSpPr>
            <p:cNvPr id="14343" name="Line 11"/>
            <p:cNvSpPr>
              <a:spLocks noChangeShapeType="1"/>
            </p:cNvSpPr>
            <p:nvPr/>
          </p:nvSpPr>
          <p:spPr bwMode="auto">
            <a:xfrm>
              <a:off x="912" y="1392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457200" y="2362200"/>
            <a:ext cx="2743200" cy="274161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581400" y="2362200"/>
            <a:ext cx="5029200" cy="2741613"/>
          </a:xfrm>
          <a:prstGeom prst="rect">
            <a:avLst/>
          </a:prstGeom>
          <a:solidFill>
            <a:srgbClr val="FF00FF"/>
          </a:solid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2"/>
          <p:cNvSpPr>
            <a:spLocks noChangeArrowheads="1"/>
          </p:cNvSpPr>
          <p:nvPr/>
        </p:nvSpPr>
        <p:spPr bwMode="auto">
          <a:xfrm>
            <a:off x="1752600" y="762000"/>
            <a:ext cx="1371600" cy="13716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343400" y="2743200"/>
            <a:ext cx="1371600" cy="1371600"/>
          </a:xfrm>
          <a:prstGeom prst="rect">
            <a:avLst/>
          </a:prstGeom>
          <a:solidFill>
            <a:srgbClr val="00FFFF"/>
          </a:solidFill>
          <a:ln w="38100">
            <a:solidFill>
              <a:schemeClr val="tx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4224338" y="609600"/>
            <a:ext cx="1719262" cy="1719263"/>
          </a:xfrm>
          <a:prstGeom prst="triangle">
            <a:avLst>
              <a:gd name="adj" fmla="val 50000"/>
            </a:avLst>
          </a:prstGeom>
          <a:solidFill>
            <a:srgbClr val="99CC00"/>
          </a:solid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810000" y="4648200"/>
            <a:ext cx="2514600" cy="1371600"/>
          </a:xfrm>
          <a:prstGeom prst="rect">
            <a:avLst/>
          </a:prstGeom>
          <a:solidFill>
            <a:srgbClr val="FF00FF"/>
          </a:solid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thank you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635" cy="68580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1" name="WordArt 5"/>
          <p:cNvSpPr>
            <a:spLocks noChangeArrowheads="1" noChangeShapeType="1" noTextEdit="1"/>
          </p:cNvSpPr>
          <p:nvPr/>
        </p:nvSpPr>
        <p:spPr bwMode="auto">
          <a:xfrm>
            <a:off x="1600200" y="914400"/>
            <a:ext cx="6400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412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 vui học</a:t>
            </a:r>
            <a:endParaRPr lang="en-US" sz="3600" b="1" kern="10">
              <a:ln w="12700">
                <a:solidFill>
                  <a:srgbClr val="EAEAEA"/>
                </a:solidFill>
                <a:rou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87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3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4" dur="25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7" name="Group 67"/>
          <p:cNvGrpSpPr/>
          <p:nvPr/>
        </p:nvGrpSpPr>
        <p:grpSpPr bwMode="auto">
          <a:xfrm>
            <a:off x="1905000" y="3276600"/>
            <a:ext cx="5105400" cy="2590800"/>
            <a:chOff x="1200" y="2064"/>
            <a:chExt cx="3216" cy="1632"/>
          </a:xfrm>
        </p:grpSpPr>
        <p:sp>
          <p:nvSpPr>
            <p:cNvPr id="5151" name="Rectangle 19"/>
            <p:cNvSpPr>
              <a:spLocks noChangeArrowheads="1"/>
            </p:cNvSpPr>
            <p:nvPr/>
          </p:nvSpPr>
          <p:spPr bwMode="auto">
            <a:xfrm>
              <a:off x="1776" y="2688"/>
              <a:ext cx="1056" cy="624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2" name="Rectangle 20"/>
            <p:cNvSpPr>
              <a:spLocks noChangeArrowheads="1"/>
            </p:cNvSpPr>
            <p:nvPr/>
          </p:nvSpPr>
          <p:spPr bwMode="auto">
            <a:xfrm rot="5400000">
              <a:off x="936" y="2520"/>
              <a:ext cx="1056" cy="528"/>
            </a:xfrm>
            <a:prstGeom prst="rect">
              <a:avLst/>
            </a:prstGeom>
            <a:solidFill>
              <a:srgbClr val="993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3" name="Oval 21"/>
            <p:cNvSpPr>
              <a:spLocks noChangeArrowheads="1"/>
            </p:cNvSpPr>
            <p:nvPr/>
          </p:nvSpPr>
          <p:spPr bwMode="auto">
            <a:xfrm>
              <a:off x="2112" y="3312"/>
              <a:ext cx="288" cy="28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4" name="Oval 22"/>
            <p:cNvSpPr>
              <a:spLocks noChangeArrowheads="1"/>
            </p:cNvSpPr>
            <p:nvPr/>
          </p:nvSpPr>
          <p:spPr bwMode="auto">
            <a:xfrm>
              <a:off x="1296" y="3312"/>
              <a:ext cx="288" cy="28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5" name="Rectangle 23"/>
            <p:cNvSpPr>
              <a:spLocks noChangeArrowheads="1"/>
            </p:cNvSpPr>
            <p:nvPr/>
          </p:nvSpPr>
          <p:spPr bwMode="auto">
            <a:xfrm rot="5400000">
              <a:off x="1200" y="2736"/>
              <a:ext cx="48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6" name="Rectangle 59"/>
            <p:cNvSpPr>
              <a:spLocks noChangeArrowheads="1"/>
            </p:cNvSpPr>
            <p:nvPr/>
          </p:nvSpPr>
          <p:spPr bwMode="auto">
            <a:xfrm rot="5400000">
              <a:off x="1200" y="2736"/>
              <a:ext cx="480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CCCC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7" name="AutoShape 60"/>
            <p:cNvSpPr>
              <a:spLocks noChangeArrowheads="1"/>
            </p:cNvSpPr>
            <p:nvPr/>
          </p:nvSpPr>
          <p:spPr bwMode="auto">
            <a:xfrm rot="-4824648">
              <a:off x="3052" y="2542"/>
              <a:ext cx="720" cy="240"/>
            </a:xfrm>
            <a:prstGeom prst="flowChartExtra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8" name="AutoShape 61"/>
            <p:cNvSpPr>
              <a:spLocks noChangeArrowheads="1"/>
            </p:cNvSpPr>
            <p:nvPr/>
          </p:nvSpPr>
          <p:spPr bwMode="auto">
            <a:xfrm rot="5775044">
              <a:off x="3458" y="2448"/>
              <a:ext cx="1008" cy="240"/>
            </a:xfrm>
            <a:prstGeom prst="flowChartExtra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9" name="AutoShape 62"/>
            <p:cNvSpPr>
              <a:spLocks noChangeArrowheads="1"/>
            </p:cNvSpPr>
            <p:nvPr/>
          </p:nvSpPr>
          <p:spPr bwMode="auto">
            <a:xfrm rot="10800000">
              <a:off x="3120" y="3024"/>
              <a:ext cx="1296" cy="672"/>
            </a:xfrm>
            <a:prstGeom prst="flowChartExtra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5186" name="Group 66"/>
          <p:cNvGrpSpPr/>
          <p:nvPr/>
        </p:nvGrpSpPr>
        <p:grpSpPr bwMode="auto">
          <a:xfrm>
            <a:off x="1295400" y="685800"/>
            <a:ext cx="6324600" cy="2133600"/>
            <a:chOff x="816" y="432"/>
            <a:chExt cx="3984" cy="1344"/>
          </a:xfrm>
        </p:grpSpPr>
        <p:sp>
          <p:nvSpPr>
            <p:cNvPr id="5124" name="Rectangle 5"/>
            <p:cNvSpPr>
              <a:spLocks noChangeArrowheads="1"/>
            </p:cNvSpPr>
            <p:nvPr/>
          </p:nvSpPr>
          <p:spPr bwMode="auto">
            <a:xfrm rot="5400000">
              <a:off x="1560" y="696"/>
              <a:ext cx="1056" cy="528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25" name="Oval 7"/>
            <p:cNvSpPr>
              <a:spLocks noChangeArrowheads="1"/>
            </p:cNvSpPr>
            <p:nvPr/>
          </p:nvSpPr>
          <p:spPr bwMode="auto">
            <a:xfrm>
              <a:off x="1920" y="1488"/>
              <a:ext cx="288" cy="28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26" name="Rectangle 8"/>
            <p:cNvSpPr>
              <a:spLocks noChangeArrowheads="1"/>
            </p:cNvSpPr>
            <p:nvPr/>
          </p:nvSpPr>
          <p:spPr bwMode="auto">
            <a:xfrm rot="5400000">
              <a:off x="1824" y="912"/>
              <a:ext cx="480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CCCC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27" name="Rectangle 9"/>
            <p:cNvSpPr>
              <a:spLocks noChangeArrowheads="1"/>
            </p:cNvSpPr>
            <p:nvPr/>
          </p:nvSpPr>
          <p:spPr bwMode="auto">
            <a:xfrm>
              <a:off x="2352" y="1104"/>
              <a:ext cx="240" cy="144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28" name="Rectangle 10"/>
            <p:cNvSpPr>
              <a:spLocks noChangeArrowheads="1"/>
            </p:cNvSpPr>
            <p:nvPr/>
          </p:nvSpPr>
          <p:spPr bwMode="auto">
            <a:xfrm>
              <a:off x="2592" y="912"/>
              <a:ext cx="576" cy="576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29" name="Rectangle 11"/>
            <p:cNvSpPr>
              <a:spLocks noChangeArrowheads="1"/>
            </p:cNvSpPr>
            <p:nvPr/>
          </p:nvSpPr>
          <p:spPr bwMode="auto">
            <a:xfrm>
              <a:off x="3168" y="1104"/>
              <a:ext cx="240" cy="144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0" name="Oval 15"/>
            <p:cNvSpPr>
              <a:spLocks noChangeArrowheads="1"/>
            </p:cNvSpPr>
            <p:nvPr/>
          </p:nvSpPr>
          <p:spPr bwMode="auto">
            <a:xfrm>
              <a:off x="2736" y="1488"/>
              <a:ext cx="288" cy="28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1" name="Oval 16"/>
            <p:cNvSpPr>
              <a:spLocks noChangeArrowheads="1"/>
            </p:cNvSpPr>
            <p:nvPr/>
          </p:nvSpPr>
          <p:spPr bwMode="auto">
            <a:xfrm>
              <a:off x="3552" y="1488"/>
              <a:ext cx="288" cy="28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2" name="Oval 17"/>
            <p:cNvSpPr>
              <a:spLocks noChangeArrowheads="1"/>
            </p:cNvSpPr>
            <p:nvPr/>
          </p:nvSpPr>
          <p:spPr bwMode="auto">
            <a:xfrm>
              <a:off x="4368" y="1488"/>
              <a:ext cx="288" cy="28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3" name="Rectangle 18"/>
            <p:cNvSpPr>
              <a:spLocks noChangeArrowheads="1"/>
            </p:cNvSpPr>
            <p:nvPr/>
          </p:nvSpPr>
          <p:spPr bwMode="auto">
            <a:xfrm rot="5400000">
              <a:off x="1104" y="768"/>
              <a:ext cx="384" cy="192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4" name="Rectangle 32"/>
            <p:cNvSpPr>
              <a:spLocks noChangeArrowheads="1"/>
            </p:cNvSpPr>
            <p:nvPr/>
          </p:nvSpPr>
          <p:spPr bwMode="auto">
            <a:xfrm rot="5400000">
              <a:off x="2784" y="1104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5" name="Rectangle 41"/>
            <p:cNvSpPr>
              <a:spLocks noChangeArrowheads="1"/>
            </p:cNvSpPr>
            <p:nvPr/>
          </p:nvSpPr>
          <p:spPr bwMode="auto">
            <a:xfrm>
              <a:off x="2352" y="1104"/>
              <a:ext cx="240" cy="144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6" name="Rectangle 42"/>
            <p:cNvSpPr>
              <a:spLocks noChangeArrowheads="1"/>
            </p:cNvSpPr>
            <p:nvPr/>
          </p:nvSpPr>
          <p:spPr bwMode="auto">
            <a:xfrm>
              <a:off x="2592" y="912"/>
              <a:ext cx="576" cy="576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7" name="Rectangle 43"/>
            <p:cNvSpPr>
              <a:spLocks noChangeArrowheads="1"/>
            </p:cNvSpPr>
            <p:nvPr/>
          </p:nvSpPr>
          <p:spPr bwMode="auto">
            <a:xfrm>
              <a:off x="3168" y="1104"/>
              <a:ext cx="240" cy="144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8" name="Rectangle 44"/>
            <p:cNvSpPr>
              <a:spLocks noChangeArrowheads="1"/>
            </p:cNvSpPr>
            <p:nvPr/>
          </p:nvSpPr>
          <p:spPr bwMode="auto">
            <a:xfrm rot="5400000">
              <a:off x="2784" y="1104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9" name="Rectangle 45"/>
            <p:cNvSpPr>
              <a:spLocks noChangeArrowheads="1"/>
            </p:cNvSpPr>
            <p:nvPr/>
          </p:nvSpPr>
          <p:spPr bwMode="auto">
            <a:xfrm>
              <a:off x="3408" y="912"/>
              <a:ext cx="576" cy="576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0" name="Rectangle 46"/>
            <p:cNvSpPr>
              <a:spLocks noChangeArrowheads="1"/>
            </p:cNvSpPr>
            <p:nvPr/>
          </p:nvSpPr>
          <p:spPr bwMode="auto">
            <a:xfrm>
              <a:off x="3984" y="1104"/>
              <a:ext cx="240" cy="144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1" name="Rectangle 47"/>
            <p:cNvSpPr>
              <a:spLocks noChangeArrowheads="1"/>
            </p:cNvSpPr>
            <p:nvPr/>
          </p:nvSpPr>
          <p:spPr bwMode="auto">
            <a:xfrm rot="5400000">
              <a:off x="3600" y="1104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2" name="Rectangle 48"/>
            <p:cNvSpPr>
              <a:spLocks noChangeArrowheads="1"/>
            </p:cNvSpPr>
            <p:nvPr/>
          </p:nvSpPr>
          <p:spPr bwMode="auto">
            <a:xfrm>
              <a:off x="3408" y="912"/>
              <a:ext cx="576" cy="576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3" name="Rectangle 49"/>
            <p:cNvSpPr>
              <a:spLocks noChangeArrowheads="1"/>
            </p:cNvSpPr>
            <p:nvPr/>
          </p:nvSpPr>
          <p:spPr bwMode="auto">
            <a:xfrm>
              <a:off x="3984" y="1104"/>
              <a:ext cx="240" cy="144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4" name="Rectangle 50"/>
            <p:cNvSpPr>
              <a:spLocks noChangeArrowheads="1"/>
            </p:cNvSpPr>
            <p:nvPr/>
          </p:nvSpPr>
          <p:spPr bwMode="auto">
            <a:xfrm rot="5400000">
              <a:off x="3600" y="1104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5" name="Rectangle 51"/>
            <p:cNvSpPr>
              <a:spLocks noChangeArrowheads="1"/>
            </p:cNvSpPr>
            <p:nvPr/>
          </p:nvSpPr>
          <p:spPr bwMode="auto">
            <a:xfrm>
              <a:off x="4224" y="912"/>
              <a:ext cx="576" cy="576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6" name="Rectangle 53"/>
            <p:cNvSpPr>
              <a:spLocks noChangeArrowheads="1"/>
            </p:cNvSpPr>
            <p:nvPr/>
          </p:nvSpPr>
          <p:spPr bwMode="auto">
            <a:xfrm rot="5400000">
              <a:off x="4416" y="1104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7" name="Rectangle 54"/>
            <p:cNvSpPr>
              <a:spLocks noChangeArrowheads="1"/>
            </p:cNvSpPr>
            <p:nvPr/>
          </p:nvSpPr>
          <p:spPr bwMode="auto">
            <a:xfrm>
              <a:off x="4224" y="912"/>
              <a:ext cx="576" cy="576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8" name="Rectangle 56"/>
            <p:cNvSpPr>
              <a:spLocks noChangeArrowheads="1"/>
            </p:cNvSpPr>
            <p:nvPr/>
          </p:nvSpPr>
          <p:spPr bwMode="auto">
            <a:xfrm rot="5400000">
              <a:off x="4416" y="1104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9" name="Oval 63"/>
            <p:cNvSpPr>
              <a:spLocks noChangeArrowheads="1"/>
            </p:cNvSpPr>
            <p:nvPr/>
          </p:nvSpPr>
          <p:spPr bwMode="auto">
            <a:xfrm>
              <a:off x="1152" y="1488"/>
              <a:ext cx="288" cy="28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0" name="Rectangle 64"/>
            <p:cNvSpPr>
              <a:spLocks noChangeArrowheads="1"/>
            </p:cNvSpPr>
            <p:nvPr/>
          </p:nvSpPr>
          <p:spPr bwMode="auto">
            <a:xfrm>
              <a:off x="816" y="1056"/>
              <a:ext cx="960" cy="432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7"/>
          <p:cNvSpPr>
            <a:spLocks noChangeArrowheads="1"/>
          </p:cNvSpPr>
          <p:nvPr/>
        </p:nvSpPr>
        <p:spPr bwMode="auto">
          <a:xfrm rot="5400000">
            <a:off x="2476500" y="2400300"/>
            <a:ext cx="1676400" cy="838200"/>
          </a:xfrm>
          <a:prstGeom prst="rect">
            <a:avLst/>
          </a:prstGeom>
          <a:solidFill>
            <a:srgbClr val="008000"/>
          </a:solidFill>
          <a:ln w="38100">
            <a:solidFill>
              <a:srgbClr val="008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7" name="Oval 18"/>
          <p:cNvSpPr>
            <a:spLocks noChangeArrowheads="1"/>
          </p:cNvSpPr>
          <p:nvPr/>
        </p:nvSpPr>
        <p:spPr bwMode="auto">
          <a:xfrm>
            <a:off x="3048000" y="3657600"/>
            <a:ext cx="457200" cy="4572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8" name="Rectangle 19"/>
          <p:cNvSpPr>
            <a:spLocks noChangeArrowheads="1"/>
          </p:cNvSpPr>
          <p:nvPr/>
        </p:nvSpPr>
        <p:spPr bwMode="auto">
          <a:xfrm rot="5400000">
            <a:off x="2895600" y="2743200"/>
            <a:ext cx="762000" cy="304800"/>
          </a:xfrm>
          <a:prstGeom prst="rect">
            <a:avLst/>
          </a:prstGeom>
          <a:solidFill>
            <a:srgbClr val="FFFF00"/>
          </a:solidFill>
          <a:ln w="38100">
            <a:solidFill>
              <a:srgbClr val="CCCC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9" name="Rectangle 20"/>
          <p:cNvSpPr>
            <a:spLocks noChangeArrowheads="1"/>
          </p:cNvSpPr>
          <p:nvPr/>
        </p:nvSpPr>
        <p:spPr bwMode="auto">
          <a:xfrm>
            <a:off x="3733800" y="3048000"/>
            <a:ext cx="381000" cy="2286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0" name="Rectangle 21"/>
          <p:cNvSpPr>
            <a:spLocks noChangeArrowheads="1"/>
          </p:cNvSpPr>
          <p:nvPr/>
        </p:nvSpPr>
        <p:spPr bwMode="auto">
          <a:xfrm>
            <a:off x="4114800" y="2743200"/>
            <a:ext cx="914400" cy="914400"/>
          </a:xfrm>
          <a:prstGeom prst="rect">
            <a:avLst/>
          </a:prstGeom>
          <a:solidFill>
            <a:srgbClr val="008000"/>
          </a:solidFill>
          <a:ln w="38100">
            <a:solidFill>
              <a:srgbClr val="008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1" name="Rectangle 22"/>
          <p:cNvSpPr>
            <a:spLocks noChangeArrowheads="1"/>
          </p:cNvSpPr>
          <p:nvPr/>
        </p:nvSpPr>
        <p:spPr bwMode="auto">
          <a:xfrm>
            <a:off x="5029200" y="3048000"/>
            <a:ext cx="381000" cy="2286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2" name="Oval 23"/>
          <p:cNvSpPr>
            <a:spLocks noChangeArrowheads="1"/>
          </p:cNvSpPr>
          <p:nvPr/>
        </p:nvSpPr>
        <p:spPr bwMode="auto">
          <a:xfrm>
            <a:off x="4343400" y="3657600"/>
            <a:ext cx="457200" cy="4572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3" name="Oval 24"/>
          <p:cNvSpPr>
            <a:spLocks noChangeArrowheads="1"/>
          </p:cNvSpPr>
          <p:nvPr/>
        </p:nvSpPr>
        <p:spPr bwMode="auto">
          <a:xfrm>
            <a:off x="5638800" y="3657600"/>
            <a:ext cx="457200" cy="4572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4" name="Oval 25"/>
          <p:cNvSpPr>
            <a:spLocks noChangeArrowheads="1"/>
          </p:cNvSpPr>
          <p:nvPr/>
        </p:nvSpPr>
        <p:spPr bwMode="auto">
          <a:xfrm>
            <a:off x="6934200" y="3657600"/>
            <a:ext cx="457200" cy="4572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5" name="Rectangle 26"/>
          <p:cNvSpPr>
            <a:spLocks noChangeArrowheads="1"/>
          </p:cNvSpPr>
          <p:nvPr/>
        </p:nvSpPr>
        <p:spPr bwMode="auto">
          <a:xfrm rot="5400000">
            <a:off x="1752600" y="2514600"/>
            <a:ext cx="609600" cy="304800"/>
          </a:xfrm>
          <a:prstGeom prst="rect">
            <a:avLst/>
          </a:prstGeom>
          <a:solidFill>
            <a:srgbClr val="008000"/>
          </a:solidFill>
          <a:ln w="38100">
            <a:solidFill>
              <a:srgbClr val="008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6" name="Rectangle 27"/>
          <p:cNvSpPr>
            <a:spLocks noChangeArrowheads="1"/>
          </p:cNvSpPr>
          <p:nvPr/>
        </p:nvSpPr>
        <p:spPr bwMode="auto">
          <a:xfrm rot="5400000">
            <a:off x="4419600" y="3048000"/>
            <a:ext cx="304800" cy="3048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8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7" name="Rectangle 28"/>
          <p:cNvSpPr>
            <a:spLocks noChangeArrowheads="1"/>
          </p:cNvSpPr>
          <p:nvPr/>
        </p:nvSpPr>
        <p:spPr bwMode="auto">
          <a:xfrm>
            <a:off x="3733800" y="3048000"/>
            <a:ext cx="381000" cy="2286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8" name="Rectangle 29"/>
          <p:cNvSpPr>
            <a:spLocks noChangeArrowheads="1"/>
          </p:cNvSpPr>
          <p:nvPr/>
        </p:nvSpPr>
        <p:spPr bwMode="auto">
          <a:xfrm>
            <a:off x="4114800" y="2743200"/>
            <a:ext cx="914400" cy="914400"/>
          </a:xfrm>
          <a:prstGeom prst="rect">
            <a:avLst/>
          </a:prstGeom>
          <a:solidFill>
            <a:srgbClr val="008000"/>
          </a:solidFill>
          <a:ln w="38100">
            <a:solidFill>
              <a:srgbClr val="008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9" name="Rectangle 30"/>
          <p:cNvSpPr>
            <a:spLocks noChangeArrowheads="1"/>
          </p:cNvSpPr>
          <p:nvPr/>
        </p:nvSpPr>
        <p:spPr bwMode="auto">
          <a:xfrm>
            <a:off x="5029200" y="3048000"/>
            <a:ext cx="381000" cy="2286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60" name="Rectangle 31"/>
          <p:cNvSpPr>
            <a:spLocks noChangeArrowheads="1"/>
          </p:cNvSpPr>
          <p:nvPr/>
        </p:nvSpPr>
        <p:spPr bwMode="auto">
          <a:xfrm rot="5400000">
            <a:off x="4419600" y="3048000"/>
            <a:ext cx="304800" cy="3048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8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61" name="Rectangle 32"/>
          <p:cNvSpPr>
            <a:spLocks noChangeArrowheads="1"/>
          </p:cNvSpPr>
          <p:nvPr/>
        </p:nvSpPr>
        <p:spPr bwMode="auto">
          <a:xfrm>
            <a:off x="5410200" y="2743200"/>
            <a:ext cx="914400" cy="914400"/>
          </a:xfrm>
          <a:prstGeom prst="rect">
            <a:avLst/>
          </a:prstGeom>
          <a:solidFill>
            <a:srgbClr val="008000"/>
          </a:solidFill>
          <a:ln w="38100">
            <a:solidFill>
              <a:srgbClr val="008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62" name="Rectangle 33"/>
          <p:cNvSpPr>
            <a:spLocks noChangeArrowheads="1"/>
          </p:cNvSpPr>
          <p:nvPr/>
        </p:nvSpPr>
        <p:spPr bwMode="auto">
          <a:xfrm>
            <a:off x="6324600" y="3048000"/>
            <a:ext cx="381000" cy="2286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63" name="Rectangle 34"/>
          <p:cNvSpPr>
            <a:spLocks noChangeArrowheads="1"/>
          </p:cNvSpPr>
          <p:nvPr/>
        </p:nvSpPr>
        <p:spPr bwMode="auto">
          <a:xfrm rot="5400000">
            <a:off x="5715000" y="3048000"/>
            <a:ext cx="304800" cy="3048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8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64" name="Rectangle 35"/>
          <p:cNvSpPr>
            <a:spLocks noChangeArrowheads="1"/>
          </p:cNvSpPr>
          <p:nvPr/>
        </p:nvSpPr>
        <p:spPr bwMode="auto">
          <a:xfrm>
            <a:off x="5410200" y="2743200"/>
            <a:ext cx="914400" cy="914400"/>
          </a:xfrm>
          <a:prstGeom prst="rect">
            <a:avLst/>
          </a:prstGeom>
          <a:solidFill>
            <a:srgbClr val="008000"/>
          </a:solidFill>
          <a:ln w="38100">
            <a:solidFill>
              <a:srgbClr val="008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65" name="Rectangle 36"/>
          <p:cNvSpPr>
            <a:spLocks noChangeArrowheads="1"/>
          </p:cNvSpPr>
          <p:nvPr/>
        </p:nvSpPr>
        <p:spPr bwMode="auto">
          <a:xfrm>
            <a:off x="6324600" y="3048000"/>
            <a:ext cx="381000" cy="2286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66" name="Rectangle 37"/>
          <p:cNvSpPr>
            <a:spLocks noChangeArrowheads="1"/>
          </p:cNvSpPr>
          <p:nvPr/>
        </p:nvSpPr>
        <p:spPr bwMode="auto">
          <a:xfrm rot="5400000">
            <a:off x="5715000" y="3048000"/>
            <a:ext cx="304800" cy="3048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8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67" name="Rectangle 38"/>
          <p:cNvSpPr>
            <a:spLocks noChangeArrowheads="1"/>
          </p:cNvSpPr>
          <p:nvPr/>
        </p:nvSpPr>
        <p:spPr bwMode="auto">
          <a:xfrm>
            <a:off x="6705600" y="2743200"/>
            <a:ext cx="914400" cy="914400"/>
          </a:xfrm>
          <a:prstGeom prst="rect">
            <a:avLst/>
          </a:prstGeom>
          <a:solidFill>
            <a:srgbClr val="008000"/>
          </a:solidFill>
          <a:ln w="38100">
            <a:solidFill>
              <a:srgbClr val="008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68" name="Rectangle 39"/>
          <p:cNvSpPr>
            <a:spLocks noChangeArrowheads="1"/>
          </p:cNvSpPr>
          <p:nvPr/>
        </p:nvSpPr>
        <p:spPr bwMode="auto">
          <a:xfrm rot="5400000">
            <a:off x="7010400" y="3048000"/>
            <a:ext cx="304800" cy="3048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8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69" name="Rectangle 40"/>
          <p:cNvSpPr>
            <a:spLocks noChangeArrowheads="1"/>
          </p:cNvSpPr>
          <p:nvPr/>
        </p:nvSpPr>
        <p:spPr bwMode="auto">
          <a:xfrm>
            <a:off x="6705600" y="2743200"/>
            <a:ext cx="914400" cy="914400"/>
          </a:xfrm>
          <a:prstGeom prst="rect">
            <a:avLst/>
          </a:prstGeom>
          <a:solidFill>
            <a:srgbClr val="008000"/>
          </a:solidFill>
          <a:ln w="38100">
            <a:solidFill>
              <a:srgbClr val="008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70" name="Rectangle 41"/>
          <p:cNvSpPr>
            <a:spLocks noChangeArrowheads="1"/>
          </p:cNvSpPr>
          <p:nvPr/>
        </p:nvSpPr>
        <p:spPr bwMode="auto">
          <a:xfrm rot="5400000">
            <a:off x="7010400" y="3048000"/>
            <a:ext cx="304800" cy="3048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8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71" name="Oval 42"/>
          <p:cNvSpPr>
            <a:spLocks noChangeArrowheads="1"/>
          </p:cNvSpPr>
          <p:nvPr/>
        </p:nvSpPr>
        <p:spPr bwMode="auto">
          <a:xfrm>
            <a:off x="1828800" y="3657600"/>
            <a:ext cx="457200" cy="4572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72" name="Rectangle 43"/>
          <p:cNvSpPr>
            <a:spLocks noChangeArrowheads="1"/>
          </p:cNvSpPr>
          <p:nvPr/>
        </p:nvSpPr>
        <p:spPr bwMode="auto">
          <a:xfrm>
            <a:off x="1295400" y="2971800"/>
            <a:ext cx="1524000" cy="685800"/>
          </a:xfrm>
          <a:prstGeom prst="rect">
            <a:avLst/>
          </a:prstGeom>
          <a:solidFill>
            <a:srgbClr val="008000"/>
          </a:solidFill>
          <a:ln w="38100">
            <a:solidFill>
              <a:srgbClr val="008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ChangeArrowheads="1"/>
          </p:cNvSpPr>
          <p:nvPr/>
        </p:nvSpPr>
        <p:spPr bwMode="auto">
          <a:xfrm>
            <a:off x="3962400" y="2819400"/>
            <a:ext cx="1676400" cy="9906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1" name="Rectangle 10"/>
          <p:cNvSpPr>
            <a:spLocks noChangeArrowheads="1"/>
          </p:cNvSpPr>
          <p:nvPr/>
        </p:nvSpPr>
        <p:spPr bwMode="auto">
          <a:xfrm rot="5400000">
            <a:off x="2628900" y="2552700"/>
            <a:ext cx="1676400" cy="838200"/>
          </a:xfrm>
          <a:prstGeom prst="rect">
            <a:avLst/>
          </a:pr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2" name="Oval 11"/>
          <p:cNvSpPr>
            <a:spLocks noChangeArrowheads="1"/>
          </p:cNvSpPr>
          <p:nvPr/>
        </p:nvSpPr>
        <p:spPr bwMode="auto">
          <a:xfrm>
            <a:off x="4495800" y="3810000"/>
            <a:ext cx="457200" cy="4572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3" name="Oval 12"/>
          <p:cNvSpPr>
            <a:spLocks noChangeArrowheads="1"/>
          </p:cNvSpPr>
          <p:nvPr/>
        </p:nvSpPr>
        <p:spPr bwMode="auto">
          <a:xfrm>
            <a:off x="3200400" y="3810000"/>
            <a:ext cx="457200" cy="4572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4" name="Rectangle 13"/>
          <p:cNvSpPr>
            <a:spLocks noChangeArrowheads="1"/>
          </p:cNvSpPr>
          <p:nvPr/>
        </p:nvSpPr>
        <p:spPr bwMode="auto">
          <a:xfrm rot="5400000">
            <a:off x="3048000" y="2895600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5" name="Rectangle 14"/>
          <p:cNvSpPr>
            <a:spLocks noChangeArrowheads="1"/>
          </p:cNvSpPr>
          <p:nvPr/>
        </p:nvSpPr>
        <p:spPr bwMode="auto">
          <a:xfrm rot="5400000">
            <a:off x="3048000" y="2895600"/>
            <a:ext cx="762000" cy="304800"/>
          </a:xfrm>
          <a:prstGeom prst="rect">
            <a:avLst/>
          </a:prstGeom>
          <a:solidFill>
            <a:srgbClr val="FFFF00"/>
          </a:solidFill>
          <a:ln w="38100">
            <a:solidFill>
              <a:srgbClr val="CCCC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2"/>
          <p:cNvSpPr>
            <a:spLocks noChangeArrowheads="1"/>
          </p:cNvSpPr>
          <p:nvPr/>
        </p:nvSpPr>
        <p:spPr bwMode="auto">
          <a:xfrm rot="-4824648">
            <a:off x="3168650" y="2740025"/>
            <a:ext cx="1143000" cy="381000"/>
          </a:xfrm>
          <a:prstGeom prst="flowChartExtra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5" name="AutoShape 13"/>
          <p:cNvSpPr>
            <a:spLocks noChangeArrowheads="1"/>
          </p:cNvSpPr>
          <p:nvPr/>
        </p:nvSpPr>
        <p:spPr bwMode="auto">
          <a:xfrm rot="5775044">
            <a:off x="3813175" y="2590800"/>
            <a:ext cx="1600200" cy="381000"/>
          </a:xfrm>
          <a:prstGeom prst="flowChartExtra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6" name="AutoShape 14"/>
          <p:cNvSpPr>
            <a:spLocks noChangeArrowheads="1"/>
          </p:cNvSpPr>
          <p:nvPr/>
        </p:nvSpPr>
        <p:spPr bwMode="auto">
          <a:xfrm rot="10800000">
            <a:off x="3276600" y="3505200"/>
            <a:ext cx="2057400" cy="1066800"/>
          </a:xfrm>
          <a:prstGeom prst="flowChartExtra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5"/>
          <p:cNvSpPr>
            <a:spLocks noChangeArrowheads="1"/>
          </p:cNvSpPr>
          <p:nvPr/>
        </p:nvSpPr>
        <p:spPr bwMode="auto">
          <a:xfrm>
            <a:off x="228600" y="2590800"/>
            <a:ext cx="1371600" cy="13716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4114800" y="2438400"/>
            <a:ext cx="1371600" cy="1371600"/>
          </a:xfrm>
          <a:prstGeom prst="rect">
            <a:avLst/>
          </a:prstGeom>
          <a:solidFill>
            <a:srgbClr val="00FFFF"/>
          </a:solidFill>
          <a:ln w="38100">
            <a:solidFill>
              <a:schemeClr val="tx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0" name="AutoShape 11"/>
          <p:cNvSpPr>
            <a:spLocks noChangeArrowheads="1"/>
          </p:cNvSpPr>
          <p:nvPr/>
        </p:nvSpPr>
        <p:spPr bwMode="auto">
          <a:xfrm>
            <a:off x="1981200" y="2133600"/>
            <a:ext cx="1719263" cy="1719263"/>
          </a:xfrm>
          <a:prstGeom prst="triangle">
            <a:avLst>
              <a:gd name="adj" fmla="val 50000"/>
            </a:avLst>
          </a:prstGeom>
          <a:solidFill>
            <a:srgbClr val="99CC00"/>
          </a:solid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9221" name="Rectangle 12"/>
          <p:cNvSpPr>
            <a:spLocks noChangeArrowheads="1"/>
          </p:cNvSpPr>
          <p:nvPr/>
        </p:nvSpPr>
        <p:spPr bwMode="auto">
          <a:xfrm>
            <a:off x="6172200" y="2438400"/>
            <a:ext cx="2514600" cy="1371600"/>
          </a:xfrm>
          <a:prstGeom prst="rect">
            <a:avLst/>
          </a:prstGeom>
          <a:solidFill>
            <a:srgbClr val="FF00FF"/>
          </a:solid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21"/>
          <p:cNvSpPr>
            <a:spLocks noChangeArrowheads="1"/>
          </p:cNvSpPr>
          <p:nvPr/>
        </p:nvSpPr>
        <p:spPr bwMode="auto">
          <a:xfrm>
            <a:off x="609600" y="3810000"/>
            <a:ext cx="685800" cy="6858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3" name="Rectangle 22"/>
          <p:cNvSpPr>
            <a:spLocks noChangeArrowheads="1"/>
          </p:cNvSpPr>
          <p:nvPr/>
        </p:nvSpPr>
        <p:spPr bwMode="auto">
          <a:xfrm>
            <a:off x="1447800" y="3810000"/>
            <a:ext cx="685800" cy="685800"/>
          </a:xfrm>
          <a:prstGeom prst="rect">
            <a:avLst/>
          </a:prstGeom>
          <a:solidFill>
            <a:srgbClr val="00FFFF"/>
          </a:solidFill>
          <a:ln w="38100">
            <a:solidFill>
              <a:schemeClr val="tx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4" name="Rectangle 24"/>
          <p:cNvSpPr>
            <a:spLocks noChangeArrowheads="1"/>
          </p:cNvSpPr>
          <p:nvPr/>
        </p:nvSpPr>
        <p:spPr bwMode="auto">
          <a:xfrm>
            <a:off x="7315200" y="3733800"/>
            <a:ext cx="1257300" cy="685800"/>
          </a:xfrm>
          <a:prstGeom prst="rect">
            <a:avLst/>
          </a:prstGeom>
          <a:solidFill>
            <a:srgbClr val="FF00FF"/>
          </a:solid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5" name="Oval 26"/>
          <p:cNvSpPr>
            <a:spLocks noChangeArrowheads="1"/>
          </p:cNvSpPr>
          <p:nvPr/>
        </p:nvSpPr>
        <p:spPr bwMode="auto">
          <a:xfrm>
            <a:off x="3505200" y="3810000"/>
            <a:ext cx="685800" cy="6858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6" name="AutoShape 28"/>
          <p:cNvSpPr>
            <a:spLocks noChangeArrowheads="1"/>
          </p:cNvSpPr>
          <p:nvPr/>
        </p:nvSpPr>
        <p:spPr bwMode="auto">
          <a:xfrm>
            <a:off x="4267200" y="3635375"/>
            <a:ext cx="860425" cy="860425"/>
          </a:xfrm>
          <a:prstGeom prst="triangle">
            <a:avLst>
              <a:gd name="adj" fmla="val 50000"/>
            </a:avLst>
          </a:prstGeom>
          <a:solidFill>
            <a:srgbClr val="99CC00"/>
          </a:solid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10247" name="Oval 29"/>
          <p:cNvSpPr>
            <a:spLocks noChangeArrowheads="1"/>
          </p:cNvSpPr>
          <p:nvPr/>
        </p:nvSpPr>
        <p:spPr bwMode="auto">
          <a:xfrm>
            <a:off x="6553200" y="3733800"/>
            <a:ext cx="685800" cy="6858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0248" name="Group 30"/>
          <p:cNvGrpSpPr/>
          <p:nvPr/>
        </p:nvGrpSpPr>
        <p:grpSpPr bwMode="auto">
          <a:xfrm>
            <a:off x="6477000" y="2209800"/>
            <a:ext cx="2133600" cy="3733800"/>
            <a:chOff x="480" y="1392"/>
            <a:chExt cx="864" cy="1584"/>
          </a:xfrm>
        </p:grpSpPr>
        <p:sp>
          <p:nvSpPr>
            <p:cNvPr id="10258" name="Rectangle 31"/>
            <p:cNvSpPr>
              <a:spLocks noChangeArrowheads="1"/>
            </p:cNvSpPr>
            <p:nvPr/>
          </p:nvSpPr>
          <p:spPr bwMode="auto">
            <a:xfrm>
              <a:off x="480" y="1392"/>
              <a:ext cx="864" cy="15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4000" b="1"/>
                <a:t>       </a:t>
              </a:r>
              <a:endParaRPr lang="en-US" altLang="en-US" sz="4000" b="1"/>
            </a:p>
          </p:txBody>
        </p:sp>
        <p:sp>
          <p:nvSpPr>
            <p:cNvPr id="10259" name="Text Box 32"/>
            <p:cNvSpPr txBox="1">
              <a:spLocks noChangeArrowheads="1"/>
            </p:cNvSpPr>
            <p:nvPr/>
          </p:nvSpPr>
          <p:spPr bwMode="auto">
            <a:xfrm>
              <a:off x="528" y="1968"/>
              <a:ext cx="189" cy="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000" b="1">
                  <a:solidFill>
                    <a:srgbClr val="0033CC"/>
                  </a:solidFill>
                </a:rPr>
                <a:t>3</a:t>
              </a:r>
              <a:endParaRPr lang="en-US" altLang="en-US" sz="4000" b="1">
                <a:solidFill>
                  <a:srgbClr val="0033CC"/>
                </a:solidFill>
              </a:endParaRPr>
            </a:p>
            <a:p>
              <a:pPr eaLnBrk="1" hangingPunct="1"/>
              <a:endParaRPr lang="en-US" altLang="en-US" sz="4000" b="1">
                <a:solidFill>
                  <a:srgbClr val="CCCCFF"/>
                </a:solidFill>
              </a:endParaRPr>
            </a:p>
          </p:txBody>
        </p:sp>
        <p:sp>
          <p:nvSpPr>
            <p:cNvPr id="10260" name="Line 33"/>
            <p:cNvSpPr>
              <a:spLocks noChangeShapeType="1"/>
            </p:cNvSpPr>
            <p:nvPr/>
          </p:nvSpPr>
          <p:spPr bwMode="auto">
            <a:xfrm>
              <a:off x="912" y="1392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49" name="Group 34"/>
          <p:cNvGrpSpPr/>
          <p:nvPr/>
        </p:nvGrpSpPr>
        <p:grpSpPr bwMode="auto">
          <a:xfrm>
            <a:off x="3352800" y="2209800"/>
            <a:ext cx="2133600" cy="3733800"/>
            <a:chOff x="480" y="1392"/>
            <a:chExt cx="864" cy="1584"/>
          </a:xfrm>
        </p:grpSpPr>
        <p:sp>
          <p:nvSpPr>
            <p:cNvPr id="10255" name="Rectangle 35"/>
            <p:cNvSpPr>
              <a:spLocks noChangeArrowheads="1"/>
            </p:cNvSpPr>
            <p:nvPr/>
          </p:nvSpPr>
          <p:spPr bwMode="auto">
            <a:xfrm>
              <a:off x="480" y="1392"/>
              <a:ext cx="864" cy="1584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4000" b="1"/>
                <a:t>       </a:t>
              </a:r>
              <a:endParaRPr lang="en-US" altLang="en-US" sz="4000" b="1"/>
            </a:p>
          </p:txBody>
        </p:sp>
        <p:sp>
          <p:nvSpPr>
            <p:cNvPr id="10256" name="Text Box 36"/>
            <p:cNvSpPr txBox="1">
              <a:spLocks noChangeArrowheads="1"/>
            </p:cNvSpPr>
            <p:nvPr/>
          </p:nvSpPr>
          <p:spPr bwMode="auto">
            <a:xfrm>
              <a:off x="528" y="1968"/>
              <a:ext cx="189" cy="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000" b="1">
                  <a:solidFill>
                    <a:srgbClr val="FFFF00"/>
                  </a:solidFill>
                </a:rPr>
                <a:t>2</a:t>
              </a:r>
              <a:endParaRPr lang="en-US" altLang="en-US" sz="4000" b="1">
                <a:solidFill>
                  <a:srgbClr val="FFFF00"/>
                </a:solidFill>
              </a:endParaRPr>
            </a:p>
            <a:p>
              <a:pPr eaLnBrk="1" hangingPunct="1"/>
              <a:endParaRPr lang="en-US" altLang="en-US" sz="4000" b="1">
                <a:solidFill>
                  <a:srgbClr val="CCCCFF"/>
                </a:solidFill>
              </a:endParaRPr>
            </a:p>
          </p:txBody>
        </p:sp>
        <p:sp>
          <p:nvSpPr>
            <p:cNvPr id="10257" name="Line 37"/>
            <p:cNvSpPr>
              <a:spLocks noChangeShapeType="1"/>
            </p:cNvSpPr>
            <p:nvPr/>
          </p:nvSpPr>
          <p:spPr bwMode="auto">
            <a:xfrm>
              <a:off x="912" y="1392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10" name="Group 38"/>
          <p:cNvGrpSpPr/>
          <p:nvPr/>
        </p:nvGrpSpPr>
        <p:grpSpPr bwMode="auto">
          <a:xfrm>
            <a:off x="533400" y="2209800"/>
            <a:ext cx="2133600" cy="3733800"/>
            <a:chOff x="480" y="1392"/>
            <a:chExt cx="864" cy="1584"/>
          </a:xfrm>
        </p:grpSpPr>
        <p:sp>
          <p:nvSpPr>
            <p:cNvPr id="10252" name="Rectangle 39"/>
            <p:cNvSpPr>
              <a:spLocks noChangeArrowheads="1"/>
            </p:cNvSpPr>
            <p:nvPr/>
          </p:nvSpPr>
          <p:spPr bwMode="auto">
            <a:xfrm>
              <a:off x="480" y="1392"/>
              <a:ext cx="864" cy="158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4000" b="1"/>
                <a:t>       </a:t>
              </a:r>
              <a:endParaRPr lang="en-US" altLang="en-US" sz="4000" b="1"/>
            </a:p>
          </p:txBody>
        </p:sp>
        <p:sp>
          <p:nvSpPr>
            <p:cNvPr id="10253" name="Text Box 40"/>
            <p:cNvSpPr txBox="1">
              <a:spLocks noChangeArrowheads="1"/>
            </p:cNvSpPr>
            <p:nvPr/>
          </p:nvSpPr>
          <p:spPr bwMode="auto">
            <a:xfrm>
              <a:off x="528" y="1968"/>
              <a:ext cx="189" cy="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000" b="1">
                  <a:solidFill>
                    <a:srgbClr val="CCCCFF"/>
                  </a:solidFill>
                </a:rPr>
                <a:t>1</a:t>
              </a:r>
              <a:endParaRPr lang="en-US" altLang="en-US" sz="4000" b="1">
                <a:solidFill>
                  <a:srgbClr val="CCCCFF"/>
                </a:solidFill>
              </a:endParaRPr>
            </a:p>
            <a:p>
              <a:pPr eaLnBrk="1" hangingPunct="1"/>
              <a:endParaRPr lang="en-US" altLang="en-US" sz="4000" b="1">
                <a:solidFill>
                  <a:srgbClr val="CCCCFF"/>
                </a:solidFill>
              </a:endParaRPr>
            </a:p>
          </p:txBody>
        </p:sp>
        <p:sp>
          <p:nvSpPr>
            <p:cNvPr id="10254" name="Line 41"/>
            <p:cNvSpPr>
              <a:spLocks noChangeShapeType="1"/>
            </p:cNvSpPr>
            <p:nvPr/>
          </p:nvSpPr>
          <p:spPr bwMode="auto">
            <a:xfrm>
              <a:off x="912" y="1392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Hộp Văn bản 1"/>
          <p:cNvSpPr txBox="1"/>
          <p:nvPr/>
        </p:nvSpPr>
        <p:spPr>
          <a:xfrm>
            <a:off x="2327356" y="431928"/>
            <a:ext cx="453523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CÁNH CỬA KÌ DIỆU</a:t>
            </a:r>
            <a:endParaRPr lang="vi-VN" sz="3600" b="1" dirty="0">
              <a:solidFill>
                <a:srgbClr val="FF0000"/>
              </a:solidFill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876800" y="2438400"/>
            <a:ext cx="2743200" cy="2743200"/>
          </a:xfrm>
          <a:prstGeom prst="rect">
            <a:avLst/>
          </a:prstGeom>
          <a:solidFill>
            <a:srgbClr val="00FFFF"/>
          </a:solidFill>
          <a:ln w="38100">
            <a:solidFill>
              <a:schemeClr val="tx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915988" y="2514600"/>
            <a:ext cx="2741612" cy="274161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Application>WPS Presentation</Application>
  <PresentationFormat>Trình chiếu Trên màn hình (4:3)</PresentationFormat>
  <Paragraphs>43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Arial</vt:lpstr>
      <vt:lpstr>SimSun</vt:lpstr>
      <vt:lpstr>Wingdings</vt:lpstr>
      <vt:lpstr>Times New Roman</vt:lpstr>
      <vt:lpstr>Times New Roman</vt:lpstr>
      <vt:lpstr>Arial</vt:lpstr>
      <vt:lpstr>Microsoft YaHei</vt:lpstr>
      <vt:lpstr>Arial Unicode MS</vt:lpstr>
      <vt:lpstr>Calibri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INFOTECH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FREE</dc:creator>
  <cp:lastModifiedBy>Admin</cp:lastModifiedBy>
  <cp:revision>94</cp:revision>
  <dcterms:created xsi:type="dcterms:W3CDTF">2008-10-27T15:01:00Z</dcterms:created>
  <dcterms:modified xsi:type="dcterms:W3CDTF">2022-06-03T09:42:09Z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65D96356EC0C496485D5BD9D1D4F1A96</vt:lpwstr>
  </property>
  <property fmtid="{D5CDD505-2E9C-101B-9397-08002B2CF9AE}" pid="3" name="KSOProductBuildVer">
    <vt:lpwstr>1033-11.2.0.11130</vt:lpwstr>
  </property>
</Properties>
</file>