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8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8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920-230B-45CC-B33A-A9B75690CA6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8077200" cy="731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4800" b="1" smtClean="0"/>
              <a:t/>
            </a:r>
            <a:br>
              <a:rPr lang="en-US" sz="4800" b="1" smtClean="0"/>
            </a:br>
            <a:endParaRPr lang="en-US" sz="4800" b="1" smtClean="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7620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79400" y="1936750"/>
            <a:ext cx="8763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THẨM MỸ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TÔ MÀU BIỂN ĐẢO QUÊ HƯƠNG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MẪU GIÁO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3-4 TUỔI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 DIỆU LINH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457200" y="609600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/>
              <a:t>PHÒNG GIÁO DỤC VÀ ĐÀO TẠO QUẬN LONG BIÊN</a:t>
            </a:r>
          </a:p>
          <a:p>
            <a:pPr algn="ctr"/>
            <a:r>
              <a:rPr lang="en-US" sz="1600"/>
              <a:t>TRƯỜNG MẦM NON PHÚC ĐỒNG</a:t>
            </a:r>
          </a:p>
          <a:p>
            <a:pPr algn="ctr"/>
            <a:endParaRPr lang="en-US" sz="1600"/>
          </a:p>
          <a:p>
            <a:pPr algn="ctr"/>
            <a:endParaRPr lang="en-US" sz="1600"/>
          </a:p>
        </p:txBody>
      </p:sp>
      <p:sp>
        <p:nvSpPr>
          <p:cNvPr id="3078" name="TextBox 2"/>
          <p:cNvSpPr txBox="1">
            <a:spLocks noChangeArrowheads="1"/>
          </p:cNvSpPr>
          <p:nvPr/>
        </p:nvSpPr>
        <p:spPr bwMode="auto">
          <a:xfrm flipH="1">
            <a:off x="3581400" y="61722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/>
              <a:t>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13719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Em-Di-Choi-Thuyen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27708"/>
            <a:ext cx="9297941" cy="68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7609" cy="6858000"/>
          </a:xfrm>
        </p:spPr>
      </p:pic>
    </p:spTree>
    <p:extLst>
      <p:ext uri="{BB962C8B-B14F-4D97-AF65-F5344CB8AC3E}">
        <p14:creationId xmlns:p14="http://schemas.microsoft.com/office/powerpoint/2010/main" val="372450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35082"/>
          </a:xfrm>
        </p:spPr>
      </p:pic>
    </p:spTree>
    <p:extLst>
      <p:ext uri="{BB962C8B-B14F-4D97-AF65-F5344CB8AC3E}">
        <p14:creationId xmlns:p14="http://schemas.microsoft.com/office/powerpoint/2010/main" val="419095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7150" cy="6857999"/>
          </a:xfrm>
        </p:spPr>
      </p:pic>
    </p:spTree>
    <p:extLst>
      <p:ext uri="{BB962C8B-B14F-4D97-AF65-F5344CB8AC3E}">
        <p14:creationId xmlns:p14="http://schemas.microsoft.com/office/powerpoint/2010/main" val="37011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" y="-15240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60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hướng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dẫn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tô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màu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Forever-Hoatau_pq5n- nhạc làm b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55</Words>
  <Application>Microsoft Office PowerPoint</Application>
  <PresentationFormat>On-screen Show (4:3)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AutoBVT</dc:creator>
  <cp:lastModifiedBy>Windows User</cp:lastModifiedBy>
  <cp:revision>5</cp:revision>
  <dcterms:created xsi:type="dcterms:W3CDTF">2017-04-25T14:54:05Z</dcterms:created>
  <dcterms:modified xsi:type="dcterms:W3CDTF">2021-04-29T02:42:54Z</dcterms:modified>
</cp:coreProperties>
</file>