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3" r:id="rId3"/>
    <p:sldId id="257" r:id="rId4"/>
    <p:sldId id="266" r:id="rId5"/>
    <p:sldId id="267" r:id="rId6"/>
    <p:sldId id="264" r:id="rId7"/>
    <p:sldId id="265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70" d="100"/>
          <a:sy n="70" d="100"/>
        </p:scale>
        <p:origin x="139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352800"/>
            <a:ext cx="80772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endParaRPr lang="en-US" sz="4800" b="1" smtClean="0"/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-7620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0" y="1828800"/>
            <a:ext cx="8763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 ÂM NHẠC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24-36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57200" y="609600"/>
            <a:ext cx="868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PHÒNG GIÁO DỤC VÀ ĐÀO TẠO QUẬN LONG BIÊN</a:t>
            </a:r>
          </a:p>
          <a:p>
            <a:pPr algn="ctr"/>
            <a:r>
              <a:rPr lang="en-US" sz="1600"/>
              <a:t>TRƯỜNG MẦM NON PHÚC ĐỒNG</a:t>
            </a:r>
          </a:p>
          <a:p>
            <a:pPr algn="ctr"/>
            <a:endParaRPr lang="en-US" sz="1600"/>
          </a:p>
          <a:p>
            <a:pPr algn="ctr"/>
            <a:endParaRPr lang="en-US" sz="1600"/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 flipH="1">
            <a:off x="3581400" y="6172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Năm học 2020-2021</a:t>
            </a:r>
          </a:p>
        </p:txBody>
      </p:sp>
    </p:spTree>
    <p:extLst>
      <p:ext uri="{BB962C8B-B14F-4D97-AF65-F5344CB8AC3E}">
        <p14:creationId xmlns:p14="http://schemas.microsoft.com/office/powerpoint/2010/main" val="6192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cau-noi-ve-gia-din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tải xuống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NTC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88</Words>
  <Application>Microsoft Office PowerPoint</Application>
  <PresentationFormat>On-screen Show (4:3)</PresentationFormat>
  <Paragraphs>19</Paragraphs>
  <Slides>11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Windows User</cp:lastModifiedBy>
  <cp:revision>22</cp:revision>
  <dcterms:created xsi:type="dcterms:W3CDTF">2016-11-10T06:19:47Z</dcterms:created>
  <dcterms:modified xsi:type="dcterms:W3CDTF">2021-04-29T02:57:24Z</dcterms:modified>
</cp:coreProperties>
</file>