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2" r:id="rId2"/>
    <p:sldId id="257" r:id="rId3"/>
    <p:sldId id="267" r:id="rId4"/>
    <p:sldId id="268" r:id="rId5"/>
    <p:sldId id="262" r:id="rId6"/>
    <p:sldId id="264" r:id="rId7"/>
    <p:sldId id="269" r:id="rId8"/>
    <p:sldId id="263" r:id="rId9"/>
    <p:sldId id="260" r:id="rId10"/>
    <p:sldId id="261" r:id="rId11"/>
    <p:sldId id="270" r:id="rId12"/>
    <p:sldId id="271" r:id="rId13"/>
    <p:sldId id="272" r:id="rId14"/>
    <p:sldId id="273" r:id="rId15"/>
    <p:sldId id="276" r:id="rId16"/>
    <p:sldId id="274" r:id="rId17"/>
    <p:sldId id="279" r:id="rId18"/>
    <p:sldId id="281" r:id="rId19"/>
    <p:sldId id="282" r:id="rId20"/>
    <p:sldId id="278" r:id="rId21"/>
    <p:sldId id="283" r:id="rId22"/>
    <p:sldId id="277" r:id="rId23"/>
    <p:sldId id="280" r:id="rId24"/>
    <p:sldId id="287" r:id="rId25"/>
    <p:sldId id="284" r:id="rId26"/>
    <p:sldId id="285" r:id="rId27"/>
    <p:sldId id="286" r:id="rId28"/>
    <p:sldId id="288" r:id="rId29"/>
    <p:sldId id="289" r:id="rId30"/>
    <p:sldId id="290" r:id="rId31"/>
    <p:sldId id="291" r:id="rId32"/>
    <p:sldId id="292" r:id="rId33"/>
    <p:sldId id="293" r:id="rId34"/>
    <p:sldId id="295" r:id="rId35"/>
    <p:sldId id="300" r:id="rId36"/>
    <p:sldId id="303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B3EB0-4BB0-43F5-91AF-C647B51D958A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D17C5-1632-49CF-A23B-93062CFC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91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79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8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2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98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70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25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0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62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22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3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47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80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56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56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31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72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11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0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39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70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7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891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90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6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354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615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6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52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53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87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1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81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1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36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59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40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9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94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79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0319D1-91C4-44C5-BAF3-D496DF7ECE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05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7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3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2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06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1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1FEC4-5F87-4369-AC0D-C544ED863BD6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9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5.jpeg"/><Relationship Id="rId5" Type="http://schemas.openxmlformats.org/officeDocument/2006/relationships/audio" Target="../media/audio3.wav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6.jpg"/><Relationship Id="rId5" Type="http://schemas.openxmlformats.org/officeDocument/2006/relationships/audio" Target="../media/audio3.wav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8.jp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2.png"/><Relationship Id="rId5" Type="http://schemas.openxmlformats.org/officeDocument/2006/relationships/image" Target="../media/image30.jp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4.jpg"/><Relationship Id="rId4" Type="http://schemas.openxmlformats.org/officeDocument/2006/relationships/audio" Target="../media/audio7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8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8"/>
          <p:cNvSpPr>
            <a:spLocks noChangeArrowheads="1" noChangeShapeType="1" noTextEdit="1"/>
          </p:cNvSpPr>
          <p:nvPr/>
        </p:nvSpPr>
        <p:spPr bwMode="auto">
          <a:xfrm>
            <a:off x="2266950" y="1401763"/>
            <a:ext cx="457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WordArt 19"/>
          <p:cNvSpPr>
            <a:spLocks noChangeArrowheads="1" noChangeShapeType="1" noTextEdit="1"/>
          </p:cNvSpPr>
          <p:nvPr/>
        </p:nvSpPr>
        <p:spPr bwMode="auto">
          <a:xfrm>
            <a:off x="1752600" y="2895600"/>
            <a:ext cx="6096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20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81153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2590800" y="5791200"/>
            <a:ext cx="3962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2"/>
          <p:cNvSpPr>
            <a:spLocks noChangeArrowheads="1" noChangeShapeType="1" noTextEdit="1"/>
          </p:cNvSpPr>
          <p:nvPr/>
        </p:nvSpPr>
        <p:spPr bwMode="auto">
          <a:xfrm>
            <a:off x="152400" y="2247900"/>
            <a:ext cx="838200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77384" y="650875"/>
            <a:ext cx="3894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UBND QUẬN LONG BIÊN</a:t>
            </a:r>
          </a:p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TRƯỜNG MẦM NON </a:t>
            </a:r>
            <a:r>
              <a:rPr lang="en-US" altLang="en-US" b="1" dirty="0" smtClean="0">
                <a:solidFill>
                  <a:srgbClr val="FF0000"/>
                </a:solidFill>
              </a:rPr>
              <a:t>PHÚC ĐỒNG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1236663"/>
            <a:ext cx="8699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82335" y="2497318"/>
            <a:ext cx="628492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NGÔN NGỮ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ĐỀ TÀI: LÀM QUEN VỚI CHỮ CÁI L , M , 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83075" y="3954463"/>
            <a:ext cx="224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Giáo viên thực hiện:</a:t>
            </a:r>
          </a:p>
        </p:txBody>
      </p:sp>
    </p:spTree>
    <p:extLst>
      <p:ext uri="{BB962C8B-B14F-4D97-AF65-F5344CB8AC3E}">
        <p14:creationId xmlns:p14="http://schemas.microsoft.com/office/powerpoint/2010/main" val="255510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3347" y="1038910"/>
            <a:ext cx="180850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đố</a:t>
            </a:r>
            <a:r>
              <a:rPr lang="en-US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800" y="1950720"/>
            <a:ext cx="7193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Hoa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g×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ngñ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hÕt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®«ng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tµn</a:t>
            </a:r>
            <a:endParaRPr lang="en-US" sz="2400" b="1" dirty="0" smtClean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Xu©n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vÒ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hín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hë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nhuém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vµng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trêi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Nam?</a:t>
            </a:r>
            <a:endParaRPr lang="en-US" sz="2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60" y="3493485"/>
            <a:ext cx="2844800" cy="1893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7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121">
        <p:circle/>
      </p:transition>
    </mc:Choice>
    <mc:Fallback xmlns="">
      <p:transition spd="slow" advTm="2612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000">
              <a:schemeClr val="bg1"/>
            </a:gs>
            <a:gs pos="46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66" y="610136"/>
            <a:ext cx="6667223" cy="4436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680720" cy="1756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3915" y="-573194"/>
            <a:ext cx="701042" cy="1847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88867" y="5047098"/>
            <a:ext cx="754098" cy="1696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69188" y="5624959"/>
            <a:ext cx="758794" cy="1707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1432" y="5032052"/>
            <a:ext cx="5354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8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r>
              <a:rPr lang="en-US" sz="8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mai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121207"/>
      </p:ext>
    </p:extLst>
  </p:cSld>
  <p:clrMapOvr>
    <a:masterClrMapping/>
  </p:clrMapOvr>
  <p:transition spd="slow" advClick="0" advTm="280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20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5161" y="1799518"/>
            <a:ext cx="89306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13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3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13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ai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161" y="1799516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1641" y="1799518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9241" y="1799518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4831" y="1799518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0421" y="1799516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7871" y="1799516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07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486">
        <p15:prstTrans prst="drape"/>
      </p:transition>
    </mc:Choice>
    <mc:Fallback xmlns="">
      <p:transition spd="slow" advClick="0" advTm="18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3.61111E-6 -0.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1" grpId="1"/>
      <p:bldP spid="11" grpId="2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9199" y="-650240"/>
            <a:ext cx="36576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3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0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9280">
        <p:split orient="vert"/>
      </p:transition>
    </mc:Choice>
    <mc:Fallback xmlns="">
      <p:transition spd="slow" advClick="0" advTm="292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3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29028" r="8616" b="34062"/>
          <a:stretch/>
        </p:blipFill>
        <p:spPr>
          <a:xfrm>
            <a:off x="3836937" y="800853"/>
            <a:ext cx="5455919" cy="414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29028" r="27363" b="34062"/>
          <a:stretch/>
        </p:blipFill>
        <p:spPr>
          <a:xfrm>
            <a:off x="2128331" y="840443"/>
            <a:ext cx="3012505" cy="4069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" t="31794" r="63748" b="-1275"/>
          <a:stretch/>
        </p:blipFill>
        <p:spPr>
          <a:xfrm>
            <a:off x="-2215076" y="1116629"/>
            <a:ext cx="5056404" cy="7751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985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1743">
        <p15:prstTrans prst="wind"/>
      </p:transition>
    </mc:Choice>
    <mc:Fallback xmlns="">
      <p:transition spd="slow" advClick="0" advTm="21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888172" y="2793895"/>
            <a:ext cx="1630326" cy="31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9900" b="1" dirty="0">
                <a:solidFill>
                  <a:srgbClr val="CC33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34961" y="2793895"/>
            <a:ext cx="3124200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9900" b="1" dirty="0">
                <a:solidFill>
                  <a:srgbClr val="0000FF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endParaRPr lang="vi-VN" altLang="en-US" sz="19900" b="1" dirty="0">
              <a:solidFill>
                <a:srgbClr val="0000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25165" y="2401480"/>
            <a:ext cx="26670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0" i="1" dirty="0">
                <a:solidFill>
                  <a:srgbClr val="009900"/>
                </a:solidFill>
                <a:latin typeface=".VnMonotype corsiva" panose="020B7200000000000000" pitchFamily="34" charset="0"/>
                <a:cs typeface="Arial" panose="020B0604020202020204" pitchFamily="34" charset="0"/>
              </a:rPr>
              <a:t>m</a:t>
            </a:r>
            <a:endParaRPr lang="vi-VN" altLang="en-US" sz="25000" i="1" dirty="0">
              <a:solidFill>
                <a:srgbClr val="009900"/>
              </a:solidFill>
              <a:latin typeface=".VnMonotype corsiva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7261" y="1051111"/>
            <a:ext cx="3863558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C¸c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kiÓu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ch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÷</a:t>
            </a:r>
            <a:endParaRPr lang="en-US" sz="4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805696"/>
      </p:ext>
    </p:extLst>
  </p:cSld>
  <p:clrMapOvr>
    <a:masterClrMapping/>
  </p:clrMapOvr>
  <p:transition spd="slow" advClick="0" advTm="27867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5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7" grpId="1"/>
      <p:bldP spid="5" grpId="0"/>
      <p:bldP spid="5" grpId="1"/>
      <p:bldP spid="6" grpId="0"/>
      <p:bldP spid="6" grpId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hong nở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790" y="116840"/>
            <a:ext cx="8655050" cy="4973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5474">
        <p14:doors dir="vert"/>
      </p:transition>
    </mc:Choice>
    <mc:Fallback xmlns="">
      <p:transition spd="slow" advClick="0" advTm="25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76" y="447675"/>
            <a:ext cx="5310153" cy="3535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148080" y="4185920"/>
            <a:ext cx="7884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hoa</a:t>
            </a:r>
            <a:r>
              <a:rPr lang="en-US" sz="115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hång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960" y="4185920"/>
            <a:ext cx="13309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166577"/>
      </p:ext>
    </p:extLst>
  </p:cSld>
  <p:clrMapOvr>
    <a:masterClrMapping/>
  </p:clrMapOvr>
  <p:transition spd="slow" advClick="0" advTm="3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5" grpId="0"/>
      <p:bldP spid="5" grpId="1"/>
      <p:bldP spid="5" grpId="2"/>
      <p:bldP spid="5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8566" y="1084260"/>
            <a:ext cx="3750067" cy="58477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Mục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đích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yêu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cầu</a:t>
            </a:r>
            <a:r>
              <a:rPr lang="en-US" sz="3200" b="1" dirty="0" smtClean="0">
                <a:solidFill>
                  <a:schemeClr val="bg1"/>
                </a:solidFill>
              </a:rPr>
              <a:t>: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3320" y="2581725"/>
            <a:ext cx="70583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 smtClean="0">
                <a:solidFill>
                  <a:srgbClr val="0070C0"/>
                </a:solidFill>
              </a:rPr>
              <a:t>Kiến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thức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nhận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biết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được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nhóm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chữ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cái</a:t>
            </a:r>
            <a:r>
              <a:rPr lang="en-US" dirty="0" smtClean="0">
                <a:solidFill>
                  <a:srgbClr val="0070C0"/>
                </a:solidFill>
              </a:rPr>
              <a:t> I m 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biết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phát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âm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đúng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chữ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cái</a:t>
            </a:r>
            <a:r>
              <a:rPr lang="en-US" dirty="0" smtClean="0">
                <a:solidFill>
                  <a:srgbClr val="0070C0"/>
                </a:solidFill>
              </a:rPr>
              <a:t> l m 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nhận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biết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được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cấu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tạo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chữ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trong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bài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2. </a:t>
            </a:r>
            <a:r>
              <a:rPr lang="en-US" dirty="0" err="1" smtClean="0">
                <a:solidFill>
                  <a:srgbClr val="0070C0"/>
                </a:solidFill>
              </a:rPr>
              <a:t>Kỹ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năng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phát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âm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đúng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chữ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cái</a:t>
            </a:r>
            <a:r>
              <a:rPr lang="en-US" dirty="0" smtClean="0">
                <a:solidFill>
                  <a:srgbClr val="0070C0"/>
                </a:solidFill>
              </a:rPr>
              <a:t> l m 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nhận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ra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điểm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giống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và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khác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nhau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của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chữ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cái</a:t>
            </a:r>
            <a:r>
              <a:rPr lang="en-US" dirty="0" smtClean="0">
                <a:solidFill>
                  <a:srgbClr val="0070C0"/>
                </a:solidFill>
              </a:rPr>
              <a:t> l m n </a:t>
            </a:r>
            <a:r>
              <a:rPr lang="en-US" dirty="0" err="1" smtClean="0">
                <a:solidFill>
                  <a:srgbClr val="0070C0"/>
                </a:solidFill>
              </a:rPr>
              <a:t>và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chơi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được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trò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chơi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3. </a:t>
            </a:r>
            <a:r>
              <a:rPr lang="en-US" dirty="0" err="1" smtClean="0">
                <a:solidFill>
                  <a:srgbClr val="0070C0"/>
                </a:solidFill>
              </a:rPr>
              <a:t>Thái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độ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</a:t>
            </a: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hào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hứng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tham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gia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giờ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học</a:t>
            </a:r>
            <a:endParaRPr lang="en-US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728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drape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8483" y="-1127874"/>
            <a:ext cx="3184989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4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9518">
        <p:split orient="vert"/>
      </p:transition>
    </mc:Choice>
    <mc:Fallback xmlns="">
      <p:transition spd="slow" advClick="0" advTm="295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  <p:bldP spid="2" grpId="2" build="allAtOnce"/>
      <p:bldP spid="2" grpId="3" build="allAtOnce"/>
      <p:bldP spid="2" grpId="4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4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29028" r="8616" b="34062"/>
          <a:stretch/>
        </p:blipFill>
        <p:spPr>
          <a:xfrm>
            <a:off x="3039691" y="965326"/>
            <a:ext cx="5990009" cy="4457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" t="31794" r="63748" b="-1275"/>
          <a:stretch/>
        </p:blipFill>
        <p:spPr>
          <a:xfrm>
            <a:off x="-1736624" y="1258833"/>
            <a:ext cx="5559323" cy="8522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18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861">
        <p15:prstTrans prst="airplane"/>
      </p:transition>
    </mc:Choice>
    <mc:Fallback xmlns="">
      <p:transition spd="slow" advClick="0" advTm="14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58539" y="1259027"/>
            <a:ext cx="25146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4400" dirty="0">
                <a:solidFill>
                  <a:srgbClr val="FF0066"/>
                </a:solidFill>
                <a:latin typeface=".VnMonotype corsiva" panose="020B7200000000000000" pitchFamily="34" charset="0"/>
                <a:cs typeface="Arial" panose="020B0604020202020204" pitchFamily="34" charset="0"/>
              </a:rPr>
              <a:t>n</a:t>
            </a:r>
            <a:endParaRPr lang="vi-VN" altLang="en-US" sz="28700" dirty="0">
              <a:solidFill>
                <a:srgbClr val="FF0066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420139" y="1659136"/>
            <a:ext cx="28194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9200" b="1" dirty="0">
                <a:solidFill>
                  <a:srgbClr val="0000CC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74157" y="2262963"/>
            <a:ext cx="3040912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300" b="1" dirty="0">
                <a:solidFill>
                  <a:srgbClr val="CC33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5" name="Rectangle 4"/>
          <p:cNvSpPr/>
          <p:nvPr/>
        </p:nvSpPr>
        <p:spPr>
          <a:xfrm>
            <a:off x="4357261" y="1051111"/>
            <a:ext cx="3863558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C¸c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kiÓu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ch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÷</a:t>
            </a:r>
            <a:endParaRPr lang="en-US" sz="4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3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6997">
        <p14:gallery dir="l"/>
      </p:transition>
    </mc:Choice>
    <mc:Fallback xmlns="">
      <p:transition spd="slow" advClick="0" advTm="36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8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83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8371" grpId="0"/>
      <p:bldP spid="58371" grpId="1"/>
      <p:bldP spid="58372" grpId="0"/>
      <p:bldP spid="58372" grpId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0118" y="974149"/>
            <a:ext cx="6241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So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sánh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chữ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cái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n - 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70" y="0"/>
            <a:ext cx="587603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46" y="0"/>
            <a:ext cx="698542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384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197">
        <p15:prstTrans prst="prestige"/>
      </p:transition>
    </mc:Choice>
    <mc:Fallback xmlns="">
      <p:transition spd="slow" advTm="111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21535" y="739554"/>
            <a:ext cx="10857299" cy="6879265"/>
            <a:chOff x="-652015" y="637954"/>
            <a:chExt cx="10857299" cy="68792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2015" y="637954"/>
              <a:ext cx="587603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862" y="659219"/>
              <a:ext cx="6985422" cy="68580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033011" y="1202331"/>
            <a:ext cx="4950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Điểm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giống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nhau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32148" r="66581" b="35852"/>
          <a:stretch/>
        </p:blipFill>
        <p:spPr>
          <a:xfrm>
            <a:off x="1005840" y="2856094"/>
            <a:ext cx="1310640" cy="2284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32148" r="66581" b="35852"/>
          <a:stretch/>
        </p:blipFill>
        <p:spPr>
          <a:xfrm>
            <a:off x="4876800" y="2856094"/>
            <a:ext cx="1311557" cy="2284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1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689">
        <p:dissolve/>
      </p:transition>
    </mc:Choice>
    <mc:Fallback xmlns="">
      <p:transition spd="slow" advClick="0" advTm="1568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17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6" t="20270"/>
          <a:stretch/>
        </p:blipFill>
        <p:spPr>
          <a:xfrm>
            <a:off x="1885435" y="1918982"/>
            <a:ext cx="3966119" cy="5311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r="61927" b="37163"/>
          <a:stretch/>
        </p:blipFill>
        <p:spPr>
          <a:xfrm>
            <a:off x="1764218" y="392790"/>
            <a:ext cx="1638847" cy="4309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6" t="20270"/>
          <a:stretch/>
        </p:blipFill>
        <p:spPr>
          <a:xfrm>
            <a:off x="4567107" y="2046572"/>
            <a:ext cx="3966119" cy="5311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6" t="20270"/>
          <a:stretch/>
        </p:blipFill>
        <p:spPr>
          <a:xfrm>
            <a:off x="5639349" y="2046572"/>
            <a:ext cx="3966119" cy="5311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r="61927" b="37163"/>
          <a:stretch/>
        </p:blipFill>
        <p:spPr>
          <a:xfrm>
            <a:off x="4432467" y="531014"/>
            <a:ext cx="1638847" cy="4309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0975" y="5250700"/>
            <a:ext cx="6565579" cy="646331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Điểm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 m</a:t>
            </a:r>
            <a:endParaRPr lang="en-US" sz="3600" dirty="0">
              <a:ln w="0">
                <a:solidFill>
                  <a:srgbClr val="00B0F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115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8923">
        <p15:prstTrans prst="curtains"/>
      </p:transition>
    </mc:Choice>
    <mc:Fallback xmlns="">
      <p:transition spd="slow" advClick="0" advTm="18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-2.77778E-7 -0.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3.05556E-6 -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2000">
              <a:schemeClr val="accent4">
                <a:lumMod val="5000"/>
                <a:lumOff val="95000"/>
              </a:schemeClr>
            </a:gs>
            <a:gs pos="13000">
              <a:schemeClr val="bg1"/>
            </a:gs>
            <a:gs pos="51000">
              <a:schemeClr val="bg1"/>
            </a:gs>
            <a:gs pos="65000">
              <a:schemeClr val="bg1"/>
            </a:gs>
            <a:gs pos="91000">
              <a:schemeClr val="accent4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3211" y="2287511"/>
            <a:ext cx="48621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5400" b="0" cap="none" spc="0" dirty="0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chơi</a:t>
            </a:r>
            <a:r>
              <a:rPr lang="en-US" sz="5400" b="0" cap="none" spc="0" dirty="0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“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Thử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trí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nhớ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0" y="0"/>
            <a:ext cx="9032004" cy="2065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792894"/>
            <a:ext cx="9032004" cy="2065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505334"/>
      </p:ext>
    </p:extLst>
  </p:cSld>
  <p:clrMapOvr>
    <a:masterClrMapping/>
  </p:clrMapOvr>
  <p:transition spd="slow" advClick="0" advTm="216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907097"/>
            <a:ext cx="6492240" cy="3637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815840"/>
            <a:ext cx="939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Hoa</a:t>
            </a:r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loa</a:t>
            </a:r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kÌn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5920" y="2967335"/>
            <a:ext cx="36411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/>
              <a:solidFill>
                <a:schemeClr val="accent3"/>
              </a:solidFill>
              <a:effectLst/>
              <a:latin typeface=".VnAvant" panose="020B720000000000000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276929"/>
      </p:ext>
    </p:extLst>
  </p:cSld>
  <p:clrMapOvr>
    <a:masterClrMapping/>
  </p:clrMapOvr>
  <p:transition spd="slow" advClick="0" advTm="2954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893133" y="262357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3200" b="1" cap="none" spc="0" dirty="0">
              <a:ln/>
              <a:solidFill>
                <a:srgbClr val="FFFF00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2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9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2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1835" y="2251917"/>
            <a:ext cx="7060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Trò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chơi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“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Bé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nhanh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tay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”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572706"/>
      </p:ext>
    </p:extLst>
  </p:cSld>
  <p:clrMapOvr>
    <a:masterClrMapping/>
  </p:clrMapOvr>
  <p:transition spd="slow" advClick="0" advTm="90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1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59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25320" y="2601575"/>
            <a:ext cx="584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08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4708" y="2317095"/>
            <a:ext cx="74029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oa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kÌn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9712" y="2317095"/>
            <a:ext cx="4812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0717" y="2317095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5070" y="2317095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5560" y="2317095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5076" y="2317095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9238" y="2317095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540516"/>
      </p:ext>
    </p:extLst>
  </p:cSld>
  <p:clrMapOvr>
    <a:masterClrMapping/>
  </p:clrMapOvr>
  <p:transition spd="slow" advTm="228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4.81481E-6 L 0.00104 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977374" y="1341634"/>
            <a:ext cx="838200" cy="403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8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7909">
        <p:cut/>
      </p:transition>
    </mc:Choice>
    <mc:Fallback xmlns="">
      <p:transition advClick="0" advTm="2790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12296" grpId="1" animBg="1"/>
      <p:bldP spid="12296" grpId="2" animBg="1"/>
      <p:bldP spid="12296" grpId="3" animBg="1"/>
      <p:bldP spid="12296" grpId="4" animBg="1"/>
      <p:bldP spid="12296" grpId="5" animBg="1"/>
      <p:bldP spid="12296" grpId="6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420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50167" y="2021840"/>
            <a:ext cx="1981200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3300" b="1" dirty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l</a:t>
            </a:r>
            <a:endParaRPr lang="vi-VN" altLang="en-US" sz="333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5370" name="Picture 1" descr="l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45" y="3077149"/>
            <a:ext cx="1067035" cy="310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ADD3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3649" y="1219200"/>
            <a:ext cx="197104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 smtClean="0">
                <a:solidFill>
                  <a:srgbClr val="00B0F0"/>
                </a:solidFill>
              </a:rPr>
              <a:t>L</a:t>
            </a:r>
            <a:endParaRPr lang="en-US" sz="413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3530" y="1313954"/>
            <a:ext cx="350047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</a:rPr>
              <a:t>kiểu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70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5830">
        <p15:prstTrans prst="fracture"/>
      </p:transition>
    </mc:Choice>
    <mc:Fallback xmlns="">
      <p:transition spd="slow" advClick="0" advTm="45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BBBBBB"/>
              </a:clrFrom>
              <a:clrTo>
                <a:srgbClr val="BBBB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2" y="1308100"/>
            <a:ext cx="3379788" cy="2433637"/>
          </a:xfrm>
          <a:prstGeom prst="rect">
            <a:avLst/>
          </a:prstGeom>
        </p:spPr>
      </p:pic>
      <p:sp>
        <p:nvSpPr>
          <p:cNvPr id="3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54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BE99461-9438-47FF-9795-E06BF278CAEC}"/>
  <p:tag name="ISPRING_PROJECT_VERSION" val="9"/>
  <p:tag name="ISPRING_PROJECT_FOLDER_UPDATED" val="1"/>
  <p:tag name="ISPRING_FIRST_PUBLISH" val="1"/>
  <p:tag name="ISPRING_CURRENT_PLAYER_ID" val="universal"/>
  <p:tag name="FLASHSPRING_PRESENTATION_REFERENCES" val=""/>
  <p:tag name="ISPRING_ULTRA_SCORM_COURSE_ID" val="446AB500-DD1F-4E84-888B-C8276B278FA9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FLASHSPRING_ZOOM_TAG" val="71"/>
  <p:tag name="ISPRING_ULTRA_SCORM_COURCE_TITLE" val="Lam quen l m n 123"/>
  <p:tag name="ISPRING_PRESENTATION_TITLE" val="Lam quen l m n 123"/>
  <p:tag name="ISPRING_RESOURCE_FOLDER" val="C:\Users\HAI\Desktop\Bai Du Thi\Tep Nguon\LAM QUEN L M N 123\"/>
  <p:tag name="ISPRING_PRESENTATION_PATH" val="C:\Users\HAI\Desktop\Bai Du Thi\Tep Nguon\LAM QUEN L M N 123.pptx"/>
  <p:tag name="ISPRING_SCREEN_RECS_UPDATED" val="C:\Users\HAI\Desktop\Bai Du Thi\Tep Nguon\LAM QUEN L M N 123\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8tHxR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PLR8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8tHxRO/6P5PsAAAABBQAAIAAAAHVuaXZlcnNhbC9rZXlib2FyZF9zaG9ydGN1dHMueG1spdLRaoMwFAbga/sUkgdYdXZrB2qhdL0elO0+6GkbGhPJOdHu7WfZBmNEa+zdHwIf/zmcdH2pZNiAQaFVxuKHiK3zWcoL6t6YBz8pVLyCjNWSf75xi8DyIEjxpA0VlsJCl91n8si6pMhombGIhXgSB7qmecfMv53/oIIL7aUo3eDCH6wNNEJb7EeTiS0JapcXJ3eU9DPjIfMgDA6s8vmPGI9rKfkQ+DQN/BDQQtnLrvyXiVdrT9zQzcF9xFdV3px7rAdw3mnTcuMmX6aRG16ce82lv9loaSt4d15ksprqbXWrXOIi8hdJH48SdlZKLAyA011GIw5z9psw/wJQSwMEFAACAAgAPLR8UUTL/SvdBAAA8BgAACcAAAB1bml2ZXJzYWwvZmxhc2hfcHVibGlzaGluZ19zZXR0aW5ncy54bWzlWVtz4jYUfudXaNzZx+WS2yYZQ4YFM2GWW7Gzu5lOJyNsgdXIkmvJZNmn/pr+sP6SHtmJA4EQsQ073faBCZbP+c4nnSuKffElYmhOEkkFr1u1ctVChPsioHxWt668zttTC0mFeYCZ4KRucWGhi0bJjtMJozJ0iVIgKhHAcHkeq7oVKhWfVyp3d3dlKuNEvxUsVYAvy76IKnFCJOGKJJWY4QX8UYuYSOsewQAAPpHg92qNUgkhO0fqiyBlBNEAmHOqN4VZh2EZWpVcbIL921kiUh60BBMJSmaTuvVTy2nX2ocPMjlUm0aE6zORDVjUy+ocBwHVLDBz6VeCQkJnIdCtHRxZ6I4GKqxbh9UDjQPylXWcDD3fPNY4LQGnwNW9gYgoHGCF88fcoiJflHxYyJeCBccR9T14g/QJ1K22d+P2um3nZjD0HPfm0uv3cg47KHnOZ28HJa/r9Zxd5E3hR2PHdQaeM7553x3uqGFO6lHH6Te7vR11Pjnv3a63q6VBs7+ryuhyODDTaQ37o+bgeidql9cjZ9zrDj7ceMNhz+uOHrUgeFdiz66sBqcNQSzSxCdFbNoqTKMJx5RBQXgSsZIoKCkMJzPiiQ6FjJliJomFfovJ7OcUM6oWkEVVqDy3hMRNGRNfjXWG1C2VpMR6hMsBgRikTZF/x2dF+r07Xdl6Jbf+uK2NLO2iII1CocR3Zl+rHhf0z46203+GqA0FMcZ80ROz787++KRgf3Bysp3+Jpo2Vgr7IRRJcEjGza4sLz2IUb1t7Cs6hxJMnuxymjLmpnEsEtXQrDPTy4sFhWdg7KngK2Grn9FEsKA4MBJNSDDAEVnqLe4t5R2QrFloCgnG4CiHMeHIxRz6GVVwvH4BINOJVFRlfaxzL91MKGYI8KDhEtR3147bD3EiVzKq8KzuIX7jl4FQRP6aH3a+9KyoyyhY0XltJO9EkCgmgp/IRFJFTERdQlAkEiPZS2BrZF6kLEALkSJGb2F/AkGapBF8Cwla7rdomogoW4WZQCGZHceckjsSXJgYugYTUQqaOpAZUbmF31P6FU3IFHaFGMFzGFdgncocv7wTcIylfATFDxzf5F20O2g7n9/oDeJgjrm/IzikFYlitRd8vEBcqAc9OA4fp5JkTglokL0z2Vv5291QZDb4+ZW8sYIvaZQy/JrwxYEsQe/R5fuxsovjX2RgbDbE8yzRdfJm0JDiFFySY8ILH6oy5SkxBfQxR4KzBcI+TDVSl405FamElbxA5NDy2xnm+hCm2dMMOghYTAKSGEFWaweHR8cn707PzsuVv/748+1Wpft5b8SwNpcPfK1nZ3czrScT/AtKz87xxnq70twy0xtrbhifjXWfzvfGimtT/guaW2b9FzS3TPxruh2RRLp6BGuRsPkHo4F6V2+32fK6H7ve9QaALKTXBx67ooexzbNZNqL+W0cz12mOW5cIHH3V89xzkzQfCKioyg+hUEz1LYWJzvDKA586RvDada+MCYH80cg2+NuoeJoxHAyN9vHBRGqcj4ujpVHRiAK0/1nezmAAYDSCGTj4IYq5UQq/ch/YW338MSrVP/4VmZe6PVUqghM/3Fvo/j96yT4d9J869vypuFpcuUss7rhWL8j1m4hyGoEz9Bxd3Ko3jo+qdmXzq1IJ0Fb/S9Eo/Q1QSwMEFAACAAgAPLR8UQ/yADlrBAAAWhQAACEAAAB1bml2ZXJzYWwvZmxhc2hfc2tpbl9zZXR0aW5ncy54bWy9V11P6zgQfYZfUXUlHhv6cW9BhF4VKCt0WUDQ5XXlJNPWqmNnbafc/vsdOx912lCCLt1GiHrmjH08czxOfbWkvLUCqajgl+1ee3R85IeplMD1FOKEEQ2tgCi4iy7b14/PT4/P4+nkn+nz+O7h7uHPtmfxggn5AlpTPldoyC0tijGhiBPC1/diLjoBCZdzKVIetUd/3PbN43sWuhW0WCcgGeVLxH3rnV3d3NbjGFX6TkPcmZEQOgK3gQGT7qQ36TUJSCQoBYbM+c24N/7+QQwjAbBilcFwcDYYN4rYLHNrP42CVlRRbYOGvWF/OKgPwtQitprXPWskIkmT5mVIpJgb7lsRQ/N8EMEEiVANCL85N88HcNTZ2izyQb01/NIf5D5ItRa8EwquUcIdLmRMGMbM7KdRTF7hBhFWReUSyDyIGgQUCgqGUfheYsgcqlkPIepG79UJsweyit/HPlONm0xSD1SMRshDyMgyhlPzbKD5N+fk+yaHUrAns0KlIxg9BwxGWqbge8XIeNRCvD2mGo974XUtBeIJ9/hEUuViNrYC9QxvlEcOJDcU/lfB0hiuM5IOrGov0NfXV7ZsDrA0lbwkrHZQjrHAPWC2d3COscC9mJQ/crbeAW97TERxgK6ILd2eNB/5wAl+L5JTjKzLTH9v2o5y1ssNFhCLCEZWDVMagymM71mbIeFtsfA5WdE50Xij/GUwwdpSV7635cgUVCsYX1PNYFdGlhjeJS5PM9wvsez05XvJBi2Nd8xlOyZyCXIqBFPtVh5y2Z4RpsDebdt408uxR4C84zPRKIILDc3mFpnkG2GJ1iRcxEjlnbl9b7Np36vNpp8vuJtlnsYByAlWhkIhiarNoBZ0vmD4p18pvEFUhb/jNHF6gVNxQku1OQZbYyAyXBQVzgbGHqdMUwYrKE6uYzCbfGc7vkLx1StprO9hpkc2bZmYcktFao671Fp+yjdaqJ5+x76DfkU6lUm3PPulrEmg7GY2J7dolc6UTvfM249RoYvIDFYo7pTorMkWlsTJHEm1eNFE6pzeZmz3SlYw5jS2xxzNupREncdEMCGSPAfWVdDcsReLm75fTlTuqsZTH2Ba2KhXF2A91Q42xeM2mkkAt3tZ43HZU3/COhBERg8loNJka9wmFneGd45thNhA40T7nmOypXAqsMwneVkIqcNUq9EJ0xc/fsWsfHs/+TcV+qLbOc2+/DiZ6wsDIqHdnBkebcYtTmLIY5LiIs2GFmmhKl+tFSKnHNzvZf9beevOzfmqLbWgM121eeXSXrb2Hiocr0R7XTSiMjgkFez1KypS1ZxO/+CZ0ZA0YdLt/y+J+Xo23c+zmVGpPiGZ77Vcul+TGUY+Q+Xboalkd29jQmeHFI19e7TXxG+U6Su5THj0G1X6KiYAy1sh37CzNyJzfmgyV/gjsjGb4SHZrOxvsr8bdZj+2eGZ3Ig33oTL4PSQXLSYzxncpoypEN9KGjEann5Jo3GG9mXC93ZfSo7xrWVJ8QXn+D9QSwMEFAACAAgAPLR8UXAMLorJBAAAgRgAACYAAAB1bml2ZXJzYWwvaHRtbF9wdWJsaXNoaW5nX3NldHRpbmdzLnhtbN1Z227bOBB9z1cQWvSxdu5NAtmBayuwUd/WUtoGi0VAS7TFLUWqIuXUfdqv2Q/bL9mhmChx7Dh0EbfIPgSJ6DlnDjkXjhX3/FvC0Ixkkgpec/Yquw4iPBQR5dOacxlcvD1xkFSYR5gJTmoOFw46r++4aT5mVMY+UQpMJQIaLs9SVXNipdKzavXm5qZCZZrpTwXLFfDLSiiSapoRSbgiWTVleA6/1Dwl0rllsCCAn0TwW1h9Zwch1zD1RJQzgmgEyjnVm8KsrRLmVI3VGIdfppnIedQUTGQom45rzm9Nr7XXOrizMUwtmhCuj0TWYVEvqzMcRVSLwMyn3wmKCZ3GoHZv/9BBNzRScc052N3XPGBfXeYp2M3eseZpCjgErm4dJEThCCtsHo1HRb4pebdglqI5xwkNA/gE6QOoOa3g2u92Wt51fxB4/nU76HWNhg1Agfc52AAUdIKut4m9Lf1w5PleP/BG1+87gw0R9qLuMV6v0eluiPnkvfc7waae+o3eppBhe9C3wzQHvWGjf7WRtPbV0Bt1O/0P18Fg0A06w3sUJO9C7rnVxeR0IYlFnoWkzE1XxXky5pgy6AePMlYSBR2F4WxKAnFBoWImmEnioL9SMv09x4yqOVTRLjSeL4SkDZmSUI10hdQcleXEuaczhCAMyqasv6PTsvzenSxsvWq8329rpUq37EfDWCjxk9Xv7R6V8k8P18t/QqgL/TDFfN4V05+u/ui4VL9/fLxe/iqZLlYKhzE0SQhIoc2tPly6M6N62zhUdAYtmDza5SRnzM/TVGSqrlUXrh8ulhKeoHEngi+krX5GY8Gi8sBIMiZRHydQPMML7qAJVBSDsxukhCMfc7i/qILzDEuEzMdSUVXcWxe31o2MYobgboILlqCev3S+YYwzuVBCZSj1pRHW/+gLReSf5nTN0pOmPqPgRReylb2XQGXYGH4iY0kVsTH1CUGJyKxs26DWyr3IWYTmIkeMfoH9CQR1kSfwV0zQwwsWTTKRFKsMS4VkcRwzSm5IdG7j6ApcJDkgdeYyooyHrzn9jsZkArtCjOAZjCewTqXhr2xEnGIp70nxncY35trs9Fve5zd6gziaYR5uSA51RJJUbYUfzxEX6g4HxxHiXJIiKBGNis9s9lb58TCUpQxxfqFoLPBLmuQMvyR9eSAPqLcY8u142STwzyqwdhvjWVHoungLaihxCiExnPBBCA2b8pzYEoaYI8HZHOEQxhip28aMilzCimkQhlr+uEKDhzQtnqbwbQQ8ZhHJrCh39/YPDo+O352cnlWq//79z9u1oNsBb8iwdmcmvOaTw7od6tHI/gzoycHdGrepzDVDvDVyxbxsjX080FsDl8b6Z5BrhvtnkGtG/CXshcgS3T2ipUxY/Q3RAt7R2200g87HTnC1gqBI6eWBx63q6Wv1MFbMpI9msfGvG8Z8rzFqthGE9rIb+Gc2hd0X0ENVGENrmOgXETaYwWUAUfSs6HWwXpgTUvejlW+IsFW7tFPYH1jt44ON1cgMiMMHw6GVBLjwp+YCgyuf0QSm3uhVtG+ron3hzr+1jvg6etPKL4p0bXMy7WxLvYngLIy3lqyv+L74dTH5X520eSpfES68EyzfVS2+6N6B9cV/G9R3/gNQSwMEFAACAAgAPLR8UTLbXl6bAQAAHwYAAB8AAAB1bml2ZXJzYWwvaHRtbF9za2luX3NldHRpbmdzLmpzjZTPb8IgFMfv/hWmuy7NrG7V3bqoyRIPS7bbsgMtz9pIgQA6O+P/Pqm/gFIVLuWbT7+P94C37XT3I8iC7mt3W3/X6w97XWugNSVW8GjrpEUvtR5IUmD4KkogBYXAQdanX8/y7kL4jANam6bVp7aVhl/APDT3aMKjSY+29mi/Hm3j0f6svI45HfIxipyulGI0zBhVQFVImShRzQQP83qY6TkwW4O4gc5RBpbpczRMcSt5cRykMc5GJpexkiNazVjOwhRly1ywFcUHetrX06QXFQexP+7lOezbeGoCpJDqXUHpBp70JtEkaie5ACnhGHc0TqLkxQsTlAIxE4oHw0FyBbWMp/W4Qq8LWagTHUdxPx6YNEc5NKqUAe7hvo3RvVejmo3gB07BRhnJIIsgqALRsGpeDM74it9xgFywXFekicZ6elHCEC5ofuDGIz29nN6stm27G3W/CFMm8On04ElPk3GKkQTWM2POM1t4HmjZ1lruaAzK+7ilE3Wm13NEJLgdzRWpT2Q+kV9rU9ZulNtq9Pq7+3Ojuzpmnd0/UEsDBBQAAgAIAMa+e1FvSDx8piwAAGo/AAAXAAAAdW5pdmVyc2FsL3VuaXZlcnNhbC5wbmftewtUknnXr3N7m2kufjOvjTWZTDVmauaklaEINU5ZmpqXLLWkUlNLpMBLqMBc3sapTFJRMxHGQaWLZl6CvABdxhBRyUsqotBFREUkQUHkdsBGnO/7zvnWu9ZZZ53zrfO6lvrwPPvZz96//dv///7v/8OlQwE+n678aqWFhcWnB/Z/H2xh8R7XwuJd6Id/M57Zc2N0u/HfO8hgn+8s7nbZTBg/vB+3x3+PhUUt7mPtyQ+Mnz86tz8caWHxpZ3p950Dwd+8sbAAGw58vyf0QpR0RIjbPoDepNSmfZEc19qYH9aYjz928dkGxm//GPxh/Ue8Dz/8YFf4Rvx7iZ8EuTev/eLXss7gbz/x1Dxua73R8vEff0Q47KzYHZAILL8JIEwpfskCbyFO3+hFn67U8EmWb16gKXeamm6nV4pBIc+fGx6tM1pzDi//xPjPEx9n/DtYBnrPwuLhZ6I1xg+pm41+WdzzRhkd+2Fdu5vxw9Qh4jsWFiey/uMtD1dg5u5AvbgZMrr9hlY5B6qXq7kqjYxpeBSotTFp09PTBCjxdBxEU/zr8O4Ah2cmfe4ya+Z867kfnDfsUEw3yzBverHYxfPcoLhcPmeL8cYfSmjOXJeWNxUno9InSgDFgd9vdaphLAy9iXNHvb7qDnGVmaVI86OUX9gWLSSTjAtTW/2SmySf4tXjOjz9jD68GFvnyF2TqOLZNn6Ry2mPhNPnakn8GoxUYnpk1bmbIBXtUltK5bqrYUYnXxxsr98/YkLg3q/yLcHuJpktv4Ou9F01+X4lkVP/ax/37aMpoCvDUacdjKLDIFH4qNL17dMcuBtoReGL7gSivmykdwQb1T5Atde3SWMLjUoedoYQ9ya51JtQTCLKtyAyiiuMUJ5T4Jd9/z+ueqQZZBBB9RW/Gn/ansf8sii747AJgK82czfUvX2K6J84dDUhmqLq8RO2ZLy86IK+bkI2Dd4yM3YOc6t0SapHruTDhfSFybPcK3J7sPrWzyjlFO+NPth90dj2IKKdTz4yVO0O1pU8qWvpjANrGl8iypMWMcCTQcLTCLyaX5MpRn1uu2qUvmshM3LRtUM58sxIlG5ONkKfF9V88vHMQUR5ekPmreKlB8/1btWnCHvrZPlbnHxqfHD2c4tY/mYjajw91MoEGy66fMaRXY5Rk1mF6UsqjzmhXOQdrcyuA5fV8evKo5asgGIREUqgtcHDHjXV7XGgehH/zT4ohqCqaX4AyM64xV9oUB0WI39XGIqg+n7FxpcrlXNxptDsBrYrUkTrjcaQRmf2+VCRGcwk/gQ6+DbSF+WbchkLhjYJdzYOmzVqQU9bmZ/ZXXTHlabs563r7IXumsKndKAR79MLzpDWo1Fm9xtRHVewc+zPx2xGbEuTvBxZDoOw9MuzqQu32OkxPIfn4XeDdclm6fADJ/3DMy9fwVbcFLfJ4ukRiJN13ejI7q7PJ7tnCyaER0rnDtxSFvdaliwhWJRrE4423iDaj1g5juaIyxCEDfyxAx8BOhWrjfLVoTVvmYXAiyl+Am9tqLWh/TUx/dHdIDY3V77Ty6eG1ktyRdcW9S4hrz6fv7EM2K61sjb4Tox4OmvAwNAcTSxECXhfmQeT0faMLUvm9WitKG7iX88FcGyPayWE7Pbz0EPIhjRP3a3X5NoA7tKjswIvK6JtEwJq/YOwbXUXbtrQ8jDj0dVEV/XGx6meo5glALRv2K139sUmpSxwY2yrWe02jixe/05uCOEGZouuiX1sKdSQzOAzPrFJexERqb4vJ038CQJOu9gU3jkeN1KnC5zpjuRXXWCqqk8vBfeJeH27Ag3OV5chx91IuOojK1NycmjBuuvWX2ZchnwbyjZbyr3NhXflClgeRsfZ6dn9SGV7f3iAb0r7BYGf7lBF+uwggrnEA8x8+Zuc9mF03hfF36Fu+fhb6k6e2PsIGn4bKeyObtMt4+SqIQrxPWcv4KbLIJ+ARguqFVn/UGImCQwMqfdVHO4Xjo+bWRZB4nolkdiZDpRYoTuZ/Eh38YmtU3UofMDufIVU8RfsT7k7pjgQLXXFHZalVYZ4fnCMjwIS8xn6H4VOMJJ5BMAVdft4VoCg/Nwx2Ger+vGT3VrLYvxodxNob24NflnKW2bZJSWraxyyBL26QezqtgkeeW51p5PKHESW3+XRcd2jVXffRxsxBMgfnyRnB6zHXlZBj5g5xuosU62ATvoEjbgb9ZSGPDeaFLrviEC57bDYnGmvx549/w25Y7pbO4D3Jqm1162913phLqI1fWYezK+hQx48vtVqMuao9WechBkyCzsVwnIyR/S1+JnmZ6dMQs+41wguZe+Mt8/c8QSN1hwarU069k1IZkPv5KjVRDfV62m30BuLf6BU5UO/M9PI/zM6ZH4IolAfQnUpc8agawAhc+fMRmwHzupfnMVgp8s2MtnRx2aGCqiArUsjImkrWbUCovTxLC0hfFFK7iTDJhSrfYg+1qcysln0i2Y7mmw8WtXbIEMT+NE+uQ0wsBtQbdiMO7+tofv1WOh0d4urOVKBRfjRoJfNfR9niW4/D6fRyR180FOlzVDRqrsnMB+ZrWpYs47uD1zXqbFiJ/CA6Z4edukuPKpNma1zWkrmwedPzAj1jj0zUudOsq2vreHZqkc4u1YIhQxRsrwbe5R/kdokA9gWMCgPfJMD0AxuK3PfgW5Me0g58sx8aimiIXN7TYc5cL1xodo81q70jPZWZkRwgGImFIfGo6yMoN0zmzfL/pwPm/Gzlft2ozq8K9AujcIKetGF5AaQT7ePoj3TPFrv22c9GoEemlkcvObieYHF3hSG+OZ8PKbYTDlOW9nHUdW7Hpf0eHpUo1ykr6BZ4DSPWJBE1Ufyk/ryLUnL46BVd9A7oDm3vJB4pDDERZ8ydUaYdfePUnJvoxf2w7aEl7jDUfVgfsqBrS/pg4fNaYRAjI+/QQcWdGUCD6v7jAPvrK0jQYyf2eLJLxRRxu9ufZ6VM4QbK+j96x0fTtaSHx7IkRPlxR0HVs6U4a57iL16VOzbwV4LZO+ktZ1OlNglzGJjk2Pc7ZAZs8DWnTIfcMXgWFtyziGAx+8jvopxBi6XERrnFXIbVy2JJ4lwH5HVogbzLFM1uv8N9cNNjV52rj7xPj4RqryfimM7ooadKnbgSr4oqSOyMDc3dmewd47O1Ns69LPLQvrcYA1eiAgzxmHBST6xb/rKE6dLlegzEcWBQZ25ghDBWd0hYLJjE6HQjF4REjc1pndoyNqqn3vGBlgEV9V/BhxCt+fKkYpQftSOJda7uAD3pod+qEJMvYIWXWN5fADi2HgxCESzomJNYXtHmvHqQF4B5QfP2Ay02ZjTiElFGTcUPGe8eJ0X8tA4BnYjRlvM7g6X7xrbnLgyOi+kFJmsHMK51uz3/KAFpwJCzOP+lbao/0aHSIlIzauPS3PBqJ3STNWypWLyTs2n4uq8RKGfCxq5S1qmeLoWDhYK1YbFMu15DVr3REfkIyMhBqWardNM8Ap3Ok9QpHacr0bimjtiNA94WFgEvyhcVSXhw5m6XJRTzFui0Y4RI3P99pxFqUXwgi0QdN1VBzQ5wbJ4akA4PwsHY7WZpa+GZYawcr62UepG0g2PSGqwsieoBXElzKeksCEhQ610EjZqtNaMC6pLgZjJ6N462wPMYf35yJNJvQunShMCa+EAj7c8aHwuJzzO30Dz+v2BP/Q3qs9e/ueT0tkt9SP9LszO/ERZL8WfHyAER0G89iKaq/BdqSRwhkj9bMEeNlI/vIVS4R/ITlT5L/QUa2JIKtocu07jWoLguzQHFuaiFKvJCQ4sHYyXM4XTQgxUBMiRy3Pna2ijDBa1zBmpOXYs409474hQGXgkPtWq1s5nj6auMK+vMD+RGaDmMGF6q0fD/aRfCJrZvVUj9uzXc6JtCiXlY1Wv4gE/pLa+KugjY7FmkEphEYV82+jIE4qUZmfcAOBAV+qoJFX4DecMv0hdL4WF88vPneapsdP1I+7o4FP8FvLo+SHAZ3XZVRyl5TtZ7chCT0fRAerJZhKN7RoZVJP3Ng+Gz6ACiif9Xu50iEDP+AX/uiAvyusrqgpbzR/gb7yFasGk5/2eOr45rh1qjPPMwkSjl4RfeZ9lW8DtTm9IxD0V6xudDfDYesjtGzV8LS8HBgzoTuQXsUBUrgalOMpzV5N3225kpzdIuYghwPqhWb26nan2kBTGZivP84lSqe51rLoRW1JYU08MTy2BN3dm8FFXl4ZoEJGYQJ5A8yYNpOzpXq7bDWJN/VapBE/HN1m9TrVq9ueDo8YkFEoidSPR4QI/eKAO3VEYdpRGixMc5H8p15bURKK6Mvkb7+o8KrOp5Ef8UaW+Fsnc0uxCD0/VvLeHur5Xw+LAdEEvh90VgCFL6bZ9vQujqHhuJNVOwjO8sx6q4qckCqFnzWEEXrwJMVKpPdjpIHqh7r5zFFkzq8iuFEvCttaDHU41Ore6JPTmSV/PtW5PuOhpCEwAhYZqWFP5X4CavGiiWrnB6gk1x+FXHbhjAMYoxKyr1/MnDvS7KRqCiTGMMLymAX2NJbuC6IGEaTwUcQIMQzrb3QB2aIc1qtOaofVa/Ta5AePluJRKEcQQAuKbBshPg5TSab6wEMV36GBTL8D8Qnu4+Qn8x0Ws/RMdr2MFVUdKqM4/81n8ADjFkQaTiKXIquGrK88mnfUpQpa7SwiseNr9mEb+qeIaftBgVa+yLbmSkq1qbbTj8yEQ6f40vRBwMYkNgzUPMdpg4RgmNBLBTyXl9Li48x/oGG3IIYgsB+RkBMkq2QjSgY98ayf9Tqw87ITQJTxtdFaoWhMiW4J/W/iiYFYRE1HIs3UxKHG5BhXFgfJDJ15cvm6N4MsWcDgubLMmJsK2ngn3nGtElyYU23Pa0sWY6hdUaQK/iK/YBdPU3dXp2dJiiKgBiqO2UJ1h+io/qC+NX5wAM8x9QK0eoP4mrqVqtuNG+mkV0KRKWkrXQHU5DRZA5Yev/3NMEMkJ5TEVu+/PilwMlR/eT3AIQr/D/3IAfxc2Myk+UHbm4j3nepdwVItVLdXWIa2Y6W8cIMZkFHuHtEasEWWBveR6LCw/gcdIjItkVp1lQiIcOtPFwio49ET9FPXTA0w0fwMx9mo/WZgVnhrZn2oQG8joYvQ10axirFaTcmBIYQyVRsnpUHzbBE2C90bmBsivN9Kl9Y5vid9VXSRmHfQdpP5aHXD5GPTQkU0Shu71bluX2Fqm9FDwFlpsfURwD+1iy3J5GGVLBolvTlBf3PX1PemJNsbNLaS/PolPFhXkkV8/z/GwX5oXAS6W4UR+wlOdQ9+d/JBHIfiQ3yODv0TeVsRjbuX/06v1/1cPCZFEkleGEqSDbUCUoiTVNKIBxNQp+YBG9NuUEReKAzPlIdxe4aYNA8WLi2uSWAr4wzwl7r9iatCsMOrs+d3UmXqnvf7XBlMf59zD23LCo1SSu+CCYqPiUltsxXGbKu4RpjLF1J/aF1YghkVdeOn3tsUk3azYbDIo0WiQmwVA9PwIVNOWuQERfmCPrW5qE9BxhLvYVPqNgFzuBCFOs+4y51tdfvn57Oe3itOEaNXPJL0mxFR0iPG1Ei5Wr3j5deT3Z+zibrQY9BqAdlRIWnSKknMcq+ZABXSVIGND8C7KYp3CGlx11H+xEow+cmLHov7s4z8+X6TBttQPwkL+d4S61jXrJ48wv8g9hTLoVJD5jyBX31qSfVyYIaM3k3RTcRuCQbIWRdcKyBxyUV/xuuaxm33x19AkbadQ638pm+pffkbOqnsbuY6c40aHR15aaI7qlXCDcnoFZP7RCA4zS/6CTY0p2cd3DHbGGlRYw6NAg24xWG6eqZ0JBPI7ylrtqD2kMUMjpcn00zL93e/rnHmV3dTLoR1vYTXmhmGeBdl6hFjvT4atunV9iTaKIKKof6lcRoHb64fNBSnXB1UYaV4sqjdzEWffJmeASK61hrecVw1gdQNPEsTfL8ttpYMMcS6ZE9E0Ha6GoWxZLTYY5vyEoKPXkEKsAk78lFL6d1F4kvOfw9CsXLtYvtB0aS5YyZPgYd/Zze31bTfelpniIQ4yB0R7V6eTMecyI+RSOBOhelXElL/MBHqU8odmO/iF7mv/ou4XOeHdYfEdqG4hq+IBpIlQN8wIwLzuZapfNliJU5labLLHPJoM4lT/WfAPHCKGJGsyx+pJmntWYonSMCwQ0kiFG0pVvmIJVlcDBdh2M+D4uMb7fxr0VbtCSdU3SBlfiw26TP6pkQBe0oS49JJ8C+3P8jzUkUsyaK0hrkIqqGZh0HHZuluhRAVRfGz3Fqi4b0rvxW2kH9+9BZhaME1fRrarokjcPfHcgSk9w0MBkBosdq9UqR/T3x5qdO4dmk3VJP7FmB6Owm7f/yJExsIBsPzoIKL4L163KzKXtfigiLhl6/8LPihWi9T2EDV7xBI7/0RcUf/df2aYPTA40oEMs7p14602UBiKUal9scKQdKG5bbm9w1LADVLoJ3DrxudLNugv4ONyccsSRrZOTZuqcSFG5JlmakSfjMLqMhZ7oW8YwS5LbkGIkVu4jZfn79QwUlWPP4Y2af6wh6TITBFt1kwOMPQtibhCpx3m5eDrxgo5oYewkc2cmRDaFL4uLt8v/nV2/Pxok9uySIGcQG4lGR5bZ+2dJ7TMi2qG6XP9kU9YeEnHEtI48ZftCtOq4GjmETufOuRX8+O1ooXlx9yKIgKadqnOf5V2ddlFxyKxzae2BcNBiNld1v+2Nna7YXP4L3cQUOxSwmFBhzlIwWuQ4wP+sGqSp6J7pK1M3npwZ8Qvx3yWZVZxkO0Swar7gfRnA+itoMI8r6aa5evCfUqBWCs9wnBrEaLzEcSN/eRY2gWDYm4JXKRuNF5+s4NafhQ3neabs+7HLvFu3PTGIvPifA459eu5yqvTyDOI9xeO/qicOTxgbgHfz3f1dKxlex9vkwxeZAdX+ahyOV1LoAwBld2hliir+cHu6ZCtvpsCS5Zvc4rHrZzyZhrmBzVVXPquYhBmyeCBrjIcJQKVe88bOCsQWy10axGN5uaxO0sgI6jscNP1rou7EdEZQsXcEo2RIzbN5wa8j21OLMm8qxivzf8Pt7Yr4vXPUZOsopTlk+31Ve1L9jYFEWMPm83oXAtvAW65y47O7JeXca93rXroo+CIzKhJs9vP5l1BXR2DFmfa9I/XQo3z3BO1CLHEm8ZUsILH/fTjKeNsOPdS66TA45zPLl8MDvX5YGdr6nbD7dGGN92vNwFLM5IByz3qu6XeMs8Ahq497RdVeK41U1vwMnoTbgZzNnwZQ4WSD4cwdw/c/GNMeRAwIiPYNLdTVZ7QOLMLXI4L9uzRmPznscqj4YGm6OQvR2eB59RwZ+uLApbauGrclZn9R5BY0rl0kb9fIAQ5Njg70MWEx6VcPDjsWX6Hm5FX5jAJAxCjaaFnIoN/C1RrxVYK+itCCMtHVSBpM+s4kLMFsDAlAjvwMuw8jnQEJDC4coRI2u06mm7ODGpeTwbpccloPOLy7Gay2ofdQp67JjGHhM85+CPY/jKy1Nxn6CzfDWh2VTaev526vEcgtdF8Mh6SF0IPbBy/fix1yUY/8HeOpDmQ4xOVv68pOxVVuOY8zpKTcQnsW8PAL9DCj3+6//Fl0/6JL3JmSWVhOXq2r6OgId9qvIUJ/CC94dit3CXkaaVxXKKXC5N8CrSWkjSwDNpBgRiUgUdtAuoiL901F460Aqshm3W2qwTPz4ukHubdAk/UODcVjMfPdS+0zcUsjXSwb2SwrtwXQY3o7PIGz6uadDNlMAi7qaCydXayn7s0BSFUXMFIS5wHJUasKIOYiFZ033+M0y3rlo/W/YVl53z2UgNz9lO+JYUkKnapGs/Q3kWXLrMf6AFyvIcOwzb0oe++Kn1XajW9DP0NdvdItOx8V8a1kGQf1fFcOFNe+vI1dXTGxCLzwHcDmHpYarMGk72R6SBmrWy5cw4aaOaf39ZXOxzvHBAUgZq43rE1u8WnTpM17FhzvlbbNO8eDEEf66t9t5R/fPeU3Gx5QHC2ZUEfRU8QRX/gQck1jUdmPFMQ4+Tft4rGp2u5JV0fPN1nHHLMnPvKtPV1D7+pKPQgblUmAJqynP8bs8CR6p6AS+DUM2pTXlwAoBbMBNLbeK5bWA/hqPvKv8H17zg/c2/ZRQnXtGN28vNOn7CrY8x/HHvtIUSY22JpOetSGKPkBwNNAtqNJQsHjNmbwvhl44OsHHCGTCEyz7Nzm2RxtgXc0S+Ekhb/u++CI1THDiVuZ4KOm/XBTVuyT+RqtUvm+V2GCrsjAttqrHxBIlwr8CFuWprmatyzwHIHmb1tJ/YSe0JEhrWJ9+DGiijmjRDJwZyOHN+4lSk54znTyEsmVM555p0dypk086/0VvIf1Mefz/7lDDB0V80M/XGWoFnaJ+UsK/O7H1JqWfoTMXusiMVdPtu68X5BTvmRZaD8wJfPhG5XNLLJ6pr1DnoyrB2wcp+C8/r08i7dYNxG5szTkieaY97BWh9+sjMp/LiX2S0nuHFmHTFF53q3diDvNv+w3dK1vTEu/3cOSTtNe+MmoyTTpl1SUxnCdbtRc6ZO58YnoCAz7MARtLG+yGAI9ynazJTCDLW8eVxEFFcUMdRaIRf78spiJ/EJiuThME/mcw9QUZXvc7tczpqHwoR6559N/ivIt2uYeroYagIKUKw0DvPY+bnJWdwO3/4769YxuenDcSMaKXe2g1ZKCRyD+0z49IpOLqtx88i7wY9AdRlCvsOaal3tzWSn6w51QDSQ3cA4eDpieqCS9kVzGjOzNCWhNz+1QX0HqllQ1NQPUwMa6VgCRr8T1jwNi4AE8vVVfjlN9jrXyLIuj4ZYEaYR1uzPTsW2q5e3MyY40Xmu138avHy60h7N9r80Jcv/faQ9RuBNCHnIbwCzpovKL1B7iOUfwik0gz2qyoqnTHGqY/WjSw7KOEhbsgvPoUfnAS+ijVR+I3m2klZlZh3Fv/2EZzChfBcFr+zVfFcSQ0ydRPg5UdXYldKbINtmaJ0zq5jIgmz3at0pug+NsvU0nF6IH6GxQWjUNMCF3RAtajR4e/vpLzwDvFOkMNdzCfmug9bPYJ8PF7Z+Y0ctaAfD0p3KHOrQl4abhYmoJAnjeJTTNDlFuEnRkDIIjuop5DEEW5HNAWwlGGGe/SCwBfmu9ps/jMWfxW67650gc09SCU33d+WKo30u+EgY/kwdn+VH3XuhuUP744nk0XBUlHnqDixhgHJcHX8DDpW8GhKmbtZl/KSaTiPJh62fE6IETBaqpLsJ3gs3OIiAvXXHpZIqv/4JMPbYNc3yXk6lC46cvTJ+5akkuKwgyXA6ovA5M6sJ4poxhWFHoZI4HGY1YWwz3HBB5yqf8y4SJ4b036o+knMX0HTixnLDf6AE3xaTgb8/Iijq6J7lkesdbpM1Ikk0TrWarakK5G1qhP73bN7/tzg0LtZ1z2swO2yOXdnf2aISZAC0s0vdi+zjWL2CZLmCtyHYCdg7qlMJDS/sDfrFMQmYMrUggRoW1EHxn98qCVnUFT21sqpyMSlrne7dWNTx9O7DM4txXt387p1/Cf1L6F9C/xL6l9C/hP4l9P+XUKpMrn0C0L9RX7m2+E7qjvdPVGQUmV40fnD4v3wF2eJhzoRcq5LpF6Yz4Pqp6QKIhiljaNuhEFTUAklfI5bImYZ5umX/uatxBr5Bk9kI1VhDbMHTFaNlVMAP/DyhrEZXg9Vo03wxtGyMuG0XL45dYpgesVSOJQzNT4oGsB6ZNkDiYe57D9eHiIAfSN1cdC+mew0iw/lctosGGfvmzWOsAftZEXYivFZnMUz0M+gw/kBR2swOnNfWHU+/f+h93dRfp0BsGLuPB8uP8JGjrakNw2fZjXzLh9LGX4SyATxP2DoAVj7oW/33d+6MNIPENT1k60o/v4B6MOu+QaQblq54QR21GuiW/R3oBbx44Wn8GmOdT1rxg5dqK3dAzpkbtm7vdq1xwARZfLtxYH61Dpzbmx9yLy67cL04TomyGCSD4NmFKP8g4suTo7NMAq/2FfqSGtiZcMPN+r56xqDgWLpsSJ5e4wrc685ht5bJozia9En0NRSSNJzW0FEcs7bOOUCSPKpenyfrXkOObVMXo20tlJu5a8mxUSHa33+Ys5XrflU5wC1R2yj4No3VOEWwojguWbiKTR1xFaHQeDHn122fGxnQsi1ibIeoDBOUadDA0W+YaDhTpxzhYsbiu6rTb4uxYxnJT72hsvUVFwJzruVMNzsC30V32E39nMWw3UudCXPgSkwvduHjTuwQoaIbOs62T0KtHPYY5gEGMRcJLU6LJCL4kAUfw4wCu7jq1fFIOhfAwZfHoNpAfa8liaxlssFJGpDBdkgsFmCdFHCSIZrjMTtPt5KnGjoUQi3NMPuzg8G48pTdybrG/WSdrqr6YBQUt2YkLlYZ5U5MB4CeykiJr6uDiQM+KEb2Zq6Rzoqn8cUD+ALm5uAfgkP1r1z0r1AJjTg8ASsP1N+xZCys0AU96qh3hhDGoLo7BvVGjauBC8ut4/km6jsHIo12SJ4psPHhLFtmUaySJtajquZdMJq0ab0aYrBWRTBDNnOLwol8DdWH15VB2sx9rdtAsRNmue3jXFO4aUAWU0FE932clsoq/d7cn1xDiCEYZc6hSlDFm3OMKRYGSzkxRtXWnsqwche50gz1WCUk8wJeidcA3NL1OGfJs9c+nl+tI+ktDWRLTlr5Qcq3Ps0jueLeelXT+Usi9SGe1xyd1664wOzYJCvjqkLqXj1GDNwwUpYcOxw8pDpYJ3djxZnIaBlG5Ls806PP6K68PnhaIClUc43hvjVBKwN8H5OxkFCkv3KqEiQUj0Pbg5zABHuuH5FU6XWELK4aIRrBeOOggpye1QIi+1OLdS3qJ/6eTS3OT9Xv7e7JuC0nkKSZfYFI3+7MKjkhZR2dOE1POuaHAot/P71o2jdCKD0LU6O3i1OmzcSvoeH1TR+rY348PLDrgpF55/i2VSDaj4eiHgzBKJNFtUVI6GYfDmgHHWOADZwXPZxdjwnKbufuz/laSXmRU/4mO0Ai2p7VLh4H8rvWigXMtHE1hFoldfVRPK0oFHdfpFIVQjG5dEgiWk/W2PiBexx5AiJrzaJVVZlXPfDRmt+wukRe4Ug3yI23VVZIaJZFLFy525mZmsyUIUWqqsAerKVKUX4sNt2W7DKexcC5wZt/T5/mj8ETjmRAUXtVi/gSbmCgIoOugRqlk2bFRCiPJxb12m7s1bDWrqGPJebXEcSV7LOSeAavA2xpkWH0UXzRRTWx4qp6AT/1KUhD0HwHNAUg1nNIyk8Z1gd72FvOXHl1qIx3hqKxzQtBrBLfp1K8xAYpapDoWFpD43IbVbJ1f7ICDgvkBxwQEulvBkUoTX3hj2ljnVJdJmz39VPnx9viowA5xqTAE1p7Cp/XpHm+IiTw5/yMKfKZ9OctSM22EJ4Ao9cyDZurtBAVzzbcg2q5MMAt3JImIcjdIgTVq6VC3qzGhTvTkfskVTgMz3iuSD0dBuEqNbc6e7GAuJIIV1v2wnZ+PX2IO96+UZQBCYk0ARLN3RtZ09GbdLZOptEVJvCOwEg0HZXuXHNWCm50rgvkw1TrnsBU4QzbTvd8nvidEzjV4uB3Jl2n59+NNvhNDYP+cLmswYsJURlTeFir+mSi6qyexN/A9fGUNmIxC73UwEZDm2DWm+OhnC+uGaEwvRZEO3DHifyvtxlsHVeuOZoUq/9kjL97O1vyZJvOVROzJpz5DSdRYqVLj1OjYPEGJWf/WyD0yXPVB7m5T7ype0WD4HEoJLIuIPfHDM/bqylfjlNbIrcPMd14GEM2g5VTIdVgvIZU3hrB2s5eX3gJBYrbGUhS6oYA3QG1V7RTswpiCZ10q7rbNcCff0Rq+bmO+31kDZWbN/ZM0V840LUpXlML3cdRokr8M6p2KYfShYucwIuvdrsG+tcIsfwU0FxRx2YTAcAiIOWZbToAeTnisn9hd1wyPg/lUAgjKX1g/M+Fw0Qsf6IbRUR8QyumG9pqxZAcEx3Eym+C5/m6EIJmwwjoNGqaM1RGZrNvgk4/ZNID156z7eHyxYPcjH5PXP5PpaI4gVLWgTgFBzRAPoxhfDLodlSof/n1e9MHuUyy0J6lfBSvp6KlEgx6n6S5aFgcdlUpQ+cjen0TRzUntgtrG9DCGp/maq8iVTHFAE5SzCYIN1a/vwm2Rky4/227gNvXH7+GUgkLicIOAfqGuOhFJCo73XydXsF46vTtUA1wughSojzaDTlCiTFNgYoTIiCzXP6KBzjOHlCxa63f0JfSY04Db87hjekx4j9cVipnfYgu4dhRtcNVDNjtWQ6dfBj2Nc/mq9/gYv5XI/ZApYI414Vw4yqFxaI/4gEN5ECHAF13mRYyYTh3zwtWb6A/QyQCYoZS9d2f39IK2A8ztsNceE8jdwwxVf7tiHpd1AP4EIOLLJK1lq+Sp/7yXYk9TWw44PSLVCN5pjo/1jlbFdnbX7/qfgEl0X6J9NSaIcxlpQ1t7ozmmzU8TGDDxtnOspBaPvc8U8tLBEgI4tMmH5G51p94iveqFsuBpaDHZdBmrrzb/5UukzpAi665soYQ95tw5XEbj8s9hWlt42B2LUlVlVZYgqIaurbYB/BWNAa63WD4RwraylhHizFoeCdQQ8MKAo53laFJpJJoRTlILL6zmKPHIxZQQwBGcFtEcRc3oYThuGyvHJ6x7vJUFjWquH8MXsfkg/nEPddEDZCwUaGSlQVDCMeN4dHXviLEdppoaoMSrHZW9M0u6GjHWYlILBP5yvqDqh0L6sT3/tAwtk53CisBrk2BiCmxl6RUdJooZbpxLnWDx3EgOMXOaLBHT0tnLfpaAlkzVaF7+erZbmYgk0Eb69OVjDZKrwQYMK80lVKN/iaC2KxHnVWMqg/OwBY2/qZTnW+GlaQK8eOgfQTEbXWUElNJ3cfZtQMGFQkzR6hu3BC+fqdzwr6aT5113Iwp3fp7UH3iUPRewwp8iKtp5p0h/jXBxEUdOymJBpJBTRKiVc1C3X6GQSfDfrsqiT8uVjAoMFoD4nz8NcHfCFnZ0/k2GhQ3Pe4ZAZG/lC4Nlgu9dZrHeHS+aI4SNUYN+0ddAPlHVS36GRMjcNftnPvAw5BDzDKWHx6xBuUE01pOx5AghbMJGv1geqI4AaoS3cZ28WHkBhJLicwctxpF1qnc7u+IeHorQbPJQOXXkX7XEeZ6b1Qhm6sDnYYdunQAP4QmVdAtj+sxnPymC520WFYuVjSUygEZU+pBXPA7jS+WGvIh6vxma2jmzHTBkSj1UZT+qTvjvKqZqWn23e4On1Xwcka/1zNLBRRS2vbBg0M/KK51o/OsHmk77B2+hR1aaxobiyk6vstGXsbIaunPoFTPlfef5+wD8O9Kf5sfbCnu52YIGxBWDpZr5sXCbnndVdpkn44vJpAvwoSASJwUpFNBNfopJg4ZyVHGNRgY8cI7d+rN3t2WFsU0g3UNmzQV0vqdXppG+t2GgRzljUK+G93Znq34u04uK1kVty1xsWBC3ZMTmFNisM7CAQrgCL6eBQNVFxENHSG9HOV9Pk73hae7akQfdg07Swagz3FYdPVYCZdz/91OZ0+jp3+bXjN1f49oZyP907/hVl1uAdu4NXE3o+gwn+sLc13SNaNj5/dJmozlUzxgFjdwViHepgl+Pkr1/nk6Vz+H3IkOOrOPw/EQ3kYq4X7QulfPVB2bF33sBumC2jNdbBfAgq00ptCbUFc6pTsIu1p4/swQYwi8gmfpD5FeO3gWwuTr+grve10pH2GgpzTlUKYUmXpmMXLWKY/uhUQl0pbckaiEqeuOJKZx0FRmwSuSfvZN3L2d8JaZpyNwXT98RPccqns+0ixjOCFS1GouFqOSQA1PfsP0l5G4Um7E34oaq+2g7g6rWAGx0hVXNxqLHV/fg54/NZQWsthNMLgwidMvOBvKHCFLE1s3sQ203vzFygdkx3/XKyLKWLGXNmMjA7xEO4VuLIZ7nreiQXbnIFeF0TRx4xthQ0rcrjt5sdzVzq/7GtD3deGJNDjlPp86QYGpQphVeuWUZJiKnqITMiYNZTHHLcLS78mHo3ZrrIeV32VsdoraUk9Amqb2BZgEi4JjH9Us2OXGoFgtii5PbiALnPoHSoIzzONkGIMKiz168Pu76y2DiPn4i96Ure5AV8+vWlTAMJvoZBI923dPf3SyRiB5GoWKyo3WvCAgiqQjtusAzoEo/bh+1w7LuWbp0J+p5FxxdU0+fYBTvDjBtojfLkQESvGrEyicIkw/ycecvxqA1EqFepgPSXRGcUgEPADkBI3p8c/bBhrRoWG0t48tMGbCg345yLFrWwRRru3WrRfHpm5xjfiFQFosXN6ulmLT/k0ru4JcmewS2wh9Gv9QnYWdz0rDLlCwHls2bSgiZm3hOiGqdj0dBzuF3Adxv0fZyqyBzu2K2O9RfwsLebswmIIZZDqBDD317glVeBdA1w0YoSuHzj45tQExAaSA4C54xb+tWbdOOiIenwPyGEdSJLdUeyqvTte76jL64FflLeB/r28zdwOACxSpy8DtlXayj0fqX+V/mBM7G3ZVYFqrYQxTgowBp5D/tEKiSwGlVK+FLa1SFmcXLPIuUIwXX2jrLVQMNdnLSJibZK4K3Zk5iX5zjflzkhovPfQ/0QBJfnTvE1ukMGa2sYqp8GQiVYtfLTW9QnmkSCXEGn6WjfaKxhM1a8JzCY5oUs/gaFt8zm5cYcoZOZJJf8bbFki3dIVPu0X03+J5TmI+xovn2Kr+7G7XUe1yxVTjoOLpM0OfK/uk0QzNiOyzj90tBgJRUQCR2vV30HumRTpkNkMQZudzuuu8lOSHIkmxik53WVTmTGsGuh+ZExonMCYbBTD87m47oObErOb7gEDBZzuiRXFrOZDFggQpk9uoPxaMt07kuSJXvmjzZtTItiGEUnjFBY1eHJWzU7x5Du2702JA8hWGCQ05zdqw2CIgeG56f/CGIxe4oH0GKEYEhOkuzkQY3gU16xxahfNP3Yn2lNM0LQerdiEVjUHmf4Y8yBCXpoGvr/3hNmJWPcRtacITFmrj9D/U7qRpZ5APnxQ7cnOh91B72qEHXBzuGJquX2nLthUHI7uUYh0XjQqwgf3tgXPRgkZ3AzF9dHToqW3RVz6EH7Ncj5saMi/6//lvi//7L5if6xsZMaz4OvDDlZdOss8bT1gc2Bvw/d3vTvz0PwBQSwECAAAUAAIACAApXrdM1qN+2kcDAADhCQAAFAAAAAAAAAABAAAAAAAAAAAAdW5pdmVyc2FsL3BsYXllci54bWxQSwECAAAUAAIACAA8tHxRf2Ttp/oEAABiEwAAHQAAAAAAAAABAAAAAAB5AwAAdW5pdmVyc2FsL2NvbW1vbl9tZXNzYWdlcy5sbmdQSwECAAAUAAIACAA8tHxRFR5gG6MAAAB/AQAALgAAAAAAAAABAAAAAACuCAAAdW5pdmVyc2FsL3BsYXliYWNrX2FuZF9uYXZpZ2F0aW9uX3NldHRpbmdzLnhtbFBLAQIAABQAAgAIADy0fFE7/o/k+wAAAAEFAAAgAAAAAAAAAAEAAAAAAJ0JAAB1bml2ZXJzYWwva2V5Ym9hcmRfc2hvcnRjdXRzLnhtbFBLAQIAABQAAgAIADy0fFFEy/0r3QQAAPAYAAAnAAAAAAAAAAEAAAAAANYKAAB1bml2ZXJzYWwvZmxhc2hfcHVibGlzaGluZ19zZXR0aW5ncy54bWxQSwECAAAUAAIACAA8tHxRD/IAOWsEAABaFAAAIQAAAAAAAAABAAAAAAD4DwAAdW5pdmVyc2FsL2ZsYXNoX3NraW5fc2V0dGluZ3MueG1sUEsBAgAAFAACAAgAPLR8UXAMLorJBAAAgRgAACYAAAAAAAAAAQAAAAAAohQAAHVuaXZlcnNhbC9odG1sX3B1Ymxpc2hpbmdfc2V0dGluZ3MueG1sUEsBAgAAFAACAAgAPLR8UTLbXl6bAQAAHwYAAB8AAAAAAAAAAQAAAAAArxkAAHVuaXZlcnNhbC9odG1sX3NraW5fc2V0dGluZ3MuanNQSwECAAAUAAIACADGvntRb0g8fKYsAABqPwAAFwAAAAAAAAAAAAAAAACHGwAAdW5pdmVyc2FsL3VuaXZlcnNhbC5wbmdQSwUGAAAAAAkACQDBAgAAYkgAAAAA"/>
  <p:tag name="ISPRING_PRESENTATION_INFO_2" val="&lt;?xml version=&quot;1.0&quot; encoding=&quot;UTF-8&quot; standalone=&quot;no&quot; ?&gt;&#10;&lt;presentation2&gt;&#10;&#10;  &lt;slides&gt;&#10;    &lt;slide id=&quot;{A1F66F07-A77D-4291-8E4A-EFCBA844FC56}&quot; pptId=&quot;301&quot;/&gt;&#10;    &lt;slide id=&quot;{2183E59E-4165-42D0-BAC2-222BB6AE0C75}&quot; pptId=&quot;256&quot;/&gt;&#10;    &lt;slide id=&quot;{3AE43BAE-BB89-4390-825A-1E6BB9CA5A8A}&quot; pptId=&quot;257&quot;/&gt;&#10;    &lt;slide id=&quot;{8B8620B0-B9C9-4462-90C8-40A8E5134692}&quot; pptId=&quot;299&quot;/&gt;&#10;    &lt;slide id=&quot;{92C7F022-F57C-42B6-915D-82C535B4549A}&quot; pptId=&quot;266&quot;/&gt;&#10;    &lt;slide id=&quot;{4AEF42E6-3B52-42BC-8BBA-6F0D6D5B6887}&quot; pptId=&quot;267&quot;/&gt;&#10;    &lt;slide id=&quot;{5CA70CDC-B89E-4B51-83F4-85B57B5A4F68}&quot; pptId=&quot;268&quot;/&gt;&#10;    &lt;slide id=&quot;{0F6F6681-B8D9-4A2F-8B66-C6E91AE486BB}&quot; pptId=&quot;262&quot;/&gt;&#10;    &lt;slide id=&quot;{23A8CEC0-01C0-428B-B9E9-EFC3955E6024}&quot; pptId=&quot;264&quot;/&gt;&#10;    &lt;slide id=&quot;{114C02B3-DD17-4632-8E3B-7EA8197019BE}&quot; pptId=&quot;269&quot;/&gt;&#10;    &lt;slide id=&quot;{47C9860F-22F4-43C6-9732-B6C2F9EAE239}&quot; pptId=&quot;263&quot;/&gt;&#10;    &lt;slide id=&quot;{91EEB6D5-4AE8-4871-9ECF-7B415BFCE608}&quot; pptId=&quot;260&quot;/&gt;&#10;    &lt;slide id=&quot;{EA6C2825-5EE3-4FAA-8A4A-A96371EBF256}&quot; pptId=&quot;261&quot;/&gt;&#10;    &lt;slide id=&quot;{4F09C39D-E004-4985-9DEB-94EA8FDDD781}&quot; pptId=&quot;270&quot;/&gt;&#10;    &lt;slide id=&quot;{3C806329-0C1B-4F7F-821D-89439EED4EEA}&quot; pptId=&quot;271&quot;/&gt;&#10;    &lt;slide id=&quot;{00502BCA-45B2-4227-9D92-592FA21E85AF}&quot; pptId=&quot;272&quot;/&gt;&#10;    &lt;slide id=&quot;{AAE7C6C3-0482-4B3D-B397-C961E0D864DF}&quot; pptId=&quot;273&quot;/&gt;&#10;    &lt;slide id=&quot;{FFD689C1-ED6B-4697-A53E-2BF33A214FB4}&quot; pptId=&quot;276&quot;/&gt;&#10;    &lt;slide id=&quot;{9C58B601-FDD3-4C73-ACA9-8689F049102B}&quot; pptId=&quot;274&quot;/&gt;&#10;    &lt;slide id=&quot;{48A4968F-19D8-41E7-93CB-DB1A937E259F}&quot; pptId=&quot;279&quot;/&gt;&#10;    &lt;slide id=&quot;{874E4B0B-1311-4911-B71D-633223ECC5F5}&quot; pptId=&quot;281&quot;/&gt;&#10;    &lt;slide id=&quot;{C3536C3F-5708-4CAC-AAB4-34BC25F821A1}&quot; pptId=&quot;282&quot;/&gt;&#10;    &lt;slide id=&quot;{744CD422-AFB7-4D83-98EF-2FF41F9BB750}&quot; pptId=&quot;278&quot;/&gt;&#10;    &lt;slide id=&quot;{E084D915-2D34-4EF3-93CA-DF50441BA916}&quot; pptId=&quot;283&quot;/&gt;&#10;    &lt;slide id=&quot;{50147E3B-D4D1-4E7A-88FD-1AD81E326592}&quot; pptId=&quot;277&quot;/&gt;&#10;    &lt;slide id=&quot;{A0B3030D-8008-4FC4-AFA8-CE17FBF812F1}&quot; pptId=&quot;280&quot;/&gt;&#10;    &lt;slide id=&quot;{13369A33-D604-4ABA-98F9-D815624635EB}&quot; pptId=&quot;287&quot;/&gt;&#10;    &lt;slide id=&quot;{81A53B20-3812-4F51-825B-67BD9F1CB9C8}&quot; pptId=&quot;284&quot;/&gt;&#10;    &lt;slide id=&quot;{C7907836-4D5A-4B7A-96C2-75B332712B71}&quot; pptId=&quot;285&quot;/&gt;&#10;    &lt;slide id=&quot;{33065B9D-3A47-4B04-A9C1-776105885D7B}&quot; pptId=&quot;286&quot;/&gt;&#10;    &lt;slide id=&quot;{E8689CCF-F42F-448A-8BD8-0D178DA3FF0B}&quot; pptId=&quot;288&quot;/&gt;&#10;    &lt;slide id=&quot;{76B01AF2-DA88-4205-A289-BCCA677AF572}&quot; pptId=&quot;289&quot;/&gt;&#10;    &lt;slide id=&quot;{B7740302-2B42-4D23-9B4B-BFC041E0D984}&quot; pptId=&quot;290&quot;/&gt;&#10;    &lt;slide id=&quot;{262B14E5-CFC7-47E4-8DE6-877C2E478972}&quot; pptId=&quot;291&quot;/&gt;&#10;    &lt;slide id=&quot;{67627C74-C74A-446E-8F50-A9B06B637521}&quot; pptId=&quot;292&quot;/&gt;&#10;    &lt;slide id=&quot;{F1A431A3-D5BB-4775-BA75-BC0E963D1F0B}&quot; pptId=&quot;293&quot;/&gt;&#10;    &lt;slide id=&quot;{4C97C441-0782-4282-891F-F6535EDFC102}&quot; pptId=&quot;295&quot;/&gt;&#10;    &lt;slide id=&quot;{A3E9929A-077D-4657-945E-02120E043318}&quot; pptId=&quot;300&quot;/&gt;&#10;    &lt;slide id=&quot;{DF1A2992-EF64-4DA1-B59E-4E0A6ADA5D52}&quot; pptId=&quot;296&quot;/&gt;&#10;  &lt;/slides&gt;&#10;&#10;  &lt;narration&gt;&#10;    &lt;audioTracks&gt;&#10;      &lt;audioTrack muted=&quot;false&quot; name=&quot; Âm thanh  4&quot; resource=&quot;58faa542&quot; slideId=&quot;{2183E59E-4165-42D0-BAC2-222BB6AE0C75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5&quot; resource=&quot;a5110e85&quot; slideId=&quot;{3AE43BAE-BB89-4390-825A-1E6BB9CA5A8A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6&quot; resource=&quot;c0a9c8dc&quot; slideId=&quot;{4AEF42E6-3B52-42BC-8BBA-6F0D6D5B6887}&quot; startTime=&quot;0&quot; volume=&quot;1&quot;&gt;&#10;        &lt;audio channels=&quot;1&quot; format=&quot;s16&quot; sampleRate=&quot;44100&quot;/&gt;&#10;      &lt;/audioTrack&gt;&#10;      &lt;audioTrack muted=&quot;false&quot; name=&quot; Âm thanh  7&quot; resource=&quot;72d2af8c&quot; slideId=&quot;{0F6F6681-B8D9-4A2F-8B66-C6E91AE486BB}&quot; startTime=&quot;0&quot; volume=&quot;1&quot;&gt;&#10;        &lt;audio channels=&quot;1&quot; format=&quot;s16&quot; sampleRate=&quot;44100&quot;/&gt;&#10;      &lt;/audioTrack&gt;&#10;      &lt;audioTrack muted=&quot;false&quot; name=&quot; Âm thanh  8&quot; resource=&quot;a07c777f&quot; slideId=&quot;{23A8CEC0-01C0-428B-B9E9-EFC3955E6024}&quot; startTime=&quot;4073&quot; stepIndex=&quot;7&quot; volume=&quot;1&quot;&gt;&#10;        &lt;audio channels=&quot;1&quot; format=&quot;s16&quot; sampleRate=&quot;44100&quot;/&gt;&#10;      &lt;/audioTrack&gt;&#10;      &lt;audioTrack muted=&quot;false&quot; name=&quot; Âm thanh  9&quot; resource=&quot;5e8a073b&quot; slideId=&quot;{47C9860F-22F4-43C6-9732-B6C2F9EAE239}&quot; startTime=&quot;0&quot; volume=&quot;1&quot;&gt;&#10;        &lt;audio channels=&quot;1&quot; format=&quot;s16&quot; sampleRate=&quot;44100&quot;/&gt;&#10;      &lt;/audioTrack&gt;&#10;      &lt;audioTrack muted=&quot;false&quot; name=&quot; Âm thanh  14&quot; resource=&quot;b349daa3&quot; slideId=&quot;{EA6C2825-5EE3-4FAA-8A4A-A96371EBF256}&quot; startTime=&quot;0&quot; volume=&quot;1&quot;&gt;&#10;        &lt;audio channels=&quot;1&quot; format=&quot;s16&quot; sampleRate=&quot;44100&quot;/&gt;&#10;      &lt;/audioTrack&gt;&#10;      &lt;audioTrack muted=&quot;false&quot; name=&quot; Âm thanh  15&quot; resource=&quot;5ea99c44&quot; slideId=&quot;{4F09C39D-E004-4985-9DEB-94EA8FDDD781}&quot; startTime=&quot;0&quot; volume=&quot;1&quot;&gt;&#10;        &lt;audio channels=&quot;1&quot; format=&quot;s16&quot; sampleRate=&quot;44100&quot;/&gt;&#10;      &lt;/audioTrack&gt;&#10;      &lt;audioTrack muted=&quot;false&quot; name=&quot; Âm thanh  16&quot; resource=&quot;bb066019&quot; slideId=&quot;{3C806329-0C1B-4F7F-821D-89439EED4EEA}&quot; startTime=&quot;0&quot; volume=&quot;1&quot;&gt;&#10;        &lt;audio channels=&quot;1&quot; format=&quot;s16&quot; sampleRate=&quot;44100&quot;/&gt;&#10;      &lt;/audioTrack&gt;&#10;      &lt;audioTrack muted=&quot;false&quot; name=&quot; Âm thanh  17&quot; resource=&quot;7f57a011&quot; slideId=&quot;{00502BCA-45B2-4227-9D92-592FA21E85AF}&quot; startTime=&quot;0&quot; volume=&quot;1&quot;&gt;&#10;        &lt;audio channels=&quot;1&quot; format=&quot;s16&quot; sampleRate=&quot;44100&quot;/&gt;&#10;      &lt;/audioTrack&gt;&#10;      &lt;audioTrack muted=&quot;false&quot; name=&quot; Âm thanh  18&quot; resource=&quot;a1f3c449&quot; slideId=&quot;{AAE7C6C3-0482-4B3D-B397-C961E0D864DF}&quot; startTime=&quot;0&quot; volume=&quot;1&quot;&gt;&#10;        &lt;audio channels=&quot;1&quot; format=&quot;s16&quot; sampleRate=&quot;44100&quot;/&gt;&#10;      &lt;/audioTrack&gt;&#10;      &lt;audioTrack muted=&quot;false&quot; name=&quot; Âm thanh  23&quot; resource=&quot;a2a4ab9b&quot; slideId=&quot;{C3536C3F-5708-4CAC-AAB4-34BC25F821A1}&quot; startTime=&quot;0&quot; volume=&quot;1&quot;&gt;&#10;        &lt;audio channels=&quot;1&quot; format=&quot;s16&quot; sampleRate=&quot;44100&quot;/&gt;&#10;      &lt;/audioTrack&gt;&#10;      &lt;audioTrack muted=&quot;false&quot; name=&quot; Âm thanh  24&quot; resource=&quot;591310e6&quot; slideId=&quot;{744CD422-AFB7-4D83-98EF-2FF41F9BB750}&quot; startTime=&quot;0&quot; volume=&quot;1&quot;&gt;&#10;        &lt;audio channels=&quot;1&quot; format=&quot;s16&quot; sampleRate=&quot;44100&quot;/&gt;&#10;      &lt;/audioTrack&gt;&#10;      &lt;audioTrack muted=&quot;false&quot; name=&quot; Âm thanh  25&quot; resource=&quot;f02429d6&quot; slideId=&quot;{50147E3B-D4D1-4E7A-88FD-1AD81E326592}&quot; startTime=&quot;0&quot; volume=&quot;1&quot;&gt;&#10;        &lt;audio channels=&quot;1&quot; format=&quot;s16&quot; sampleRate=&quot;44100&quot;/&gt;&#10;      &lt;/audioTrack&gt;&#10;      &lt;audioTrack muted=&quot;false&quot; name=&quot; Âm thanh  26&quot; resource=&quot;aa53ef48&quot; slideId=&quot;{A0B3030D-8008-4FC4-AFA8-CE17FBF812F1}&quot; startTime=&quot;0&quot; volume=&quot;1&quot;&gt;&#10;        &lt;audio channels=&quot;1&quot; format=&quot;s16&quot; sampleRate=&quot;44100&quot;/&gt;&#10;      &lt;/audioTrack&gt;&#10;      &lt;audioTrack muted=&quot;false&quot; name=&quot; Âm thanh  27&quot; resource=&quot;f5456fb3&quot; slideId=&quot;{13369A33-D604-4ABA-98F9-D815624635EB}&quot; startTime=&quot;0&quot; volume=&quot;1&quot;&gt;&#10;        &lt;audio channels=&quot;1&quot; format=&quot;s16&quot; sampleRate=&quot;44100&quot;/&gt;&#10;      &lt;/audioTrack&gt;&#10;      &lt;audioTrack muted=&quot;false&quot; name=&quot; Âm thanh  28&quot; resource=&quot;2bc95a0a&quot; slideId=&quot;{C7907836-4D5A-4B7A-96C2-75B332712B71}&quot; startTime=&quot;0&quot; volume=&quot;1&quot;&gt;&#10;        &lt;audio channels=&quot;1&quot; format=&quot;s16&quot; sampleRate=&quot;44100&quot;/&gt;&#10;      &lt;/audioTrack&gt;&#10;      &lt;audioTrack muted=&quot;false&quot; name=&quot; Âm thanh  29&quot; resource=&quot;014a57cd&quot; slideId=&quot;{E8689CCF-F42F-448A-8BD8-0D178DA3FF0B}&quot; startTime=&quot;0&quot; volume=&quot;1&quot;&gt;&#10;        &lt;audio channels=&quot;1&quot; format=&quot;s16&quot; sampleRate=&quot;44100&quot;/&gt;&#10;      &lt;/audioTrack&gt;&#10;      &lt;audioTrack muted=&quot;false&quot; name=&quot; Âm thanh  31&quot; resource=&quot;4808463a&quot; slideId=&quot;{B7740302-2B42-4D23-9B4B-BFC041E0D984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2&quot; resource=&quot;42f8272d&quot; slideId=&quot;{76B01AF2-DA88-4205-A289-BCCA677AF572}&quot; startTime=&quot;0&quot; volume=&quot;1&quot;&gt;&#10;        &lt;audio channels=&quot;1&quot; format=&quot;s16&quot; sampleRate=&quot;44100&quot;/&gt;&#10;      &lt;/audioTrack&gt;&#10;      &lt;audioTrack muted=&quot;false&quot; name=&quot; Âm thanh  33&quot; resource=&quot;c9bb12f8&quot; slideId=&quot;{F1A431A3-D5BB-4775-BA75-BC0E963D1F0B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4&quot; resource=&quot;ee513d9d&quot; slideId=&quot;{4C97C441-0782-4282-891F-F6535EDFC102}&quot; startTime=&quot;0&quot; volume=&quot;1&quot;&gt;&#10;        &lt;audio channels=&quot;1&quot; format=&quot;s16&quot; sampleRate=&quot;44100&quot;/&gt;&#10;      &lt;/audioTrack&gt;&#10;      &lt;audioTrack muted=&quot;false&quot; name=&quot; Âm thanh  35&quot; resource=&quot;0ebc710f&quot; slideId=&quot;{23A8CEC0-01C0-428B-B9E9-EFC3955E6024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6&quot; resource=&quot;2dd5e015&quot; slideId=&quot;{48A4968F-19D8-41E7-93CB-DB1A937E259F}&quot; startTime=&quot;0&quot; volume=&quot;1&quot;&gt;&#10;        &lt;audio channels=&quot;1&quot; format=&quot;s16&quot; sampleRate=&quot;44100&quot;/&gt;&#10;      &lt;/audioTrack&gt;&#10;      &lt;audioTrack muted=&quot;false&quot; name=&quot; Âm thanh  37&quot; resource=&quot;3e7b2c6d&quot; slideId=&quot;{9C58B601-FDD3-4C73-ACA9-8689F049102B}&quot; startTime=&quot;0&quot; volume=&quot;1&quot;&gt;&#10;        &lt;audio channels=&quot;1&quot; format=&quot;s16&quot; sampleRate=&quot;44100&quot;/&gt;&#10;      &lt;/audioTrack&gt;&#10;      &lt;audioTrack muted=&quot;false&quot; name=&quot; Âm thanh  38&quot; resource=&quot;762db08e&quot; slideId=&quot;{874E4B0B-1311-4911-B71D-633223ECC5F5}&quot; startTime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My Video&quot; resource=&quot;48e1bc58&quot; slideId=&quot;&quot; startTime=&quot;0&quot; volume=&quot;1&quot;&gt;&#10;        &lt;video format=&quot;yuv420p&quot; frameRate=&quot;50&quot; height=&quot;1080&quot; pixelAspectRatio=&quot;1&quot; width=&quot;1920&quot;/&gt;&#10;        &lt;audio channels=&quot;2&quot; format=&quot;fltp&quot; sampleRate=&quot;44100&quot;/&gt;&#10;      &lt;/videoTrack&gt;&#10;    &lt;/videoTracks&gt;&#10;  &lt;/narration&gt;&#10;&#10;&lt;/presentation2&gt;&#10;"/>
  <p:tag name="ISPRING_OUTPUT_FOLDER" val="C:\Users\HAI\Desktop\Bai Du Thi\tep xuat ban\Lam quen l m n 123 (Xuất bản)"/>
  <p:tag name="ISPRING_PRESENTER_PHOTO_0" val="png|iVBORw0KGgoAAAANSUhEUgAAAPAAAAFACAYAAACC6PFTAAAAAXNSR0IArs4c6QAAAARnQU1BAACx&#10;jwv8YQUAAAAJcEhZcwAAFiUAABYlAUlSJPAAAP+lSURBVHhehP3llx9Xsq6L+i865+zV3WaxVMwM&#10;UoFUJWZmtiy0mJmZmZmZmZnJdvfaZ9wR931iZlaVvdcd90OMpJnwq8pnvhExIb959fK6vXtz196+&#10;vuP2/u09e/f2vn1480D779ur13e1/cC3P757aB/fP4pM+96pnIztDxx7+8g+vXti718/VlmZynA9&#10;jsX2+f0TlVE5nfPpvc5/f0fl7slqr+3X4vg73fMt131on3Tt8Ay63wddMzrn04cn9ln24d09e/+O&#10;57/r576Xvfv40N5/pFx4/k+vH9oXPRvP+IHrf+AZw5Jn+izz+/mz6F56vk/6W/Ccn7iG9r/7oOty&#10;/Q/8Hu1nqTLvXt2z16/u2us3eg79vT7rmu+177Oux9J/g37Xq+c3tH5f59+3F29u2Vv9ji9fnvpv&#10;vn/7nF09f9Ae3jpjj+6dtycPL/jf59WLm/b25T17+fSGn//y2XV7++qO/fuPt/b54xN78viSPVbZ&#10;u9dO2/0bp+3O9WN29+Zxe3T/jN2/c9Ju3zhqd26etgd3LtrzJ9fsxbNruiZ2Xc9+z/74+lT2zH7/&#10;8tx+//zSPn9+Zp8+P7XPX57Jnmv7uX369NS+aj9l/vj6omb96+cX2n7pFh/78/dXbmFf7fGvn7X/&#10;6+ua4//+47X9+/fX9h8tKfeVchzT8j9/vLF//yn7g3LYS52j6//J8Rf23zr+v/98r/W3MpX7XUuu&#10;pXP+/P2l/fe/3/g1WP9D9m+dx/18/T9v7HddD+N6LHmez7ru73+qzL/1jH/q2B96JsrovP/ob/2f&#10;39/Zf76+93u56fr+23g+nce9f9f6Vz3H79Ezcc//cM3obxD/7nj5u/b9rvVg2tbf6I/IvnzS3+xL&#10;OO/Lp2c11/iq/wd/a/Z98+bVbX8RAS0Y63p53+jF0/KtIOJl/yCYP+gl5EVjfy28QBgB5cBhvNQx&#10;vJSLgHwfQAkWQAnncp3HXi4Y1xdwQMQ99ExUHkDP9od3d2XRdXWtDxjPISgAD6i43kfB9lEQf9Z5&#10;n7n3Gy1fcw3uqzKAK+N89tUFmOvX3J/fpXWHUsv3Ov7enzG6H/teqbJ7ecdeynguyr59ocrpNZWA&#10;Kg5VMu8EOAB+1vO91t/9uUDi7/f+9T178ei63b56UqCdssf3L9qzx5cF22VVqoL3tUB/eUvnAu5t&#10;bd/WOXft8YMrdv7sfjt5Yptdu3LYbl46bjcuHLd718/Y0/uXVf6mYL+hyuCirnnZnqj8s0dX7eG9&#10;C/bw7gVff/rwir1Txf0fvay87LwcX/RyxAB/jV6Uzx8BOED8RTBjAWBephhSlsEcSK6lc2uP68WM&#10;XsgAsWDiZWZbyy+8nCr7uyoFYAhQCHJBwfJPoANgnQv0QAxYAWLKBYhYcm4M4+8YoHINrQOtVwTR&#10;+p+YzvnDz6Ec+/RMMgAGrj9/13V1n39/CfcD3vheAMw1aoCk4vjjXQQ6+2uhdfNzXnuFRXn/22j/&#10;1y/8fXTss0xLYGZf/Pfj71n7N9W5sm94AWMFBl4HSC8cLyTr71AdgNWL6C9+jcUQA6CAcoC1HsHG&#10;deMXvPYc7XfA2R8roPY5QAEkKocAvq6H0gIr1xacXC8cowxQhedgCVhvvGwEle6Far/Xc2Mo8Hup&#10;4zu9+DGYVDJ4DR/wHN4KZq94eB6ue99B899JxeEWzgPocN/wGz9TUejZX724bS+f39LveuIVwYsn&#10;N+ydIOa6bKOgKB7Xffr4io5ftY+C+t+fntvLR9fs2vnD9kz7sIdS4KcPL9ndGyftuSvsOSnqOUF9&#10;xQG/deW4nTm5yy6c3WN3bp3w6z28ddHuXj1n1y+csMd3LtuDWxdUIZyTsl+0a5eO2fXLx+3mlZN2&#10;Q3b/5nl7fO+y1k/4scf3L+nv80AvnGr7rxHAn57oxRGIvDAOKgrLi/PCAY5fpgBnLZTxery/rnFu&#10;/EJSNobY9/u+cF58rRheh5IXHyi1DPCojCqFfwsuoOD4f/9bSsk6aqj1P1DbCOIvKv+H9v8pAzqu&#10;E+DT9SjLtaXcQB/AFmT8HspKHV3lUVYByr1igB1wrqMl6+5JALgU+0+d516FynFfll5G5b9q6cf4&#10;O1C5yb5+4u8T4Pyi9+J37Yv/ZlhcYTrcUuhv3srlfP1W7rMgfi+VxW3mZfcXXi84CoxLjWoGuIIF&#10;eLEAlL/gwPBax+Sq+ouv4zFwHPdldF4M8AeUUm71BwH0HoAED8/h11bFgFscVxDhejKej8rA4Q/P&#10;4MrIuTyfQEWx3j2/bW+eywV9dsveCKQ3L1Gk68GeXrOXT657RQW8n2Ufdd13wB49p7vNfp9agAP8&#10;/A2iZ4yM3/JW5z55KCj1t/qi3/T88XV7KtVD2d/pPqgdCopL/Fhw8ju/StmA++zJvXby6E5//gdS&#10;TCq613ru21dPuWo/fHBW175oD26ftevnj9jhXRvs0O51dmDPWtu3e42W6+2g9h3Zs8U2rV5gG1bN&#10;s/0719i+nWtt7661dmjfJjt1bJcdO7TNju3faneunpZKX/VK5u7Ns3b+9AE7d2qvnvmqXjC9IHqp&#10;UFtXXD0jyhkrAIDF67EKx9DFL9qfX3AveSkBN+xjPSzDS8u5AeLw8jugXj7eDksgcBCksrz8Dh5L&#10;TOVjhQOoGOwAmRSQbQcUdxoVB16dH9nvMoc/gjeotsr4/UOZAKTWvaIQxJzjzxXK+DPxfKim1uPy&#10;QBmOhWfmPL8O5+gZfZ+OudX8rWorOf4+8d+t9u8dPCVCnQCwXn4AfufAAY+WkQEzCgwYrmbaVwsw&#10;Fr3ADicAE+dpXe43Svze4QbWAKYrpb/44V6uuAIYcHHZOS/EupxPea6ta+gcXugadQd0PQsxMvGp&#10;q6L2Ad+bl4JeLul7VUiAxvPUPleA8v3L2/ZaavhSgL2Q8r14eM3eC/TPujfX8GdUxRPDisJSEfnv&#10;AGotcYcpwzOG3xeeGzf1tSoO7okiP7hzwQF+qns8uHNez6eKRd7Oq2c3Bbl+u2LbW4L0/Kn9dvbE&#10;Pj/3/u3zcqOe271b510tL184YqdP7HbAt21YahuWz7NNsl2bVtiWdYttw5qFtmvbGtu5ebVtW7fE&#10;dmxcanu3r7LzJ6XO105Iic/YTbnnF88etDOC+Oq5g3bhxB4d321XLhzSs121V09v2ZWzh7Rvr57n&#10;pCq4m/rdj8NLoxfoS/QCxeYvW/Qy1QU0mF5GAfy73D9eztit5ljdbYcfVY9fYFUSXNPd0KgsgIRz&#10;wnU9TtQ+FAw1DZAHFY8V0eNn3Nc/3zlYAWIqFBnLuqBG67jnQYExqTEKyvkR8Kgx0GGoLfeJn41n&#10;+kP3Q3FZDwqPYoffHz8X6/5b/JxgPFf8++LyhBFY/PeM/x6xy+3HFWZg37yWAr/RC/tW5oBKQbFY&#10;gQHbXWi9kDXwAoS/tCFuBkhiQncteal9HyDouAOsl1tWCz/nhorhXbTOy4+Cxxa2ATQAGEPr6xEs&#10;AO0eAPfz4+zTcSDzODmU/0RCjf1uAlJq+/aZFFmw4OI+vnfJ1fi13N+3qgAIKbzikZHEwuXnHjw7&#10;Hsl73f+tYl1gjN3oD5ECo7oYIFIBPlCs+UTu6c2rJxSLXvBzXsgDeMO9nkiJBeu9a6fs3NE9dkgK&#10;+viO3GDFsHdvnLVtm5bbts0rbPOG5bZp3VJbPH+qzZ02ztYunWPH9261A9s32M6NK23PjnW2e9ta&#10;W7Nsno7N1b7lDvf2jcts15YVtn/XOqn0Ortw5oDdvHzMHt06a7e1vH31mF29dMjOnd5nV84dEdhH&#10;7P6NM3b94hG7cHq/KpBzDusXhyq8ZHFM68D6C8eLx4sW9vl+4ji3GLywH9ji7VqIZbyYehn/FMDE&#10;w/6CO9C89LqO9sVKDSBfBZVDJwvACgQd97j4zygext39twB0SAWfyn7VcQdWyxoDTL9WtN+XOpcE&#10;mZZ/yL7yLFG5L15ZADC/necDVlRZxjqVBM/sx2sroFi1w28Jx+L9rtiss9TfIwbY/5bax98fi/dT&#10;3v8v8o6+IZv6Vi8gLx/gfHrzxD7LcEPdldVL+04v/ltB9lYAOSSufsAS4AnucQSagwzEWkaQ8ZID&#10;6nuBFGBSeQwQZSiwG4Bq+/MbPYfccF+qnLvWXNvvzXVCRYAFVcfVVnyr8sD1/v1tLW/7PbhfqAyA&#10;nmeSAfCL+/bs0Y2gzFLspw8E8XO5lM/Jzkp99Lwf5fZ+VmXm5/hzCmCVDZWFXFzBH1dIZKffKr72&#10;GFXXevboup+Dmt26fMQe31UMe08xrFz3BwKZbPDr5zcdqNuKQ08c3G67Nq4QmNts96bVcoMX2/KF&#10;0231stlygzfYuuXzbd70CbZq8Wxbv2KBrVg40xbPmmpb1iyx1Utm2pqls6S8y+3koZ1u2wX9js0r&#10;7cSRXXb6+F47uHeTK/ihPZvkZm+y04d22FEtz/mxDe5a3xW8T1WZPbp70bPW58/s9eQXFfqXj6hl&#10;eKlchbX8HL1QvGQOYmSxQrPOS8qS7b8b5eJz4lg6gAq0f33Z/RpaugqxTy++x7oq+2+V/Q9LGeob&#10;Kx4GSK6cimm/yoAZIL+6O/42VAhcU+f9iYr+obhVEP4uGGuOAa5fJ1QaJM4AlfO/+lLX03FiWodQ&#10;5bzCYDt6VneluYYvdQ09Y/z7WMZ/h7/83mj//6/lZ/3NviH2fQcArjJ6aQXOx1eAKgMqXlpML+M7&#10;9kUGrEEBsfBy+/4I7DiJ5CBHSvjhLcmdvwIMnFQQxMJeCUSAxwA7tNrvz8Z+mcfBXBd19spD67r3&#10;p9e6/mvFs9r+zHE/N1Qgwf0O+4EWBSUWfk1WWL//lcB7ev+CfsNdxacXXSG/cL4U+QvP5fcJbjHK&#10;SmIsxMt6Lp4DBX51x6/3UDEsrvN92eXzh3VdAf3gspTtqNzYA3KJD2v/EVVYin3lNp89ts9uXjpt&#10;65YtsDWL59iSOVNt8ZwpUtvxAneubVqzyObP+M1WLJplR6S8u7assUmjh9m0sSNt1uTRNu6XfrZ4&#10;7kTbKvd56bxp9tuvw2zMiEE27tehNl7ro0cMtAljhtqU8SNUCYy3WZNG20ZVAns2rbLlC6bZ0oXT&#10;bPf21a7QuNG35La/lIt/U+73GbnuVEY0vfH/J7sfA/rFVaDWrY6BjNcpU/eFjPfFVrsvvLzxfm9q&#10;kvl69ILHFsMbXxcQYkCALU4meXORlkAYQ/MVFfVmobAf5cSCqrM/uOJcI05iuUJqG+X1e8u8YuAc&#10;QR4qAspw7VCJ+L38GlQiPC/34/qUQa2pYMLfpOZ60W/1+8e/Nfqb/P3vxLovPz23b3AXaUp69+aO&#10;ANGL7kkoqRsvqbY9DtYSiGuSRJQD1MjicrGbCmyARkwZw842ySIgdICBMrLQhFRnH9dhvwCuAR0V&#10;ZTsGus6zAJA3S/Fcstp1AfaeJJg8AkCWSn9iv65BUous8OtnN+yNDLCfPLxsjx5e0m+9J5U873Hq&#10;a8WC7wQxTWDEvq8Fvtsz3G0tX9zSM0ipP+q36R6o77lT+6RgZ+365ZMCYK+7w4/uXbbDUrzlC6bb&#10;4d2b7MLJ/bZuxVw7tHujoDlqR/dtt4mjh9uMSWNs8tgRNnJgT1swc6KtErTL50+3hTMnKf5dYUcO&#10;7LBt61dav24dbdSgXjb9t5GCe5wtnT/FNqxcYFPG/mIDenS1UUMH2qRxo613t87Ws0tH69+rsw3u&#10;203lf7Vfh/TV9Xtr2ccmjBpo82aNt5lTR9sqqfjGVfPtwI71dvrITrnYJ73SOS0Vf/Xktru4ZNh5&#10;D2LF5EWiiSl+2diPff5Y23zEi8l6vF13X7hGeCFrjrkLXBsb1r2Om9Z50f1l5zqAIVgckKiMq7EU&#10;0iFVLAtsXxw6QAqwE98GpSV21VLne2YYddQxFN/deWAD/mjbn8uBZh8Qq6zuEau4u91y5Ul6eTNS&#10;9Gx+v6jC8OfW74rhjX9fvM6x2Gpc57rbuv9HXGhPxgApiR/ZW23jylLbAm4MiatOtAQejseubwxT&#10;UEltCxCAq1FqLclMo45AGAMcg1sX4HC9sO4eAPt8XeW4RnSuPx/XBVYB/J72VMH6/oOeH7daqvve&#10;M9chTkd9PSbnt+q8l8/vuLK8eXbbXj8WjFqiqNdvnLInAvrFy5v29OkVgarlgyv2iphVfx+aiV7K&#10;9aUzBAp+/85ZucNX7Z0qwfdS4NuKdQ/t2WhH92/1pppjB7bLhd2j/ac8S/zbqEE2QYo4d+oYGz28&#10;l4O3fuU8mzZxpPXr2dGGDexjA3t3s+EDe7m7PHvKWBvWr7uNGz7A5sqFXrtikY0Y0Mf6CcpxwwdK&#10;bYfYJKnr8AHdbWi/HtapupV1aFlpA3p1tx4qA7wDevWwMcMH2agh/QTsUJ0z3LdH6h5jh/e3WdPG&#10;2uiR/e3X4X1ssq61adUiKf88ufBT7YRc64unDtiFU/vthWL2/wYEwRn//1GDGNoAbmgrru3ogYXt&#10;YEGFYxWJy8Qvq8OHQqFkkRsdv9x1X3BefHdDAcEVLli8n/M9MeaQBjBRUQfUYQoWAAYqAHynMlrX&#10;8o8/3uvaglCViasssbU/lyAVsLj54Z5cJ1QQlPu31in7lYpD+3DzvSLwe8X347f9n7+L3x/vY+l/&#10;Fy0/f1Yl6aYK9NML2XP7pP0fVP6bd8/1kr8UlJgAidtM3wnA8E+KDYBjC+A4wKhiBLDHsA4sIMYw&#10;Bnvv19Y+jynjcwKs3CuGNwYWt9pjb0zbHs8CsM71Y9zLwY/vIcDfyYt4d1dlaJrRMcXxIQ4PZd4K&#10;XpJ2Hz888EQSakn769unt+z5vSv2UXHxW4F959ZZe/aYJhYB/CRkq58+Vmz88rbOA+Bb3gxEqPDs&#10;8RW7f+uM96C6cu6gnVaceXT/ZsWlcnf3bLbjUswDu9bZNbnMZIx7dW5lnaubC8qubr06t7aBvbpY&#10;985trFunNtZPStm9U1vr1bW9De3f3bp3aGUdWzW3Ib27CMTO1r66QoCWW+8O7axb6yoBW2FtK5tb&#10;8/xsK0hPs6KsDCvJybLqsubWtlWFtatuae2qKq1L61bWvX0b69WxXVDowQPs18H9bMywfoJ3gO5d&#10;pfu2ssG9O9mcKeNczZcvmOIQb9+wzHZsWm7Hj+yw549v2P/WCwqsb16pwtf7wsvm/wtVpDGwAcxa&#10;cON2479beGmlKHpBWQ/7cH/DSx5DHRvxri8jMBxamcfA2sd5NRALbJTSFfd3XVsuMr2kguscziUe&#10;jqHyBNa/UU8tAf8L16NsUGiA/G+B/e8vipPZ51DqefT3QFm5LgCTZPviz/LOY3KeMyi+Yml+r7b5&#10;bbHFwNbdjvd5e7CeA3ixL19e2cePglhGT61v3r8SHMS8AuvdS1RYS23zjwGouKb1ph9B9BYQAVT2&#10;FsgjRYwV2BNGDuhje6N/KIkvjxV1Hj2huI+rKIkk7eOaoYIA6FBZcE9gc3g5n2Na8pxUBFwvfq74&#10;vOB235f7LBdaAJOM+4jXQDfG6Pm4Jm3ab97etucvrtiTx2SIzwrii/b8wUV79eiG4t5H9vD2Obt7&#10;7aTi1hC7PrxzUWp7yyuBh/cv2iPtv3r5qJYXHOBrimm3Cs7t65fYni2rbP+OdTZtwnCbPG6IrVoy&#10;w+ZMGyUQptjIwd2to+BtU1Hk4HVv39oqmxdaVXmptWxeJBDLrEu7KmvVosDaVwFlulUU51i1ttvq&#10;nPIiQZqZYi3ycqw4K9NKc3OsND/HmhfkWFlRnpUX52s9zwqyM604J9NKcrMc5qLMDCvOTrfCrFTL&#10;z0jVeVlWXpjv9yzT9avKCqxz+5bWq1sH6921o7XTc1CpzJL679y80rasXazYfKZstu3ctNI9l//3&#10;3/Q0eqX/y0N7qXDk4wf9zQUxCkxPrhjcAGUtwKEX15O/7OMlDcvY9CJj0ctcV5kAlIw12zHEnrgC&#10;XDfgFgDA65DqOu7+Ai/rwIjiBsX0hJbO4RhlUPP4POJfV3JdP8StYYkyA/AfuMlsAzKmskDOPb44&#10;8HTk0LPw7HgD0TM4zPE+LeMmojgh6Pu0zn5yDF9qFLjWvsTtwG9eSIGBAyAEBn1u6XQAIFisjJ5o&#10;ctge+z+NfcAFZK6YnO/XEEAR1HHm2pulBB5JKXp0uWv8huuEppcALfcM626s63wH1K+t+1N5UMFo&#10;241n4t5a4u6/eX1bSsBv0XNSOXANxfZvFBaEa3Nvssj39dLd9IwwKvzkvkB8eMU7NDx7eFVu9U27&#10;dfWY3bt9RscvejwMqKFt+b4U+rRdpC313D7d545t37jE5k8fb3Mnj1UMOkwu6mC5qH2td5dq69ah&#10;wrp2rLSObcusuqJYsJYINoEm8MqLC6xU4JUU5VhFSYFVlhZaSV6mFeYKskIpaUGa5WYkCMoMAZep&#10;cwKI+ekplpuaYjlaZqclW15mqhVqf3F2hpUW5FpJYa5DXSqQgb00N9uKczOsMEcKrWVRrgDXvnJV&#10;HmUluQK4yHp172hjRo+Q4newtmUtrIPUu3PbVjZ+1GBbrTh87cJZtmHxPFs0c7JtXLPEHspj+V2u&#10;HBX2K/1936qy/kMvFr22yI4CZGy1ahwA/vwRpX6i/VEvLsFKGY6xpCkl7AsvNOexjFXJoYgsLuMw&#10;R8sAsMpFcWtsxLZfvwKd3ONIVQPAukdUBqi4BkDGCTFXdL8u+yKXGkCluH96hRAgjl3ycG3Z19AT&#10;yysVri3zrpleQfDsQBwAph92+FsFTwQD6M/R34+/Ker9ib8t5fW3xp1WDKwXG4giA2AHDlhj+AAF&#10;SAQBmdYAWYAnKGBQRU8wyVxh/VwSR5QLEHr/aC/HOr2vyGxGkOqYVwLR9WJVj/fFz+DX4T6+HT0j&#10;21J83OJ3gvjz+6cR7HSdvKP99CfG3QvbH/Wb3qrievJAsOr3PqVDx9Ob9ujepdD+eVPgCmq6M96+&#10;dcLu3z8ttQ09ochS0wXy+uUTduzwFs8604wzQS/6lLEjrEtbwVpdJhCqrXV5saAssIrSYsFbZuUl&#10;KF6BAMqy5oVSTEFbLNe3TMsyqWepoCvJz3LQSgqkmLkplpbUSMqZbEXZAjU9UQqqpaDNT0+1rNQE&#10;AZwkkJMtOznR8gR1nvbnRSrbQpVEqa5fKqBbFAlsXbtE24U5GYI+zfJzuEe6KgZVDlLiNtWV1rVd&#10;W+tYWSk3vcLay7q2qbLBcrlH9u1t08b8akvnzrBlC2ba1o2r7PHda94f+bPAe6X34rP+BwDsL5nM&#10;X0K9gHEf6liRHdKvtUmw2HClgwVIYyj/WiZAWgOwtr2Mzqt7TmiOCtfx5JSg8aYgBy5A564vx2UB&#10;PsBHRcO2K/DfLGS9Y/XGJVZZKfIX1tmPIuseuNL0RvP2bJ3n7j7PyZJn0W8B0Pg3YKzXQKxlXBGy&#10;jRJ/Yh/L6G/M+jdBfQWg3FNG1Lj6OtR6ySOYXfXY54pGIiiAVRcuV2Vg51pUBn7dcE2H2aHnWqGi&#10;cIClwFzjjbZr4Q2VAgDHgMbHfClzgKPnqn22R4pNb3h/4Rf0OdY13ypW9WegDzTZdsWwZJ/fv7wj&#10;d/yuXMHLnoF/rOWLZzcEY+gFdf7MPjt5fIcDfPPGUXv2TCp8/4w9uHvGu2A+vnfBHt25YGeOh0zt&#10;zEmjbEDPztZPKtamotQqBWR1WYm1Kiu1qooWclVLBRCA5lpxXpblZckNLs6TSYkFV3VFcyuS8hZI&#10;HdlGJXMzBWd6M7nDqVLhRMtMaWJZKU21niRApcBYZpJlpjazfClwVlKi5aYI3lTWm1lOaqKg17k6&#10;li0r0n2pIOKKokgQ58ql5nixKgwAbt48X89dah0qK6yj4G0na92iuXWsqLDe7dpbL8Xdo4YMsKm/&#10;jbXli+bZplXL7dHdq/a///u9Xjb9P/U3pwupu3kfa1++ugocIAbeoCx/BTu2vya6/r4eABUYvmSb&#10;9QA1+ygXw+vnYhHAJKm+utVVzQDx3y0GmOuEmDq6h5ZxWzIAuyKTuCI3IMWNs9H//qpYWM/CIA2u&#10;h9KzHV/fs8pcT8fj5675vcDLuTJ+ewxuvCRMYdSYAxygioEA4L+CG4BmGfa5i8p5DlyAyaEC3mg/&#10;8HFtejaFcyLTdVh+jAD2e0TnsCQZgrEdlDzcIzZX5ugZ/2p0rKDP83XvOkg2mPZXekUB7uuXN2Wh&#10;p9Wrp1LqFzd07LIqm1tyjy8J/Av24rH2kbR6flMAb7ejhzbb5YsHfageI4Fu3zhpt28yGOCYXT1/&#10;2E4e3m67Nq/wLHH7VuVSrBbWRi5yVYtiaykrlcpWlBYJ3gKBKPdXEKGCeZlSUKkfwAJTrMSFUkLc&#10;4szkppae3Miy0poK3GaWkdzE0pMau2UJWJQ3RyBnpSdYplQ5J1LkfMGLa52r7Vwpc74Az1PMDMC4&#10;2Sg14HNPrBiQ9UxF2ahxqhXgqquiqdazd5Qad2jTSpVLC6sqbW492razfl06W//u3WzkkIE2YmB/&#10;mzZ2tK1ZOs9u3z5n//3feqnlGhM+0YUyHsUUW4A1GADH27ywIS4OEIcXOeyv+0LH8Px92wFGBWt6&#10;fkVAcEzAAq8Dw7qWKGSNaZty7nIDXlTO42Ctc33uUwMu92U/AOu+McShM4dUnQSWwA1JMhJa7A/Z&#10;7y9ynVlyDf8dspqMONf1uL/298Y9srwC0N8GNQbeWguxsGLgOzUAxCocAKkLdbC3L9kPQIIJi1xj&#10;Mr0cp9dTAE3l2VcDfFgnCfXJ4QV2ssRYODdOmtVA6mVk3EdL4PaYm3JyhUlO0QTmz+qmeNu3b8lF&#10;viOFPK849oTdunZKSnrB411U1su/uC2IpdZS0eePr6myeeBjcemA8VixMOXu3z1n+/essTMndtmV&#10;C4e9zRhFPiq3ef2aubZ7y0rbsHKujRnRx7p3rLKWJYVS3xJrWYprnO9KV5ST6S5zaUGBAJK6CuRi&#10;ubWFikFzpH45ggp3FpjyFcOyL0vgOaRSXyxN8GamJVqG1DdV7rRDm9ZM6iz1FbzpAjw7VbAK/MIM&#10;xcdyjYE1D1h1XlBqbQOpLFsueI72ofjFBYqNcbG1LFJ8nZ2ta+h5ityFz7T2rVt6U1QPxcXdBTDG&#10;+qDevaxv1y72y8AB3mlk2pRRdk9/r//Pf97oHXikFw4A9cJG8DJmOSSsgpoAcNgGWspFAH+OAIle&#10;9Nh4qTm3rqoGeGUOrNTUAdZS2/Gx2FWl0wXAkHAiCx27ur5PFgAOsKPUnAekNfeIyoVKAdc7XM/L&#10;697BgPaDjCYostLcI3oGAMYiN9+vRyWgYx5789v022lnr63kBLOuHxRYsOrvE5Q3xMVfVJastMfA&#10;QOt9gLV884Il+wLA/xPImMMVmQ89ZBkfd0iDetY9nwogLheW4TgA1s16k5Dy8bZ1zvcycunfUsG8&#10;kQv8+q5A5Zj2q5xnqz1GF8TALXeYWPbaxSMhoywwHz+8rLhNcaziNcbKAvYtqeorAfv88RW7c/uU&#10;3bl32p48uWj3tH7p9D7vV0xb6KWz+6XUl23e7PHWv08HGzWsj435ZYD169XR2lfLTW5RKCtyeEkS&#10;lZAdlgLjNqO+KCvZYY89swSZLF+w5OsY5YEdVzg7RVAmNRXEcpultBmCOVOwpmk9U/Dmyv0Gwmxd&#10;L0uA4irnKP7NThH4Ut4crk3FQCysMtmALBXOk+Lnk8gSuEF1Q6aa+zZXfExCq1RuPV5AvlzvQsoq&#10;ju5QXWX9u3azAV17WN9O3a1n+45ypTta746drGvr1jawexcb0qerLZgxXu70Bft///utd/r5+KHW&#10;hfbMtMMc1CSAG46RSQ3lALnWpQ4Qo0axATL7KBsltXCbGQv8RfAAr8z3AQgvv6sjbnKUdRa8Drsr&#10;JiAGiB1YQUlCKsAIoCHWdbUFVMCnIvjzvcDSMrp27EIDsHfooAxgumm/ru/tzyiwnp2B+rjXfr34&#10;XC3xWoIFFY5BZkD/p0+vZKH9NySvUOMoiVULSQxycJ/jbHQMX1wuuNx/BRiL98XlAY0EkcesHIsU&#10;OIY2vo7fj/UIXk94AbCMMnWfAQsZZp33XLHsC55R8L4O2WxPVPHcqozomPHy6S3v33vp1H4p8Qm7&#10;f08qe/usPRDY3vlCcfHtW6eM2S9wqx/R5VFKfe3qUV+/f/2sHdm1yZbOmWR7tq70YXhjfxlondu1&#10;DG2sVRXuYuIml0uBWaKmhYLCs8GCGGMbgGN4UUVfF7wsgQWFzJCapicq1hWUMcCuvg6vttPkOmdJ&#10;eaXSGQI2M0XbACzoczOk6LJcKbkDq+OoMLBTWXi8SzOSQAbwggzFvXk5nugq0fOVq7Jpxe8oUKVD&#10;kk3KXKKKhQx2q+Ji61LV2gb16CXraQO6dRfEnaxTq9bWuaqNYuZKm/TrCJs3Y4Ldk+fzv//7nf8/&#10;gchBcnixWF2il1NWF9p4fwAQtQrw8kI7sBGYtWV44XUPGS4wcTBK7G23wOBxbm2m2GFmn46HDhh/&#10;t1A+BphmIgfcy4ZKIGSYowrBwQVSygeA3WUXvDRdOcB6Rnef/4wyzTyzyjHwgXOBOAaZ3+Jt19Fv&#10;9EpO697u6wAHl5rYN7jQUmCUEkiA10fQoHACJOwLFkP9d5jibcCte4z2ZIByNY32ef9qd8Frrx1g&#10;DgB7W6+bysema8TXDstwLe85Jk+B6+G+AzGJKjLkVBwAzP28OUvLO1dO2qVzB+y6wLx5+bDduXrc&#10;bgtomoiePLpsD+6c9Tbfe4qdX7+8YU8VE9+6fsJuXDxmty4ct3WLZ9tvIwfbiP69rHeXDta5TZVV&#10;l5dF4JJllnrJDSUBRYxLlhmAY5CBlOae/CypYKSQZIpz0lLcdSYWThO8qbI0AZwJvBG4WDoqLLc5&#10;I1WxcIosWdsCFNfZM9Ae71I5yA3XtXGZiwQoiu5Kn0m2OcMKBC9xuHsEqLU/U5rv82YsufuVcvNb&#10;ysqAW/AW0jlErnlZXq6ArbTBPXu59Wrf2Xq262zd2rSz6ubNrYvi5a4dWtq4Xwd45fcfvXj8P0m2&#10;kEElqxqAjZUZA86wXpupFqx6oeN24L+bZ3Z1LKgxpvKondYdHmCKFDYGMQbOjWQTYOGORwoM/KzH&#10;58dgemcOlf+DUU0610dHAZ8qhBhoN8pyT7+fANXzuAoLVgdY9/r8h4ADYt2be3gFFBnuMGDGyhtX&#10;WGE7KO/HjySv6mag/+JCAxNLXGhBUAfYulZ3H+sBplrVjY/V7qu9rveI8jKhbGyumLi+ZLhRXSAG&#10;XIc3XJNyfk2dG5qPdD3FuZ+IhV9KieVOv6ctkoEGqK8qopePbvhgftx7RhTduXHKLl4QxJcO232t&#10;370pF/n8AbtxVZAK6OcPL9mNSwftiTcXnbObVw/b+hUzbeH08TZt7C/WpXWlVTUvtm7t2livLu2t&#10;dWWpx4mlhZnWoihLsWRoY40VFnBxoYElgCtQI8UlfgXe7FS5t1JFIE1MaGTpgjaVhBVKHFmGVDZd&#10;8W9GalOB3Ehwk9ii+UgA1oE4i2viLkvJc6TAxMTcMw94M3GVaQfO8NicjDixea6eNUWVQQYVgI6V&#10;q0JqVd7cWsvayqpLi608P9dKs1Uhycry8qS2iovbtXdXukfbjnKjq61lcaGVe1Y9W3+XAlu2YLI9&#10;vX9RL+Az7wvgzSR6Eb1pxN1p1oMyA21tPBxcbFSZZQA8fpnJXKPKAST2h5hYS1QLcCgnw40NTT0B&#10;Dlc9BxOwtAQu2Z8MNXQ3GUApE5vKoIyADMSU0X2Jt/+kcgHeWJEFLtnm4L5TjuOci9qGezKv2Bd6&#10;gv3Jfp5Viq7njGGNk1WhQgrgxuscI+bFAPej/n4BZMD2jhwh5g2w1MbAQMM2gBG71kDHMZknrqJy&#10;YX84FjfvAOAnGW2uAAmgbwAu6k6JcR/ux+CAms4WKkuf4o+y2M2mHM/iS7a5rtY/UtHIVX4vaHGn&#10;UWTWaSKiiyRzPpGkenb3kr14ct17T11UXHvrolzkO+fs7u0zduLINjuyf4PdvXLcbl06arel0g/v&#10;nLatGxZYr86V1rVNufXp0sa6tmtlFXr5W7YosNYti626ssjKSsjmZgoMVCwko1DXLIcqBigoI0v2&#10;hWOopqCT4Q4DagqZZwGMsZ4mA2wSTllynTPTmgr8JpaR3Fim9QhgKoJ0AZ2BYgvG7EziYLnKuOxS&#10;4dx0VRzpglfrhXqGYoFanJftTVgVqpDoVBLibzwDmTyC5orjqypKrQ0wNy+RWy01lgIXZui8vHzr&#10;0LKV9e3cxXq0b28dpcptylsI4ELF0vl+/W5tK2zF/IneKvDx0xN/geNeRw6tXrwvcgtdeYFXL2RQ&#10;Yl5qqYvOCVP4xC8yy8hcfYEX5QzXDOuRqrEdm7bJIPs+LdmOIfW4VOcERQZStnVtruEqSTkUNmoz&#10;lnlGmnNws1FmLWNlrgFYv5PZP+IsNe3Avs4sJ1RAqDgVkJ6J31HzG7UM7nOkwnWOU8F5H3Pf1rWi&#10;mPij7BuSV66CEawBlhjmeDsci+EF0tAZAliASaDFCSqHSO6r9n8WkB8UZ9LzieSStw8Ts3JPtlFN&#10;v78g1rVeSTk9mRYbwMduOPfWdUNmm3Vdm+d7pvOf3rF3z1X+ufa/oOLQPQQ2mWV6U9HT6tH98wL6&#10;il05e9Cbf24K2Md3L/iMFacPbbMT+zbr2AHbs225bV2/yMb/MsD69+xkfbp3sFZlhXqhpUaleVLZ&#10;NGvXstQqivL08ktli3LcNXW3NS8kgIhlawCWqwxsmYpTM5IFInFrBHKG9qUJutSkJuYutMAEXmBE&#10;RXGjcY/TtQ8VThe8qYkNLbVZI092ZSfpeolSalQUpU6UOsvdDgovVdW9CzIEbFaWFepZigCYpSCj&#10;J1iroiIB2sLbe9tUlllzEm5ZKq84mEw5LjW9stqWNbc2cpNbFgj4PIUMhUXWXkrcs0N7VXDV3nZc&#10;VlIkN1yVGqGD4u7OVc1t7fI5XjmThf768VlNhjmAKmVBabX0boEotF5Qmp9wp2MXm5c5hpd9YRle&#10;egeS9eh68X7KcZ/apqZgYRs4X6tSUbkIXgdZ8MQjmmoy0DqGYgJiPMCCa3gCKlr67JNfaPOVigvi&#10;MO0Psa2eh+ejctD5/lyAyXP6NfXM/BZM+4Ca+/A7qNAYMEJlB7gOr84N3opM7jR/s8iFBk69/Fqi&#10;doAKuMH1fai4WOroTU0BpFCWY6hhZDoH19ZBE3AOuABjjG48KYC7xC9R7QAwcPoMiw5yuBdqjL14&#10;esv7HjP2lsSUQ6xn+hz123bgdTwor87XOlPjPLl3yR7eOm8Pb59XnHtKanrKrl46YpflOt++cUxu&#10;3Xl7+fiqnTu5z44f3ObAXr9wyHZvXG4bV8y11Utn2tB+naxHx0rFum2sR6e21r1TO1ejErnKxYVy&#10;gaWevNAtC6Rcnq2VwuWleUaYODU3K8WVkziWxBIuLuCmJwm0KLtcu51QA7A3C+k8ss0eCwvaNO1v&#10;1vBna9pA1uhnS2hS31IUI6c2a2yZCYK+cUNLa9LQrwvAadqX2lT7Ehv5fbw9OAWlTvaKpFjuNHEt&#10;SaoyLSvlEpfnFlgrgYfb3LqFVLdFC2tTUemDIQC4ZVGhVZeUWNvSMutYXmntyisU87Zw8Ns0L/ME&#10;VmuVpS82CTGu3zxHcbY8B/p879q2Wi8kLx1KK4gBRYB5H1+U+LNcTNxpXniMlxyVFsRf6vTgwshA&#10;B0Aj1aqzzvF4HfjiZWxeVrD4OGMSToAlgAGQ6W7dtQY4zpPRtxq3GvX0Z4v2UQnVzTJ7QuqzAGaA&#10;A9eSIofYG+N8LYnb9Rv998m4HuYDLOLf9JlKRc+Ai87zCOQYYv5WDjbn8bdhqet5FpoxrTGUtQqM&#10;BdeZ9TeU8X0oMwBF61I6ElHuNkdxL+WDSoekE+d5Qkuu81sBzL4Y1FBphHvE934tJaXSYLK1p3J7&#10;n8le4Sbr2DvtJ3nFvFdkmN8IXPotA+WzBxfswe1T9uDWKbt/86RgPWcvHl8xRhXdvnHcLp7ZI2D3&#10;+XQxd6+dsdNHdvhIm4ljBtrg3h1tYK+O1q9ne710tOcWWxVNQophWyouLJNLCcB52Sme9S1RLFsh&#10;laJbY5agzclULCrFQ3kBD3gBCFeZRFFQ3wAwS1SYZFVsnqjSPkBOUiyc2LSBJTStb40b/GiN6/8g&#10;iOu5NZU1AWgtkxo1sOSG9S1B2yk6JyWxsZayZg0tSaAnNWmg9UaW2qSRZSTomXTf3OREKxLERXp+&#10;+k2X5+aqIiq0inz9ziKFBgK1fVm5da6utp6dOvjopXZyjysLAbnI2lWUWaeqVgK2TACXCeoKqypu&#10;blWlpfpbocy6liqFkqxMKTkhQ4INGdjdDu7f7COVmPSAQfPxi/y7XsDPH57bR72gxHauMlKfrzRB&#10;OcThBY4BDgpcC2i8jirWhfd/stryqKuUEnhRXykxSTNUN04qxRZDHQMM2H4v7XO3GIgjQD0Odtj1&#10;+3T9ukaWmXvHz4gHgufhkwd6s5iWgtaz0VFZLKguMXCo5EhksaSC4D7EwnVc6ABRMDpEABOZ6TBo&#10;PZRBPQEYUMO6Z4BVluPu5kYQe79nujAKUsyTY14pBJeZcrH5ub7kOgFsyuNSM7ka43HpUcXskj65&#10;uZZMxEY7Lt0hsacPLnom+T7zKt89b49un1Usy1Ss57V91h7fOWN3r5+Uy3zKTh7YbsvmTlZc28La&#10;V0l9Kguto2LdNq2krHTwJwFFnJifbWX5uT6qhxg3L4vOEUlStaTIFU13t9bdVgELJO6+eoxLu6zc&#10;XEEOtICaKsBCjCzXWcClC1igBvhkqWqKFDShEaAK0sY/C9af3BrXF8g//2hNGtSzRlLjxvV/UjlB&#10;2riBJUlxUeYkwNV6svalyJK1zv1SdU1ca1d/LelmibJnqcIoUPxcTHtwXpa1alHs3SarS0o9q9y2&#10;vMy6tWvt3Se7t20rqKusY3VL69S22tpWlAvoEmtd3MI6t2ot1S5zVW5ZXGKV+fr7qWKgkqDHWU5G&#10;ovXs3tbOnNrnyR2SWsEtRnWConwQvADMOgMk6I5ZN5FF2QByrQLXwhDgckXT0lUzWjqUWgfg+NwY&#10;6ABhWLprzzkyjz05xhJAo22/PvekLGBrf4ijAY77AD1wxedTBtiDIvt+mfe2Qo1lfwkLANPBDt4J&#10;SSsPLQR0DG/IRAM08Orv9uFJcKE9kSRQAzwoIktcZyCW6r2uhS6AXKua3t4rc2iJS1XGXWlG/jAe&#10;V8fcza3p8RXOoXIIFUBtxcH1Y3i9SYt9JL9e3vImn7u3+brAWZ+36cXTa94ziulvmEf56YPQSeMl&#10;SSut043yiQBnqpwXj+Ra69wbcqf3bltjE0cNkrpUWIfqYqsszbaK5nk+SqharjJdICtLCq1UwJZI&#10;cUtzMj0BhOvMC5mrJQATgzLCJ1OxKS4rbbGAQk8qsr20xXqHC73A9GGmSyTKC8CpKp8ihc3w7pEB&#10;riS5wglS1aaCs4mAxVDgRlJgt3ralvI2biw1FuQocrKgTZBaNwVgqXCqKgUATm8qcJs2qlF4QE6T&#10;pUuNkwR+os5zT0EVi3sE8iIKFAq0al5q7aTAbaSwVSXFnsTqImD7detqfTp3tq5S5C4d2qrSq3TX&#10;GdiBt0pud4XUmxi4ojDfm5z4u6H2+XKls3X9X0b0tUf6vwCJtxHzsuolxLWOs9NA9knLz3pR3WWM&#10;3OLYgiKFFxyYgisZ1t0t1bU9cRQBCKhxHMx9fWyw7guwMfBAFQCOVBLjfBnL+FrxOqpMOfaF3lUB&#10;vJpeYrFCc1z3qOnwEZ3j8bnK4ybjZcQQ+2+MKjSSfp9ceUOcGzptAPULQUwzUshIe1/o4Bbfl6oB&#10;LK4tSzr93xZEYdvbVyNlZBksQOfrEdAATGIr3maygI8vHtqnF4/tw4tHnmCiuScotVzqF8Gd5jpx&#10;rB1fvwZ0uj0+vyFg5SY/lsLKTb524aDdvHrMJ4ZjfO7tG6ddfXGfb105KmClygIe5X1y75ygvmzn&#10;Tuy0edN+1csot7BS7mDLImtTmS/lkdrmC9a8TCsrzbfK5nKdaRIRwM1zpVACriA9VS868WuAMEsx&#10;LApG90Zc6JRmDTzrSzmywkBKEipHwANwdlqCNy3FrnOi1DWp8U+W3KSew+WKW1/ucT0tBWqjn79X&#10;3Cvl1XpDrTcUwA2BGTWWAXASEAvcRsTGArJpY4EptxmAcZvdpOoOrxQXQ5lTqChQa5qtUGeVSVeF&#10;QkxdkpFpLXMLrUNFS2svd7mNYuL2Lcuta5vW1k0q3AM17tjOusm6tm0tiMtV0eUao6yqK8tqsto0&#10;PdGOXJJJJZipvw2hRBNbuXS2d+7hZWUONFTGQSTJRXdKVDh6WX2/jlOWlxqFZJ1zXJ3+tg4cwcK6&#10;J6MASuvx0pNQAtXjWG0DmoPtZQKY7jqzH1BlNdfWPlxmVJnrUQaA2Y4rBiZl90QU5f05gFPbqCi/&#10;A9PzkrD645PO02+NFZj9bHufZ5X7pOt5Bw6Hlqaj0P4bNyXFJhf6gYOKIpK8CusBKmJNXwoy4lBg&#10;AuYYZJY+YB54caM59loqq3M+6Lo07QDtB0H8XgB/eImF8iSgGNLn6o9JcX1aV+aY4to8h4B+Lhf6&#10;GfHwI+LcoKw3Lx+3Y/s226kju+zS+aN2+cyRkJC6dNgundlnxw5sstPHttvls/vt3o0znnme8dsI&#10;69iqxLOj7ckil+YptpWbXKSXLDdZANPJIdsHyNMziSaXUikp42xpynFXF2jlgqJc6alNFXcqvkwW&#10;HAkNrDArSYqT5mqdm6p1udh0pECNC1Q5EOMmSS1R41Spbxyn4uoCaxMpL64x7nLDej/IXf7JVbfB&#10;T9/7fuLextpHUitBECcBrrvPDRQzy3VWvIsbniYvALcZFxugU1FhVF5xdhYxu1z8FNxrgZyp2Dgr&#10;UfF5M/22BLn/zRItT9YiN0fqKzVWSNG+peJdgYzb3Lai0vtCD+7T0/p26Wy9OrVX6FHlia7SnCwr&#10;IZFFhxABXCmwa8Yiy53O1jNUlubaqmWCWO+RT22kd8ZfXODQy8g3rjxx9fGRJ7KIFQPA8Wdc5EbX&#10;GQgRA+69rj4TiwIjqhepGk1DWnf3luabz2+iJhzKRGBzb4DDXQbIeL+u5crMeqSq7j77MkAdFFjX&#10;4jyVJ1b1OBbV5ZlkPraZ31jznGG/Pzf39d8RexqhQvrg7eK6HgD7PsAFZNzo2J0GYLnQuK0e57oC&#10;AiUqGsCqVdngIgd1ZFJy/QM8+RSSUt7kA8z8U7R05ZUaM2k5wHr7LOrrxnA+lUdtHdz43jLagwWw&#10;u9vax30AmGlsGK/7Sor7/OEVe3Tnot24cNTnnlq/dqFtXbvUdm1ebts3LLEjezfa1XOH7OCudXZo&#10;93ovd/bobrmAra19JUPlWljrMgbV51lJAaODMgSt1LYgO3R9FMTAxywWuYpNs+X65tPpIkkA6IXP&#10;5qWXZdB8I1AymiqebNrUilWG/sdlBXnePktXRXoxsc2AgSSpdGqCoBHwKVLgFMEMxIlSzsYCFrXF&#10;LcZdbtzgB2va6EdBC8wALPe5XgAa9XUAGzfUMwhMVBZ3WUBmyHXO9Ow1bn2IfTNpauLZZbj5HvfS&#10;uUNLzkGpaYpy43fp9zC2uEQVT0t5JB1blavSC/NstZF73amqygb37mnD+ve1fj26yq1ub11btbFW&#10;BcUKM6j0cqx1YZG1yM7yWUN8RpAs2qEV+yc2sFbFGXb68DafCfTjS3lXz24aH6IDWJqbPgMwM3Z4&#10;22eYuSNOYIVlsBp4BQHxI9nlAEGwMPtFgMvVlQzvR1zloMyUcRiBCPPyupb2udstID0upmwdY18c&#10;A4f+zeEchzJKWtE+DMjA6teIKiJXePYLxlCJhGeNfwu/wxWX36y/h3sj+t2ftB3D++FDDLL2fZAL&#10;HQPsCqtlDKv3M5a9lRJ6GyvrAg5VDsDRCUMAv3wYXF3gwz0GWAFMGy09opie1Zt7ZMDs4Gp/UFmd&#10;81SxLiBHCk+86660jpFpfq5/MJloFJjePQ9unbU71057/+bD+zbZ7p1rPJu8ePZvtnz+FBs/sp8t&#10;mDHONq2ab1tWL7BDO9bZJMW8fTq39XmhqqUm1c1LFO/RrlsgBRZgkeLSVurKS9JKqpEpCLBsucwM&#10;oif2TRcsxJgeu+KCajuzWRMBkWxl+Vk+7U2WYtuSLMEs5S3XPmLdZKku6psuiFPkOifKhW5S/3tB&#10;K3Vt8LMrazASVID6vSU0BmqBTOLq5x+lvPXlrhPXxh05FHdHAKOoNCsle4z8k1cQ6Sqbm6x4XSqb&#10;LUCxPLwD/TbagVsU5AhuXY9stdxqstY+SYDKZMvLyJPrX1mYa91aV9vArl2tS3WVtS1vYR2rWlrP&#10;zh1t+KD+1r9XT+vShmx1hcoWWWlWlpWq8nP1zVGlqL9tc/09SwRxaU661P5nG6d4mP7of3xkOOld&#10;e/6ciRjuOrAfcaX18gaAGdkU1JekVnjZA9B/UWBgqgu0lkEpAet5FAdHHS1iVzk2lQFGlBe3PVbg&#10;GG6HPTLKxftqoUedaf8lWVUn8+wxrs6jHObPHuJfjGf8e2KO5qxPQBwd54uQwIsqh55XrwSwFJpv&#10;b7kCewwckkgorquuYARUd38FIsZXDIDYAQYula9xu4Hb23SBGFBxmVFhyskoj6ICrLa984a2HWqu&#10;B8C6BnAD++sXN3XdW6pQMBT4RgD48RV7eOes3dc//rLc5Ysn9tixg1vs0IGNtn/natu4Yp6tWzrH&#10;5k8ba0N6d7QhfTrZkF4d7NdBPax7O9ouC33MLhO8tZZ7WC5wiXdbSY1L87IchrzUMNtFAW2mUqCc&#10;tERvluHF9jhS6uZNNiSMkoktBXNSQ73wTXReM4+ZywrSdJ3GVlGQ7laclShA6luujmdE8DrAgizA&#10;+YMrMdln1BiIEwFXACc1o4yAFsDJconTVHGkRW4yliBYUWdccFzxZNxpudacj4ud3KCepTfWszcS&#10;mJHr72GAPAv6VzM7RwUzdeTqtwpc/63Ewyqbo3L56YlWpPChLDvHOrcStO3bWjfFw20VH7dVbNy5&#10;nWJjudE9une0Tu2q5WqX+N+ZJqQCqXxz2oQVAxMHUyGixoyQystMsjkzxtuLJ7cEFZO0PQgVtyB+&#10;8+6hx4Ghe2VQ4birpSe9ovUY4BgAlhwPINT2/GKbpQ98wCI4MIdTx4hN44x1vD829tWNsdkO5xED&#10;K0YGYKl6mL2SjLHK6jiJLRQ17uccAxxc6Vrlje8Znl/qCqhsk7TS7wHg0GQUYuKQiX5qH1T58QG6&#10;mr7QNNk4xIDFPoAVuB+ktLjErsIR6CFeDbNbEM+884HywBkqA1dXWVDqAD3xbNzm7PEzEOvYB+Cl&#10;svB9XJPPaAZ46cwBvAwDZAI5FJjOGHeuHbObFw/ZtYuH7cTxHbZZbvTm1Qtt5aIZtmj2RBvQo73i&#10;tE7Wt2trvXglcv3yFaflWMuSPG/frS4rksuslyo/MyStCvP8ZfNkFW6xIMmk15Reck/yCBz201QU&#10;mmaCApPYytWLj9KWKN4tleq2KpSySWkqdO0yWWFGolueYuY0klaClRiYLDQAN5PaJgjmpg1YArIg&#10;VLmkptoWiOzjGbISG1uiyjf56TsH1rPUrMv9TlSM7E1HcsGTdCxFlUCSoE+Uy52AcsvYRqkpx5Js&#10;NC44cFUW5nu7Nq6uj4Ly2LiJ/h40l6VZfmqKhxHlgr1zdUvr2rba58yiA0fr5s1VKbby7HQ3udet&#10;S4s9Di52BebvIpC1xKshtmZffrr+ZkXp/hE2vK5///lC8e8je6MQ7PW7B67CZKZ5ib+4Gx2g/R2T&#10;orLExYxBdKA5J9p2WKVm8Xd2vYwsBimGhmWswCSQHC7WZXH22mGNytTEx1o6rII2ACzVlWscgx6W&#10;4VqoatxLjP2hj3TwFqhwYphZJxPPtDmfFCJ4bysB+4G/ga6N+sYA8/cBbBJa39CjCdiCSgb1xW1+&#10;K2X0ycsFEtOuulJKXWN320F2lxd3WOc5mALcryFwHV7216q7VwDa7646AHuc/ED3CPfnfsREQX1l&#10;intp/33GB8gU/9JE9EQA8/HqB7dPGp8xuXntpO3autL2bF1t+7at8YnS1yybYxN+HWw92re06lLA&#10;zbbKEr1AhSSqUhTnSmFlPgtFTpp37i/RC0fsmwmYenk9e0vnCMGUJnc0Q+s1LjUKlSQ3MyHBmmdm&#10;WocWZda+tNRa5quiUGVQIfcUK1M8TRa7LD9NLilZX9xamnkEkdQWmBIEHEmpRFfgelJRxcUAKBcb&#10;lU5UjJqssgn1vxOw/7RmipETpayJ9RVHU06QJgvgVCluiiqBZFmioE4GYEGeoPUkVF4QN/vxe1fl&#10;FLnivhTEuP/5KclWnJHhwwbpdpmreDlP7naRvJEieSO4xEWKb8kJVOhvhQvdprzMm5zaNafZqcJa&#10;Fpdal5YCu6KlVZSWWElBrvexxnV291l/i/KCfEHMwIhUy9Pfo1eHSjt5aKt/RO5PvdR86+eVIH77&#10;NkwKwFxb7AsmNa6xoMBxf2nWvSxwOzSCSErmsafWvQygcCwqzz437XMwZcAUQ+smSHG7Xbk9Zg1w&#10;E8d6F1Bd35XW413AVaXD9SML9+B4eAbORz0dZD0DFj+Texc6H9cYiHn+0HQEwFrX/Tzu9WakkJX+&#10;8IEsNABLTYlLXQlxmwFKkKKEfL/nA3DrGE1NcZwclJht4NQf3btC4loDdV31laIrzuacYGFfOM51&#10;iKV1nu6BF+DKK3Axh5n1Jwy4F8Baf3hXcfDdcz6eF7ty4YgdObDNjuzdbOuWzLYzR3b5x76WLphu&#10;/bt10IslgEulvBWF1qpcSiOgma61lNFDgtdnrMig11CqJ348+SNlxSXFdUYl6X9MDJshqIGXWLIw&#10;XS+3rFjWtqTIulSWWeeWZa70rWSVUvhy3acsL01LKXui1DdJbnCiABakGbp+mlxeV0yalaTESXKb&#10;kxv/YM0EZaK7xXToqOcK3UwAu1ss6FIbNrC0BlLcej9H6qqyqgRSOK7nTXKItRTkgMy+FC3TdB7l&#10;a7pgYjQtCWb2oZBklOmV1UqG+1sq+Ir0tylQeIGRqGuRn6ffle/dMNtKgWkzLlZFViZAK3Q+c4FV&#10;NC/x4ZTFOp/J9vL1N27hzUu58lCyvHLIl5s+Z8oYbyX4/fMTQSMl1gv8Cg/wLa70E3cTMR8UIcix&#10;D6zrBQYKVy695LzsvPwxKEAfAPo/LShj5H5H+2JlrTXtIzHGx7YBWfFuOE8wfhbUWrLt+yNI2f77&#10;PeJ9fz/mENcxgAy/IyxjcPkdn7+EvwEVlwOuMrF9Q3dEkkgkjYDUzd1nABaMsndaD0mm4AK7S1wH&#10;0ABhbSztnTAUE7POPlzreD0GmHWuESfPwvXYDurrED9jtsjrDiofHGNq17uKge9cP2PXLh+zOzfO&#10;2PEjO2339vV26exhmzt5tE0ZM8xWCOSF86Za327tvU2X+ZIZt9tS7l1LqUwrprnJTveETq5iX+Lf&#10;rDg+pIlIKhwUuIlDnKgXPVkveC4xsl7GHClUQToQN7XmWUlWXZRlnSuL5EKWSo3zrYuWlVL7isI0&#10;t+Y5KVJuxaMAnCAABVqaFDal0Q8yVRC0CQOvLEVuM65wYsPvpciCtqkUV1ADYTLZa8GPgqYLxlSV&#10;S5Nyp2lfDDCqCrgJP8st/xH1lTpTQQjgJJS7Hi42zyCvgmScYmTW6eRBxUQPM/5eNX2bUU652KWK&#10;YbNoO5b3gBITbqDKLXKy5XXke7KrRUHoZ834aNqEK4sLPeOdr78bmXnm7aJZif7SnJefkqK/T55C&#10;n5l289JxuYyP9YILVr4zJSXGLQZcf3nlVsYwYwx6cCBQQsHrLqVebldXmStqZL6PsrJ4++/7WMb7&#10;w3kcw5UmQRW2QzMQCSoSVwKbqXUYuM9+QR5fp+514311l664shhS2n1r1rXEAJUlkH7Q7/0YAUsF&#10;R3s5v9UBJtMbwAoWoA0u7kutA9bbJxFk2lcXMkANrnNwrWuN/bUqHcPKdgwvywCvykbl4m3MIXaA&#10;r9Wo7VPFwk8fB7t357RPe3Pq2E47eXinzZ421np1qrL2lSX+pYFfhvWzaqlui2JiXVzn0DOoICPd&#10;chkpJEXw9lypLQascRdI4CWhFBRZICc0tOwUHceSmyhuxC2WOmnZqiBL0BZah7JC61JRat0qm1vP&#10;1nIppcDN5aK3LMZlTLK8tMY6X5AkNbSMJoCGakoZtcwkeSTQEut9L8gEtcBMFtxJjf4pYL8VgD/q&#10;HFzenyxJoAJtppQzQwrOeRk8K2CjwII04Se55QKY2JjrJcrtJsHVVC6178P9lqXTFEViTEtvGlOc&#10;n6b4mIQXiTzUFiuXMlejyDlk5hsZ09vmCWIy7yVS3uY5KHeB5xKKs5nQINun7aFXFrE181PTD9uH&#10;OHKOFLh5bp7+jjmWJ4hHDexra5bO8RFiv39matonNTOzfPLM9F8hdlcZdxWVJUZEpfSy1wAoEP6M&#10;4k4Hhn0RQP+TcewvgEXXQZU95q6pLNjGpX4rT0AqSjMSmWg/F4j/z+txHT83srr765p34KAiYsm2&#10;jHUHWBUZ3U3JPscAf9S6d6WMFTAkswBLAAInALFOFvppgMsHNdQocAAt9NqKYayryqHc36GkTLB4&#10;m2MobrC4cnjx9MZfAGbde2Q9Uxz85JLP03zy2BY7tHedbVw1z9pVlajGz1F81sLaVpf6d4bKi5lz&#10;mXZe5odK8CF2jP5JIP4UpBiZZQYRsO5NQ6ivoHUXWi9zmtznDLm9JbmpeuGkImlN9PKlek+llooH&#10;25QUWreW5YK42DrKdezeqkJWZm3pzZWZbO1aMBAgUyrU2BU7N7mhgP1ZVl+VgaAReGlSzRS5wynA&#10;BcS4vg0FXaN/Ca7vLUMqnSk4M+TGp2o9XSDnqlLJ03NnKabmGsCMsqeiwFLZZMHKtQA8SQAnEcvr&#10;nGSdm6D9zX5SxaCKIEO/EVc6Q54G8X8mbccymsxwmYulssXyOkoFckupcnPm72LSAP0d8wVxfrJU&#10;NVvKS7ZZLjPDF/NUSRbIwyGnQK8sjDgY1aYrKh1jGKtclMmoKLnVUu0pY4bbgZ3r/H/89dNjB5hB&#10;MCSxPkmRgfiD9n+UuXvMi6+X2zt86MV3UNjnVjcGrYUohud/Wg+w/v0YINZmp3GV/5D6MgcXivsZ&#10;l78GbpWJAP77tWJI/6d9hAB+TBYyzKgwsTIZaYULnrTCxQ7q7MorcB1sAA4xbLAYYNxmLCiwAH52&#10;TwDFahtcZCyAHKDlw1e1cIZ9dctiMcBAHR/jHxYSV+G4w8vUrrjQOuazSUbGunedvHnablw7bvt3&#10;r7P5M8dbhyrFYeWFVtVcsRnD/grSrUQKSaa5ROpboljX54eSpZNllcL4cDxeXi29o0NygiUJbNzo&#10;WIVRYF5m2kTpDliSlaYXVTGt1Ly1wGwj5W1Tmm+dK0rkQpdYe7nPuNAdday6MMMqc5PdtW4lFQbc&#10;4kwGEDSR6jTSy9xEkDQSQIJOsDqgUtcMxbxZeibgzpFa5yQ0sHw9S4FgLUyVMspypYIluPDyCPLp&#10;GCIlR5WBOB011rXSiKnrfyuAf9D1cb3lwgvgzKTGnglHrTM8oSZ3nCSdAI6z7Uyk52OaFWLkSzFR&#10;4QJB3FzqypQ7gOphhI7lJCoE4e+nii43takrN3AyMwnjkQGXoYvetVKQ+1RC6QpdIjVuTltxZpp1&#10;qS6zlQum2YE9640pk+iVxTeoGE7qrrQgdvf50yMplSDWi+zDDrX84+Mz+0MvewwyLzodLGJQ6kIT&#10;x7rsqxv3ss3xeDvEwPTcEqwe44brkNj6txTYs84qR1twyGDXXvcvS1xvv17tPeJ4OX42lp7EErgx&#10;vCxrgP4U7wuxchwHs/yGhJMrpZTUwXp2x5NYxMbAhCoS/77Rfs8UR220McCAGm8HCwCHhFeANJQJ&#10;1+d8Rjf5MjqHXlZUEK+fhqYj/nF89tM/uP1M6qs4mJkjn90P3yHy+ZllR/ZtFMATrC0DEaR+fOSr&#10;soSB9npZmAMqUy+TVLBE7hwzPzLjRJrgTaP3UbMmHvvRAYLmlBS9/JkChXjYv3pAPMxk6gIkT+ve&#10;pKIXk4xslVzF1lL7dqow2pbmCNo8a98819ppvW1z9mtd1lruO8sqKXBxRlMrzaG7pcDLEBh62XOZ&#10;+1kxcY5e/sKUxpbdVPAKpjy5s0BBxZErVSwQVHkCLFeeAQBjpZlJevETrCRDz5aiMgBHOQGao1g1&#10;q5muJ/izEur5/hy8C107U8cy5LLTLJWjSiFV90xRpZGhmDqrkeBu1NDS9Tx0OqEtGNc6L1nPK1c3&#10;P1VqTLJKMBIH56QluFucQ99wXZ9ea+QUaIrKyhKgtAfreGFa7VhkgKYXGM1LVA7M3YXS5+m8EQN6&#10;+nelDu3Z4GLC9ML0A8CV9n7SqI4A/viFftRyJ98/sT8+CKqPUryPqGAEgxTa3WtB5+DQlCO4Y4hY&#10;Em+GZNdf42WOx2UcSrpexk1REXB/L+fHBCWAeeJJ96UXGC4/PcFoOvL78XyC0bt2cp6eyd1kPStj&#10;f2ueH5hl3g6MCrsFd9rVV4ZL/d4BFjCupDJXWYH3DgNOwRVUMewHYAbhMyVrGOwQ1BS1jNU4BhUD&#10;XPaxjNfDMcqS1QZs4u4wvve1VJzMN/Myv5LLDMDYK7nN92+esZsXj9nZ43vs0vnDdvH0Aft1aB/r&#10;WF0eTemiGKyELx1kK95lKFuqqwBfMsCdYx3XjV5GxHwkbbxNFNXSy87LCjTEanQ6QElSAUAqmEUM&#10;LNUrTFPcl5ogZQXMfAcYaNtIYbEYXIe6LF+gZ1iF3O3KPMXMWYmKJZOl3oorBSDQFsitzhfEZTkp&#10;ViwYCgVNtoDLVMybpXtnCO6MpnKXpZ75cumzBBpQFgj+EoUELaTCldnJshSrzs+yVopRS3WdUj1n&#10;CwFSovXiVCm3AMuVN5EtaLNVSWWpMshT5cDv8s4lum56w/qW1ZBYXG66/j6ZzahEBGJTeStNVNlo&#10;neamIilxMUDKchMD4CS/QoUTumv6iC3m5dLfm66bKDigotzFuOB6NrpW0mc8npDer6Hfz4fU9u7g&#10;Y+MHvS8yX84ghCJvwsfTaE76pDj5o8xHML0XLIL360eBohc9vPy1nT28B5cA9LbhCDpPIgkgkkch&#10;fgXEcMyPCyTg9cH/fxuMH0NcV8ljA1J33XUtn1nkK0ZlIbXVkox1qGCiikBGfOuzVeq52eaYd2SJ&#10;yvlH4/QbamJi/Wb6QL+P7Buaj1BB4HXogBe3uo6qAtcbxcFvX2rfyxuCHaN8rRpzLoDWhbguvPF2&#10;7TLYS1235t4osCoDvnHENK/Pn1z2z5kwIP/mlaN299oJe3jnvH8Vga/Wt6eThtzX1lJfOmSQ/eRr&#10;f4DMGFegZUifw0vsJcOVxoUG2gypMAkbXjyyr8Rx7i7ywjGvlOAvzCTjKvVU/Fsm+FoImCq56cCL&#10;ywywbUqyXYEBl/XWAK1ly3y52zkCLDfFyrMTrbogzVoBs65bmtHMmstaCOyyLLmSUvjSdGLKhpaf&#10;1EDPIfAyBSpl6OUldSuWR1Ao6IvTmlp5VpLD21Lwt9SytcKF6rx0QZxqVTmKPaV8lbpuhZ6fcwtV&#10;MRXodwJzvjyOAgGch2oKapQ5R+FELv26caHpD52g45wjyEh2ZasCQLWzdbxIUBZJkYulyFl+juJm&#10;/S29v3j092RaW7LPrrAqzzq9sOiuysAH/1vLIyKzX5AW+o1n6vqd25Xb+dP77fD+LXbv1nm50o/0&#10;rik88/fsjs/88umDTAr8ieSW1IhJAWg3BQ4+6RIDzEuPm0nbqYMqgFDdGti0DnCutg6wwAImAeuD&#10;H+RCuwILZq4dAxvK13bqqLufpZvKe59tnRtmrYzhZV8McKhEgDiMxIogxViXOcwy7+Sh5UdVYDSj&#10;0ZnDXWjagb2tlQQSwAle5pkCYGAKbcHaL9DePJfS8okS7asLb3CVA7wx9OE41w3X9us7vLXHUHJc&#10;45deTpWE35NpXa/4AH2+c3T/zml7cO+sPRTIzG31VHbm2Dapbw9rXS4XtpKhgSU+sTqf6aRrJFZR&#10;WmBFKLFeZuZcZkhfNgonl5gO/97nFxdR6yRl/ENgEcCF7vYJKJ3bPDdNcZ/iOIHXXBBXCMZWUlY6&#10;iHQoKxDEwY1GgQE3hhdrpVjclwK5SvBWF6RYlVS4Oo/1NF0r0SoFeIVgLBfUrXIFntS0pSCslHK3&#10;UkXRoTjXOhbKLVdM3zpfiq6KoIWgrtSzVBemW7WerbWsjdx1ttvK2gvmDgV6vqJsa1eQYa0URrQU&#10;OBUCplyeSQtVYmVSx0r6REsJC6WazeXOluk47du46MVS+CJVHKWqBPJVceDuZ5BBlydCW3geapwu&#10;z4a+1lJrIGbCAGJo+odnCegcqSrgAjCejXs4Uu0WWZlutDPjXqPA9PQCaNrbJ40boQr7lB3cu8Hb&#10;/JnI/4tAZqYOkq30u3/34b5eZr3IUmWGJpLQwXjZASVYUDSgCepY674GVzfsC9BRPozPDcpba3Gb&#10;LxZfm3MAOIY47IvA1DbLsE/reAAs/2BYoc6PKxKeTfdjwAIAB5f5r+aKjgI7sPq9AOxeiI4DsLfx&#10;Aioq6K604BWQgB16RgXwcKFDLch+qafUEheY9l8ABsAY4LAOoCFBFcON2tbCXhdkxcFPVPax4lym&#10;x4kG4b98fMmePxLID855k9GdWyfs+sVDtnfrCutcVRpNfVPoHTUAmA+G8SW+Er28fBSsuCDLsqNp&#10;W32eKMFLoiVD8WauXupCwVks4+t8pXLtCvQikZih9xRdIyvyBF+RYljFuxX5gktqh+ESt0JpI/XF&#10;VW6t5d8VmCX7guFmC+S8JEEsl1cQVwnSNgKsXaGO6fodigW+lu11vfbF6dapebb1kKveS5VRt9J8&#10;61QqF13xdBtVCK3zUqxzi1yVy/Rl1/J861KWZ91kPfW36KPKrE9lsXXXM3YrUUWjSqCDfkeHohxr&#10;75ZtXeStdONTosWF1oamIsWo5XLDm2ckyv2W6utvVCpXuEjeAZYv1SbxRa4AF5seW0UCuVBqG4/S&#10;QoGBOLOpyqDmrJPVFsDe11yK7goucD0elkITH+NOkzQjfma+sL27Nti503vthCrrh8xlpooeKIgV&#10;+fLDm7d39QLLjRa0NKm8J8nlLzwwkJkWQIo3fVQPCicjxvS2XEFTo8ARSEExA4gxgB4DR8MUATWG&#10;s+a4ljX7fTuuCHQtLxOBr2P+7Np20z5XftYFM0rrMMt8LHAdgNnH9fhdcRu4KzDAa/83dJl8A3B1&#10;FBIj3nUFBTDtf0O86tAGCwACdUhUBRiDBbXVNeX61GaZ2cc1Q4+ul9G1WNJV8rnAffnkuse/L/wc&#10;gL7ig/Ef3xPAt0653b952o7v3+rzNDPtC50zGFnUurLEqvXC0t6bI7eZ+ZNzpWzMp8ygA5qDyMDS&#10;jpsjV5UulMwwCcDFUryirDAgn76/jCRqzvSqerHKcjOsUoDTt7mqKMs7blQKoDaCslqAVgk41LeD&#10;XGqWuM0ob40aC8r2Aq+zvIXOZbnWqYVgLhSA+SkCNMe6VRRYZ0HWpYXKCfB2xanWtUWW9WqVZ31b&#10;F9qA6mIb3KrU+lUUWQ+B2qsi33q31DkCvGtJpvUSsP1aFtnA1qWyEhskG1zV3Aa2bGGDdN7AlsU2&#10;QH+bPpVF1lvWt1Wx9dPxXrpeL4Uf/aoqbFindja8Y1sb1b2T9amu0DMWCmZVSoXyLgrl2eTnS7kz&#10;pNxSSeJc1FWw5snNJiYukArH8TCwkhREjdPlEqfpb56eoJjbk4NhNk4y/ky4R56Bpib6R9cArHKp&#10;csu7dGhlly4csmOHBbC8sQf3LsiNfCx11AsuJXr3/qFPQ8xMqCgRLzMvOuvAwCyYPuulx8AALbi1&#10;7k1BwFVjQSl9nLHWA3ARfLLgTteqrJ8LjLpeDDFLPxdljfY5tF5hBHhDGSoMueOAGz0vMNNJI47Z&#10;XYW1zr7Q55lnIwNNW7BCBj+GOx3ahb9Bfel15cksLIIR17cWQPYF8MJ6OFajpM9ZD/FrUN8Atbvg&#10;7iJzDa4JuBHkgCpgn0t1Aff109DW+1z7fQih9vO1wIdyoS6e3Ws3rhyxx/cv+gfItm1caj3bt3aA&#10;q8pbWHV5c6uSmlRIgZmnimYKPuHJfMp85Y95qxiIQGxGzMVEc57Yoj1SMDNSKF+qU5Apt1nKWCqV&#10;LQFonUPCqVyw0zWSduDCjKZSZcXAAhjXtVqwVgvidoKbuLRcZRxelamWC9xJbnaPikLrUVlovQRT&#10;76pi6ypwuwvkXoK6b6siQVfsNqCqUJDlal++DW5bYkPbNbfh7VvYmC4tbWznlja6U4WN0D5sqI4P&#10;EsiDdf7IdmU2qkOF/dK+3H7pwHq5yrayXzu20rEKG96G8qU2rF0LG9Fe29o3pHWZrMJGdmhto7u0&#10;s7Hd2tvUfr3tt549bGyvLja0Q5X1E8xdVUF2KiqSgudbG2bbEHAl+huivPmCNkeGG+2ZZKksqstg&#10;COLhDMXYcSY/S+40kyGEqXTDJH7kIoC6JCc7iocVb5NQ1PXoRjp21AA7cWSH4L3oPfEeqCL/oviX&#10;tmFcSrpb+kT/7x+FBNeHEBeiUh4Do8ZAJ5B+JzYmax0pZA14MgfpdwBGhYMSe9wbxdVxmRoQ65jD&#10;Cphad3dX62S1mfnDp85hf537sY6h3FQ6mCstEHuFEwDGrf6oSgVFxlvgd9H3mbIhro9i4NdPrwtc&#10;xbYObwxoANjBc4CDe4xaOpg1isp2gNiBB2Y/XxWCJ6+4XriWq7VnnsP1Q9uuFJfMs+Le12SdHWC+&#10;nE/f5xv2+MEV1cIH7eb1Y/ZULvXjh5e8DXjW1F+so9SlXWULn8uqJbNG0ruHETD54VMmWDwbpDdr&#10;6AXLT9NLkkITkdxBvYhkQBm8zotDmyTTxBYrBi1Q/IcV6eXCdSyTSrdEfQVnkeLParnHnrQSqFUC&#10;uCUutdzhgsT6nrAivsVN7lKWL9e2wLpXFji4fQTb4LbNbbCAGiLFHCA1HSL1HNOh0n7rXOX2i0Ab&#10;3qbExnWqtAldWtmEzq1saq+2Nr1ve5vRr6NN69vRpvbuYFNkk3q2s/Fdq210x0oBK8C1HCPQx3XV&#10;ed3b2MQeHXw5qVd7WTsvP6lne/utezub0K2djevS1sZ3bq/7qFzXjlp2skndutnk3l1tfM9ONqF3&#10;FxvZqa31kZr3rixTRVRmHfkKo0CukGqS6S7U364gKdGTWgBMNhklZrAH3Sd9njDBnNlM0OpYOgqu&#10;v2umytLO7sM36Sziww0zfZtxzHQ6SUtuaPNn/2bnTu2zJ4+u+Bxozx5eFqy0BeuFFrSfBCUfw0ON&#10;+TIi7jQvtrvQggMV9PZhAHF4/jYPFSaV9WGAbqEcx+tCHrvKWLw/hrdmP6Zr8KXBGOC65/y9rA9e&#10;AFg9L/DGiSrc6jhJFb6DFJJxf4f3g377N28F6BuB9DqC0l1bqSTQARgA1wU2KGgEspcLiloLalhy&#10;HYzYNpiu94ROGuG6tO0CsSu2zqGfM10kHV4p8jPBe/3Kcf/0yZtXN/QPumOPpMBnTu6x4QO7Wrli&#10;x5ZyW8tLcqyMOa340rxiyQK5w7jPeVLUXEHIPFbM/pidphhMMDKaiOlOczKkxix1nEQWGecSgcog&#10;djpRkJ3NT2lqxbpOJZ0ypLItpLAtpNJVujdxLZ01MNS2IifZm4paC+iq3CTBK3e3ZaHc4yzBW2D9&#10;pLBDpJy/dhaY3aoFWZWUsLlUs8wmC65pPdvatB5tbHLP1gKsyib1qA7g9mlvs/q3t9kDO9jcQZ1t&#10;/tDuNm9wD613t7lDutucQV1t5oDONqN/J5sO4Co/XZDP6N/ZZg3sbrO9XE9ZD613tTmDOaeHrKe2&#10;e9iMAV1tev+uNrVvZH26qXLoLOA720QBPLFvdxvZua1c7DY2RF7PgLZV1k0eT3uB3Loo1yrkyZQ4&#10;xAmWL5BR4mzc6KYNvVmIsCWOmbOaSYHlHtM8RZaaGBrY8YroQ81MoIDMNm52quLtSlWCm9cv8Xfh&#10;iSrwpw8u6Z285aoLrABMLPz+7T250w+kUiS0BATtw4IY5f0aKRvuKdPh0N8aUHF7Pe79JLX1TDFJ&#10;K1xl3OMAMbDFqlkX3AB5LZgA6cDipgviAPL/CS/P4edr3ZVWz+AhgAP63JuGGE7oQwp5ZlRX5XCX&#10;Y4DjhJ270G+kerH61aio/kAOZ7TfIa6BMwAc3OkY1nhfvE3ZUBGE+DdATIb52SNUt7Z3Ffso/+TB&#10;ZQEqldU/iGzznasn7M71U3bn5imVv6zjFxQDn7bN6xZZ3y4MW1Ps2yLfWpUXWmVRtjExXaGUMEcK&#10;mZ8JrM3kNuvFSW3iSavsdEGp9SzFw7mZzVROUKdqPU1qof35AtrPIVNNF0X6/Mr1LgFKqW2Frl2q&#10;4y1JPglS4lxiYJJVQMy+Kh1rq/UOxZmutn2kvH1b5ttAubsjOsut7dpSqlgtwDrY1P4dbVJ/KV+v&#10;1jZjYCfBBoQdbNagjjZ/uMAb0kX7O9qcoV1t/ohu2tfVFo7obktH9bbFI3vbkl/62OJfetvSX/va&#10;klF9bJHW4+1lo/vb8jGDbeW4YVoO0vYALQfaqvFDbMW4Ib6P48vGDbZFYwfaEi0X/DrQ5ozoZ7OG&#10;9bZp/XvYZIE8QSo8UWo8QTa6WwcbDsid29kwLfvKve5YUmBtCnKsIksKKogL5fq6ay0wvc93ws+K&#10;f38WxLSlh6apnKbB8rwHlyrXpmFKnzDYAXea7phpvo1y06Gkd/e2dvLoLnt875IxZxrjw19o6Wr7&#10;jg/CC2aMDwDQh1rK/Pm9VPhDAICkFs1NAEF8zATxsdKGeJdeVfE8VsAGdMFiULG66zGUf9kHsNF2&#10;3f11t+P7elyLAmsbA+JPH+mwIXX9LM/ia8hK0zwGqDG4LAGZct4OHOZZDpABqru12g6ucgS2Q6wy&#10;QO1Q0q4b964K+8J+LWXEx7Fqh/Ov6vzoOr6P+0QQexx8PQwTvHPB7vrX9Y/bo1vnwvSxD6XMin0e&#10;COQbFw/bgpnjrVN1C+vVvso6Ko5r07LUM8WFtPlKYb0Tgce7KCsjjGrdaO89pNiLaU4dar0cdJH0&#10;Hk8cd5hlNDNFCkz/5RaCl/ZY2m1byjWmLbd1ieJcwes9rqTA7kordiYjPFCx6LCOFXKV5Q4rJh3T&#10;Q+5x79Y2uW9bB3WeoJwnSOeP7GXzRvR0+BaM7CFIuwnAXrZ0dG+B1s+WjhGYo3vZIu1b/GsfWzF+&#10;gK2aMMBWy9ZMGGhrJg52Wzd5qK2fMkzLYbZh6nDbqBBj49RfbdO00bZ5+hjf3jTjV9sye6ztXDDJ&#10;dsyfZLvmT7YdcyfbllkTZVN0/m+670hb+MsQmzdysM3/ZagvZwzpZ9MH9bFJ/XrYGCnzaEE9RkCP&#10;UNzct7rceimMaVeoCk4hSfOMdCtVmFIsd7ownel+6luaVNTno5YLjQqnS4F9HjHBHI/8yhb4ZK9D&#10;LziFLVkZVpSZKeVWHE03Unk3UyeNtJtXT7rYvBK8TPr/5vV9+xB9VJ5eW3xgHgV+y6QA2kdMDLi8&#10;9MBAYuurVK4mWRWpIqB+Jualx5UPHwz768JX14X+u3Hcrxc1DxGz+tSwkYK7RWocJ8+IbR3cCOIA&#10;sMAUlB+/0NtMJkiZYjeG18GNYQbgTwLY3WSfBQPgBK7UMGSkowEFKKrDyBLIY8UNMTGJKdZxjePk&#10;FlACMhPS0S2SZiK2qRhCRYH7TNIqQMw3i54/uub3fnzvot2/edZePb5mj+6e0/ZZu3/rpE8lu3rx&#10;DOvftZ11rGxunfXytKssthZS3pbFud59khk0+Ag2czXnp9GRQHEY8ZdeDiZP909qal92anCd+bIC&#10;X7FnOhl3paXYqHF6k3qW1aS+5erly0lqoLi5oRXTmUPg015L8091Ubq1K82ytoK3kyCmiYbmnb6t&#10;S2ykYtBfFMOO6lRhY7u0tOkD5Nr2Uwwr1Z03rIctkUouEpBLxw20Fb8NtuXj+wvY/rZ8bD9bMaGP&#10;rZrY39ZOHlwL5aQhtmGybNoI2zh9pG2e8YttkW2bNca2zhxtW2aO0fo42XjbPnuC7Zw7QYBOsN0L&#10;ZPMn2q55E7WcrO3JtmfpdDu4Yq4dXj7PDq9YaAdXLbRj61bY2S0bbN+yRQJ8jq2dOclWThlvSyaM&#10;tqUTfrVFY4bZwtFD3WYM6WPThvS1qbKxAvnXHp1teNf21r2ixNorNm5XWGCtchnzm+FJwCz6Vzdq&#10;aDkCOCcx2TvP0LSUCsxypWnio9tq3IuLzh4kGPmSI7OipCY0co+qQ1WJ7di4XO8J7w1JzmsOLQrl&#10;KiujSQlgUeCQ4EKZQ/NSnNhidg8y2UERA8QhJo5NAKo86zHIMaAOnp8XyoZrhHWf/SNeVzlvzoqS&#10;YqFXFmBrP5+T0TMDoasp8EZgfhDAqKq3bzOsUsfir1bEEAO4j0wSwNg38YABh1QA0aT0yuPVyG12&#10;dQXaWojDegwxbcAhmcV+2n99Bkmd52OIOYa7rW2SZJSJY2IqgicPrjq8r4Be/xRmnXytioPpc25d&#10;O2b3mHnj8SU7fXSb/SY3b4gUoBN9ngVMq+b5Vi5wywqYcSPP49/sqOkIIPP0AtAF0OdxBlSpbfgg&#10;thRXsS4Z6IJMkltSbJqYpMqZCQ3C4ABZOoMLmv6keK2RFSQ3shZys1vRDpydJCVWnFueJ2hTrUuL&#10;POuqZ+lWnmsju1XZGMWxowXxmC6VNqlnG7nDij1l8xS/Lpbru0JuK7Z24lDbMGW4rUdBJw21dajp&#10;lEG2fiqwDhOYv9o2wblz1q+2c/Zo2zFH6/PH256Fv7ntnDfO9iya4Ov7Fk9yO7BkmuCcaYdXTrdD&#10;y6fasVWz7MiKOVrOs6Or5trRNfPsyGotV87Tvvl2csNiO7N5uV3etd6u7t5ol3dusHPb1tv+FYJ5&#10;4Ryp9nRVJONt9aTRtmbqOFs56VdB/YstGv+LzRwx0KYO7mlTFGdP6NvJBsgj6lZaaB2L8qyt/h8t&#10;czN9FBOudZaAzZGi5jA9ULMwBtmVOVlAa0n2GhXGU2I+bb6bXCiI6XBDE2B6Qj0bLff+8rkDgvey&#10;JzV5F5kzy5NUcpfrDrPD3sqlfuNutUBWOQZFeHzrIONG1wEQ6KJ93mYc7YuXAUpB6/CH82v2u+ss&#10;hY46iYRzuC5lVF7b3m1TCu2dSwQw0FIZkCUPgKK+wTWO3Wr6P9MPmrIxxCS9UN64zDeoIkmjGigd&#10;vhiykIF2NY7WKReMdaw2mRWuIVOlwDVcyQVqrOokq2rhvemfR3nmn0xhm7ZgKTFDB7V+//YZ74n1&#10;7vUt/+bRotnj/GsKvTtW+ciVisIsqW62u840BxWRxBLMfKeIpgtmgsxVzU5PIFxpXgyakjzjLFeb&#10;8b0AzAySmQkNBalUuikD5Bkny2gepqn5SQpSz+GlTzHuM10Tq/JSpDYZ1pl23LI8uZEF1l3LPlWF&#10;NqZXGxvdvdrGKdYd372Vx7ezFb/OV/y6+NfeiktxgQfZ6vEC+LchtmnqCLm6I9z13TQdGyaFHeG2&#10;ZeYoKeoY2z1vrO0B1gUB1INLp9ihZVMF6nQ7vGyaHVk+TUBOt+OrZziwx9fMlc2WzbJzmxbZ2Y2C&#10;dMMSO6Pl+a1L7PTGBXZ6/UI7u2mJXdq5yi5sXyFbqWMr7Cog791iJzeusvM7NgrudbZ3yTzbMmeK&#10;bZg50TZruWnWZFuv9ZUCesn4YTZTXsXkAV3sN0H8S9c21l8gd2leYG0Ls+WtZEXZank7iao05TLn&#10;8jeXG01nD++iiYcExFriUjMijMoWJfYvXKgyZtAFve4Wysvg6xyPH1zwj7Mz1BDFxLyTvxS3xs0U&#10;tO8UG799E5qavmi/d+zQix+rrLfVYg5iADpexjDG28CGe+zn/d0UQ3+h1xYD/aPz3OR6cw7tvT63&#10;ltbrjvt17yBap5xvA2cdYON1jrn6yovAveb3KQauhTUACGQhXnXTvlAmGKDGzUW14NY1leE8lFhg&#10;egUhRQ2zS+IyMzj/iuA8b0/4LAqZZ237gH39Q8g0Prp/wa5dOeoAP7p7xjatmWM95Y52ad3CqlsU&#10;WJXUrkV+pmeO/Z8tgOlZ5Z8xkZtL5pkuf0zM5p0HojjYYyy50cCbnlDfk1ZpPlvF94rJGlhm458s&#10;vRFD85hb6nu50j9ZgV62Uil6GeorgKsFLx0wSFR1Vhw8oHVzG0STUFVRyDJ3r3J4J/VuY1P7tZP6&#10;drYFo3raEsWzy8b0tVWKY9cI4DUTBbEUF7d4yyzFrDMF7ayRcoN/sR2zRkl5tZw7Wm7vONsrld23&#10;cIIdWjLVjgjYYysE6sqZdnylQJWynlwz306tnWfnNi600+sE54YFgnaBoJ0rW2AXtiy1C1LZc5uX&#10;2qUdy+3KTgG7ZZnWV9mNI9vs2sHNdmX/ZrtxaIfdOLzTLu3bbBe1fX7PJju1fY0d3bTaDqxZYtsX&#10;z7Kt86fZzkWzbNv86bZ13lRbP3uiLZ34i80bM9Rmjhxg4/t3l2utWLlbW+tRXug9wKry5CHlZFkx&#10;kynof0C+IStBJpfavSNB68M69b8EYJqXPGfBYAi54nkKdfh/0l7fUZX3jo0rBPFFu3PjrCp4xbqA&#10;wAseveixAr//KJj1knt3S1Q4dqm1L/TMUmxLEotstdbjrHOcvPoLiACGRcfrusshvuXrgsDKfFmx&#10;MgNobVtvsLrrwWqPx89f+zvwHOIKyfdp291slaey8hk5at1kIAZcgSYLAAfFjOGNwcU9Dopcuy+U&#10;IQ7WdXRuXDF4s5Dc47AeQKXZiHVPZHksjBoD9gU/znd9GdBw9vh2+2VIF4Gb5eNqiXnp+kibLUYf&#10;5zxcZylvUjO+RlDP1ZfmC5JTxLzhc54kS0In+8wkJor70XKSG3u8y+B5BspnNJHb3PgHt+T6/7Ls&#10;ZvWsOLmpNVeFUCnXnH7M7RT7diwVvFL/QW1a2C+dW3kHCZqHRsnGCODJfdralL7tbNagTrZgZFBe&#10;4tuVghdb/ZvcZMW366W6m2eMsq2CFgPcPXOluDIUd+/C8bZ/yQQ7sHSiVHeyHRW4x+Uen1w5y06s&#10;nm0npLSn1823M+sXCN5FgnSJXRSYF7ewXGSXt0lhpbhXpK7Xdq61yyx3r5HKrtG+tXZ9z0Z7eGav&#10;vbh01O6f3CvbZw9PH7TbR3fZgzP77cHZ/Xbt8A47u2eLndi6zo5sWG7bF820TVLhbQumyabalnmT&#10;pcqTbeOsKbZ84hibPRK3uodN6tNREEuNBRxdNlsL4rIs/d/k/RQoZKH/c06ywIxcZ+ANn4AhNpa7&#10;nRY+EocK83WMAsHMeOYseUO//TrITukZb984o3fmhr/8rkwy4l+Hl6V3OQzdLQEQAHCnSXJ9eE+H&#10;kKdRc0/cJRJog9sbYK4Dsc5HPWm7dYAjQAPsGB0ziJEV40qNaVcGzI9aMiFdDCp9mUPcWwsyz+UQ&#10;a3+ofMLxAG0tvJjHwAI9VmkHuC68AOXdGgFQ20wox3GPaaN2XIe2zoCGYLEq67jOZTyvu+K4yEDN&#10;foHM+c+9QrjlnTVe+vVCHM79uPet6yft0b0L9lbnbFg5xwb2amtty/MFcJjHuAUfkc6W64zq6mXI&#10;UM2c3Iwv9fHBr/r+zSG+95OhF4KpX5s0+NE/Y5LejARVA6muyjX4wdKa/GzJDHyX2qYI4vSmUl9B&#10;nNrwO0v++Z/GqCDUtzw9wVpmJftAgY7FuM5S3urmNpJEVeeWNqqDYt3e7dym9e9oMwZ0tOkDOniz&#10;z7LRinnH9FPM218x7xDFuIp5pbqbpo9026b4dods1+xfba9c5f1S2v2LfnMD3MPLJ9vhFVMVv86w&#10;E3KPz8gbOb1qti/PSmHPb5onm28XNy+0Sw6tVHbrUl9e2ym13b7UrqK0gvb6bqBdp+V6u6F4987B&#10;bfb07D57I2/nlSB+dGqfvbhwRHbUHp/eb8/OH7aHpw7YraP77Prh3XZx3xYp8lo7vmWl7Vk2x3Ys&#10;nGHb5wvmuZNsq6DePHuyrZ02xhaPHWwzhio2HtjdxvXuYkM6tLZOjBSjf7kqwub6e9LsRC+unGTF&#10;vDLvpaX/lc9dDdAsUWGdgwr7XNOCmDm2O7dtYYvn/iYFPqVQ66y7zmSZeaEDwI+1jvoy5DD02kI9&#10;PfMrMPgSxHsB/FEwf3772P4QMN7VUmVqrA6ouNvsA2T/3lEEbeixRc8rElhksXGPgVXwAWh0T+//&#10;rG3vuOEA1ypsDDEA49oHUFlG66iyzD2JaOkJLJayb4LrHBTTlVeQPdc+PmcSwJVp+5VAZEDDKyAG&#10;RrnIJL4CsFwjhlhLh1uQeuUQmco8l8rGbrVDy/eO7l/ydd/PvXTuw7vnjTmir5097F8SHNKro9zn&#10;MmtZHL6Kz9fjqZnjL93jcjVl3qemfG+ID4Y11D4mYG9oyXKVmzT83r9LxHdyUdpU5pFqqFhXACc0&#10;+t6a/vwvS3GX+Wefgib55+8sS+VK0xpbmdzsCsXKbfKAN8v7Ig9q09yGdSi3X7qU269dWtpvPdoK&#10;2s4OLgkrlHfO4E627Nc+tmpMf1s9TjZhgG2Q6m4EXqku8W2IcUfbzjkhzt23AMWdbAeWTbZDyydK&#10;cae64h5fJVsjWz3TTimuPbt2tp1bO8fObxC8kV0WvFe2LrYrrrqLHd7ruxTTymW+vmuV3dy5WtCu&#10;s5t71tttucZ3Dmyxu0d3SHV329PzB6XCR+zZ5aP24upxeyso3tySe3r7vH24c9ne3VKoc+mE3Tm1&#10;2+6d3mePGI+9a5Nd3LnJjm1YZjsXz5BrLYDnCeT5UuM5E23FxJG2aMwQmzWsr43v08WGdazW367Y&#10;2urvWCEVbuF9qJO9x1b49IuA1f+HrpRxLMx0R3zLiSGhufK2gDl8IqaJDevf2Y7u22T3b5xTSHdH&#10;CvqypsmIaXewz7QDa5tOEeHlD0rHbJcOxHvZG0Es+0ifam37jBgCMQAbK3DtMoYYKD1xhbus8rjU&#10;nnnWEiCpMLhGrOAxpN7zio4agAyc/kxhm/JsEwo4oNr3nueW4TbXTXBh71RRRQosgNyVRSGD64vi&#10;AiNQhe0QHwNtDYRST1TZE1euwsFiqMM2vbG4RqTu7p5HM20Q+yoOJqP4lNhYx2li4rOgV88esEly&#10;lQb17Gh9u7axzq3Lrawwy5U3J4Nv7Ib4l2YGoGX6V6Zf5ct/fC2Q+ZVR5eQEqa3Mp8hporL1vzMm&#10;h0uVKjMjZFOpbeOf/mEp9RQHN5Y61/vZ0n760QqbNLRyuc4ViqtbZSdbJ6l/t9IcG9q+3EZ0qLDh&#10;7ctsVMcWgre1Tevb2WYO6CRwO9ucod1sjlz+BcO72fLRinmB97e+inn726ZpQ23LjGEe326X6m4X&#10;uDsEMPDunT/OVZcE1UGp7tGVUwLAK6bbydVymQXwqbWCd53glZ1fP9cublpgFxXr1sAbARxUd5kb&#10;IN/au9Zuy3W+f2iz3dq3we7s3WR3D22z+8d3SoEP2KPTewXxIXt57YS9kqq90//k7QPssn3We/D+&#10;/jV7d+eCvbpy3F5ePWEPTh+wGwe228Nj++3Gwe12ae9GgbzUdi2Z6SBvEcBbZ4y1dZNGeoeROUN6&#10;2uTenRRetHeXuj2DQ1T5kqH27pcKbTyJJfMmJv2v0lMEMLkKLTOiPEeh4uhcud60DZPQXDBrvJ2Q&#10;F3H/NgMdGHGkF/u9XnZAJo7UOjA4OICh4yEjDEwkseQGS+k+v1Nc7B1CBL1g9I9vq1wAlnIBxABj&#10;SEQFOOtmnYNS16hptI/+1EDuXyjUdZnjirZfr0hqDHdb0OsczudZATjEugFgh5dlBDLAv/vwyL4J&#10;CSapbgQw60BK/2iac1xdI3PIsThBJReYIYCu1HUADqoeAe8VAO5ydC6VhR/nmsTY1+zp40v28JFi&#10;Xy0/vL5lt6UEY+WCtchLsbYVfEmh0DpUtbDK0gKf0YF+zeHzIuFTnTQzADHmn+7UEpjdJUvhSwr1&#10;feaN5AZMv8pUrmGit2ZS3iYNv7Wm9f7lCaxMudCpUuKM+t9bYWIDqURjuc9NpbzZ1qU023pLfVHc&#10;kYL3Vynw5F7Vgre9d1ecI3jnCt4FI3rZwpE9bQkZZ493B9qayTQNDbXNuMxS310zx9iuOWNt19yx&#10;AV4pL0mq/YsFsKvvJAf4+Mqpinen22mBe2a9bN1MO7deAMvOb5hjFzbKdRbEl3CfZdcE71WsDrw3&#10;dst93r3a7uxZaw+PbpXbvMlu79sogLfag+O77KHs/sldDufnB5fsnbyf9/o/fHl+w94/vGofH123&#10;D/euCuLL9vbOWftw/4LKXJRSn7QHcq+Jl+8c2203FStfVsVwdN0S271ohn7rONs4daytnfKrLRs7&#10;1GYN7mUTBPHorm1tSLuW1qFQMbFCoALByQyXfL0wHsnklW0y8BITaylFzma8cHa2d/BApel5179n&#10;e1us+JuB/69e3nGA+KLBx/fEks/1sgeFiw04iB1pn43dYl/KaEv2ziCCPz4WYuG4/ZgZM1DcuiOT&#10;AuioP4msuC8zVqPAfs5rbb/SM+BWv5R61sa/AEwHDp7P17XPAdZzxMY+QoN4v7vX7kVIgQERiAO8&#10;KGNwZ0MfaGAORkIJ2IJSxwosgKWsrriuuqzHgAaAg/pynLG+V7SM42j2h7IksZ49u2yvXuhleX3H&#10;1iyZYSXZCYp36ukf2tD4di8fIWNu57LiAnedgZc5m/meD+4yHwsD2hhi3Glcab6G4J80acTXCALA&#10;iTJmZkyo/601qv8va1bvW8sk9m38T5X7l2U0/lYxWkOryG5qLbObWQ+B26MsxwZVF/lAgXG4zd2q&#10;bUqf1jaT7o6Du9u8YV2luj28nXfJqN62fFw/T1atmUTcO0zq+4tUabTtmCF4Z42zPXPHSXXlNkt5&#10;gXffovF2YMkEKfAkO7RMAK+YbCcE8Wm5zWdceYMBL8vzG+c4vHUh/rsCX9+1XC7zKru+c5Xd37/B&#10;bu9fZ/cPb7Z7BzbZ4xO7Hd7HJ/fY/RO77NmFw/bl4WUH9P298/ZvhTAfH1yxN7cv2p/P79oHwfzm&#10;3jl7c/+8fdb/68P9i/b6xml7LPf7mVzqx1LyW1L1yzvX2fmtq2z/8rm2ceYEWzN9rK0SxIvGyp0e&#10;2tsm9ulkY7t3sIFtK332kDz9f3NV0eZ7H3RaD0hiNfOZQjGSWu5tJTJyKd0HPtBXmkx2l7Ytbczw&#10;gXbyyC4P+4AJ+ICRphoULLietWDEU9MCm5cXNChfAAnVjkY2qTygktSKXWePeQUgMW+ctQZizkeV&#10;Ke/34RlknBPP7hEmq9M9BHoAOLonZaNtT27pmnUBDmCHZ8biKXbD+tOgwAHaoMIosMMZAczcVIxY&#10;4tOer2UAi4qG80KmOkCqbZ0PqHFWOwAKrMFND1nnuAcW61dkl7V9RffRvR9dsQO71tmAHu1UK/PV&#10;Palrs/rWolBxb06Gu8zMdZWdluQxElO/kpwC5OSmAVwMkHGj05MaewXgTUU/87UCHZfCJgjgpvW+&#10;syTFxk0afGsJDb6zNFlmI5lc6gLBT9xbLde5I2NuW4Y+zQzJGy+AJ/dsY5N60oe5vVzmLjZveE9b&#10;8Et3WzK6j9zmAbZsdATvxNCbajNtu9OHexPRzlmjBe9Y2z9fwBLzLphgB0hYCd5Dyyba4WVTPHF1&#10;bCUATxXAUl5BfG7tTLnNc2oVeCMJrPmyBbKFnnW+IIjJPNdV4Ou7VnoMfG/fOrt7QO7zwY1ypbfY&#10;vcNb7MGxnfbkxB57fGqP3OK9rr6fVcm+vXNOy6v2Wf+/l3cu2nst3z+6GuCWa/3x4SX7xLri5FfX&#10;T9orxc1PBPADKfE9KTHZ7dObl9nBFXNs+7yJtlEV16pJw23puCE2RzHxpD6dbZSUuF/bcu9Tnie1&#10;zac3XEoA2L0rQZyCO40qK+7lw25Mdes9tTL4VE2Cf5tpaN9etmzBTHt0T16DFAnF/EL2WfEhHR5C&#10;/Bigchi+4qoKGoHtI5SATqDxRUCHGcVDiRUPhyTVX2eyJNaNY94/dK3fuR5JLW1zHBhjMAP0wd2O&#10;95HY4n4B6ACvGx8v09IrHBnP6vNhATG/p44xnVAMuQAG2MiA0qFDQWMFBsrQuaImS806xwQkYAMo&#10;NWCt+mICV+t05HBDkX0/FcVlhxdwaQOmPZg4+IxislmTf/VpbJhsLV3/2GTFuFk0KSgGIqHhTQ1S&#10;XJoYHGLBm9YMNeZ7uwFi4mESWGzHn/Nk4rbEhoqRGwheucj++RHBjPucrLg4Q/szG/1g2YKbzHOV&#10;nqGDlL93Wb71a1VgQ1qX2KgOZT5aaGqfdja9P/B29v7LC3/pWdNURH/lleNDP2X6KG+aOty2COBt&#10;M0d47EvCao/gBVzU96DgPSTX+fCS3+zI0ol2VPAeXzHFTqyaaqdWy31ePcNOK/5FhWP1jQE+KxU+&#10;t0kgb5YKbwHiJQJ4eYB3V7AbuwF4teLg9QJ4o905sN4eHtlqdw9utvtHtwu67fbk1D7FwgfthUKX&#10;NzdO2IvrWt467Ur89u4F+6hK+6NCoK+qYD8I8k9SX5ZvFC+T9Hp26agnwZ6c2W8PpejX5KJf3UuP&#10;rmV2aMVM2zX/N++bvfq3kbZs3AibN2KAje3R0X7t1t4GtGtlLfV3ZsJAZrckGw24/G/9863ytBhX&#10;zP+ckIipgX3CQoaLqmy7ynKbNHq4T3LIPG2/MxskigWw/sLzorNdq3ie1ELBgBh1FZAOr45h9Oby&#10;3lsoufbH6loTC0tJw0e7gwozGYDHxRGs7oJr3a8pAzaUlXV/Lj1fDbgcZ5/bX5XXB2vU2falynC+&#10;t3tr27tS/hXg4N46hKgwU7u6WlIGdzsoNSC6KkfQBnCjc/1awbVmf20sHAAGfEYY0YmDMZ4PVZuz&#10;zpzAQ/t3826NDEfzD1RLdeNmBeYSpkskzUWoLrGST9BOckqApshd9u8IRQmtJMHMkDS+BpjcRGAL&#10;1GZ8kxeAZQlynZsJ4BStA25uY8W+TX6wquxEa1+Ybt0LM61fi1wbUl2suLeFTehWZTP7d3SbPbiT&#10;4t3uinfp2xzgXVVngMFauc5knIl7t0Twbp81yrtE7pkHvFLgheMF7kQH1+GV63xMAJ9cNa3GTq+Z&#10;XseFlhJ7HAzEAlhx8DlMIJ/fOE+udADYXeidUuGdSx3gm4p/b+xea3fkRt8VwPcUB989KAU+IoCP&#10;bpMrvduenN5v766fstdXgPGQvbx02F5cPCyVPWNfBe8nuddkp0lyfRTA2GsdeykFfnPzlH24fcYe&#10;n9nnbvntw1vtuu5xbe9aO7t5seL52bZnwRTbIIhXTBhmi8cMttnD+9r43h08sdWnqtxa6P9aSLIq&#10;gUSWQE0Q0AlynZkVs5neA8HMe+B9p1WRA3Eu/d0VG/fu1Nr2blujd+i6/fEHAwUCKMSIAQgABpYA&#10;tpsADsksxbgAWQc+XGLiZyDmfMq7+gIvFoEbu9BYnIGOlZilNyEBrY4BnQOtfR8igLkuyzhJVaO8&#10;dSx+3nid69DFEhf9kyoYKXBQ1OcOcZ24FGDdxcXk8uImC1YG3PvczYBJPOttueGc0Fc6ArzOtWoT&#10;W5wTwI87bQAvlQeTly2YM9EqSrIV78h1atzQe07FRhdImhlwmfmeblgG95kJ2R1gweqf7JTRFsy3&#10;hICXz3JibDdDgQVuws//siR3o3+wVIGdJRc6Ty50RUpD6yh4uxSn28DyfBvcstBnwBjTudKm9G6r&#10;eLeLLCjvIinvsjF9fOQQgxHW/DbQ1k0cJOUdopd1qPdn3jxzpHfSCOqL+zzG9in+3R8lrg5IfQ8t&#10;lQLLfT7irvNUOy71PbF6mp0QvKfWzrAz66S8a4P6OsSuxHPcSGZhFxULX9q02C67CsuN3r7MQb62&#10;c4XUd43dFkx396+32/vWO8j3UGCB9lAAo8IP5P28koq+JwstKF9fOSaIj9ibqyfs453z9vHeBXsn&#10;1xqIgfbTg0u+TmLr1fUT3hT1VAA/Obnb7spFv3Vwg91UzH15xwo7vX6Rfs9C27d4mm2SO718/BBb&#10;Nn6ozRnZxyYI4l86t7Pelc2tuQAulpucw0ilRk0sqykzfDAiqZm34ZPk4jM4qDBhFJU770VFcY5N&#10;+22EXTp3SDAKSEHiL77gDG3CtTB4eywAAa/Mk1qCyMFDZWW41Q6W4I2TR15GFoMcRjQFWAPAQeHj&#10;a8SwUiHEsa1Dh7Gu4zGYMcDhmaPKJ7o36/GzxLC/E+hk2nG3awCu60IzvC+oaBynorgALANMDJgp&#10;G0HKdoA3dAKJjXPjhBgxcIinUecbcpuv2DPte/fmrn/jqEvHCsvNaOajU+hBRRIjOVEKy1JKy3oT&#10;ucFNGwQDZBJVKC2Ki/kHs4mBBXSa4OULBLjLGOtNfvyX7B+WLHhTKVv/W0v68b+sQMDTYaN1Tqp1&#10;aZ5rPcrzbHBVqf0ieMd2qfRxvIwomjMEeLtKebvZ0tG9BG5fucxS398GOLzr6R45Ra7zdEYODdcL&#10;O8K2Ct4Q/46yvQL4QBz/eqcNxb4OcEhcHSP7LOUF4JMC+KQDrDg4AviMYuHQlCTXeYNiYDpzOMQ0&#10;KykG3kIia7Fno68J4us7ltstqfC9vYqBZbf2yNyd3uQJrTsC7Z6WD4/tsEcndttzQfAGgGlSuib3&#10;+PIReyt3+s2Nk/ZesL4Q2M+kzh+0/p7ecirzUq7303MH7PHpPfaUeFqu+W1d94YqDuzK9lVy71fa&#10;mQ1Lbf/iGbZuyq+2dOwwxcTDfQzyhH5dbHi3ttaa7rHytOgtl9ZYoZE8K9xmb05KZp3wSSCrDCFU&#10;bLnpidapdQs7fnCb8cWPP/+kyQaXVOrpkEbqBiQOrwCK1JcygIHVVVDAI9EVOoY8CUBqHxDXwBqV&#10;rbsvTo45xFpynsNZB+CgxlF5WVBVnqW2onGwdd94WbOuMg4xMX4NwIAGYHUADlCSbAJgXN4IcMEb&#10;mp5q7ZlDHWAlVmYooGetPVkVLO426ZlsHQ89sEK2m5kul+sf26Nra59NI5thf3KXM+UqJdHOKwPe&#10;xGYNrakgbNoQJf1J8KLAfLTru5CFFsiegcYEun/si7iXb+ryfSBBnPAzrvN3liJLlgon1PuHpcqN&#10;Lk9rZq1zU6xjfpr1KMu1/tVFNqpdCxvbqSLMjtGnbTTYvquUt7vc5p5ym/sEeCf0l8s8yN3m9ZOH&#10;+QCFzdN+sU3T5D5Pl+s8g55WY72nFXHv/vlj7aDgJf7FhT76N/eZ5NXJldNCDOwudKy4EcByoc+u&#10;nSuI50mNQ2IrNCvRoYNsNLbEbmxfaTekgDd3AfEqu7lDsfCutVLhDVLhjVLldVpfZ/cObQyu9LFd&#10;UtD99uzcQXut2BaIn1446Mr89uoxqfJxe37hkKtzbCjvs/OH7KHAfXR6t2LgnR5b3z+8xW7uW2vX&#10;VHlc273aLgviS9tWKm5fIoinyUv5RRBLieVSzxzRx8b262z9O7SyIrnI+QDciG82KZQSrOn636Qn&#10;0bMubIcpkhJrVJhusz07VduOjcvs7o0zgkPwfQUMwBEcn8PLjqFeASC5xZTTNmCFHlPBYleaSgDA&#10;gBgwfX8EHZUA0LpLLRjjY1iAmgRZrQJzT9xs77yhde7DdVjWAKx71LUY5LrmSS4g1jqV0jd1lZI+&#10;y66ygOoAsx1UmGRTjeqy/1lYOsCCkEqA7Zdyj994trqOsvuxCGRd77mOeW8unfv21R27JRds1rRf&#10;bWDfzvqHNLWSvGxLTaRrHWN7tSSJ0UxKjLssiBsLREAmydVQ7nATub8krJrJHcZVTsJUJlllSFw1&#10;42NeP3/nTUdNtUx0eL8VxN9Khb9V7PuztclOtc6FadaLbpJV+TayQ4mN69jCpkTwzuzf3uYO7ay4&#10;t6stQ3mBd2xfWz0e13mAlDe4zrT3bpTrzAgj4KXdd4cA3j1brrPgpZ/z3vlSYQF8aDGx7ySPf0li&#10;kbxygOVCexuw1oE4xMBzfOnJLKmvd6VcG9xoV2SHmDh4nl3aPN+V+Jri4Wvbl0uFl9kNXOndawTz&#10;Grsuu6H1kNwiNlZcfGizPTgsd/rITnusmPjpqb326sJhb256cWa/vRLUT0/vs2esKzbm2IuzBz0B&#10;9kRlH54QuMe32z1MlQFJsruqGG4r5r6+B3iXCeKldnHbUjuzcYHc6Sn6e41wd3qpbNrQnjaqZwfr&#10;XFZkpcwVrfg3XW50hmLhDJ/xUl5ZEvNqhQQXXhrwAnGa3gs6+ixWCHb57AF/z/78U27wV8CRG/oF&#10;eB/JgnoBNnACsXf0+BiU0cHUEujC4AVc8ZCEcsi1BECugasbw+5NSvG5Wroa6zxvNtK1qRxIUnE9&#10;B5GyMtYD3BGYkbseWwwwS5//S0tcZ1dfmQ9meI0aProaZYiBN3KRga6OgrrFKvxc58iC6gbYPTam&#10;eyXw6no0OXnFUAdgT2BRXvD7yCQtP759YIf0Ag3q38F6dKm2li2KrayowAqysvTPSZESJ1oeNa3+&#10;iTQvJMllTlDsm8AHuqTKDQQkiswX7fkkZ0KDkKTiA9Z8KxeXOiFS4ATtb/jjP/3LfAkCOFkAZwv2&#10;lmmJ1qUg07qXZlqfylwb2r7ExnQps8k9Wtl0wTujfzvFvR0d3sWjetQo72qUd0KIezdOwnUm9h1s&#10;G6cOEsBDBPAIB3jnTJnc593EwPMEsNxnAI4z0J7EEsCo8BG50cflPh8DYl9Os9Nyo1HiU56RnmWn&#10;Vs32AQ2snxHEcZILiC9sxJWe6yp8jWTWVsXB21YIYtlOBjXUGhDf3KP4WIpM5w6al7AHUs+HR7YJ&#10;5F2yPfbkhMA9vV/qvEsQ77UXEcxP6TvtEO+xxzr28PgOV/J7ZLkFL+45dk3q7yOgti62c5sXyhb7&#10;cEaUeO3kkVLhwTbv1342rm8HG9mtnbVVBV7IRAxNpbqKfbMAOJERTMTCjd1oRgJiWiiIjysKcm3M&#10;sL7+WZYHd09LBaWav+vlx4VGhQEPYMlMfwyKTHMOfZY/f6x1Z10VBUpQUZp6mNImZKND2ysKyLmU&#10;pYeVYl7Oo2LAAFb7P/vghtd+PvtCRRCWcVsw3TG9U4aeiyYvAKUCYFkXXpbuQmv9rTePob66l/Z9&#10;Qx9njMH0QBpDR2waq+ZfjGYl/2YRagqMtS51ALqOCx1luLmOA8zxx9rnlcQtt/evH9p+uXXdu5Rb&#10;t46trH11pRXlZsmVVgwsFU5ULJsgQJvUk9UPTUQJcp8TtS+5cX3BKjWuF3XOkBIDb4KgTWlUz1Io&#10;gxJjKtPsx2+t6Q//tETUV2VS5ULnNvrR2uelW0/Fvb3Ksm1I2xL7tXO5/SZ4p/Vp45PJzRvcyeYP&#10;66K4t7stG0MPq+A2k7RaK0N9AXiT3OfNin+3CN6tAnmb1HjnjJG2QzEwI41qBixIiWOADxIDLw4G&#10;yLjRuNCocazCsaHGQHxqdYCYZYA4jo1nuSsdVJh4eJFd3gzAKPFSh/jGrlURvKu8fZh1Eltkpt2t&#10;FswOscO8VSDvtIfMRyVVxl6dP+xtx8S6T+lHrbgXeB+f2m0PFEffO7rF7h7epLh6gyBe751HbslN&#10;v7ZTbrTi8fPyDM5tXiSAF9ipdQsc4lUTBtmysf0VD/f0pNaQdpX+WZg83GaFSIzZZoojJsfzQf8y&#10;EpvEwkyjlK114ma+0LFq6Uy7LLf/9cub9seftO+icqgmKgwQimfrQI0Cxl9nQGFdRbUeXNygwO72&#10;AhrHqQR0LrACIErrPbm07ZBzTSoFAfzpUzx1bADSAdV1HeCPVA4R5LrOJ7nicVt1XWgx35YBuYcC&#10;uocfY1ZKBiqQWCI2ffaEsbmhjdYBjuJWlgy2D/FwOI4b/Mzd6dhqIeda3n78d3ijY16WbSkw8/oe&#10;2L3Whg7oZC3L8q04P8vystMt2z8u1tRSiH/lNic3bWIpTRu7ojYTdImMJNI/t7GAbUIyiuYjrWNx&#10;DIziJqHK9aW2ArzJD/9lCT8xcIFPbv5gmQ2/t9LkBta5ONN6lefY4NZFNqZzhY3v1ir0shogtxnl&#10;FbzEvSStlo/tJYD72Gq5zWsm1gK8Se7zpinDFfvK6DYpgLdMGyoFpgNHGN8LwHtoB5492jtykImm&#10;KengomC40TXtwVFMfGLFVME6/W8gz9ASkDGgJlae4SATE5PQooeW95HessRVGJf6ukNMO3EY4AC8&#10;VwU1FisyAx4AmSTXg8NbBfE2xbOY4tpDwR5InR/Rhhxlse9rm8TVg6NSXuA9tEFGx5EQY5M0u+mj&#10;oIB4WR2I59ux1XNs65zxtmTsALnSg23qoO42rk8X617Z3AqTmUsrfLuYSfGYwbJuv+k0gJb3xJhi&#10;thn4P3RgdzuuZ2UG0z//AMQAMGODefkZEeTZZwc4xJOehEIRI3CAzl1tbQOPu8PazzFUL6hxUEq2&#10;OebKKfMyrrTATwWifQDv4GudpZ8bHadi4DraH+JaLIDrqqtt7s/S4Y3MFVjLbwCTjhpAyeRzAdKQ&#10;uHKYFfsy6ICvJDx/fEH7LjqcoV241uKeWw78M52vawE+FYGXAVoAfqZryijzXGX4mPOmtfOtbct8&#10;q2yRZ0V5mf49oxTFvgDM+N5Uso9yqZIaNxS8ArVZPWva5CdrJADr1fuXNRbQCVJm4A3NRYKXpqL6&#10;inu13kRLel41+uEfcp8V/6pceqPvLafxD1aZ0cR6SHkHVhXYyHalNr5LpU3u1cam95PbPLSLlLer&#10;LRrRzV3nZWN62opxvaUYDE6gnzMq3N/WTRpgGwXzRqkv8S9u9KbpAtrd6OG2nTZgmpEiNxoLCS0g&#10;Ro3p0DHeVRiAYzX+C8g1ajzV1+PtGF46e6DIccKLdmK6WLoKe2IrZKYdau9uGUBmGZuDvEMge4y8&#10;1qEDZkC9e2Czu9lYDDgdQ1ytBfB9ud33j0jF5TLfF8R3pbx39of4Gohv6nq40ld3r7RL2wPEZ1TJ&#10;nFw33/Yvn2UrJ42wReMG2exfBtjoXp1taMf2VpGVYbmClA+Q4z5n40rTJ6AGYIaLaluuNLEx+ZKy&#10;4mxbu3Ke3bx6Qu9WmEbHs82osCABXu/goW0gBmwG+HuMG0EZFE/neSIsgBfPIImK+1BBykXXc/c4&#10;Oq/mfJVzoKPz46Wve6XB/bhWqGC4jo8+Ak4qD+5DZRFfT/s4RhIujoFJrn0TekNdElyCDlgfCTAs&#10;6uLo8ApkPnHCt4peuhIHVaa8nxcB6j21BOWz51LwKFkVq20oHyqI59E5fJOY7xPPY6bJtqXWsW2F&#10;VZYVW15uhuVkp1lBTpZq2ARrKje6mf6Jzfj6fFPFtVJPXGmWTYh5gbcebb0CNwK4yU//8DZelLmJ&#10;XGaaj5p+/09L+fE7V18G7Oc3+dHa5SV53DuiYwsb06ncpgjeWf062JxBnbx/80LgxXUeXQsvtvo3&#10;ukv2dXjXTxa8Wm6aLHCnSHmnClzFw1unDrPt0+RCR240ALtF7cHYXsXEALx/wdgakGM1jiHGgNjd&#10;ah+hxJKEV1g/KYUO7vRMO7NmtiAmLiaxFSC+5H2lZQ7yojDgQRAx2N8H/nubcS3IN3ZInbcJNsYR&#10;C7zbUtBbZKwFI0uGJN7UvusKfYAZ9/veQcCmjZkmKrLcAVySZMTZKP51AEb1FQ9zT2YNObV2rp1c&#10;O8/2Lp4sFe5vi0YPsGmDetiv3Tu6ChfRKpEogBOlwhG8sQqHMcQBYEYsYeUlebZg9iTbs2ONTyzB&#10;BHb+SVLAkQXgagHGxXaXWrABCLDUgCzIfPoaLxfiVgboM+YXwBgUgXscYmQUlWvXrQjCfYNxDS11&#10;DsDzOVQU2Oe9AvZoStl3n2sBjntbxW60HwdcPacDLvvGh/YBG9BGMPswP+3jK4GefY5gfS6I6UEV&#10;MtLBUGng9HjXAY4UmH2e9AqwP1U5jOSVu9XEyc9u263rZ23xvKnWu1sbq2xeYK3Km1tZaaHl8x1Z&#10;3OmcNEvXPykjOcnSExIstWkjhzQRJZaqorqoa1MyzD5A4Qdr+tO3PtIoiYyzFLeJ4t4mgjfxh28t&#10;s95Plin1Tm/0nTVPbRg6bLTKt1EdWnj/5ln9O9qcgR3lOndyeBdJeZcI3uVj49iX5BXwSnmluus8&#10;A00ia6BtmKxYeIrcaSAmFhbA26bKhZZbvW36iACx3OhdAhh3ejeutCvwBF8GlzpAHLvTh5egxgFm&#10;IPZEV40y11VnZuqQCis2Pi239PRqQJ5rZ2hqEigXN823CxsWyKWWO715iYBeFCYA2CKVZtaObUC1&#10;wrPFV7W86rN4BODoT+0xs9QZVzu432wTR69219gh1TIGFovXGQ0V3HTF4rrGVRmdTC6pMjm/GSVe&#10;YMf1rJtnjLaFo/rZnGG9va/0oPatrCovw/LlSvvH0nxK2sYe7/KhtDSFV0wPnJmm46roGfSQn5Vq&#10;yxfP9sngr10+Yn/+/iI036B4gsibhgBLS1TxMwADKbAAH2W1dDdYx95/fhTOE2xMmeMQcz6QqSJA&#10;PR1UXcuVWOeF4YEATdlg7jb7/UJ2m8QZqv1B++mrTSUAoFQYdQFm6S51vBTMnoGOwPZ2YCZaf63l&#10;M8GLATD7cH/jZJab9j+TCsfwotLsc4ClqO5CUx7F1pJkFgBzjacq+/jxRa1f8ylzOI9J3PlY95KF&#10;06wgO0n/gATLSU+1kvxcy8lMtXT9U+jMQbaZT3FkNFMtKzcqOaGBt/d6Bw5iYkEMzIBMU1GTH7/1&#10;rpKJUt0ErQMvCay0+j/Kba5v2U1/ttxmP1tlZhPr3jzThir2HafYd2rvtjZLsfhcOmvIfV4i5V2i&#10;uHfZuD62fBzzWTEwH4ClwBMGCF7Fv/S+IpmlOHiDwF0/RdsCeZMAJqEVWwwwtitSYlxpQPZeWVFM&#10;fFAx8QHBfEgQAyoAB/urIv8V5CmKlWun28E8ycXMHVK3s+sXeBPTOcWcl5jIDhPAlzcv9B5cF5mO&#10;R/uYkueCgLoo9xaorxEfS5EvbxXUAhz468bMNwHa3e6Q4f6LobhRnF1rDLAAXl1rx1It9RzblttZ&#10;VSTHVdEcWDZDFeRwmzeyn03s09lGdG5rXeSR5ZO4aiIXWZbeuIFDXJyZ4YrMzCs0PabLfeY70HTu&#10;mTB6mG3dsNSOHdkqQblpDEoIcSuwPgtts4AFUNF2XffZARZQ7mqTzaZMND9zgF5ldC2W3hEEwAVm&#10;DG1IgMXXCxlpT3hpH/ADsDcpudqirFwbSCNQARmrs+3uM+C+D+DGHUy+8RhVUL0CPEFGIguA3VWW&#10;0UeZfc8EbJzkwgC9FuQAaoiNiaWxsK8GYOCXocKPHpyXul90iC+eOWAj5DKlJTX0eZ1TFdcwAiUn&#10;M0W1aqLDm9i0obcBp6gGThCAxLzN5Cb74IUGUmOpbo0S00REu+9P/3KAk37S/h/oNqm4V8rN1+7z&#10;EupZvqxNXrINrC6yX9o3D4MUerdx1xl4cZuX/ELcSz9nuksG19njX7nPaxUDu0mJWa6TocAbJkmJ&#10;Jw2qARcVxrZKhbfXcaUBN3apXY0FMwDvn4dJhYGYvtJYFBsHoGsTXfH2kaWT3Y4xjezyaXZ85QxB&#10;HLLVZ6TE5wUHSa0zdL0UxBe8B1fYd2GDIJad37jQlRojZsblvriJJNgygb5c0As41FsKjZvtUGNA&#10;rSWZ7usC0y1Sagz1jpcMb0R9UW9gvrIj9N0+L4BP6ZmOr51vW2dNsIUCmFFLo3u0i1Q4y7+ImNUs&#10;9JFPblhf3hifZEn15iVc6VTFwPnZGXp/GlnrikLbuGqeXb5w2G7fPONuaAyPwyjYABEwaqBFedmv&#10;dc9Eu5KyH5A5D8hC+ZAIC+6zq6qO+XUB8y/wcox99MoK+8KxYDUAM07Y1TXqOqmyAWzBGz0nALtF&#10;6uvKXAuwFBR3WeA9I/Yl3sWl1jKGlf2suwvtrrTAZVvAos70bfbjAI0L7TFwUOcY4mA6X8cB+JX2&#10;79222iqKsrzPcr5U1yf0TuEbsXKXoo7r6YptGJXEyKOGgrWeYtp6qGujetZYMW2TH6Ik1Y//tAbf&#10;/ZdDXP+f/5c1w3X+7h+uwOkCPqPRD5bXtJ4VJjWQ+9zIupfl+CgjYl/vrDGgg1znzrZgeFdbOqqn&#10;x70rgXcs6hvi3lUe+wJwf1szsZ/DHIDurzhY8Mql3iB3mqx0DDDwYnVVuC68McChn/RYB/hABDEG&#10;wKG5KYBb23aMTZIKT7GjSzGBzPoyklzTA8Syc2vC4P+Tq0OmOk500Rnk3DrBjDm8AnnTwgB2BDfN&#10;UJc2CWKBelGqzdxbJMJ8LLLKekJsK32wFVuj2nKN6cJ5xYc0hpFR8dBGRkcBsNtO+mkThy/zzh0X&#10;dO7J9Qtt35LprsJLxgyyiX07uSvdrbzY8vS/z5T6ktBKasjkDVLipETFx8z1rcqePvNpKT7AoTRX&#10;bvTCqXKhj9vjhxKTF7fszZv7DiLmgxyknA6wAPEmIqko2/EABJqVgpsclLgGWIGFhUwzS1zdaBvY&#10;2NaS8iwBmmuwxOJzQ6cSPYNfE5eayiFA6XCyLqPJKIaX7Rhcd7kBOHahAdghjQB+BcQO4CUHM4Y3&#10;JLN0XMewEC8HdX4Sgf7sWXDFMWbZAGYA5+PdxL7eX/pF+Cri4pm/hS8BZqf6B66KcjJD7xq5Rqgv&#10;rhEg40rTCwuAm9Au3OAna1TvB2uguLbxz2F8L8mqhgK40ff/sAb/+r/lPv/Lmn0fmo2yEupbjlS3&#10;KLmhlcqqchKtd0WeDWtXYuO6VNoMPiBGe+/wkHFe6nFvLwd4lVzo1RP6OKgO76R+cpvJQNcCzPZG&#10;wYttmjS4RoE3/02Ba2LhCGAsdqVZYnsF8T7ai4mJSW4BsrcZo76T7BC2eKIdXhTs6BLFxrIjiwXz&#10;EgG8ZJodWzrNTiyXW71sui8BGju1mhFOAeTTJLwEMUCfxqTUZ9Yt9Lj5zLq5dk4x81kp9lm54G6R&#10;ajOdj7vkWieOJTnm8bRAjpfEuPHEAmFQRRjeSGIsAAzUgL5CAC+2C1uYt3qRHV09z7bMnGBLxw62&#10;uSN625juba1vVXOr5HOxDF5pHGZeSU5sGLpVJqiST2TGjiRPbvHN4YLMRJ+58uD+Tf5dYWagfPn6&#10;rk/y7tB8fOSx5nuZKy4dNgQSoBGrBtgEIG40oAh4vpRAIsqz1VLPWGVZOphsc04d+/xVYLLkPKCO&#10;zqFsUFigBGhdQ4A6nDKvZABXgMaDFuoCHNxnnS/7Jri5IUnl8NVAisLKImD5Yr5DzXpkMczuescG&#10;7AL4+bPLinuBWIA7uNzjhsrcEOgCWvflY1QbVy60liV51qIg2z8tSdNAqsBlkEJi0wYOLb2uGMSQ&#10;0Ky+NdM6PbGaNPjZGso9bvSTgP45dOZo8rNUWPA2/O5/SYX/aUkCOlEKzSTtGU1+khv2s5WkNLSW&#10;mQnWNj/Fx/n+qth3Yo8qm8nX/+Q6M0TQ3eYxvdxWC941tPvKdcZVDvNbCVh6Yfl2AHmtDPXdqHh4&#10;swDewkD+COKt00a4bZk2zLbNGGHbZ8au9F/d6ViNaWKKjZ5bJLjohlnb+SPYIQdYMC+UKmv9CF0z&#10;3QB6ikN8TAAD8XGHmH7WwUI78uxoqdgZE9CnfI7pkPw6I3hPK4Zm+5QAP+XjkkOXTQcYVzxS4nMs&#10;owkFakAm2y2ALyvWdaDlMgdVJo6OFZpmpaXuRp8VwKjwbqnnyglDbPHoAYqFO9rA1i2sXVG2YuEm&#10;lqb/fRKTDyY28HeELzzQ1ZYOHbQH+zzgyU1szPB+tn71fLty6agAfmD//s9re/X6vr3me0ofHjo8&#10;H8kIE4sS3wKr4IihBGhXVgAGHJJLgoh42V3oCNxYVQOouMUBdJaY7/f7hOvSNBTafbmuQARYgYjL&#10;7kmtCN4A6qMAM+tkn2XuEWgbeN/TkSOorIB8HhJNT6WaKC0JKO9iKfBeRvC+ohkJqHGbOSeCHWg9&#10;uRVdK8TNJKxQbyoBrnNDZa/bE+wpHTxu2Dv9MbduWGED+3S3li1KrFixDjUpNSsxb5jzKgwd9BhY&#10;5kDLmsp9ZkBDYr2frNmP31sTgdyIhJXc5yZypZltA4iZZZJRR5mKf/Oa1bPSlEbWvjDNupVm2DDF&#10;vmO7Vti0Pq2lvh39A2MMUvC+zsxpNVrgMkzQe13hJqO2Wh8/ICSuPHkFxNo/qb/HvqFHltznyQJX&#10;tn2yFHiKAJYKb5umfdND544ds6TEgjmGuK65Ky1gAdj7Tkcw/x1i1g8smGgHF04WwJPD/sXjpdAh&#10;Zj4mVT6+ZKpsutxrxcZAvKJWjYH3rxapNMmvNfS3nusZ7VOr5ngT1ek107RvhtzvaDSUJ8cEL+os&#10;iM97UxVxs1RZ24AMxBek0qjs5R2CejuQa51mLMXLnvkW4AB8Ri78KXkA+/WsG2aMsgX6+0/u39GG&#10;tiu3zqUF/gG1VAao0E1W70Iq3Wm17v3m5UJjuemplinQuyt2Xr5QHsiRHXrfrtkff9JsI6BwP989&#10;9C82vGHJtsAJyijIBGlsZIFjl7aum1w3iYWysp9ZOVinvLvPlAFoAe6ZaOJcwOWauvbHLzKfWUOm&#10;SuLzB1RYZXQtV9sI8ACsFFvXRXk5P2yHZ/sG4OjAEVxf1BQIMe1THAyMMaxxzAusMbA1yi1DiSnr&#10;5YmFa0AnxqZCoPnoun9ShSamV49v2t4ta230sAHWo1Nb69qhjZWXFPr0OQzYzkkPs24wcN9nKtQ6&#10;MBP70pWymZS32Y8/WOPvmNdKEMuNbiy3mTZf7/ssRWbML59HyU9oYIVyu8ozmlm35lnWn44bHcps&#10;Yq9qm9m/nc0b2lmuc8/Q24rukop714yTRYMVPOZ1pUV5BwUTwDUu9CTFvhHA2OZJQ2oA3qblNkG9&#10;bfJg2z51qO2YKhX2UUqjfKTSjqivdGxxPFzbVhzNnRUBjIUmJwAWyA7xpAhgqbG72SE+PoKLjSIv&#10;neoQe7Z6hZR5OW3Igvp/sJMryWADLt01McGLrant8XUmmt6WLDdKfUZqjIuNIl8E5Kg7J+3MFxXf&#10;EuNe2iawZZcBWHEvHTpQX8qcE/A0J9G98siK2bZ9/gRbPmGQzRzSzX7t1sZ6t2xubQpzLENeWTPF&#10;wClNG1m61hlymCaAkwQ0c2kRB2eo4m/VPM+WLZhmu7avtju3zwqwAB3AfHLle2xvpcRM8v4++iSp&#10;gypljpuGHC4sUj0U1NUZcF1lI1gjxWa7pr3Xy+Jak32Ou0kKTCoErkcFwDNp3eNm+mPH9/TjIZ52&#10;4KW2AVxUmWeqBdrbgUlKxTErHxILsWtQ4xqjDAodweum/V6W/awDsoMtiLV8GcHuLjomJaYZiWSW&#10;d7PU9vGD221Q7y7WqXW5dagut7LiPHeHMr1JKdnVGCUG3GaCFnh9OKGssdzmhj+RvJLqMsOkzLPR&#10;tANrf+LPzLzxreUL3OLkRtZc6svHyPpU5ln/lvk2unO5Te3X1uYM6mgLGajwq2JfKfAKBukT+8p1&#10;XsPnPMfXxro0Izm4Ul6gxtaTgZ5IZ45gmyYPsi2CFXNw6dghuLewXy71NrnT26ePdmOkktvfstMe&#10;EzN7xxwB/DcVxjxjHUHM9Dz75//mdmCBQAbmhYJZdkhQHyHpxWdZYuMrD57sChZvAzXL48tnCXRM&#10;brW72MTOMnexZ0U2wwdZ4FqflhoTP7M8i1tNAmzT3DDZvMA9vwlA+byLYt3NYe6uC4I2VmbKEU9T&#10;CZxSZXB89Vzbu3iKbZg2yhaO6uv9o/vr/ehSXmy5VOKNFV41CmO9GTecLIjpbsvoNYai8vXJ4pxU&#10;WzRPv+3AFrt66YjHwXxczJtmPhEDB3sv9/ojSqxw7u1bgSwwQvONgAZ4XO3IQnMRgIb4NbjKbEtl&#10;2f9VZbyiAEwARvUFs1uA0KEEXsp7hRKUNHgA4T7sD3EvyxDrorihLBCHcxxg73SBUkZKiztM7OoW&#10;Qekwe5LrShTX6tijiwFsHX+CRWVDE1Sd+FgA+3W1jj3SNZ6o0ngqe/vmrh3Yt9m6tK+wVqU5Vlma&#10;a21U05YW5VpWhv4RAjjMgdWkZgK7ZgK4kVxiYuL6ArfeD/+yRlJbRhk1lgFvEgMcvv+nJWs/Xxck&#10;eVWc3MCqshKsV7ngrSywYW1KbIJi32n92tncIZ1s0chutuxXqe9o1DfAu3J8by0FraswACsOlhrT&#10;aSNWZIyOHBsYyF8H4s0CdqsDTM+soQ715mlSZuaGnq54eOpIARyGGqLAf++t5QDPGm17Z4e+07vm&#10;1Gaq67rYNWDT/DR/kmyiK7Krsivyb3aYhJdU+LCgOKLYmERY3PQUhjSGdfZjxM0eO68IRpfNEwL5&#10;hNzpY6tmaimTS31CALM8iSKT1XaIpcRktKXAQElm+yzNVJuAd7Er9LlIqc9Jqd28HMZH1+bpmnO8&#10;TXjbnPG2fNxgm9yvkw3rWGU9KkusNCPFkhX3AnCS3gNfV5jF7KR05HCAFYblZabYjCmj7eiBrXbx&#10;7AG7c+uMgJJ7ShzpgCimxEX9+FDu6yN3rXFlfS6sSCEdUi1jq4GZbQHosEYQe39nd4s5F4ADxMwA&#10;4j2qcMFRWz/O9QA2lPPyblyfpqQIVnenY4ADsCxjoFn/Jri+uMLBRfZ4lgRUDbyCVPC6qdwjxbY0&#10;AQEx0D6SPWYZ7QNgz1CrPACzHiAO9oQKQkvu8/71bTt9bJf17dbaOrYqtuJc5rxqZlnpiZadnepN&#10;SfRxZSxwqiy5cQOprOD96Xt3n5so9m36w3dSW8W/339rjb4DYJT3O2vy/X/5lxayEn725FVxUn1r&#10;k5tkvcrybGh1idSXz6G0sRkDBPDQTnKfuzvAxL8BXAAGZACuVeDQ9ksHDsW8WqcnlsfCMm8D1j6H&#10;FcWVbUeBpwyXKf6dOlhGF0s6dgyT+6xYWNDGRi8t+kx7MmvWr7ZHtldw79ayJkMtWGtBBl72kbmW&#10;Ms+b6BbHxQcWTrT9UuEDcqODKhMrB0hDNntiWAJ4tA+rq86oMkkv2paPRQbAxxQrH1PMzNciTvqI&#10;KCmxYmZPeEUJsNjObgBaqay72UzGNy+Y4D3j63MdYJqyOJ8vKx5aNtO/abx24gibMaibjZIb3beq&#10;hVXn5VhKwwbelEQfgNSmjb1iT40UOD0pwb/gwLszfHBPO7p/i50/uUcqfFQACFS5taggzTcOnpSO&#10;DDAxKMkkQPIMcAQxQw9j9Y3da/aTmIoBDm25wKdjQOqGguo8rdNERJzsWWfcbGAFaoc87OeavsSo&#10;THScyuYdzxoBXAsx2+wHYMEFTD7aCJUVdAD2REBiYR3FFagYx2VPpMAA/ERAs6SX1eNocvag5rpu&#10;dB5NSK7gxMv0wnqoykKx8OuXd+zMsd3Wt0u1dWvbwtq2KrSSogzLzVHsm97MJ6xLFrjEPInEvQ2Y&#10;HucnKWs9Qfu9JTfQPsHb9LtvPQ5uLIh94P5P/7IswZuX2MBypb5FSQ2tuVzodgUp1r+60H7pWG7j&#10;u7Syqb2YZaOTzY8GK9B0tMIzz32DjQ3qG7vK6ybFywEOMPHwGj/GdmhCigGO3WiPeycNsx1ALJi3&#10;ThHEUuHtNCvRpIShvjMEcKTAwLwLcGcK1FljfDIAV+QI4rAuwOfGhps9XjZR9pvUGTXGxZ5g+3Cv&#10;cacXRckvXwdoMtdS4kiR6ypxmGQAkOkYolgZE7AYSky3zRMrca/5yFqw4F7LpManpMZ8LfGU1PS0&#10;Q7vAzvIRNrnYZ7TPwRawp6XEAebZKiNVllqfXMN3i+fYwaXTbY8qnc36/XTsGN25tQ2orrD2xQXe&#10;G6upvKwE+sjrvWA+tFR5aHyKJS2hqU89y5TCwwb1tC3rF9uNK8fsnhSYCSvibpSufAAUZ5EFWOih&#10;FYFLs5Fg8g4WMs5BtR3SGD6Vc4BdObVes1/7dE4Y4xuuw3E/n4qA89hPOaAUqOGZgPKhLHgB7kID&#10;q7vMUSXg4MbLKIkVElWhw0XogFELMVA+kfk+hzf0qoqPe9yLATEAR/ufPNa6u+HADsDXtA/Tvfgi&#10;vwBmNv2bl0/YlNFDrHN1C6tsnmv5+emWnpZoiYI3AXhVuyY2aehtvt//4/+2Bq6y9Lz6yTtxJNb7&#10;0ZJ++tHhZT1RMXBKg++tMKmRZTf50XKa/milgpd23x7lOXLFmtuorlLf7q1tVt8O4TMoI0le9bZl&#10;Y3t6m++acVJauk36N40iaAUmGWhg9V5XsrUC2U3H18s26PjGCGDUeJO70VLgSXKbSWpNCYMcGOxA&#10;/+jtioV3Tpf6Th9pOxn4D8QRwLtnSoVn4j6PVRw8TnDXBVdQuwqzjgKPU5nxAn28tumWWeteh77W&#10;xMoArXWBHBJfgnZRUGTABmCWwBz38jq6LMTGQF2T4CImFrghOz3bTmp5wpcBYD4D45+CYVvAnvLZ&#10;MwWsdxrR+lpmEqFbp9TXgZbrvSEADNinBPqJNfPtqCqIvXqWraqIVv82zCb16mhDWldau/w8y5L7&#10;zOAV8iHJiodT5UKnksRyBW7mnzCli+VwAUxT0o1rx+3BvXN6F6/aq1d3IoBQ3zBBHF0Z6bzh44F1&#10;zBNUcmU/C0yy0a6ODnBQQQde59SopsMuwCIX16+t8sE11v4oaeYVgyyAHy0BPrpeqCxUNir/Xvve&#10;u2fAfQOwQYHDugPssazMVdKzzrjMsfIGgF2l3TgugLUO1B4L//8zIBfwQPxYyhtc7VBpvH19x04o&#10;RpkwvJ8N7tXF2leVW1GB4t/0dMtMS7eUxGY+fU5DQUnMS8Kq3nf/sPrf/pfVV4xbXzADbhOpb1O5&#10;0818vqvvLbWhwJUCA3Be4k9Wklxf6pvsmedfOpbZuO5Mzi6AB3T0IYNLoth3xRhc55B5RnndPNOM&#10;i0zWeZCtmaB1GQpM8ooOHJhvC/ZNKus9sgA5ioW3CGDPSgMvMTEmJWbAPxDvEMQ7iYWny4WWGnsM&#10;LIB3S31QYCDe7RaDG+LgXcTGipNZ7pmDax321y3jbjbu9d8TX57wit3tMDNIDHA8rDFMeRtUOXap&#10;gfiE3OjQ51oqvGKOlphcaCln3A8bNxvX+vS6kPhi4gE+yHZWIJ+Vyp4DYoCWWp8WxCTAcL0DwPME&#10;8Czbp/tukwexceoom9qnsw1v38o6S4EBGBc6AY+MjLTHxHwDq7H3yKItmLHCfbq0sbXL59i1y0ft&#10;0YOL9krv27PnNx0C2m9r3d2gfgAVJ5eCywxgAWA6ZcTqW6PAqG903MH040Gt6wIcT54Xl/OykcXt&#10;yMDo16cclYbsnZ7Tk2qRuVvNPhnHUXkBLFXFHX4opa2xWoDr7g9qrf1sP+A7vgFqII8tqG+thf1a&#10;6hxccGJgwHeIVSMe2bPRBvdsZ93alVllabaVFGZZUV62/hEhiUW7L/CSqGos1W0o1a337T/sJ0HM&#10;elPFxO46//iDJek4AGc0qWfZjcOAhdxmP1oFgxbKsnzMLwP2f+tR5ZOzz8Z99u/39rSVY/rIZe4r&#10;BQ5uczDFvRPDFxbWAPCEwVLfIQJ2UADWoaVTRz8H1k0Quyutpa9PBGLAVQzMEMM6EAPwtqlyr2lS&#10;moYSh2x0cKEDwLukvMC7S+uoMJnpOKEV9odjKHNdN9sVWOBSZt88MtTMRR3U178GETVBefZaULt7&#10;HVk8Q0hQ4whg76o57S9NUd6WDMSCjYx1MIEthQZeh1gGvLGhziFOnmsnBe/JCHA6kZwQ4CSwjiuW&#10;PqYK4YAqjF16ni0zRtuC4X3tl05V1qNlqQ/yp/ddI7nR3tlHQCcQZiWEvgN8hoUhhu1VdvmC6XaO&#10;ietp+ZD6vnv30F68uBMBXAtaTfwZAQTA8XjdcAx3VnCifqigYKqBF8UGSICuo7RuKgOorFM+Pidc&#10;X+fpeoDpkKK+WAQrfaNr1wPEQYFReZ7lsX3zRKpIuy8Qk8QCSr6Sj8ICXQz3M0zrtbCzDtBSVrnL&#10;Maz/J7x/h1rw6jzm13r29LodlwKPGtTDqsukvCmqSZuitN8KTimr4l1XYEH58/f/sh/+9V/2s1S3&#10;kZSWY2ShG/3wrTX41z9cgRP0TwXgtMY/Wbrc6NymP1t5ehPrUJxmvSqz9QKURZnn9jZ7YGebK/d5&#10;kZR36Vgpr8Pb35NWQOxJK5qRBOlqgUlbMObDBrUNvO4yx7AC7yRZHXiBOygx0AZwa7LTNCf5UEMU&#10;WDGwqzDtwiEbTQwMmK6wviQWlsoCrCB2lY1Ud5fHyLVqvBu3WsqL641b7XHxPOJjQTwP9QVgudo+&#10;cEJKrHViZKAOCS3Ul/7WIanlENNVcwkA06uL7HRoR67t2RX6XgM08TEJLmLl01gEcejxJbCBVaCy&#10;JIN9UuCSuKqxtTKp+SHdZ5/uu02/ec2E4TZOFX3fNmWWldBAHti/rJHeAcaKJzaob4mKi+ngw2CY&#10;rOREy0pLtuqKYlu+eKYdPbTV6Dj0WN7j16+v7OXLe/b61T0BRJfGGMQAl6+7AkodvwY3uaaftMqH&#10;ODlYDaSRffpaCzLLWM1jY1/NPercx68lkPnaIG56iHUD0LjVPqyQbeCVeaxNNv39IwF8X7DKvXgm&#10;0J4x4waKLKgf3z9njx9g5wPAKK6grYVa7rHKsoxBDbD+dR1oiYPD9vkA/UOSZdf9j3jy8C6b9OsQ&#10;a1NRZLnpimGSG3tXSubBavzzd1LdH62BgP1ZoNaTxW3ATGb343f/ZT/9839Zg2+ZqO4HQfydJeuf&#10;mtlUMdHP31rz1CbWqTTDurbItH5VeTa+V7VN7tvWZgne2QM7qVbvbovGhOGCwLtSqutjflFeudLr&#10;SGT9JptI9pmkVb9Ieen7LFM5B1VL3Oi1qLHO26DtjUCsfcTBPt2OzPtJy7Y6xAHgHTUAEweHGNgn&#10;wfMYWDACrl7g3bODmsZqHIMau8rx/pDwoimKTDYQT5D9pjITagBGiVFdlmwfiBVZFtzo4D4HizLW&#10;DvZkO7ZsmoAOyS3v0SWQw3jk0IsrWJStdoUmZhbYgtenAvL9ghgX3JU6KK+DK7iPyY7KjuvY4eUz&#10;bL/utUuVzOZpY2xq/842qH2FNU9PtMZ6F5IaMml/PWv604/WlISm3Gb/GFoyX/dPtVJ5cyuX6JoH&#10;t+l9u2aP7l9WrPtSEDyTJ3jT233jZp13nx5qKXiADEAEUVBogKNMUEym3nGAtR6DyjpNUm8/PgpJ&#10;KoBHiWNQMZUjiRUqC11PYHoZ4JShtt605dsRwCS3ABjF1foXPQdLepLF9s2TR/phgjNAdz6ABpz3&#10;z9uz+4I1AthN8BHHPhbwzDn0WOeh4E+B+CHnnosAjhWYfQJYKo3yArAvqSRUG75+cdeuXjxuoxUD&#10;V5TmWH52smWkMg9WwzDSSDEvADfChXZo5Tb99L01UMz7s9zoeqqFf/7nf4XRSAD8w/eWpGWy/rl8&#10;KqUln0gpSvb5rkZ3bmnju1XZlL7tQuJqRLfQbVIAM1RwhaDzmSZJYKHAgnqtDx2UAgvGNe4qS3Ej&#10;MAF4rRR6LfAyNljGOat0PSAG6o2Klbf8JngnDhW8gwV7yFRvmcJwQ0FMNtohjtuERwtcXGVBqPVd&#10;MwTkjPECGAhRXtzkMbZDYO6M3ejIgDgcx6IOISS++BLiHKkws2HKQoYa11mK7CaYXZVDTHwwiolr&#10;4+HgUoeJBcJUP4cZMFGna+bx5bESh0z1ca3HTU7Hvf2Yj5RrXQC7eRZbkMpNPqH4GViPyY6vni2A&#10;pZjePDVDCjxFbvQ0271wsm2ePlYVbh8b0aXKqgsyLJWZVmhOpEKXl0Zf+GR6ZyUx6V2y5SQnW4nK&#10;LZk71Q7s3KD386rdl1iFOPWpD2x4+uymvX5734Eik+wK6AALVmbMINuLCgIc7i7QArDMIfyCu1wL&#10;eI266lgMd2zxfpZ+Pc80h3X2ObyoqlceKito444cAfCwzxNltFXTTxoF5od581AE8CMHWIosOLFY&#10;gTEHV7ACL59FYdthF8RPBPCTxwHgACmJK67LPgz11rm+rcpBqszMgXdvnbFBfTtbflai4t16ind/&#10;sAY/yT2S6iY2qW/N5CIR69STujbQP6y+4AXgn+RK406TlW4oBUZ9k+gXLZiTBHCLtGb+faMucp8H&#10;tSoMzUY929rsAcwwyWdR6oz1FXCuvHSddIAFrGBkAEPoiTVQgA4SmMHW+zbQosYDHGLKr5Er7uA7&#10;wIJd5TbpvA2CeAMAM+gfFZ4ksOnQ4TGw3Gi6VhID1wAs8GQ7gVgvLgDjKhPnxkq7c07oclkXYJYB&#10;4Nr9tCez3Dc/GhghgEPyarLW6fghmD1GFsAyAA5KHNQ4Xg+zggAyiS06hEiFvcOHQHWXOgJYoNJG&#10;HDc71TY/SY0Fpy8F/UnFyqdWyIVeMceOattNYB+Xqw3AuOBHdd5Bd6On2TZ5Eqt+G26je7WztsVZ&#10;ltboZ6uvSrxpA+b+lgrTAtG4viexctNSLTclRQqcYQvnTrFDe7fYnZtn7d69Cw6M93MWDC+f3/aW&#10;EJQMsB0kN1Q1ZIVrFJR+zTHErsyYgPPOG4L3b8DWBbhGqVFmXQvFRs15lhqAuYfHwzoedeZ4T7wd&#10;AUzsG1xnVRIC2L9lrH3fPJZbAbCuoJHLTBz8VPA+une2BmCWIRkVlBd4a02gcvzhOam5jPhYFcOT&#10;Byj2Ge076cdxYR76daTsUuXXL27ZiSM7rG/3dtaiKMunRklqVt8VmMZ54htiYAdXUDbWP6mhlvUF&#10;7E+YZ6RlUuHG3ys2Jiut7QwpNl/Wb52TaH0q8mxUx3Kb0I0J2um00d0WDu/hAC+RWjLTBt0mUV7g&#10;xVgPQwjlPkt5SWbRrLSeOaABOIJ5LYMaIuVdPbaXgxtgliqrEtgAwAJ3/YTIHOKor7Rc6C30k3Z4&#10;R4alVHg7iawZqCcxsACcIYBnSEU9Aw20wY0O67VNSoDLemg6knu8gKYkIP5F+3VM5+/VuajtvrnE&#10;vkF1sX3RMjZvZqIDiFzrODvNMs5Ke1wsgFHhYIJNKnxE7vRRgewAR0DHbjRutffm8vWQ+PLk1yqp&#10;rraPCFQAxoU+sTYGeaYdUiWxX/faqcpm4/QxNqFPF+tQkmcp9X+yevq/N5JXRgcfkpmosc+RxZzS&#10;ic2sND/dFs6bYscP7bRzp/fbvbvn7evvL+RCP3KI39N18vUD+/xe4GCAAsgOG/CE2Ti8ayVQ+yCF&#10;OgosgD8AMWUiEOsCG2/XhRcjNq6pGNiHK60lCuyJK29G0rbMB1vIPHkl++jqqyXb7wTwo3shjg2Q&#10;xjGvlDVKVj0iFhbcD2WPAJQlEEqBPf51eGOoqQR0DuuC9bFclscPzqocFqBmgDUgP75/1d7IhWbu&#10;osH9ulivrm2sIDfV0hQD52XREN/UM4w+pWyThtZE6orL3FAKW+9fIQv947/+l9b/y+r/43/Zz//1&#10;f/lABpJYuQkNrEwK3Do30fpVF9jYHtX2W682in/b2ayhXW3xSHpc9fbYF1tJrCvoQtuv4B0rd1r7&#10;1zCEcAKK2lvWR7AGt3kNCj1W8KLIAjiAq5hZisw1AHvNWLnZYwdKhQPsqPDGicOkvsME8FB3q7f6&#10;KKWRshFGuzAdOYIrHbpTEgfvFMAOsWDejWtM/EtM7PCivJHSCmCWe2Q+IQBxLRBH+2iK2juH7XER&#10;wIJcSzegrmNx8xIwAy8KHCez4mVIaglY71s9zQ4TG9dATIIrbnIC4BjW4CoDZl07toKeXQHekMgC&#10;4Nn+VcMjUuqDuv4uuftbFA5MHdDTelSWWrLeh5/0f28gz4sRSQkCuok8NY+BUxJ8bHB+RoLNmDzG&#10;jhzaYWcF8PUrx911RVm9fff9E3v7+r5/Cxh1Cz2fBIbc4tBpQ2VQPSluDJRD6QosMCMX2tU4gjYG&#10;ty6wMcDxsRDrRtePzF11VRIOsn9F4lGYQgcVBmLuL08hdp2BmW6fUmDmpgJW4BOgnrwKLnOsvA5t&#10;BDAucVDroL5PBONTVNzhlfk5EdhUBFQOdbe1xOXGmARvnf5Jg/p09EndK5rnWVZ6gqUymL9ZI4+D&#10;GTLYlPG++gfV1z+L7COq++M//x8H+Kd//N9W/1//j1xohhH+y1Kl2sVSXz5U1qko3UZ0aGG/9Whj&#10;U3q3sxn9O3ivq+Wj+BB3gHc57vNYAUgGWkvW/ZMpgpok1TqPc6NYV2CuHTfwr+bACnypOGVWj9G6&#10;zAEH4LFSXgG8UQBvmTzctkwaYZsnjtBypK8D8DaakbxXlmAWvNtmRPNmkcjSS7trJiZA6eCB+0yM&#10;PFvrf2s68nW5z8zqwQfUDtJMROKKBBbZaLdakN2ibc9YY94lM6gz3S/j5NahxaHjRwxwaFaa7pnp&#10;w4L40NKpdhiA3cKsmVgMsDcvRSAfj4Al9iUednjrAHxiLcs52p6rymC2rjvTdqtC2aLnmz2sv/Vu&#10;Ve7jvKnI8cwYmcTnVeiVxawtTPSem5pgearEVy+ba/v3bLLzZw/a9asnHFjPPqNiguKNYmAG+wMI&#10;TUXvUD+gElDx4H0HGGUGNFlwoQPAKLAfqwOvW911zpGicxxw2a6tDLROPCxYv1BZcJxBFgy4ELie&#10;0NI+Bx6Lklecw37FwJeCW4u7DLwyIH7orrDUVO4uVqPArtIB8kf3UWvUm3muAqhPPDaOYPZ9wA20&#10;wB7O4xzajxlmuHrxdBvZv7t1b9fSqiqKrKggy7Izkn34IP+YZM8y0v/5Bwf2B9mP37IUwFqiwI0F&#10;dYL+oUyfQwa6OLWxjzzqW1HgrvMUxb4zo6liF/9Cpw3B+2v4vhHZ5zXjpJhjpLpjUOOgvqtRXEG8&#10;FjBdoRULjxskUAc6nKsAVeei2O5+406PH6zrDLTVo3VNLdeNlfI6wLjOQ6W8w2wz0E4RqCwFMevb&#10;gBg3WrZVCrxN8XCcid7hEI/9/3L21+FVpOu6N9rfPt/ee8lca03rOdtny2zB3d3d3d0dAgQLEggS&#10;NEiCJYFAILi7uzZOQ9MKTdNAzzXX3uf8/5zf/bxVId1rnX2d6/vjuapGVY0aNcao33vfz2vlHT1c&#10;lQH0AKF+06GmWQoriw18wC7ApbqC+BhKrKYi9c46vGq+FwZxTbaDSxzz95IfR9v1ELYY4KDEwU6r&#10;x5aPOc4KNdNBhUMufMq7Y0qJATpHlVrYZFQ4TIWLCscjmxzkqAJL21SJpV5cW1ZHFVgCl+0O8Gpe&#10;ryFQYkA/wudKhTfMn24T+vfAQlf2VEpNiXpiR8vGDf1+0dTCGtDfukk964iT27E52y6dP2anT+7F&#10;Vd61n3780qF1KIDgpWbrUPtwBIlXSAk4BweABKa2CUjU1pU1gt33OagF1wOUWo9hDfZbtdPhGG1X&#10;rbUg1QCG/0Bt/1cEscOsfVJhV2DeL2egLpaR+spGe4cOtr8mUBXff3XNHhMOsMMnkINdFtBBmX+5&#10;rpBKfwucqp32nNcB1n62oe75tdXROQW1tqkmWk+F2L05y8YP7mcDu7W3Xihwx/atrGO7VtauZTOf&#10;ncMHLCjIcbzxvmpFq1mV0he1rVaprNdCKweuq66U/JntNWVOk1o+8mhS7w62cHR/Wz5+iM82uWbq&#10;SMuJlVd5r5QXGLcCpcBU+6/sdGhKCrZ4+7xxoTmJfDYXxc2dA7BzEm3z7EQglUpLcScA6VTy3Gkc&#10;K2BZT50KwOS7C7DMi2bYDtR3m6wzee9e7xcNrB6qxBK8szz2qjfWMmw0oXZhtQl7zyzWD8X9pYHX&#10;K6oEM2ALYLfZ6cCaEYW6VaoJCfU9DJCHAfmg12TLjpM3E+rl5QUA21yFWXqwHvpWB3sdq7ErsqD2&#10;nltxE1NYer9p4D27fgVL1NVVOAIYUKW0rra+BFLUVaG+zxe3aAhhaEq6sDVWYPWJjgFOdxt9hDx4&#10;27LZNnPUQGtKvlu5dAksdHlUGButh4A3rGdNSbtaNa5H1LcOrZpYZvpiu3XtrJ0+sdcrrTQ31uMf&#10;7gPuNw6aQ6wxwQ5VgC3U+gZQf3Y7i711AKXEAipSYSl01FYcQA3hdpmlgwik3jSkSqv/rX2vgA99&#10;qNkGiN6u6+8hpM66HgXbNQjjZ65XQx9D+6/sNNcmCy11lSWWOgpggeaARjA/lspG8b2AjuDNh9iV&#10;WdBGltoVWfmumqKwzVFttRcK8XHa9/1tfyD4ni3rbOLIQda7Y2trg/XV5HXqpKGGeeXBmi6lOSA3&#10;Um+bGlWtdpWK3nlDaqx2YPWPrsQfWbdCWWtao5K1rluN/LeOjezSyqb262yLAHjFhGHe7pudrJrn&#10;UOvsE9WxLhucB8Sb9IR9QFUbsDcnERrQL3i3uK0OD/HOBd5NDi/WmTx3qwY8oLjb5wMvAG9FbbcB&#10;8FZA3rlQiotVXppiu1DanQpUeA8R4AXYpYpXAO/jBvU8OMqFvWulBjaoo4faipclh04ewOxwE/5a&#10;Sq1Q01M64GYsAFa1/S4CyIVujw8KWOx3DLBCyh63N8e2OlZpV/YIZkEcR1DlV23GPhBig+w1quwT&#10;BywH4KWorSBGkbHB3lTkthlABevmEAHgNQAM0Orcod5YHhpWqMBGUwCcpFDwp/zz/VInjLDmpEqV&#10;S5d0C62plWpSsKs/dKuoAqs1ity9Qytbt3qpXTl/1Gfm+PrRDdO0sj8+e+hdKmMl/hkVfvnvgjjY&#10;UtUGx3mngHSQtD1WWAEpyNnvQxLZLmhfFQJA6UobrLAqogRxbI2Dfdb7dR5g1+dFiqrP92uIPldN&#10;W16QAK/GNIf2X97/tx/Y9oMABixBjIWOAQ5QXo9stJbR+tdXiSsBXA/Z6GClte6AAq8rLKA+kfp+&#10;JWhRXR0rS67jWaqp6Tk/5JaNq2xY3642pE9X69a+hXVq28L08O5KUtZK5bz/s5ZVALZqWaAtVdwq&#10;lyzu0MpOVwBgwezTxtaoaC1rV/I5rxJ7abL2HraI/HfFRE3UPsLWp2CfUV61+eYC32YFKirl1VP2&#10;lfvmP7AbZVVOLEhlkUNuPME2zpb9ltVWry2sNLEJa62eQnlAnLcAeAWy1JjYBcC70lJQ4Jm2I4I4&#10;2OgUcmLWo9jjFVmCWRZa8Ko2OijwgfSZgKwnHWqpTh8BcLfZypdjZU5PLgA0IYsdLb0Lpiw451S8&#10;gh4VV803oXUBLpVWCN5XML9S5NA1kyhYS635ufLzY9nnZXYOgNU8dC5XXSNVgSWQscuAq66SCldh&#10;YBXEMbCC9+K2+HVQ4hMo+9GspbYLl7Fg0ihrSaokBa6iVghUuDb/vyx0q0YNrEntOtatXTsb0reH&#10;5a1fZVcvHLVzp/fbo4fX7emTL+w5lvmJ9wS8b397iRIDyd/+/WviWwfHwVQtL4AJthhgheD0HFoQ&#10;us19FQJZVtzbk/XaIQzT9vgTFf4D+Nwesx1ovZkoXuqzCp6L9+o8HlJgt9DfugKr9vnf/6bnFj8F&#10;4AjW2EK70kbwfhOF8l8tv/smAPztVzHEkep+FZb5dtwhjtSW8HZjX6qgiECn0Hjx0wM7uG+zdW7b&#10;BHibW9/uHaxL+9Y+KFtDCEMvrApWpWIZq1pRdpmcVzXOZUpaJQV5sOfCbK/LMU2ql/dZJwd1aGrT&#10;B3S1+SPV53mIA7x2WhiwH+Z3ngykWGblsg7vK2gdcLbpmDypM+q6GYvss3QQORQCOSlqPwbqBYJ3&#10;km0k382dB7zzZ3AOQTyd804jL54OxDN8uXVhsm1HcXemzbJdi5JR4mTy4mQAT3aAdy2eAdgzHGoN&#10;9t8rNUZxNexw7zJUe/k028O6z+bBPgdYKowye19q74Kp0PBEQOb1IQXn8GUEtff2EvQRwGEQRXy+&#10;CG6psyBmGYcAliUXwLEqx7XVcShHVl4sBVYb8dlNqLEqpxxgFHcT8G4CSoAUuAJZaqyulLHinifv&#10;1Wiki9sy2Z7JehYAr7VTKLCeZHhg7VJbkpRgLepU9QpM9QeQAmt2lga1aljrRo39AQDd2rW1hGGD&#10;bGPmCrt28ZjduXnOftSTQO5f8Uf6aCir4mcs9cvnX2FLZVGDIscAO2RSTtTyFcRALsD8uKCUf1eF&#10;U2S1C4Ie9rPOebxPNe/VNi8ctE3nBu546eoeRXweh5fwwoVQ2+/f3T7rGh/bawJJCvvdo6v25Cug&#10;xBp7ngvM32obyqkI26/aN19ddoA9P3b1ldIq9wVgjolV29uDBXkMM+d+HClzrO7Pnt6zC2cP2rjR&#10;A4G2jg/m70z+27FtS3Ka2la7ZhXPdSuVD5VXlVBf5bsCuUKpYqg0ABNVgLlxdTUfVbMezeva+N7t&#10;bdbg7rZ49ABbnjjU7XOOV16Fx6PkLZzi4G0mlPNuJCeObXWOemb5MQCOTd6Ygupim+PRSut1HrZv&#10;InJmjbN1ybxOYX2mzjXN1rGeNZPj505B8SdRaFBYkAu7Oi+cYdsXocTAvBWoN5MnS6l3KEeWWrNf&#10;IZB3kivv9O6XU3xAhMYR70ub6uOKD6LiBykIDqDWglkh2BU+v9aKoKoHpapYcg8gdaXOhzfAHG/7&#10;RQhsqbGaq1SBJou9UnYaKx516QwTCKjJSXlxmCxAoVk/NK3taQV5sWqRz+UCJvCey0V53U4HgF19&#10;XYFlnxUajZQFvNksFaxvDQCrJvo45z6QudSWJ0/AQlfmPpCFrmB1fJALCly7trXQA8HJh7u3b2Nz&#10;pk2xFYtm250bZ+3LB1e5+X+wL7/gHv3qpj0jfXv83R1vC/53cuB//xl4AfhvsqmCR4rp6qi8N+S+&#10;AkrNRl5TrMqkfOAA2CMcE4MYCgO2S2HdkgcVlV0OAxW0P/6sYOVdfX1bUN9f5sDs9+vl2Jfk7qy/&#10;FiAUjBG4UXzLdoXyXnWnfOLqHO+P1NdzXDURCdIAtHLgcE5C4EfK+y0Ah2285nyC/SUW+sLJfdaj&#10;Y3Nr3aSu1alW2Zo3rmdqD9Z80HXJZ2tX0/OP+LMqlQ21jhrQgOpWLUXpixrX1HBConHVctauXhUb&#10;1rGpTevXyeYO1aNShtjy8UNtzbTRXnkl25w3X/AC1IIkVFZ9n6W42GKpK7HBFVi2GlUWtF5jHTU7&#10;obzrgXP9zIlY8jEUDsMsfcJwoE60rBkJljFlpPfXXcG+LI5ZkzTW1k4V5LwnhcIBmDfOVn48nTx6&#10;om3gfblzJ/m1bMF6K3feETU5xW3MmvFDEIcRTWEUU+hHLRuOOqst2QOAseUBaKl06CDiD1dzxVaX&#10;TcIh57UCWH0iAS3ZHuDl/RmEq3PoDRZUWRY72GvNlCmIj62UlVYll9RYtdRpWOrlQLzM1fgUtvfU&#10;hpV2diNqu4HIVR6srpSrUGYFUAOnIJXqhjxYY4LX2ZUd6+3y9gCxVPlUrsYHo8Ccf83cqfzXNaw6&#10;Frp2Jc2BVsVbKjRTR7M6ta1JrZrWt0tnmzM9ybLJge/dOm9fYZ//99+f2Ysfv7ZvvrxhPz19aBrg&#10;L/X1NmEs9N8B+O9uU4FIk8dF7cOCT9b4JSD9uyqQIlvtgGkJpHF+7JDnwwt8QBtb5f/QudXrC4D/&#10;l47jfLLEat91sB3Y/yKkwByvSfgEuefBnCNUYmGJBWWomIpC+Sqvv4m2PwG6x67O2hcADpACY2Sf&#10;9dqhJvJhjbbF69oeCoZQEPztp4d2cNcGa9GwGlHbmjUA2hqVrXH96taE1w0b1jI9zFuD96tXLW81&#10;Kpbz3jdVKHkrFi9mVUqX8v6wmkJH43/7Y8XH9WhjMwZ0dvu8DHhXTgKwFE2PE/LVLQ7LNNanhFxY&#10;sLLcgPpuwC7nYqsVG2bLNqPAqG7O7NGWlTzCn9igXHr5hGE2f0Q/mzO0ty1MGOgxn1x74VjWxw+y&#10;tEnDfH3xmIFAPtzSxg6xxWMH2TJgXzttgmVNH2+ZSaNt/QwKjVn6HCw4IAvqPK/lnmBbeL1NXTYV&#10;KPWuhdOjPtXqW406Y8338D32EnuAfx92/MBi8uclyd7erC6ae9P0dEStq9eXhi+Gh62pzVkTzCun&#10;1vxce7HcHtG2fRnAL8DjXFs2G8WWqvssmhmhy+dRr+1Wjsy6W2qp8FJfHlf7MXb6BHb65Prl3rx0&#10;dmMGAbgAfQZbfXZTpp3LCyorcIOF1jLLrmzPsas7N7LcwP51dnZzph3LybCDAJxJAdiqdhWrgfOq&#10;VaGC1a9a1eEVuAJYE9316dTJUmdNt2OHd9m5U/vsm0c3sMuh+6GaPAXui58euZ0OfYsFFNBiTf/+&#10;M/aW+F+or3enjG00sAUljeGUIrNPywhe30bkH6NBEqqx5hz/4RaYQoDP8/2uruxnXZ+T/x6gjZcK&#10;5b86b8iHOZ5z+BxeqDA58FXsrEKqC7QAqS+oNt9vvdJKMAKmclfWv/2KYz20rohV+VXEx2g9FAxh&#10;2zePrvjMCF9/KRt+1V6SA+/GKrVrXgdQK1pTf4B3FX9ot/pA167Fugbxq+NGxdLeeaMiNroi6lup&#10;ZAmUuAz79QykMj7r5MB2TWxCr7aWMqS7LRzd12uf104bA5iqnFJeGwM8JdhnVWIpB0Z5ZZE3akm+&#10;uxF4cgBYuW0O79XABw2AWDllhBcMSX062phOzW18tzaW2KuDjezcykZ3b2cJvE7o1tpGsG9wu8Y2&#10;pFUjG92hJce1s8l9O1ry0F42Z/gA4O9vS0gbVk8azfWNtewZ41DrkbYOp7AuOcGt+WauYcu8Kaj1&#10;VGBO8k4hqvnexnWr2WsrFn0HS/X02g3AHgsBFTsuC77bm6tUCx6m9okjjEFWLs0xmnhe45QFexRh&#10;xkw9RUJLlBiA96PMDnycm6PI6vKppitX6HyLvYClcmRyZXLiYyjyseylWF+gzkaV160A5hV2ZuNK&#10;O42dPgXMp2Srpb6qrMJGnwPg81v18O/1wUqzvLR9Hduy7DSKfXRDhq1fOMufcVWlZFEcmaYRrmz1&#10;qweIG9eobm0aNrTenTra8kXzUNvbdpUc+KkeZP/sEdbza3v2o9YfeqcOhcD9+aWAUm4ZFM9hihTS&#10;1yNA495S2hbsswAP4DpkEZD+Hr3+d+y5Q69jKSiA0cEFRm++ckAjUHlvbKN9vUCHDb1+Ge2XAnuB&#10;410pI4C/8fxWAEshpZoBRkH3SnGlogHGX4OqKAjrq20F4I1CACufFsAnj+20fj3aWpfWjclf6vrM&#10;Cnrer7rIVSof1Fazb3guzHrlqNmoQomiVo3tmsi9GcD3aFbPRnRuESZrH9HT0sYPsJVJekiZwAyV&#10;VHkLgAB4NbNGHmqstl2BHABW90pNK6u5scZZNnZ5HTCvmTnWFo8fYvNGDbTJfbrY0FaNrW+T2taP&#10;XLtHw5rWsVZl64jVb8s1t+JammLvG5QtZk0qlrL2Natae26sLnVqWJ9mta0rTqM3qcKglvVtRJvG&#10;NqN/N0sdiZIP62ULKRgWDO+F7R9kGZNHeMGzLpnrmoXNlzKrtpxrzCNHz8MV5FH4CPAtgpnvoMEW&#10;6m+9E5B3ArJGP8l2C2Afg0z4DJnEXgd3KlYchV4M0ITmr1Yox/ZJBwB9rzqWOLQBbk1Qv0fbvKmL&#10;PHuZLLtqy9U7TJVeyo/VXEWsWmSH1iyxQ2uXeO3xscxldowc+WgWYK9b4qOMjuek+STuAvMk6nwK&#10;i32KHPkUCn1WefI2YFZt9A6Uejt5MICf4NhNaXOtff2aVqFYIQpx0qqKejZWgFizVHZp1dL6de1s&#10;+3fn2dPvH9iVC0dNDxHQjf/06Rf2AwA/0aNwnz5Ahb9CFQEMIHw+KjXXeI30Vxyv9wT7qvCRRxFs&#10;BcOBjgAXjDHcYaljAsx/Vy3035XLBoAdRrb/+nza5p03lOvKPrPN4WWp90iBZbtVs/2aV2CpUgnY&#10;vhFoUl1ZaIEMrA5wBG2AN6iwg/joEuvBgnv8CuBwXIA1PsY/w7ddIR+5b+dO77Mh5KwdWzSwJnVq&#10;+oTttTSgH2tcldy2hv6gCmWtAmCUK1XEKpUpahWJCpS+VSugwJXKWSve079NUxvbs51NH9jF5o/q&#10;ZSsmD7Y100eRnwIB9jiPXFKxlRvbRxgp1DkDu+ptwByTOwf1S0mwLBRwdfJYSwOkKQM72qjOTW1o&#10;+ybWpW5VgK1oHWpWAM5K1qlWVdarWNtqlawF19KkTHFrUqGkNcYtNMEVNNfkejiI1nyXllVLW4tq&#10;pax19fLWqXYl69WwBiA3ssGtG9iAlnVteJt6NpIY36UlDqKnpQ7vDdB9bDn2ezVpwKqJQyx7+khv&#10;9vK26zlc/2zSghTgxi1sxf5vA+ptfBd1+dxBYbVrUVIUwCqIVRnmAMeKDKiu0sqv1Tc7imhCvt3s&#10;20n4o1J5vXORxjZLuWfxPuXcUuXZAD0XoOc5yA52eqrtS59v+1fOt70a/rhqvh0kX96zbI7tZv8+&#10;tmvK2EOo9EFi3xrFQjtI3nwIxT6UvZztwL0Rtd661s5qsnfiFDnyCXLqrcvnW/sGAFy0EAV6aauh&#10;oaTcAw1qaq7omta+aRNy4E529MAOe/Ltffv88kl/kPz/539rQvTvvCPHd4/vcs/fZPuX9r9RSO8g&#10;4VZaqgtErnJhGQOsUKVUGEIoYNkfwas8WJDpGPWuegWjIA1KLXh/JryWO9ofjgmA69j8be4GOE6w&#10;cx0vUOug1EGBQ+78jb32DdB9g8J+DZhfA9XXKOY35K1S468fAZuAA1IPQPRjvrrsEH7P+vdfA6Mg&#10;Bm7VVAvoAHsIWeZvKQy+ecSS8339IEAv1ddcWbdvnLYkFK41FliT1FWrWMaqoF6qXaxUtpQP2K9Q&#10;upiVLV3EypX8zMqX/NTKly5s5UsVtVocrxFI7erWtEHkv972O7S7LRnX3zKSNFk79jkltO1uXoRi&#10;cTNLfVV5JYDVlivbrNpnhQY4aJB/+pSRNm/0ABvZqYV1a1DF+resg4LWsvY1ylrb6uWsDdGeXL0T&#10;bqFN5fLWslJZa16+FMty1rh8SWtYtrg1BuSG5YtbPa67AWDXL1vUWvG+VtUrWLNKpTlPeS8IOtQq&#10;Z53rlLeeDSsDdVXrjarLeo/p0NxG4krGENN6trfpfdrb/KE9LCOR70X+nDV5pG2cOpZIsE3TCQqc&#10;PAqerVj+LcR2VDnUYAOdgsJr9yJFmKdrF0sNa/QHsQGy7PQuIJal9kkIoidM7GCfnjixQ9PmUijs&#10;QOk1KMODfHz3kllRqCmMwiBq194J6Ds451YKB1XSKS3JJufPwlVkz5xg61Im2cYFyZaTOs2yUibb&#10;utm4orQU28y58tJmW66WFA771mLBUeTTeQCMKh/ftMZ2rllq3Sj8KuLCBLCej+UTvdep5f3m+3fr&#10;YssXzrOdWzfY3VuX7OHdy/bshwdeiSSl1TOSvvd24C+w0w/t6Q9fOOAab/s3b2MFNpayqa50UmVv&#10;v/0e2yvIBGRoGor7NAe4gU5gqTDQdg/BGEPK0vtO/xLgV6FzEyo4ZOvJw/VZKhjcbrNd1/QfXFto&#10;TtJghu8AC8WVdf4asL6W6pIH+zYB6+CyjfWvtF+QAr1XVD26HtqO2f49gKot+RtU2dVW4PIenVfn&#10;+4Zjv32IEj/UPj6L8z+lJLx97ayNGdzL2qoWumolq1qpjNWoWj4MXACIiuVLWLkywFuqsJUt+qlV&#10;YlmeqEAuXAvr1KQGFrVJPRuEJZ2K+s5DfZfrUSmolSqvVCG1aUEAeBs3px6JIoAFtZqONAuH2nTX&#10;A++a5JG2JHGAjeveyvq3qGs9G9W0Pk3ru+0VuG1rlENBKwBwJV5XthaA2xKVbVQOQAG1aTlUtnw5&#10;YC5jdYt9ZjUK/9WqFfrAahb9yKp++herU+JT4C5mLVFnV26+Z+vKpSkESlu7qqh1hdLWvpoUvqJ1&#10;xpr3bVTHBjWua/1Rm0HN6tjoto0tqVtbm0LOPZ1lOrY+Y8xAWzN+sK1XOzfpwmYcxxbsv0BWL7Ht&#10;rsbxND9hQoE4dgloQeyQS6k1+Z5GTE11gHdQAOgB5hqsof7i21D+banjUXmcDDm4Rl1tx7KHwNmo&#10;XR1nkJvC74n7WTd9tK2ePNyWJAyw2YO626wBXUgbOtucob1s9vC+pDu9iT42a9gASxk2kPW+Nnf0&#10;UEsdO9zmT+S/SEqw9GRAXzjbjuYAsdqDt2TagZxV1q9DKxS4sFUtXZb7oKLVq1bFH/itXnsLUvgO&#10;eTl2/tQRu3z+GMJy254/VWXV1/a/BA83/4+8/vHpl1659Ax4n2Gnnz//KlI94BQggBhsa8hV3da+&#10;BDRVdqlmmfd6jbTaeNmn7pUvI4A1btdHE0Xq6jktACr0+j/D+8vP8ZpnXYsABmq3zqr8IlcPlWyc&#10;l2t87etvLnvO64ChmN99CYxfqedUsNVfu1UOCiwov3vEPgHuUGKzed/37Fcll1vurwDY1VcA6/2C&#10;OsSjL/isR+F935BPqwbw8unDNmpAT2vbtC4laHWrW6Oi1eLGrkmpWgVVKw+8pYp/aiWKfmLli2Od&#10;ixey0kU/tooocB3saZv6ta17swbkvy1t2qCutmhsfxR0qI86UuWV95haSP7LTbqVm9MBjmqfZa3V&#10;PVJNTJrgbgl5c0LXZqhhFevVpKb1alzbutSv5ra3VTVUt05la1+7Kq8rWdPKZT1acK0tgU/K2qZq&#10;BWtFXt68XClrXBoVppCpX7ywNShZyBoCeF0ArlXkQ7Z/BuilrAOFQGdsuMBtVraEW/DGZYtYozKF&#10;rUm5YtaqAseQ+3elkOqGRexRu5r14TfqU7u6jWjawKZ2aW2zerW3ZSN7W/aU4UAz2jbgIDbPHG2b&#10;ZiV4X21NPhBCMIcpgDwiiMO2Cayr+QpoUdhdUlrg9KGS+v30O2LTN7HMJcXYjKvZNGuS5czA4eBy&#10;tFw7eZilq9PM2GHEEFs6uh+OoafN6t/FpnKNSaQ3Sb06WGK3Nl6pN6FXZ0vo1sGGd2xjQzq0tZFd&#10;O9mwTu1tcLvWpELdbHS3jjZpQC+bOqQfQI8A4jl2ZP0qO4UCH9ucZb1aNbWKRYpazTKVcGF6uF1F&#10;nze8U5vmdvzgbjt9ZJ9dO3/Czp8+ZD98f99VVvD6UEIpKDe/emX5wHhey5Y+f/7IfiInfvECYF4E&#10;xXOgYuD0mvd5bqrcmHUB7EMQHVxsNOtScimkQBZ4/t4o4tcB6F+vy25Hx+r9+hw/T7Dzce4bCpDw&#10;HV57iB1+hBo+kiq6YsoCv6qs8sD6avmY/Y8FI5ArB3ZAHWzAd6CDAocKMSnvdfvqS9bZ/tXDK/bo&#10;AdabY79RpRnve/H0vp09ttMSKJHbNqvrzzWqhRrVrFLWashClysBuB9b8SKfWGlAEMBli35mpVC2&#10;SqUBGCVrVbea9ZbV7N7WZgzuZsvIFWWfw4wbKC834eZFAjiJmG5buEkFr2bjELiKtdPHWMrgrja6&#10;YyPrWre8dW9Q2Xo2rkG+W8maVSwBoGWsS4Pq1rF2ZWwyua16fXGdynNbVMVW1wBeAG/NdTctX8wa&#10;UujUwi3UQYVrU+DUJV+vB5x1yd3rlPjMGpcpZk2VL5csDLwocsXiQF8U6AVuYWusdQBuirI35r2t&#10;AbkNlrwrhVvP2lWsKwVKT65lEA4hsX1jm9O3nWUk9LXspOG2buoIy50x0jbNTCBP1ogq1Vir9lq2&#10;OvEVwBHMvp11wSyFlmLv5PU2H+wxHnBVkTbONqoyUOOok0ej9mNszcRRtpgcfdnovpY2qo/NGdDV&#10;ZvbratN7dbFpxNQ+ANizLbl9QxvYvC65fkMb2qaJjWjXnPUmNqx9SxuGivZp2dj6tmtm/YgBbYk2&#10;ROumNqR9KxvZpb2N6trBJg/obbNHDbUclHj/+nQ7tDkbC93UyheTC6tqtStV8nmi61StaOPHDLWv&#10;H960i2eO2M3Lp+zqheP2+Nu7pnnJXQ2B4N9fhlpcjUxSuNo6nAGk5y++9u3Pf3rE+iN7+fIbt86q&#10;FVbniZeoYHgttYyUFugcdOW6nOM/HPBwvhjUV0r8apusccHX8TI+Vuuel3ONum6/Bh2v8wP4a4+A&#10;6RFqqPmCZI+/+Ra4eP2NQxvyWYeV9e8J2eVvvRlIeTD5LHmwK++X5NKo8TfkxN4cpfPptfJo3v/o&#10;i4vALOh1fh1zmbzjvp07udv69WxjrRqTv1Sr4BOz16tW3nPfcty8JQChTMkiVpYoU/gzK13oEyuD&#10;GlcBgtrkyi3rVLEB5IvjKeVnkv8u06NSputJg6O9W6Ts8pYlk4E49ITaQt6m7XoKoWqbs5ITbMGo&#10;vpbQqan1akQJXqu8dalb0bo3rGZdG9awTnWrWs8mtbDoDbHTtaxf09pEPRvarqkN5Kbs2bC69WxQ&#10;1frqmFb1Ue0aWGBgVqVVpZJWH7tfg0KoFi6iDoDWLvapNSpR2JrhIJoDdBNy+oYl/mpNyxYC2KIo&#10;MWCTL0uJm5E+NOV7tmRb6wrFrQ2FScdqZaxz9bLWhc/ogSMYglOY0qmJrRjV09bhInKmjQTg0ZaL&#10;MuaiwptnY6ux1Nv5zjuAdSdqu4vfZLciUuBYmeN1wbuFAi6X3yhX3UZnJFhO0hjLnDDU0ikoFqKs&#10;yb062XRy8xl6UFznZjaO/yChfQusfgMbwO8zoHk9r6nvWq+Kda5b2briZLo1qGFd6lXjNeuNall3&#10;HE5f8v0+/I69WjbwdvxRqPNAlv1aNrGBqOmwTm1sLGo9eSAQjx5mG9NSAXi99e/SwUoXKWQ1K1dF&#10;fStbLdKZejUqWebqNPvp6SO7eO6IfXH7kj0g/338jSaSUK8r9bgCDkLQqleTXGBoShKMABTZ1Z85&#10;Vmr3/MVXqDJA//QNCv11eEi4rK0DyjkIrykWbIIOgB04fYaOiaCMQ2CqQuvX2/U63lZwXdek83lw&#10;PbqmuDlJx/h4YDVyfwWAwSoLTilpUF2vbQZYrzlm2/fYX4Xy369RV8+FBSzbvv4SpeU4V1sBLVWX&#10;WvP+Rw8uhvNHQCtPfvrkrvdRHTqwq7UCgOYNavlkZbUqlUZtC1upotjlErLQhayklBclLkOUL1HI&#10;c+Ga5Yv74IWhXVrZZHKreVKDCQOxz5qsPSEAvBALSJ6XGwGcB8BS4PWz1VtqjA/0n96vkw1uUcf6&#10;NKlhQwB1VJeW2Lt2lti3i80ZNcTmjOhvUzn/TCy62oHnk7+lDutj84b19vHGqjFOZr/OM7kHN3S3&#10;1pbQARUhjx7YrLb1bljVOtcub+2q4xhQ6HYA2ZLCqWUZ1B2X0bIC9rl0MRS4mDVTAG0LtrUA4ObA&#10;3AQL3gab3bp8SWtfhTy5ChCj+l1rVSQ/rmoJLWrZwoEdXYWzJqFUU0kfVAM/fSSqOQYlDgBLWXeR&#10;z2rp4dAGRQ7wKm8ex/EJljsbO45d3oCSr5s80jLHDrUlg7vbnN5tLLFdExuLWiawHNGyrg1oVN36&#10;AWffhrWtc81K1h1AO5JOdFCQWnShkNWyIwVOJ0CWm+nWqIYXkH1aNADixmyrRbpS0/o0bwi8jW1A&#10;q2bWv7VUuQn2uq2N7d3ZJvbrYUsmUhCtyrAh3Tpb+SIUjuXC3OA1VJg3qWuHD2y3Lx9ct2tXT9qT&#10;7+5xf96yp7LQxI+PvwhNRg6xanMBxSF+FOB2CytFFKTBCjvQHKfcWCHF9c4eUsQYYO0XUKq0EsC8&#10;/l+Eltoew+ZAAnC8Hm8v+FoKG9aVDysEMZ/FdkH880vydF0fVlvX9tp3Ao14JLuLOqpp6DuHVVAG&#10;kAVcUOEYapa+Pdqn96HMDvtDYPdgm4AGZhUAXz0E4C8FMRZb6g3AqoXWpNu9yF/bNq9j3ds389po&#10;PZi7PIpVqgiKWxz1BeIyAF3kkw+teKGPrCI5YmXUrB6gt+PGGdatrQO8UA8rmzzEMskBc2Yr/50C&#10;sFhnoN3i9jnqgQXAUuCliQOBr5dNw+6N7dQMC96VAmAYNnykLSaXy5icYGtnJNqaaQm2LHGwT0e7&#10;ZsooWztpFKCMJu8bbasmjrAV4wfbEsBeOKynzR/S3VKx8nMGdrZpepRLrzasd7KZfdrblK6tbVSL&#10;+jYchRqHTRxJ3t8PhepRi1y4WiVrhzXvVrOidcKyd8Cid6qCkgN7WyDvhjvpCRw9agIuCjy4WR0b&#10;gPoOxjWMbV4DsFpZ2sheWFvSB/LRdUnDLJffwRUYG7yN/HXHPFlnYE0NSutq6wBLiTU0kgJv9ljL&#10;Q3Wl3jnJo2wdir5qArnt6P6W0r21TWjXyEa3qGfDUdfhfJd+FCD9ALJ3/RrWA3C7YPE7U7C0qYBr&#10;wIG0osBpSSjFaIf174yj6RxB3LNpHevLOQa3aWy9gK97w1rWo1Ft3A6FX8eWNoL/1Zdd2pITd7AJ&#10;fXvY1KGDbM28OTaiR3erVLiwVStZ2iszNcS0M/b7GADfuHbKLpxT7nvPK6/U51mW+Onjh/bzc8Gp&#10;iPJKQfnysffK+htwhFD7rwAVwAEwr8BykKWGAioslRcLOFdvtgloVX55sxT7Qh4tUL/mOLUvh+MD&#10;9PE+LPrfBGYMbzg2KC3HRdcQf5YA1nhm7X/tsee7akK6BsRA6DZZOa0UNOTBynm/9rZbvea4B5cA&#10;8jKwCk6prfLeK6i4wKUAYN+3qLMf4+p7ycMVG+j1HhUQPz/90g5uzbEG/MFdWzewwViyxuSdVchv&#10;S376kZUrQc4LvMULfWzFPvsr8ZGVLvYJ6lvIqqDATbjBuzWqg2K2tuShPWzx+EFegZUt5ZiDdQbY&#10;rYCr2BYBLKg3ojLr54yyFZMG2NLx/WzukK62ZGw/y9Rkd1hq9YpaM2WkZSvXSwJSoF0zDXBRtqyp&#10;Y1A43j9tnK1l38qJw2wFKr58zADs5SDLYLlMM2AqPxzR15YA9ZKRPW3ZmD62Ql0tyfeTAHl2n042&#10;u3dbm9WnNa9b2Pj2TVG1hl7DPI4begjqNI6ccVC96jawfnUb3qyejWxe34bKqqN4o3EKCW0b20jU&#10;d0rnRpbaP1RmreQz1iYOwkoPB0KsNCBuSgHguSiu2omBV3lvfmjSghjmVHXlTPTJCqTcUvB15NUZ&#10;YwdY6iBy2+4tucYGNgxXMRTHMoCUYiCFiADuWaeada9T1boRnVShV6mUtcYptK5W1prz/7Zi2ZbC&#10;p2PdKr5sT0HVnRx+OIBOHtDdxvTsYENZH9qplY3p0dESenW00T3a27jeXfyphCM6t3OAk4YOtPRZ&#10;MyyhXx+rVKSI1a1QyWpWCA94796hpe3KW2dnTu61i+cP+4R1/++/P0Eo7tmPPzzwGty/YYE18khw&#10;uQqz7T/+9sS3//z8K17H+wQM0KpSSc0/Uk4HVmC+CodKEGrJewRVmDkjQByAlaoL3qDusbqGCqsA&#10;pJaeV/Pe/G1ad9D1+r8Izv2amn6Ul0pBv0JBVekk+ASwwHblBbqvgDS2zF+5ugpQgQ3QDnIA8xst&#10;HwjuoLqyzl+S/355H4i/uIK9AX6O+5b3PSNPPrMvz3piw9rUrWB9uIn1SNDa5DOaaSOGV8rr8JIP&#10;lyjykZUp8YlVFsBVy1kvbuxRnVrYHG7eZZOHWgbKkzVLParUeUPKO9XbIrey1Cgk1TpvAGDNB505&#10;c5StnsoNimqpx1Y2dlHT7mTKfpJDriOXzEziGGD2qWgBfB1qvF7dH4Fb29W9chW2NUOPagHkVeOG&#10;WDoQLx/VH3h7WxoKnzaiO8vutnQEII/qw7q29+UYgY7qD+uGBe5iiwZ1svkDOtm8vh1sZvc2ltKz&#10;nSV3bWXTsORJqN+kLi1sYsdmNgm3oJjI7zW5c1NLHdrFFgzraunY+dUUIrLRG2eMspwZIxxEAaxm&#10;pe2KCNYQAni8bV8Qtm+dJ3hVacV3nDHSsqYMsdUUcMv4DqkDSBF6tLTEDg1tdGvy2wZVrG+9yja4&#10;aW3r06Ca9WtY03rVq0F+XpE8vbx1JB9V05gg7oAid8FpdKfg6VwfyPWoV1R8JHnztAHdbCrnntyv&#10;syX1B1Y9u1kdWRKGUCj3sQXjRrI+HIfV2yZgoWeMGGQrZk2zKcOHWPnCn1nNcuV8MsNGtStbT+A/&#10;tDvPR7iphvlnclf1F1a/Z+XAMVSuvESw0iH0WkMLfXywwOF9sfo5lBHArrKCCusdgA6AFbTB4Vjt&#10;j5TZtwlMVYYFkNXTKwCt93AM59RgiZcc7/sBWJVWKgzi87oK+/niQIE935XKAnCco0pZZYFloaWg&#10;+eGW+VWNcsFlDLQH62F7UF5ff6Bjr9oXX563h4/Ok59cs4c3jtu+nDRbA2wzhve0UeSP3ch/6lat&#10;aOVKFrOSRT71KKOmI5RX9rlo4Q+sZMmPrVLZwla/cinrQi6ViD1dMI6SGRhXTx/hCqw+zQHgpAAw&#10;EcYBTwLiySi0+jtPtBwN/5sOvBoxxLasZIE8HqDHW9aMcShugmUK4KQRloUKZ6LG2UkJlj0VuKey&#10;feoIW6OHpKkLpK4BBUwb1RfF7e+xPAEARvYA3h4sARibu2wUhc2IfrYchRa8y0f0tuXAvoJ9gn3R&#10;0K4odVdbMLgLy25Y8s42Z0AHm0ueOx8lTO3fyVJ6tfOYB/BpnG8pkZHQH/WlMFJlFr/FhpkjgRdL&#10;DLjb5gAsv4lA1cT0WnoN9IIAsNaVK2/yvBf1RcEzcSj5AOuxrL0oTLqo4Ghso5vXs7GtGtgInNMg&#10;FHlEGxwUtr4fNnggKcKgFg2J+jaAfUNa1bNhOIaRHcmdu2mmlC42a3APWzgaR0Khs4DfZgGF23w9&#10;NZLvsAJXk5E0xlbicrJmT7HM2Um2ZlaSrZiaaEsmj7VVc2ZYyvgxVqFIIaujyfxrVLH2LRtYH6y2&#10;JnG/ef20QyuAXz5Tl8jvfD6sH38IzUavoAU0gcj6z6oNRgFVSeVP6vcmnABvaAtm6cexLVoq4uaj&#10;GLAAGwD+Xe8rqLqv9v2MXX7585csscpSWymvnzdUUOk9cgkhT9d7gqV+lT/H5/LhhKENWGDKLssq&#10;q9IpzoEFoULbFVLUYKGlyII0ABxHDLRUWsBKeQvueyT7zOc84b0nt621g6sX2P4V81DEKTZr5ADr&#10;3qIR+Uw5VLYo0Arcz6xE4b96lCzysZUs+lcrU/KvVq18UWsAwD25QSb37+gjgFZi+dZy064nv1Xn&#10;DCmuwN22JAAsNQ4PKpOVTgLmJMudN8VHHqnLpTp+5KQkorzjUC/yZGIDcKvZJAtYswF4nfooc3Nl&#10;A7QiUxPFY1nXjO1vq8f1x8L2I18EyNG9sNTYZpYrUNoVI1/FMgELvMsotJahwMu4gdOGkQLIyrtS&#10;A7ygB/ilI3rZIiBfNLwzit3Tz7dcoGvABnAL/jUJA2wVqr8KeNdMGg7AwEtBlpsScuAtDi+5LgAr&#10;B/5FjbMstKbP9fw3IdhunIcsuABek9gfl9CDgqKjzRvU0Wb372AzyOunCsRubWwyef5ElHlcl6Y2&#10;gVRgEtsmdm9rU3t3tGmE2n+n9mprM3jfPM6TxrUuxZKvSBxsaybz++Fw1hIaNbaS10pZMnE46rG1&#10;LmWC5cydbBvnT7OcBdMtZ2GyZS9Itg1L5lnqpHFWu3xZa1qntjchaTSbFPjIvi32xd2L5LwP3EL/&#10;9OQh+e3XPpDh2dMvfF4sV06AkXrGzTiubnqNpX72DGAioPLhVUTQqrOG1NLbaCOYXLX9PHoP54y6&#10;TcYzfcT9oQOMyncFsVRY5w6fHQoSqW4AOLT5an8AOFxjcAECXfHad6o9BrRvVOEEmN9glb2ZCHgF&#10;XFDWWE0v+PI/R4DWAVX4OvEFAH/xap/nxA+wzt/csvtnDtrhzKV2PHO5HV25yHYtm2vp0xOtX/uW&#10;VqtiaauimTbKlXKAi376gRUrJBv9AWqsWuhPrLqaWaqWsf6U7vNG9qXEHmFrufFknzWmV0qrQfkC&#10;d7smlFtCHgzI6o21ZXGSbWbfJm7kMJWORiQlWi43u9o8c4F506xE24QKb5gx1jtIqLOCluvIg1Wx&#10;kz0Nq06+vXoC8I4n70SB14xDscb2Bea+tnJ0H8tAiVehwitH97d0wE3nOtPJj1dgoVcA3lJgXTay&#10;O0ACK+uLh3bCdnfBXndzqAPgPVFY1kd3R2F72coxfbHJnHMMBYUvB9jahIGWmTjE1k4aYpmTh9l6&#10;foscLPBGYHSA+X7eKyuqxPJnN0mJI4i19HbfOTiXWaO8HXkDAK+dNJDvN5D8HqegQoPCYz6FyeyB&#10;nW3uoG42b3B3mzu4m80C7pSB2H8KIW2bN7Snpagij/VFqgfQpPqAm8HvtDKRc5KyrJnM+fWf4WTW&#10;TFdbfKJXGK7FCWWlyB2FmU42UsDmLqDAXZxsm9NmWd6yObYnc4UtnjrB6lUqby0b1LUWRIWSRSx9&#10;8Ry7cfmE3b11zn7SaKOfvrLnP37ltczqmKEc9ym5sDprCASpcGguEoQRQFhndeRQk5F3xCgAsCtk&#10;PtSCKEDuVjlaCrLYLrv6qvLKAY7PowIjjlcKraVqweUE1MfZz+nXqPNGx3EOV3//bF2H10KjvN7F&#10;kfzWAwV2hRWMUk7ZaKlpyGcFbFDeV/Dmg1sgvvwiWGeFv1/wypbzeT9+e9Ou7cm1I2uX2JGsNDuf&#10;k8F6Gio6xgZ2am2tsGF1q5Xz4YPKfWWdSxYm9y2GChf6wCqW/MwqlfzEmlcva8M7Nbc52M+VqE7c&#10;eWMjN6rUd8uiyQ6tprLZ5hAn+eutwLx5gQb0a1TS5BCpGr6nboCh48IG77QAtMp7yX83CGLBixJn&#10;YZvXYlNXT0RFJgx2BV6LfV6rJz9wkwrktVjpVaOx1QogTgfmDG5kKWa+Eitvl51GWZdhnZcDc9qI&#10;LqhwF9Z7hhiF5R6D8hIqHFZFAK8ey2cBrpaCN1uVd5OHWE7SMOAbaTnqjYV93kJOq9k3Fd4/GoB3&#10;UmjtJtQe7ACrMgv7vEXOZSbfdQYqTgGVOWWwreI7pvOdMjQpvsY6y65TOKVx/UtHYq8pnNIomNIA&#10;dTEF05LhfWwxrmExsKdx3LLR4RjVCaziPKsoEASwlFdKu0YpyvSxIW1RF0zA3SBwcWS5qVMtdz4B&#10;wBvVgpA20/KWptjerOWWu3yRta5bk8K+jDWsWdVroK+eO2qfXzpuD+5d8tknZY812kigavnsB9QY&#10;Vf5BKqz8ku3qkujNPYSA8R5U7BPADqtDJ3AFWliP81oP1lXr7ArMusJroXmtrpsvAVgT5sW2t+B5&#10;YohDUMhIlf+u2me2cz3/QWHyd7/OkC+/YLuDq3NF1/aact1vBTGQfQ2wXwvSL9TkA8huoePcViC+&#10;AvfV+iuwX4VeB3gf3r8YYOa1zuN2nQLizOZVPq/xBt1o00bbKZQ4dcwQ69S0rjXThGVli1sJLLO6&#10;UJYtgZVmvRzrpQv91coV+9iqli5kLWtVsIQebWwBN8hqqaJqXF15wzN9ty6eEgGcbDvSZtj2tKm2&#10;Y+kMts/ERrP0mA7AHKtZOrCZ+QAno0YOcYIrb7YsNKqRSb67lhxt3WTAVj7MzZjFTZk1DuUdjwKP&#10;GwxU5KKuxgNsZaQ8DoHWleMBc7DSvVDcbh5p5LzLXJG7ecWWFFgAq4NGekIAeGUCdhmbvkp2nXNn&#10;YkOz9PkTh3AtQXk3YvM3kcPmUJip22MeCqyHtamGWb2s1BtL6rsbkGOA9VrtxFv0nOQU3ptMejCN&#10;81IorAHgVXqiI98ng++nnH4Fn79Mj2kFTnWZVM7vQLNcohp4IF8+WoUP4ekEhRfffTWF3WpcwhpV&#10;FFIYashkthxOMgWOrDuFbxijrWmIAJjwDjhpySjw9CiSbefqJbZjbYa1wj5XKVEcBa5ju7estzPH&#10;dvujevTkDw0VDJVRwBBVTikH9sonwRqHXhOuwMDr3SDV/gvo6oElSF6pZ1hXCERFDKw+Kw63w1Jd&#10;wHwFcHj/K8uu1zG8r+KlhxSYcwliP2e0TxDrc3Vd7NM1vxagCioboAvwBhAFbchfX4H8SwWO4f0l&#10;xDpHeF9ciaVQRZb6UD+8fcaOZy+2PYsnc4N2tnndmtuCAd18IvZ2DWta41pVrCYla8WyxbDMn1k5&#10;ojxWumxhYCYEcvUyRaxN3co2umtLSwMa1SCvV5vngmCbty6eFuBNmxZmg1w2A3hZXzrTtnEjbJel&#10;5ubYqpwYZdKY2lxUaOOssVholAj1VQ1uzgxVXEmNZClRDoARyNka7TR1uGUlDecmR43HcnOOU60t&#10;qgxca8b143U/hy2DWEms4uZfyc28Us09mnAAlVLOuxh4lwxBeQd3AV4BLAsNzJEqp4/ugYoDMlCs&#10;HNvHc21F5sRBrrrrJuua1IEj6oXFdfsEflLgFM1rHcFL+EAGwFVohJK/jlQ4H+CZchkUVJxb51XB&#10;tEojvMZT+OACVpDnq1nMlRhYFfHrJVjtV9v72nKcyHL+nxWJw/x3Up/pzKSRADzau7BqxFg2qr8u&#10;qnjMTZ1CITzVC9XceYCseoulyR55/G+5xM5VpFyZGdaselWrVLyYzZqSaBdOHrDrF49xL+u5W1HX&#10;SVTKK4EigEOvK01gF1RW4evA8ILjZE9juDXiR7bbYYqgLQhxwXXvnhl9lveW4rVXTgHcrwEOoXP+&#10;Z3h/GRHoPiY55Msv2O7DCvWduMaXKPRrscUNAP9nQBUOIPmsmoHCMTGcAUzBG9p5A7Dh/VqX9dYy&#10;xFe8/h6Av7x50idF28ONs2ZMV0sf0MGmY4W71qnkE9PpyXMNq1byoYNliwFssU+tfFFABt4KxQpj&#10;n4tatdJFrEODav7wssWU7ppBI277Vc4boKW0RnF3LZvF+nTbvYI/H4C3R2qsoYXbyIV9cnblzQAs&#10;1RK46vObo3ZQh1QAcwMCcNZEVRKNYDvWOQlgAXjtlNGoIbnc+GHc6KgVqpNOXrtkSGdbOLiTzenT&#10;2ub0am2zerSwWd1b2FzW5/ZubfP6tbNUvvvCwZ1R4O62hLxy8SBAHiqQ1bzUBYhVUdWNgq6bg5xO&#10;HrwKgARVJoqWjaIJ4PVundUPOrT9amikvo8qrrZHAGvAgg8jJMJopLB0Cz0XC52vwAA1fQQKTJ7P&#10;+b2SLlEAk8fjNNIpmJYn4CDGCFzVuPd1aF+to8g4DYUm1U9PHG4rJ47k9yP10GQFXqtPwYizUdv7&#10;Oq9AnOD57gZi4zzg1TRDai0gvdmUhktS2rMwydbzPbamz7X9G1Zb81qVrW6lMpazaqmdPxGmzdED&#10;BtTu+/03tx1YgasQXGEKnS8d0NhCe96rkArrdQS0rLQA1tzRMai/hDCC9+8FmqXY5ku2v+R9/5UC&#10;h1DBAJSCONofrHGAV9Zb4Mo2C3QBrO0xwK7iXKNPaifQYngDzAHeAKVUVcsAsABUO65ex8dLpWO7&#10;HCJs9zbfe1fs4T3y4fts0/uJx5SQX35+0vSwrl3cNKtGcpP2aWOzu7exHvWrWJdm9axj0wamZ/xW&#10;KiHlFbSfWcUSha1cEZbFilrlUsWsdoUS1rlRDZvYt4Olo4jrAXgjJfY2zei4dJbtXj4bYFNs1/KZ&#10;rGsJyMunA3MKcKfYdqyYOndsW0AJz/s2z6H058ZXeCcGLPl64BQYUiEpbRbgZnMjZqEm2ROkeiPI&#10;gYd554mlQ3tZat+ONr1bM5vWuZEldahvk9rVswltWXZoYFM6NbLJHRvaZJaTOjayKeyf3KGeb5/a&#10;pYmlKBXg/Qv7d7KFAzvZgsEdALmTLVP7Lkq8YkRXWz4KNQbgdMCRAivndvus3JecdeOMEbYJ+DZS&#10;COmxMXpcjDpv7AICjS7SeN4Y3F1LYpiDAstCb+X/UE20vn929L2l8oJ3VWI/wCV3J2J4l2PpXW0p&#10;sBzcCN6lqPGySKnVCWQlhZqcyWr9VokouwM80tvgsylwNqjikP9Ps4Bqql/N+LlpriqxyIcXADSO&#10;atMCoOZ75KrQBeCDuausb/umNqBba8vLWmG3rp62u7fP2f2754E4PEBeT+WPAY7juQB+IcUMEDu8&#10;xC9gjl5L6Z799NChE6yv7C/HFgiBq/Dc1dcpALT9FznwK4DdJv/7o2gf4dsCwD61bQRwqABTDs+x&#10;kQLrGvIHV/B5DnAcQYkFYLDBjzxYF5RS3weqmY6PF7iC+4JHWL9IznvJoX0kaFn/khw45MGC+rKP&#10;G35067QdWb2QPGy8rR7eyVb0bc8N3BaAq9nQzu2sb5vW1pr8pnG1yljlElatbAly3mJuoysWL4L6&#10;lrAGlUpb5wbVbeqALgAMWLJf2K3tqO3u9Dm2hz9Z4O5Jn2W70mfarhXJwBsUWYPNt0upiW3c1Ftm&#10;J9pmLPgmrFxO1IdYzUbedITKZk0e7M1F3ieYm3DNuEGoYR9bhOWd2bO1JXVsbEntGtuU9oTWOzcF&#10;5JaW3L21zehKUDjN7NnOZpEiqO12JrDO6t3GpnVvZpM6N7SJAD4B2JM6NbSUns1tbr82Nn9Ae9S4&#10;oy3HWq/AYq8A5KUo8nLstdQ9A/ut2u7MCQNs/ZTBqO8wh3eTcsk5fBcpKvDuJDXYDby7cBoCVuN/&#10;fUC/BvITezXuV10pUektc3Ah2O5czrMeC501mQKCWD2hPzk8dhh4lwGt4F3K5yuWYOuXjOlli7HM&#10;SwA5bYyUt58txi0sUqUceXwauf5SNZ0loN44h5UUfqsmDbfVqjEHYHWYkd3fRAq0Sa0Bgle10KrQ&#10;Us85wStrnarWgyTbtSrVDm1aaROH8bkpk+zUkZ124+oJu3HthH3z1S0fzKBKqxc/fekqFW54FI/l&#10;Tz+y/RmAsD0OwRpbaQdYKgogAvEFlvslSqwKLu3396iLJfuCFY7h5DMcOL1+BWKsquEYCgEPrknH&#10;5u8L74mbl/4WLX1dHT7Yp3O98ODYqCBxgF9Z51cRK6kUN1hnteeSJ3uNdLxfESy2elqFXFfrglaV&#10;V9E68fAe+1l+xbZvdf7bZ+3wmoXcXOMsc3Q3W4nqzO3TwQa1rGeD2rWwvq2w000bWfuGda12+VJW&#10;s0Jpq1qmOPnvx1YBK12tdHFrUq2c9WxWx5KHoEpSYG7Azcp3Ud09GfNszwqFQE6xncuBdwUQo8I7&#10;NfME+bEe9+nP+NWNy82T58o7GnhHWTbKoJzX894pqnTBRip3A+J0VGYu1ncqKqsujEldUdyuWOMe&#10;ANqrvc0A0mlAqpiq9lBiUvdWNlkB1FM4djrQJwPw1B4tWW/pIE/t0hiQ69nEdnVsetfGlgrEC4E4&#10;bWBHS8OGp2HHFUsBWXmxYhUgrcXOZk8aSP471O2zAN6EimoOLY0D3okNFcC7F4W5sfagvD5PFoWd&#10;nk+s6XQ0mF8WW01OMcBSdMG7BnhXAW/6WMBN6Am0atZSAI+3V/ckh1ftudqre9hc7wPe0ibgMhIp&#10;zCZ2amaJHZryupm3E0/s0cqm9e1k0/t19lFgSxPJj/mdvRIS5V/H58tNKSXSVLzr1a1TrQNqt08l&#10;N8Y17V413w4D8Lwpo2zZvGle+frsh7tY55sA+sDz3JcvvgS2r702WcMD1XFCvaBevvgWwLVPM0Sq&#10;H7QAjkCWbRaohOe1LDV7hyKM7dUwQkGu9QBwDKcqpbwGWYoqy8tS4AlwKW4AjlAPLz4vKG8M8K8j&#10;WOY4XgLx370w0LnkFDgP1/ECJ5EPsJYxmA5xZJmlvFJOAZ1vr6XKD2OwBXRo75W9dmDvn7cH94hI&#10;fR8RX929aN/cu2TfcP4HN8/Y0awlthf7ljmGG7F/B1vQr6ON69LCxvboaEM7tLYB7VpanzbNrD45&#10;Ts2yxV2BK5L/VixWyF83rlzaejWtZbOG97RMDZ3jBty2VHnubNubLnjJsYFYVlo2WpVYO5cpP9aU&#10;MAI4yQesexMLN83mWWO96WUdeaTnvWpTVTMRFlJtvSsAd3aftjYDi5yE7U1mOZNcNrlPO5tB4TOz&#10;b2eb2qujjWjXxHo1rG7tq5W1dpo6p2Ipa16puDWrUNSHDLZmvQ/7R6PYYzs05iZvYpO7NHUbndS5&#10;Mba6viW2qW3TAXp+v7a2kMJiEXmy1Fg5tfJi5ccxwKuxs5mJUuGhthEIBLBs8FZ12gBeAbwH9ZXa&#10;7lEs0ZxYU03zSmvmSn/YuNrKHWBUkBx4QzLpg5qRKBgE70rgXTGmhy0jD1+KjV+i3mIjetqCoT3I&#10;31knd5/dr713sxzSrLoNb1HbxmJvx3dpZWM6tSBa2qj2LWx4xxY+9ZFmT86xR4QAAP/0SURBVBnU&#10;upENaNmAbQDeq4PNVrdTnM0q1S8kj7VsYi05chbOSD3mcudpFBlWGte0a/V8cuAVtnbxLNuUucwe&#10;4fh+fHLHnnx/w36MOmu8fK78FxAAU3nsi5cPQz7L65+evcqFA7whR5ayeQcN3y6AgYT3/PT8ESAK&#10;2ADhq+aloOxaj2uVX0EZqfPfgzLLRns7MZ/vn+Pb4mMLhgqFUDDo3D4eWfBSCIXrC+/X99B1AHBs&#10;h1/lsr+2x48eaGJslmwLFVtBnb+8H+IVyOS9rroXAfiCA6zllyjwV8TXAPydCgJgPpmzwvanJdmG&#10;Cf1srSpuKLmn9GxjU/p1sTFd2tmIzq1tYLvm1q5uNWtYuazVq1TWqpUC5BJFrE65Etasalkb0LqB&#10;LRjb35uPNOpIlVX7UF9FUOC5vm3Xspm2RxAvFcCanA3FAV49ST+uuNLInewZGqygGmbZZfI/wM1Q&#10;hcyQrtje5sDVwJJ7tLA5gDyXAmdmv06WBLwjuFn7NK4NoMWtFi6heqGPrH6potaQQqcuhU6dksWs&#10;QZmSVrUQ+wp/YjVY1iW3b1mhuPUjj08A5vHY70kolix4Ypu6NqEN7qJrE0vt3dohXjywQ1BixdBQ&#10;uSUrLYgzEwcC8DDbMJUcGIDVnqvRRzvJ7ZX/7hbAS8I0OXuXAq/miuY32QvEuzSpHa5EE+Ft1u/A&#10;+9dPx32QOkh9VyrvVZMQBcYy8vClWPhF/B4LNLRycA/A7WITOjW34a1q22BiWPtGNqpzSx9R1Llh&#10;TWtVq5I1r17BmlaNokp5a1u7qj+AvXuzetarWX3r37yhDW5Jgdaxlc0eQMGUOAznM4ocmTRGFlvN&#10;enPUrDTN8hbPsB168uLmtZa3dqmdO7bbLp89bI+/uQ3E9+3n50D3jBtdqgnAsr/KG1+4ArMuoNmm&#10;zhwOhPapwkkgA6kDrNwWdQ6D6DmGY9WkEz+b1wEqAFmAVaosqLQeYM+3yhHE6qARaqnD67CPyAf5&#10;VeHg16pr8yXb5CK4ludeCIXP1vsAWLXGsr+hl1WovIqh1boiqrhyhY7XA7RfPbjuy4dRhZWDC6zB&#10;Ol9wBdZSubAs9Dey5uw/uSHDAd40ZZADvEz5JFBM69/FxnZpDchdbUSnVtjk+tjl8tawSjmrU760&#10;1dQ0NeVLchNUtjHdWtvicagPirPdnwI41/ahvvtWAm/6bHLhWZ4DC97dyn25UbdLbbDN6pmkpxPm&#10;8l71GV43DXCnAXCSaplRH+BVs81CwJnduxXgNkVlW1oKtna2hgf272xDWtX30TaauK7KZx8B7idW&#10;5ZOPrXYJLH6lClbts8+swgcfWc1CRVl+aOXef9/Kf/iBVfn0E6tW5FOr9Mn7VvnDd60tSj0SVRqn&#10;ea1b1wfeejauZU3Wa9tslH4BEC/u29bSUGK31MTSQZ08N15FLp45XrXRQx3gzeTxW/V7APAuAN6t&#10;eaM15xUA78Gh7F8x3fZp3mfVDyylcIsg3omt1pS1KgDWTVdzjzpu9PX25xWjsMpY98WDsL0DOvqA&#10;i1QK3ORebW0sijq0aW0b2rKODWnb0Po0b2Bta1Wz+mVLWg0KsRpali1ldcqWtQYVK1rdCmWsUZWy&#10;DnXLWpWtZY2K/l92rlfTejdtgFK3tGT++2Vj9TznqA86aY36rOvRNXmLk217Rqqd2L7ODm/PsSun&#10;D9ndG+dMUzs9fXzH1ffn54DmqqqbXQqsG15qpjz4FSQxKAJSUCnHfK7X6vL4UuN6sdOC5pksdzxK&#10;SQByXgc3dL7QeZQfe+1zfF7iha8LzF+GVPqF1BnV9s4Zst9eIOj4UFmWH/6a7RRIus7n+k6+Pbzv&#10;tVh5v/ziVTfJAGkA95VVvuqAhsooYFWeC4ih0upVPEBd1RPG817BG0W+nVZlGO/R4zIOYWm3qrQH&#10;3nRKddVQLkkY5HMnyXol9ulsXRrWsEaVuAHKF7fqpYta9RKFrGH5Eta5QTWb0LudpaE+G+aMtx0A&#10;vHvZHNtL3rt/5VxsNOCS9+5WaBLzJdNQXvLeBVOwi1N8qhhVmmzUyKUZw9wyhjbdIVH3wd5Yxa42&#10;b0A7S+5J3tqrhc3or2lrO1FwtPRZJuqXxs4X/9SqAW6Fjz600u++a6Xfe9cqffaJlXz/PSv85z9Z&#10;4T8pXrfP/vQHK/LWn63wm6y/8Qcr+d7b1kA3d6G/Wvn33rC6hT6w/vWrWULruja+dT1X4LEtq9vk&#10;9nVsDp+3sFcbWwTES0g3lgDyMpR46RAgJgddnTDAsiegwEmjbFMyFhobvI0cWPZ5pxQYx7Hb53mO&#10;4F2hCdv1lAV+Lwc5md9mCspNDqw2WQBehfpmqMZZlnlYZ1s4iDRHqY76NGOXZ/ZsZRPaN7RhgrdZ&#10;HRvcoq61rVaO36SY1SlRzBpXKMf/VsFqlStj9fT4m9KlrJ4exl66uNUpo0IYF+UQV7E2uKymGvuM&#10;WvdsVhcH1sam9u5ki0b1s1WT+F8AWE1NstBb1CkHgI/lZdmRHRvsyplD3FOahOKqPf4uWGh12FAF&#10;1s8+HY5UUir7VVBaVDW2n7G6ubUFjBccHyCSmmoAv5T0G/vxJ/WfplBAZUN3SR3zK4Cl3BFYek9o&#10;GtL6L+ENbcMR3DqP1rmG5xQQKlw8P9b1+esAtQMcvQ4WWucK0ANwPLoo2OM4D3aA3VKHfNitsltm&#10;vQ5WWXlunO/GoCrCPilxiC/uRvulzCi1umte3ZFlB7mptswg3yS3y8KqbpubBEzjbOGI3jYZiCf0&#10;7myDWjWyfuRKbepWQYVLc1OU4M8uRYld2Sb16+CT2Glydq9d1mNCMmZjoYGYXFixe/ksV1+fNlXW&#10;WZVW3Ni5sxNDe6mG3U1TO6qaTAZjGblxE/raYhQnFaWb3aeNTe/W3Kb2aE3B0t4r2hqVk+J+aLVK&#10;fGI1i31sJd/5s5X+yztWt2QJB/NTIH3/979xWEu+95aV/xTrjBpVLo4iY7ErF/3Eqhb+1BpwM/uc&#10;0lXKWPVP/2KV333detauAMANbDx2dFzrWpaICs/o2ByIW9t8nMACcu6FfcmJgXgJEKuzRwb5edYE&#10;cuCkBNs4fQy5LACnav6r0HTkcz4DryI8bzg8uOzgylQ7wLoeZbpbHV/UE0odK6YMttWR+i4GXjVp&#10;pQ5sS2Gm1KGt5/7jOzSyIU1r2uDmdawvS83jVZ3vVbmI4jMr//GHVuqD963QW29amb9+aBU++cBq&#10;FS9sjSqUtS6NG1pDPSaneBGrWbqENalS0ZpXLW/Na5T33nW9sNcJuK/pffl+an6iYBLAaiferI4c&#10;6SjwlmzbkZ1ux/ZvMY1Xf/r4lmlyRjUd/fjkIUr8CJDvkb+SD0egyjoL3qDKARx1hgg10VLsOBcW&#10;0MDqVlg5cHiqvwBVXuywAk8YqBBgEoixLf6vKqc8j+W4ePSSPtsBjrpOho4kus5Q4BSMAGu8PwrB&#10;zPI1NQ0JuBhgz2+lukDs21U5BbTepovqOtDsE5CCM0AbL8M2315gKYC/uKtcOKj0t7z/xr6N/tjL&#10;bZT4mcCyaeIwO4CCbpyVaEvH9KcExroO6W0z+nWzYe2aWod6Vaxjver80WUAuYR1a1rDAU5LHOST&#10;tXuem56C8qbYvgjefaiL1HcX1lGVNQpV1uS5dR7r3TjXTxvh7b3qELF2/EAfLLB8eA+3i7N7trRJ&#10;nRra2HZ1uVmrW/vKJax2ob9Y1U/eJd63Em//3gr9+V+sFko8HMUY0L41ML9jhd58w3sJVf7sU6tT&#10;vJg1r1DBKv31A7fNspbKh2sVL4rVLmpjenSxpGH9bWDbZtaoZCGr8eHb1qNyaRvXvK4ltqxrEwFk&#10;aptGNqtrc5vbszkAt0WJ29ui/u1tCTZ62bDufs3qD71u0gjboK6UKLBGF4V2Xz2dgZw3elyKP71Q&#10;j0JBxY7qUaGrU/21HpSmSfBUoGVN0tjmPrYM9V04BMXFhcwlZuIAZgDvxE5NbTgF2YAmtaxH/RrA&#10;W8Lz+4oUVIXffscKv4MTwZFULAywVata1WJFrU6pEgBexKrze0wYOtjmTp5oI3r3tA7AXJvfpL5m&#10;5aQga16jgrWrVRVFb2iJ5NLzNBc2KqzRYqqJVtdKPeT7xJZMO7kz107sA+BH1+yHH26jwLcA94H9&#10;9MPDED8+cDXWA71/QpFdgQXrC8EQAHZw1EzE8lV+yzKC0m0178vvQCFLy764k4V3xNB23uvqTHi7&#10;cHQ+WfPQ1BTOG+CPgNQ25ccsXVl/Ffmw5n92gW18D42ces1rmx3Y2DZHFVTKYQEywB2sc4iwXdDG&#10;yqqlYNU+h1XrqO0DoNXr+3eA+Q7nvsv7VRuNAt8+vJWbaLbtXTARgLvZ9pnj7OjKBUClsbYjbc6g&#10;HjZ9QBebSik8uG0ja1a1tDXjD26MnW5SvZT1bFnLpmK9M4BvG3mtrLIs817ZQz1tT8/vYaln6uox&#10;nTuwiNsXaqrUCZY3bywAj+azRjnAmoJmjXLeBHXS78FNSz7eq5X1q13ampf80OoVec9qfvaOVXz/&#10;z1b5Y5QSeD/5479a2Q/e8XbriQP72qLJE2xwh3ZW4p23rdjbb1uf1q2tRpFiVr9EKavx6ae87yNX&#10;oQYVcBEVy1rdMiWsAio1pmdXS0ueYlOHD7AxXTtYM81IWfR9PrusTWhbzyaixJNa1bPpnRuTiwNx&#10;rMKqncbOO8DkwWtRqnWThuMmRnhFlJqENCPlrkUzbA/phSqt9Hu4+uphZGv1hH09GnSRPw5F+bFq&#10;5NUDTaOQMsb2tqUju3lPMjWbzUF5U/q0sildGtoYXMHQZjWtT/2q1qZyGdKcWlazZGErhvuoUKiQ&#10;VQLUGmXKWP3KVa1T0+bY5QpY6gqobxmrSsrRu0NLS1+YYvNnTLD50yZYwsDeFMj1+W/5j7HV7etU&#10;t4HNAbhra5vZv4stHTfQspOx96kosJr/lqXY4Y0ZdvXoLvvu3jVA/cKe/njfAVYT0vOnX6LCqo3W&#10;o1MeobxfYYO/tCdP7/sE7v+uGl3ZU5TwJ/YJTuWwsWWNQdF2xU+RDXcrizKreUlD/ry3lILjNQFA&#10;yLtDd0ofhEDB4Ln1y1CT7OeIzl8wXN19/Zegxvv9WlSI5F+HzqPr+ioosJqBgvIGhQ01ygHWePmF&#10;2+RfKq1U9cHdX9plhfarE8eDCGaNz3xwixz71iUHWG3BD07vs2OZC20PNi9zRA/bN38qKjDL+x7n&#10;AnH6+KGWPKirJXRuZt0bVrXm1VHeCiWtZfXy1r5eRRvUroHNQinXcsPpkSm7URg9YS//KfZ6uh43&#10;rB7KJfu8c/FkAJ5oWzWZu56BNHMkn6Umo1BhtTpRHfV72UIs4+z+bW1aj6Y2pDFqUKmotahQ1JqX&#10;L2bN+Pz6JQqTs75J3vu+JQ3ua6tnz7S0KZNt1cxkAG5jlT79yGoUK2zNKleymoVD5VVF1KjCJx9a&#10;2Y/ft0rkvPXKlSQPLGalP3jL+rVpZmu4mdOSJ9vshGHWvbEmhCthrUt/aMOaVbLENjXdRk/t3MBS&#10;ejW1Ob1QpZ6tXYnVa0vjgleMUKeOfpZN/r5+KirMb7LJ+0BPMT3FcPciPQJFTxucjXWea4dXz7fj&#10;65bYSeJU9hJ/zq+eLaxaec3EsWbiAEuXfR7a2eaR884l553du43N7NHMJpGTJ7SuYQMbVbZO1Urb&#10;4NaNrQ9pTpmP3yFNKGxdmzex8p99bA1R3iolSpIyFLGWNWvinupZO8CsXvJTa1q7oi2aPdnS5kyy&#10;ZbOn2NxJY2zKkL64rGoUbiWtdfWK1qthXRutGTv6dLRFpFdrp2mwgwaq8F9SCB3dtNIuHd7uAL9A&#10;aZ9il2WZlfv+TVA+05SxD8MABtXgEs+w03o6v6B2cGIYIiDy1wnfF8HjYDu8UfMSESq01MFC0MY2&#10;vEDwHkH8UjXhPytewRfUWOuvAA0WO94ftheM+L1xqFfW858f2Wtuj7HG+bDKJkc5brDKca4rOM8B&#10;47kAqtQVVY0BjlXYQ5A73ADssHPMTSz6TQF8wSu3vrl8zI5S+mt4Wy42+Bi2SO2z64FKs0lkjBts&#10;qcN62tSeba1vw+rWhdK+BaW95mbW1K2jAHvOiJ7+RAUNG5RV3gu4AljwHtTjMKXIstCuwJMc4C16&#10;HjAAb5g1yjR0ziuv1NtofD+vdVaFzdx+rb3WeVKHujZStavN6tjQFnX9OpqR97YpU8j61a9sCR1b&#10;2PyxI2zlnBmWs3yRTRzSx2qgMJoDumZRTSFbzKp++pmVQpGLv/2GVfjr+6j3R1YFNa6uGTbff9OG&#10;d21rmYtn27JZk21+4igb3bmtDW5Uy/rULGPdKhexcS1q2pT2DSwJgGf2aGxzerawuT1aWSpWdnG/&#10;TuTCXVHhnj7MMJvfUSOSNIJKY5q3kTPuXDAdBQbgND0elBtf8GYtspM5S+00cTZnmZ1ZlwbEqd4v&#10;PHv6CFuV2NfVN3VgB59zek6f9qhvO58Ta0LHhjaiVU3rXqecDW3XxJ+m0LNJfSv81h+tec1qFEht&#10;rAJWukGVSlanYgWrWhLrXKK4Ndeg+6qVrY464dSoZAtnTrZlc5JsOQAvmjbeZgzrayM6t7IeTeta&#10;m2oVrFPNqtavcR2fIGDJmH62avII2ziHAph0YO+qVDsGwFeP7bRvAfjZY+W9d12Jf0KJX/xE3qsa&#10;55+A9mmw0noa4YsXwKvJ24FbNdIOaaSaylNfOGgCJMpRZXfZH+BUM5IC9WWpXFhP6g9tyCw5PvSU&#10;AkTWvbOFCo6/cU6v6PolwKEiTJ0xfglwDGvB5a/XFe4MOP9rcY+pAKtgCwoagx36MscgS4lZsi5l&#10;VXORQP4SiB+irLLNAvQhkN+/Q9wWxBwj0FHgL3n9JVA/Uh4M0GpK2oUibgSg42r+weppEjVZuOUJ&#10;/W0R6pLYoZENblbbejaoZm2w0K2rlrVeTWv6A8fmoNw5cxNtq57nk47SEvvSZ9rBDOV5yoNn2V51&#10;7iD3VTdCTSWTN1/NR+rzO9Y2ahhb1GFh9bi+liGAB3fEnmIXuzezJG7W8e0b2ThiTJt6NgjVGdSg&#10;iiW0qm+DG1e13nXK24i2DS1lJDfY3Km2ghtSHUzqlC5iTbDJNQoXsrrcvDVR5Food83iha1q4Y99&#10;wveqUmOs+PykcbZmEQAnT7LFE0dZUq9OQNLCJusRpXUq2KAaZWwabiO5cyNL6daUXJjv3aOl2+gF&#10;AniQRi/18JlA1o7vTzowBGcRFDgPhdueOg2AU/gdVFmFdV61ANVdamfWL7dzG1bY+Y3p/uzeE1mL&#10;vaBTJw7VQGuCAU1VO49cO4XcN0WdWJT/dmlMQVbJ+jSqbhO41pQRg6x7o9pW/J0/8R2LWjvUtk6x&#10;4lb+00+ssnJePQKndAm3z61qVMdOl7fGVSpa2ozJlpEyzVbwvZclj7fZowdYYs92FGCtbXi7lta3&#10;Eb938/o2sXsrW5yAAieNtM3zkryf+2E9THzLWrtxYq89/fKOPQfgZ49v24+P73lfZ0EbrDOwRk9b&#10;+InXevKC7LTgfab1yJY6cCx9RkqHT2B+73Y52OZIeYFNc2w5UBFIss8qBPS+AGIMX7DGfn5XVi1f&#10;gRgf+1+F9rtd9vdyrEDXPj5H+7UvLoB8NFIc+QADosDND3JXLR8oUOf7ApJjXZUBUgDLGn95R+tA&#10;Crxf3EZ97wC7jgXch7dZ3jxnD9n3iO1f37hop3JX2w712502xI6uIB9eOMM2Th9laycOtBWj+1kK&#10;9m0cud+AlrWtUz3sbG3NaljZaz0TOja1xeR+Goi/Mw2VzZgZAEZ1HWBCD6mWfVbvo52LNCKHEjxV&#10;My+qy+AYrHroMrhusgblq9lEk811tvkD29ls8r2k7k1sYucmXoiMbVfPEtvXB6ymYU4oFHl4kxoe&#10;Y9s1tkk92lnK8L42oE1jq6tHqZQtaTWLFCL3/RhL/ZnVKlnEARbI1YG46Bu/tx4t69uaxbOwkZNt&#10;6fSxtnTycEsZ1N2m9+5gSV1b2iQKh9ENq9iYxpU9953Vo7mpQ8nMni1tLlAt7N+ZPLiLz7UlgNUv&#10;Wh1QZKHVt1gA70ilAFuiCr3wCNCjqxf6E/TPAe35jSvs0uZVdmHTKjuRneY9s9SNMoPfYsmQrjYf&#10;6zyH/He2gs+bM6A937W+9afwStD19etqyWOG2MCubeyz9163CkU/sboVy1GIVcaJAG6pUlanXBmr&#10;w29Rt0xJa1ipnFUjV24P8Ku4rjXzpln6rAm2ZMpoSx7a05+5nNitrU3o0cnGdmlnE1hPHtDZ0vhu&#10;WTPGeFPhvpVz7Ej2Iju9bTUA77TnX9+2n75HfR/ftWdPyHmjXlaakeP5C9Q3AlhdKn8iP9bN/wwb&#10;rYqtGBZfAnuAGEX1fFY5cQBRAMcqrM4dglfwBLh+CV58Po9fWeJ4PX9/HAXO8Z8jNDE5wEQMb7zf&#10;AZYCF1Rfj4IAE1Jh5bL3CS2/ANYHtwUk9hrgvUKL99/XiJDbZwFXcF9yFRbMgviLW+E9UuNvyIfP&#10;bF5j2wTS1EEow2zs9BQfErdSo12G9bGZfTvyh7YA4FrkUOS+dctZ72Y1bVCLOvy5LWwFllEA71oq&#10;eNXum/wq/yUE824NI0xT5301qUywHfP09Ht1nOdzURuN4FETUhYqvHI8nztac011snmD2tusAa19&#10;JkY1I03vTj7WrYlN69rMJlN4TFL/3jYNsLh1bHTzWjayeW0bAZBqv+xSs5KVf/dNK/3OW1b+g/dR&#10;YJS4lGqdC1uVQh9ZMexmg/IlbEHSWFu1MBn7nGiLJw21OcN7Am97r+Wd3LEJkFIoAOug2qUBt5nN&#10;69fGJ1af5QC3AbAOrpKa8VIzd2iEknpkaTSRzwWNhd7F+femqVmN3HflfKwyN78A3pBuF3PTAXil&#10;XcxbbedyV3p+vBH41YFDQxo15FHgKg9Wd8m5AzrZ0GbVbWKP1v7A8vF819mjBnvuXhswS/3lHatf&#10;pjTftZTVL1vWapcubfWw0TVLlbTGlSpYvQqlrUKRj2zyiP64jmRLT5loy2eMs8WJwyyxextL7MJv&#10;3a+zTerZEeVt7+vz/JnJA32usn0r5tnhtYvsBLZfzwy+dQqAv/ncXgheVPinHx5Ellm5LjC/BOTn&#10;RD7AQZEFr0Iw5IcUTWCwLkWO4Q1tswHmn1Fgt8oA5U1A/yco/w/b49D+gqHriLfHvbm0TZVVqgnX&#10;ten64+MUWOgI2AIAC+h4XcsYcK+QIlx9ZacB8qHsc3RcHKrc8uOB+h4wy05r+YDlQ4ENwN+j6pd3&#10;5tgugMqZMtAOoZ56wPSGqcO8g/7SIT2wbh2wbE1tCAD3wrb1qF/BejepZkOVE+p5QEnDbIsGJqi5&#10;SHZ5hazzLG5EKbBezwBg7HXa5AAwFnrHvEQHePNcbvKU0bZh+nAKjeFcwxDLxIJq2hpZ6aXDu9ii&#10;we19zG6INtzMLW02N/UMbN0UFEgjjiZ31PDAhja2bT0b06qeTezQzCZ0ammtyhazcm+9biX+9Dsr&#10;9cYfrPSbf7Dif/qtlX3ndWtRqTSWcaitmj3dFk9JsLljBto0btbJ3VrZGL7rmOY1bHTTquS+9WxU&#10;w4rWq/ynNq1tfUtDjRYB7Xy++4K+7W3hgI7eM0oTAqSP6eNzc62bDMBeiYUCz+Y7zycHRoEP6OYH&#10;4BOZS7DPwTpf2bLaLkcAX8pbY8dWL+A9433gQpoqsPq0Bl4+a1Bnnwoohc8c3ry6jdIwSX6DMXqg&#10;+sAetnjCSBvTowMAv+mFVfNK5a1JhXLWhGXz6lU8/1XPtCqFP7MeLZoCLsqbkmTLyH3njh4MqBQW&#10;Q3tZeuJQm01BoecqeTPioB6ob4B3Z9pMO7p2iZ1an2HnN6+1izvW251Te+3FV7fsOQocA+zqq5wX&#10;gJ+T80qtgoUmUFm3zyiwgwAAgsEVjaWakPTam5IEqSD+L0JgxcfHwMVAxaFtBbf//3odb/PPLbA/&#10;jufqgEIO/fxluPYA76vjfgFwDGK8XlCZfbvnu4QUF2v8BfDeQ4FVseXNR4pYedl+v8B2rQvkB1Js&#10;7PT3HHN19wbbg63dOHWwHcECHwDGXE2mNr6f35gacjexSxMb0qIGOVFl69eoig0FksQe3DhAlYFd&#10;1OwaOwUwsU8AO8Qzsc8oDwDvXarRR5NtpwDGRmvs69ZUATwKgEe5CvskbupCOXGQ55Grx/axlUCc&#10;rgnmBqv7YHubP6Ctx4KBWu9gc/t39AqemT2be0+tySjzRKz2+Db1bayUGVs9vHkd61S5lLXAUrdC&#10;odoBdd/61dxuzxjYHSVrZ2M7N7cEctyE1vUsARUf2aCCDa5VygbVLGGDaxS3fpULW99KhW0mqrwE&#10;BVyIGi7kszV2OBV1nK/24GHdfJTUmnGDUeAREcDjbOtcjQOWhVaFXqodifJfV9/Nq+3atjV2fXum&#10;XduebVe3Zdtp9u1eOM0rsdIGd7T5fdr4hPHq+6w+4VM6kc7UK2eDGleyIc2q2fCWdW0Y33UU32Hq&#10;kJ7Wu2UDq/TpX6zGZx9ZjY8/sDrFC1mDssWtjrpUAm+3BvVsYeJYW5aEbZ44xlJHDbLZg3vbwhH9&#10;bOWE4bY8YYClDu1u84f3tkXkxKsm4ZDmTKQQJu9di/XH9l8k7bpE/ntxe5bdObnHXnx5wxU4WGh1&#10;4AihSitZaMHqI5IUAKDmpGcspWgKNRH5aCX2/42lao9DxVRQ24LgqvOHKp7iWmbZ6hi6gvD9GkS9&#10;9n7WBbbF2wu+X3AGQAPQYZ3l34AXN6HeZN4mzWfHx/0ngGNgtYwBFniC0CupAPSh57dSWu3TEkCx&#10;xt6s5PmzwC4AtfbzOgDMfuJ7jrm8e70Pdds4ZTDqO9UOUMqqH+/qcT1tXt/WltyrpY3vWN+Goki9&#10;G1S0QVhVPQIlqVdbm9W/k48n3QH0e5aT46nSCojVdHQQ67xPfX5R3/3kwLs1eH0x8AKwVHhbqip4&#10;1OFBT/FjqQnQvUNHGAO7mht49dhetmpUDyDu5gMIFnNDL1J3QvJjTcC+BFVSZ4oF/bCYFCazera2&#10;Se0betvtuJZ1fEDCVPLnKVjhiR2a28R25M7E2NYNHe5x5NGjWta00S1rWELL6jYe5Z2Cyk5pU8cm&#10;t6plSW3r+vok1qd2aGhzgGkBdllAzZMKA/N8PlfbpMAZCf3I4wPA6oyhbqJb5kqBVQeg32aeA3wy&#10;Kw2AM1Dftfb5jiwi265HcWHjStu7JNkyJw+0tGGcn/9AhdXCwV0pJHr4vNCjW1S1wQ3L2eBGFW1g&#10;/Uoe/etWsmGkEpMpkIa3amRt9FTFYuTDpAt1ivzVWlRUc1NTmzW4r6UQ0/t1sxmo7hzy/YzxGuQ/&#10;3BYN620LhnS3JZpuaOJQW5881rYvmOa9xY5mLrbTG1bYBQqdy7iGKxQ8l2Shj223519eRYFveyXW&#10;sx/uAa9qokNT0XPZZ7fNstCq9BHIrEtxufkd4FjVgFdAavkzrwWx1yTHEQHs0+5EkHuF138Fpofe&#10;98vtBSPu2vkL2Hn9CtxwfaF/NoXOc1l+vpeu/YXeHyB+LYa1oPLGivvryG/3jSJuRlJlVViP3xug&#10;1Xpsnx1kIP9Syk0+/O39K3ZxT46PlNGAhj2AfGD5XNPTAlaP68GNqqacZpYIEKO4OQY3rmYjWtWx&#10;KcA7ezD2emA3y5qRYDuw3XuWk+9GOe/BGODlALx0BoXCDNtHDrx7cSIQkwPLRgPwVlloQTx7tG3E&#10;Rkv5N04dYesoTLInaz5kzbfc21aNwdqN7GErRnS3peSF6r64BFVeNkRgY7OliriFOQA8izx5Frl5&#10;EnBOblfXRjWubAlNa9hEwBzboha2uHpYkgaMby3I67CsZROIySh3UpuGwNrIpmLJU8i95+JAVJEU&#10;BhB0cHjjELgKbdfk8Cv1YLOJg/kOyuvJ7zUiae4EV9Q9aWr/nZ+vwOc3ZthlLPONnevt1u4cu7lr&#10;PQHEqJpyZI1CWgLA+g80sUAq3zMViBdQcKk75Uwch8YwT+zUxPtujyMS2zeyCe2b2KROLQj1YGvF&#10;tuY2rm1TS9TjU7q2tSndFK1tmiY2UH6LC1kwuBfg9vJJ8TRZ3upJQylYVdhOtwMUykczF9op5byb&#10;VuESsuwKBc21ndmkX1l29eAme4rI/ATAP2kgwxMN5r+H+spCc6M/Dze5IP0JO+3dKgEnjBcOihxD&#10;LNgCMOE9Po8W272jBrB4M5L6Rz+PFDiKGECBHOetHhHkvv8/VVIJ0le14L5fnxlB6dcUhQZXeAWW&#10;1BdHoXHOujZt03GvxSr7a3ALbvOeVb4eIJXyeg7s6zHcUlkpMetA6ut3zqLEwKs8+NYZr8D6UrXR&#10;HKMhhVcPbrY9i6faxkkDbBv5qKbZ2ZE6wVYl9OTm7GBTu3BTtKvvueWgRlVdiWeo4mZ0f5tNaZ09&#10;c6znvruXA6wqrsh782ugV2Ch1TYMxHuXJtnuNG4KAN6uh1nPH48ykSPOHQ3EY2yTbDQA56LCGhi/&#10;fuogy+aaMjXTZEIfH7K3cnQvhziEJmIPk88tHtIFde7sIM0foKadjja7R2ufWWN8qxo2gUInqW0d&#10;G9u0so1pXNEmsi2B5WjgTmxV2ya2Idg/CYAnt21o08jvZ3Zu7PnnAvJPnXM+v4XmzlLocwS0emEt&#10;BChBrCaf9NG9UeCBfAfssybmm42CzdNjRKc6wAfS5+VXYF0EhmvAcIsU5s7eXGKD3aYwlRqreSkT&#10;FyKAFw+hkMB1aAL5hcO6h88bzOezfT6fO7tPe5uOfZ6GvZ9OPjytc0vy9mY2pQNwt2tC4dsYV9KM&#10;/5D1Nqx3Zl+35j6pwcze7X0o4mI9YmbMQJR4kE+moOl8t81PIg2a4x19Tm9YRs6bQY4uy58V3ALw&#10;XsE9XN630Z5w/yoH/un7O/ZjvgrLQj9yUP1mFwiCVTkxFjru2BHDq2WsePHrWGVjNfZmpJcanaR2&#10;4MhCs9T7BKl/htRS53JoCygrgMagO7Qa5yuA9ZkFYPzFNXAuQa2mo3D96nyi1yp8gnrrOAf41xAL&#10;xrgPs5qJ4tw37hoZHxMvv7grhQ0W+d6t88QFu+tL1UgH5b1/44x9cfOsPWCbKr++unfZrhzaAmTY&#10;ZlnYKQMBeKbtWjAJWHp7bqda37FYyRFY5+FEAkqWqhtpdB9LHdHTZ2/QYH31gd6foZs0WOj8Wujl&#10;mkaHHNABnhQBrGlVx9m2eQnkwnqKPUHhkZdMTqzJ0KcNsw3TZUUHWY5mfUzUFLH9fPoagazQpHUa&#10;IxtPAatB9ouHaC6rdp6fzu/bAQVtxk0NkJ0a2XQUdRKgTpI9FqyKlrzGaieh1KqsmsR3S0J9U7o0&#10;tXnk+Mo/vUDgnFJBARMrrmqepfoCapHcAAWKFFgAb5zK95g1zodK7kidZHsXKpVQG3AAWPnvJazo&#10;dfLe23s22v0DecSmfIClztvnTbCVpBBLhpIm4DgWyW3we2vyPdXOe/D/zO5JLt+1pU0FYKUKU4E4&#10;iVBT2wQ1vbUhr9foKr5booZJ8j1n9GxmM/h+c7n+JVLdhIG2ZmJ4PI0mU9g8J5GUJ9mOr1FzF3Z/&#10;E/n6llV2ZWvI2T/fmWk3dgHy7nV2kRTse+6/F8D77Ls79vzJfXv+NPR/FsDe40qgRrXPqsRym8q6&#10;wxEBJRAcLK0TbrFjgHl/UNvQlBQPKYyjoLo+Ay4/l0DUuYkY3FcB7AL4Z65HqqrPi4719Sh0Lerl&#10;pbxc66EAenWdWtd3yrfQMcj5AEcwh3ZeAFbllCtrUGFX4vw8OAB8D1ALAqxjZZe9+egm8TnwAvLd&#10;G2d9FoXLh7aimnNt55zxtn5SP/K0KbYPS7x+wjCfPmZadwBuV8eGN6tOvliHvLGBLRmlSo8ePiPE&#10;hpRxtlsD04FXJbZG1ghktf8K5P3Lkm0PeXDIgQF4kSw0AC8YT0Ex3rYt0JzJ42w7dnPLTNRYSjxd&#10;AA+1DeTDG8mxcyYN9vZVtROrck3TxQoW9RXOwF576JEnKPNyzSKJ3QyVTW2BsLXPQDmrWytL7tLc&#10;ZugRpijWdJbJ3PDJ5LbJAD6rSxObqQ4a6iKJbV6gfNfbeSkQgHeBVBdoXe2JRfw2glchJ7BiVC+f&#10;pVJtwJs0GgkVU1/oHakTbd/CGbZ/aWhCOr52sQMs+yz1Fbz39m92gO/tzwXiDXZ1a6b3Udd31mNf&#10;NN1tGoXmCn73pfzuC4eSG1NYzZet79MJp6HRWi1wS80Al3xfc4JpmiHSick4iUl8vyS+m15rNhO5&#10;CHU80YPdNOHdqsQhPltlVtIIrHMC/9NU/y9PZi0mJ1feq1ryDK5rFYUOAO8C4N3k7ruz7SIFzjfX&#10;TgLwbXv++K536HiuydvVFvxMebA6dHwZ+kcT3pkjuvG9FjqCQSHFjNUvVk8BGiuxKzChmSrztws8&#10;3pOvrnFE2zwX1nl1zmibfxbbVSnloBZ43y8A5j16YuLfngc7r4nqQ0Uc18i1xzB7O3BB9Y2Xmt1P&#10;iurtvKjoI2BVhw2vfRbIgClY7948B6xnPM8VwHrtEGu/V3ZxPuD9QvBeO4MSn3ZVvgfElwD4yNpF&#10;dnDxNEAZYHlzRtrBtGTbomfjJPYjTyKP6lDPAR7ZMijwCuDRc4cWY181Yfn+FSlegaUhcT6EEBt+&#10;QBYaZT6AhdaQxb0+D9Rkr8SSCu8C4h3AK4BVobVVo3dmjfbYPBMrPSPkxLlJal7Sw8I0gfpAD4Ec&#10;5mVWRVcft9hr1YSDKq/mujJ0sw8FZtQrDeu7uD/Rp50t6g3Q6gLZvaXN60ZovWcrm9ujuaX2amnz&#10;HVwdj3XlPWkDef+Azl4YLB3UxZYO0dMH9ZwlTRDXAyvb2WGW+vo0s6hvDte7GYC3oMAaWSSA9y4g&#10;l1wWAZy5xM6qJhcLLYADvII4l6UA3ug29Rw5p+YIU8G0jAIiA3hXJvTzYZbL1FttZHfUuZst6d/V&#10;FpHLpnLdc3u184Jqhuyx5ghDmWd3b41Kt/WnLaaq5nwA32Mo32G0CsH+PgWvwM2ZrgIH5XV4U7hO&#10;nALXcGkTubpXWgne1eTsALxnrd3ck0msIw9eZ98B8M8O8D178Zjcl9BIJIf2RylxNEcW8QIAflQf&#10;aQDw2mkgiOESDIL3J+WnwKRtDukLQAQk1VILpFiVPVh3cKP3B4Vlv4LXBQuA/PeottuPCwVIXKDE&#10;5xCgAtjPw7oGRLzUft6n4ZDPKJx+fC74IwXWEL84gi0O6vsF+a4gdvsMxOoG6W24URPSfXLZL25f&#10;Zl0dPHgv+x8A5n2HV2oM3LLQssxY5/ufY6FdgU/bbVT45rVTduv8ITuWs9zU/rt5uqZwHWj7F0/x&#10;qVBzpo/wwQVTUeHRbWrasOZVgLiGTy6XDkCaunTL3ImobqiBPrAq1favRIFXhmakwyjz4aUzAXi6&#10;z/yxd/FE2wPAuxeqPVgTvqFQ8zRvMjmX5pAC4jxCdnrzTNSAz980dYTlTh3uarx+8mAUTtO4KkLP&#10;raDIfS2TGzt7TF/LAubV3PQZI3v6VLAZFDIrsJ/pg7rZMvUo0vBHwYmyamD+Ym7qhRoayPZF/dr7&#10;QH3NtJE2iGOl5CjdUinscAAahYXnptcE8ctIIfyZw4CkMbs+ybsmNgCGvOTwNAb9NjsXUHgtTgbg&#10;FDuSkWonM9MAOMMu5K4uAPAm++LgFpZb7e6+zXZz1wavoT6wdBbnHGTp6uWVoPxa81AP4rMG+Pjj&#10;FXzPUKlHQUIs4vupZ5hgntdH0GL/UWnP1/V9+B30UDZ/BOpYFYSaNJ6UZTq//ZwJ/DfAS6F7fG0q&#10;1hmnkLvcLm1BeYH38x1AuwPXsGut3d6bbXf2ZFHYZNlVrPTDs/vtb9/echv9Auv8TMMH1ZlD/Z2j&#10;AQ2aWVLdKlUrrTzYm2MEOFC4mnkAhGCSMv4cjvNaaNU+A5LDCVhe2cVxgk01za6UAKpjHHyBJ7Ad&#10;wqC4Cu8GybEqSAS2ANf2uDDRZysvfqncWLXnynn1Hu+EEq4vbr/Ofw/L16SqGub38E7c5qucViE7&#10;HV4LYjX9fKFmoGi/Awy8925dCus3scpSWgEMtIL3Hmp8/xb2+ibKK4BvAPD103aPuHPttH11/Yyd&#10;25Llarlz7jjLntgf9Rjl/Za3az7g6aNt2ageltStsSW2r+MzNmYArgBejupsotQ+iAU/sFKR6suD&#10;K7HTK5IBONkOAfA+AD6wdCoQkw8K4oXqE00uPD/RdqUSyhX57O2AvFVWejZqDMSy1HkzRlmeJopD&#10;2TZq4nTUOGfKMGDWXMyD8q11JvlxNgqlWKs8GZVcyQ2+EpsvRV45rIel6wYe1NVWDGYJnOmoavrA&#10;LrY8ihV6jaKuwIa7gmMzNQeVKqdWccOvHid4BroSqtOGQjZek85p7mb1wMqdNorfDzVDfbdqPizs&#10;854lM0klZgaA174C+MbOHADeBLS5ALzVHhzabvdQY9no69vX2emsNFR4HNZcbqMP33Ug/89wnJHa&#10;6YdSmAz0/2LFaD02FUs8DGcwpAdAdwVo7D2Fj6z+kqGagI/fA9VdlcDvNX4Q59HjT0fZpmR+89lK&#10;a6aY+qzrvzuRvdDObCD3zUWBt2bYNZT38+1r7dbOtXZX4O7O9LhFXAHsO8d32IuvrttPghjF1Ywc&#10;T4FYE9cJYMUzIHZQgfKZd/DQerCkAQjZbQEkgB96fqrKIldMYCtobdUOHOe9DjjH/B2VdrUl1F/a&#10;hxHqvQCYX7EluLWN8JkwCe+bzT7FM0Grz1ZNOdfnhYn6c+u6tO7XHwoOLRXqz/2awAyDEX4JsL8G&#10;3DgnDvkuAN5FTRWosnJd2WW31azfF7Cy0LGN1j4Avvf5KbuL4t4D2HtaAvPtq6fsa4C+ti+PnBXo&#10;lk+zDdM0r9NQ/tSxgDYNqCZ5U4hs24JB7W1Or+a2aGB7W47qrEIRlOep+9+hVfPs0Mp5njsd0rk0&#10;oGH5DMCdEQBGgfenTSa/JsfWLIyLNE/yBNutx4sAsXJgB1gRqfEW7LQg3pbMEjXerAnjpMaCWAMG&#10;pgwBGqkIIHOTr9PcXBq3KjVEkTO5uVejmmvI9VZLxVBkgZyhAerEKo0gYrlS4ZB3s5XDWeq4Ecqr&#10;UV3ya5/AXXniBD22ZaDb5dWyzBQa6nSSybb15L4+IyXqqzmu9ZC27T4XVrKPBd6/VAo8306sUS+s&#10;5W6hVYl1d19Q30dHd9jDQ1t4vdHu7F1PnrnO+0gf5vfMpRDLJnVYN4nvO3mEhyYOyJoQPVbVCxXs&#10;8Bg9NkZPZAx1AsspeGX3Bbmcg+bS1phlwbtxqlwOzkcT782fZJruSF1gj0p9c5bYeeC9LPUl7/2c&#10;vPcm8N5Bfe8I3nyIUWBVaHHdL7/+3J5/h43+4b63Az/7AUijPFiDG7R8+iPW2iF4pV4OQrRNque1&#10;1KpcEiiyugCoZiSfbcPzV0H4ClzZYcH6788FLKHjHV5UGMWU4gpeP58gJvQ+HecWP9oeX4vU/4UP&#10;eaTA0XsVABxDGx/rkxNwXeqUAsBRJZVsMyCGNl5BrUorhZRY21gXwKqw8g4ZAI1tVj6rZiHZZy0F&#10;sGBWd0nlufewzHcB+M51wAXY26ivLPQNQL5z9aRdP7HHDmUv4Q+cYduwtDlJgmOoK4kGpGuIYdY0&#10;2enelOgdbWYPTZreGAXq7eOGHeDV6qSQivLO9qaoQ8tn2QHNQKE5oMiBZaH3p02xA0tYLppC4QDA&#10;C/R0Pk29qkqsUJG1fe4YlgIYECKAQ6DEySNtM9chWy2Qc6dqFsgwEGLdpEG2cRJgTxhsOVjZ9erS&#10;iGoqsrh5pdDKkZUrrwboVSOVL2OJWVeNu7puKlTDvYY8eg37NL43a0J/gBlm2ZOGA7CmudEzl7Cy&#10;LLNVacW2dROHoLxc28xxtjkFeOeouyguY4Gmi1U3ymTUbXYE8CIUeDkKnAHAWd6EJIC/PLINBcZO&#10;HwTgfWoXXofyrfXBDvvSZlju9FEUVnw//pvQ6QVHQuh1eLjbUK5JT2hEYSlwVLjo+vUgNlWuaaYT&#10;PYRN8AvePJRXz2zyHJ3/4yCfcZSC9/TaBXZu3RK7tHG5XdtCIbMVp7B9ld0m91U4xAAsJZYCX9+d&#10;bVdxEM8eXLGfn9zzPFgzU2ogf6iFRqXUpMSN/uOzSIVRtZATaxmvA8ozVNs7S8gOC7AAWnhKgiqp&#10;Qvi0PDGsEcBS27hZSjXKBZeq1Y6ttey2g6/jI4AdXEGpawNgTYerwkTqKhutgiQGPD5W51HnFAdY&#10;oD4ifAoc4HU1Vc2y2+QAsBQ6HrhwHygdVtQ1gMt7XWnP2x3AvK/a5hvAex2VJve9dwP1vX7SIb6L&#10;8t6R+hI3rp20G5eO2YUju21f9jKfCkfzFQucDdwYyjs14bog1thWzc2syit1Z9REb2piUY8jDRs8&#10;DLyaGkYwH02fa4eXpwAxCryc/BeIZaEPcm4BvA94NQvInoUTbTvwbkN1t0cWevvc0Q7xNhyA58XY&#10;aW9ikqXWEpDV1JQ3XTCHiq4crlOKLIA9gCpX81OhmuvHAZhg5ibO4oZ2ZSYE8lqWqxV6WFl+CPLe&#10;HIuaA6YXZuS1mvJnHWqv/Dub/DsbNV7H+Teyz+GdQf6ePC7YUeDdPR94AXinphrS+FkAPqRmpFXz&#10;yS9ROMBUbbPy4Lv7NgDtert3kJz4gBR4I4q3jrwz0yuQNOB/F4WonniYN5PvPmskyslvMUvt56Md&#10;yJwp/A64gPV6ThOgrkscSgHDOr/DejUPybFQ2Mni56G8WwWvt1FTqALvYQrcE6Q/ZzIX2oWcpXYp&#10;d4V9vmWl3ST/vQnAits7VjvEN2OQd2V6TfRlLP+z+5fs58d37YUA1tjg/D7RstDc/IRUVzb1mbZ5&#10;Ty2F2ou1FMhsl40VGOwXwF5xxGvB6tARGoMbtkUgKlgXoAFcQSs1DUC7FVbOrWMUei/Qh+GOHBOB&#10;6X2ecQAvNZZZ18E2dfl8xvXpml6BG8Esa/1M7cCqeQZWKaxs8xe3pbiXATjUNEuNvfIKgB3YW6g0&#10;cV/5bKS0D7DJAtprpj/HRl9n/fNQ06y4jfreRnEV9z4P226ivjcvHrNTe/Ns95rFdoQ/7wC52j7N&#10;jggkm8nptiVLERNtL3Z684yx3llfKjWvbyubhZ3Wc4v2L5vlj2k5DMCHAfhwBPDh5eTAqLqU+KBD&#10;PM0OYJ8PkAPvB+I95Nm79FQ+VF8A+3LeGJaALDUmdKN6e7HaioE5j/w8T7lxMkuuURVdUiJvclIO&#10;KivLDbtJNhG7uB7buB5lEsTZqJPs9TrZbSJ7HAoL1GE7gGsb+fR6cs0c4FWvMJ1/g2y7PoPUQkDL&#10;wm+Yor7bavJS01eCq+8W1Hc71nkn8Cr05AVNVKc21T1L5Eg0FlgVRAFgVVSpF9ZdFPfegRyUWJVa&#10;AjoCGIW+tj3Tzm/K8Lmz9iyZ4XZXHW38weDzJniBkYdT8ke6cK2q8NvIdW2cMprfAriTRnkBs1Ep&#10;CA7GC0bczk7eK3j3UbgcWj7bjuKgTqC+Z9YvsXMbl9qFTShw3gq7iY2+FUF8a8cquxMp8V3U946a&#10;knZm2aVd6wH4sgP87Pu7kQKjtk8DwAFiVQBF1lm22qENEefJanqSOvvIJcJrngUY7w2PaSEAyTtg&#10;CE7WfSk4AUr7BLQgi0M2Wrm2PlvHO+xsDwHc2s45YousAkTqqxz4R0BVeMEThX9OdD59nr7nawVn&#10;lfxSlVkC+JaUOISg9HzXrfMr5fW2XV8K5NDLKjQXAfE1wXvR7vD6FsDeIvdVyD4rD9Y8vpfPH7Vr&#10;54761KBHN6+xo5T06tSxd1GSbeWm3MSNsIkbd/vcRHLXGeSs04IacZOko1apA9vZSqyaaliPZVIA&#10;rJ7vCnxY40UVGYC9AoiXBSu9X5Za/a0XTsFGo8TAvBeYd3FD7iQPVuyIrLQqtXYArhR5h2z1bEBW&#10;5RaqsxXbrtis/sauxIRgU0WXbDWA5RIbgTiXPDEXtczBPSikxOvV3MP6es2eoQDu9W6Fsd8UAN58&#10;xQ2/SYUYYOjmz+VzPNjn9lUdTrgGqa5ssyrzlPdKKfcsmo7qTvPJ7PR6b5qGEyaTXsxxgE9F7asa&#10;hXQDQO+gYPdQ4fuCl/xXoa6Vn++QCmfbtW2Zdm7DMn+apH7r8EQHzr9Av91kHJI+W81AKkhwKFzn&#10;FgqWPApfqfZmpSL67YBX7f36vfVc4n2L1fc92Y4snxOcAdd1HvW9yGddEcCbl9vneemuwrcKqPBd&#10;8mGvxFJ7MAXNpe3r7CnC8zeNRpICqyaaG1sP8xa8ek6wlq54AiYCNkR4/ZNsNsC/AFa31MDrba4c&#10;/1IhxXQrCzSujkAH0P7kBEL2XEDG4HrllNZ1Lt7nwX6HVLY4UuRYTQtaZJ3LCxoBLGgd4gfk8LL4&#10;rHO9P/6oggaQuf7XNB+0d9hwJcYuqzYaG62aZcEb8mJBfNbuYondYkeW2SH25RmAJdf1PFeVVsEq&#10;32H9lnJeRbRN6nz76lm7ePqoXT59xHZsWGMn926yXWsX2n7ls3r8p0+uBiAo3lbWd/Jn61Eoeszn&#10;RrbrAWSrE/Xkuz6m5/8IYNnoGGB1RDicPjMAHOXCrsRLp9shlMkBRukFsEIPu/YHXgti4N05bzwh&#10;ZUaR5whgLbF+s0J+7CDPGB2Ca9kCxFsEMTmyAwjMueSumyYRWMqNWEvFBiCNYyOwaqmOIqrhVnjT&#10;lfJtbnpXekIgy6r6fM/xPq5DlVVbgTePpZ7xpGc97SHn3Q20uzRCKwJYyrlPzWkryINXzrPTFJTn&#10;Nyy3S5uwqduxpdhQQSuA76HGd/fm2K092XZDFhVYPt+p0T/L7fT6xaa5sw6p08yKWZ4bq91Wz1nS&#10;9LVb9XRDORd14VT9BbGVFGjLnATSFOW7ibabnFdzoOmBagcpCA5yXUcB+DQO6lwWue/6NLsCxNdz&#10;ARiIBbAU+BbXeQt4BfJtXt+QncZGC+DLO9bbE+7Vl98D73d3fVrZp7LQUuCn3PCA7Ir8o5Zhkjut&#10;+5jhX8HsUEbAhQEQMfRaRkqKAksZdYwqvX7yph/VKKsmGRilrAUi/5wCNYJUka+62s75fF3n13XJ&#10;wqvg8M8VzII65PCCVuG17Jz7tS+jWTU0aV3c11nT43gnDbXjoqyqtPLaZAWv1UykCinPdwk1EYUc&#10;V5VV5LvAfOfzOO/VEnjVdETcv37Obl46ZRdPHbTj+7fZ4V25dvrQdps/ZZQtJWc8B4y7+ZM3cKP6&#10;DaESO5rPeS3QaraOXHI+9V/OmjKIkn8s6jsvgleVWSz9JptphyOADwCwbPRhAYw6HUSJ90uBgXgf&#10;VnovarKXz9yjftIOLzE3hFRZ8OrG3CZ4vYJLTU0ooFdwKf8MubHURxCrkmszeeFmQN6Etc4PoPWQ&#10;3SYErWyn3u/NVnxnTcqeh5ppXZ8jFd6k5iyN743aqmVbt83Bxs5RHh8q+gSqQoMXBK8qscKUsqoH&#10;0AAPVfDNteNr5ttZrOpFILlKnnl791qgXWdfHAgA38NC396zHjiyiEy7um01+fJqu7gpHYjT7Hjm&#10;fDu2moJW3VaXq4ZbFl2fOZnCNPr99GA1ChalP0pPtrHNARa8SmHUYYP3HULRj66Ya6fWLLSzWYvs&#10;Avb+Ys4Su7whza5vXuFxAxt9cytuwQNLrSUA39yh0VQoMAD/gOi8BN4fv7vjCuzx5AHwYj0BOQbY&#10;24QjgAVtrMhaulKzLtBiFZWVDZVcyneDCktBn7rVBS41S8nuApys9w+c90fOJZC1VAhKP18EahwF&#10;wY0VV5Za5/LmLQBVe7YUVxVa6oDyo86P+gpgFQxyFl6JpfBZNSIl1oB92ebQfKTc95w9lFVm293b&#10;wArIobKK/eS698l7ldvKTt/5/LTdunGSZai0iuP2NezzDTUfnbDPLx61Cyf22dG9m+3C8V12guW0&#10;Ef2tY/Uy3uRxEjXdg+Lqz97BzaDeWYJMOeKqhN6WOQnrqXxQ/Za58Q9loLorUeAI4KOKlSl2JB2L&#10;pk4dahdWAPDhNGBOm4adTnKIpcYHif0OMUrMjbaHQmO38jQ9IAyIVUu9A/u3HYh2EIJZD8MWTJuB&#10;TCALNG83lrUG4jwPIAZQV2SWofY6hMNOCPwtUlTOs0WFA4XFZsIhJrY4sFLc8f7khPDcI65rDvnu&#10;PNRP+a7g1W8kgIFZT6AQvApBLQt9QPUC/E7HKOxOZS1EhZc6wKoUurs3CwXOyVfhW3tygDc7stBZ&#10;HJdpl/MEcYadBa4TWQv8N3anE3VZ1bzSeygYVbewR/YaZ6Rc1y0zYMs2B8ej1gAcEbm5AFZTlQqV&#10;U5kL7Uz2Imz0Yru4cYld3bTMlfjzvAhgQM4PAL6xA4cAwBe3rXMF/hkFfiYVBt4fsNOaXseh1Y2f&#10;P1PHK8UVmDHMviwAk+BV/vpztNSoJqmwvwdgBW3cMUSwPsN6P//pG3uqz+Jcvo2IFTdWW1d1WemX&#10;ejZTADEGU+oeQx8KgK/safxax0WFhJa+HsVrqsDyJiNBGrcD30ddBS/xUNuJL2+rXRcAb6Gy6piB&#10;Aqu2+QsU9T55rV7fAWJZ5ZuCmG13rp31uHtdccZuXDlOnLTrF08A7kE7ujvPLgHy9ux0G92vs9Ur&#10;+7EldGtmx9cu8pJ5D/ZsCwDJqm3DSq+frB48fWzlOHXt6+VtsBuwsHvTZmLvFgYF5gbVzaUc2BU4&#10;UuHDCvLhw0uVCydxA6lWeiqKTFBYHFSNKApxQMMaufkOaCDAXFXaaPhhAHkn8O5OGWe7VIsqkAFL&#10;7cSqbNsmO816DLEr8ozhtmVGsNYC1rdHKu0VYVJwqTkFgtyGasS1FLjKKfO0joIJ3DzUbAu/gauc&#10;5nueC7ipqqwKllkA71kMRHod2Wepr0IWWgBrsgP9NjHAV4BD7ay3dmUBcbbd27/O7u7LttsAfWtP&#10;lt0k19Tggevb1/pAgqtb19hFVPHU+kV2wpWY3zojBTXm/BpEouA69nuhwTUpTeE33eeqq3oH/ea4&#10;IGA/CMAHKaxV6XgagM+hwOe5rgvrFtmVDQC8cald27jMPufzBLDs9A2u9xaO4BbXdNMdAgq8bb09&#10;vnXBfo5yYLfQRJjYXWODBa+CG/+JgAWIp+piKQAiWy31AzDlnMpB46Ym2deftY59lgpL9dQkJdus&#10;9lrlpnrPT8D7gnim/FXNVdqmgoL3yv6qo4gXDnyOw8k+1YbHdvg55/cZQ/RagEp5BajvA2Rdu7YT&#10;P7BPS73vBwqm1x6R9z4k1w1zWKGmKO49DUyI1n0ML/A+JJ91G30TJfXmoXNACbyfXwiAxkrrlVVS&#10;3ACw10qj1DcunbBr54/69usXjtu54/vt4M5cu3Ryv21eu8x6tG5srWpXtIqfvmUpI3rbmXUrbAeA&#10;6UHVm8mjcmdhmQFYee+S4V28PXjhoPY++8SOxajrqgWuwkdWcVORBx+NAQbcI8vZL4CxbYelRtxM&#10;Di52+rDsHKpwiNBSsR+A9wPyfiDeoyfcS0VQ5l1Ywd2qiAFg5Xk7ohC4AnlrBK9HbKsja61Kr/i1&#10;wFUerSazrbPVdEVBwHfcLrXn+8axg8+T/VSdwDbtQ9F2cG07yHl3LQBQPSs3glQhaJUL71gQ6gw0&#10;y6RUeb9gUddSADu6MgIYpfPKojxUWLmwlHhPpqvxnb3qMKFBA+SZyoVRO7ULX9261i5tzrBzwH8a&#10;0E6jmicE8UqUGMdzWDBrTDbWWp/nNhlYDwHtYa7jkNvmmXaEAkXdXI9g64/xf53k/zoPxBdR4AsU&#10;Dlew+NdysNFqD84FYsC9joUXwDfdPmsmkTV2DYdwaUeOA/w31T7rqfzejAS43OgB0qC4yol/BOof&#10;3VYDlnJkYA4VWVLToMLe7AOAAtFriwEoVmu3075fEFEo8PqZbPUzFPVH1lU4CDyOddvMUpALYCm7&#10;Kyew/ohi+zJSXtVQP+V6FQ42S7++qCJOFWfqiKIQ3OE7hOOw0JdDO68qp2SbgdYhjiLuChmaigLE&#10;XoGFhRacglgA3wHau2rzRX1ddQFVtlr7BO/lM4d9efPySbsAtId2b7JD5L9H92yyDasWW//2Laxx&#10;xdJW8v03rHGFonZkzRK3xlu4kdV8sxE1W5c01B88tmSEnozf2Ca2r+FP0N+ufrQZgleD1udyU2AV&#10;V3KzqiILeF+FXs/iRgpK/AsrrSU3fMiN9UxdWb6Jtg+QFXvUa0vdLwFpF3Z2x2wgQ4W3qWJLFpdc&#10;eJvy4QjgrawrvCOI4NZxWGS1L3tOLcWdN862zguvd3oNuLp1Rjk4oQJjpyrxKDx28tmqD9BjQLcr&#10;v5XSRvFLgKfbDpaq+NvF95MSyq564cV3Vw39KSzw2ewFdgU4rqoyS7klYKh99R6qK4gFsBRYQ/c0&#10;c4fgDXNorbILgKU8+izAqVb7+JoFqHGkyB6qj1Cl2RxSmGCzD2taHD7/qFwAcQz7fYz/9/gaLD3H&#10;n+V/O5e5wM4D8GUBTL59TTafa7zGNV7PBWAKD13r59joqxQ8VzUmGICfkgP//ARoZZ3dLhOurrrZ&#10;Q04cVFjB9hgMXvvUO1JN1l05gVhq6dZXwAowCgDPlzlnKBQAifUfXTmBlwLgJ6AUmFJLB9Hh1flC&#10;eO0yxz17ptrjoLgOtQqDaN9TrkkKWxBgb7N+pko5jbRiSWrwHIBDAYSFDoPy1WTEUmoLxOqwoQno&#10;BO994BW0stjKcTU4wWuaXYFlkSNQUV9VXKnHlfLd21ex0pdPobbH7Pr5Yw7u7aunfXn22B47CLzn&#10;j++xTVnLbO2SOdavbTN/tEa5T/9iH/3hn2zqwO52bv1ylGhCyAPdVo63/ekptm3BeEtP6GazejUm&#10;Hx7ATYtiLpcKhBz4ODfE8dWz7cQqbpJ0blqHN9xAh4BYKnCQvM3bhr2nFuAKXoXWCVVwqceWcu99&#10;qnxR5w/lcgC1m7xcwCkKgrxDlloga53tWqriS/vVhOIVY/lgoq6pALuA82lb1MQiYF3towgA87nz&#10;JwKxeliRW0aVUwXhDa/1DOAZDreeA7XXAZ5m+4BY6neQ7++jfQQMAF9Eha9uXmY3tq0s0NuJwD4r&#10;NHjg5u4slE72ebUDrFksL5Cbnkchz60jb0XNz2B/T2cqFtsp0p+TaxfaSQqJEwB5cu18O4m6nlid&#10;yv8xz44rDwdqddzQ69PsP7M2FQUmOJfOeWn9YrueA7wCGButGmkp8OdAfB2Ir7Eu56AZOq7u2IAC&#10;X7SXGoVUAGApcAxtmNhdN7zA1XYBLXstKx1ea7tUVUAJYu8JBWBSZ4EShxcAWkYwCliptdpnHUrf&#10;TqDGbnt1fs7jMEf7gxIHgGN1jve5RXaAdV0AzPl/VsERwevfz7+jHAUW2ntcuV1GVb2HlXpWEWo+&#10;UhuwD0hQ/ssxWgKv93dmqbz2LvC6+qK8cS10DPHnF4/brSvqvEF+DOg3yX8/B+Dz5L2Hd292Bc5Z&#10;vdjWZyy0AR1aWKOKZazsp+/bx2/+zsp9+LZtW6xpcmZbLiq8SRPRAdJ2rNge4FP76OzeLSx9dC9y&#10;PuWA2DIAlgIcA+ITqLDiOLYuLvWPEIJY9s0tnFs85WTT7AjLI8rPlkxze30QGA5gQ/eRG++ngFB+&#10;vB+A92BjNRHfnthSS5GlnADrlhpYte7AKgSr4AR6gS8od3seiy0GYIXvI8cNVn1C2B9BrgJD8KrN&#10;VW2vO7H4qpVXvYCWBde1zyuwAHiX8k+NwhLAuI0DfFfVGqviSQCfyUx1u3pV7a2o2u2dstFRoLxx&#10;3ATia9s1oH6VXc5b5bXRqsG+APyC7Wz2fCLVC4SzQKtt51WbvC7Na5W9Zhk1VY6rmmb1tvJYuwDl&#10;TTXlv6dR4Qu8vpDNe7kmAXw1e4lbaeXCUuGrG4B4I0q8KQaYa9qWbVd2brQf71+3n74H3qjySs9F&#10;+ulJDKsADushIghdwQQndvYpoWMVgjcCzmuAI+DiEGhhXYDraf+8V7D7+wKEBUFVvuv5b/RaOa3W&#10;n0Zgh/exT+dhe7i2EKFHWbhuvfcJr5/wfX5g3XPlADDKGg1gELA+AbsschTa5h02BHMBgF9BHHXO&#10;AFrvMknEiqz23zg3vnX1pN24csKuXz5h5wTwrk22b+s6W79qkS2ZN9XaNqhhNUoUsZIf/cWKffiu&#10;vfOb/2ndG9S0o+uWA/IU2yyAuenzUKHtgKUJ2ad3aWiLh3YJNyz57BFuTDVxHAfi42oyoZRXH9s4&#10;AsAs1XtLuRghZTqsPC2C+LADTJBfKgTxAcA56BVcwVLvZbkfSyug9wHcXlzCnjmAN1vKHIDMDwGv&#10;uakEqcNPRGq+g3Ps4Fx7gVP7BKrao2WjdwnsCPZdfGZBgAuGFDmO7VpyvZ7/ugJHKowD0YgvKbAG&#10;e5wAGKnexXVS4P8CYKlxBPAt1m/sELgaBKGRTCxRxYsbZKEXoL6CNxVwI3iB75KUE+Au5yyzyxtC&#10;COILxNnsxXZWwwVZnke1PQD/IlALYBUMAvgyry9z3BXOdWlDGsvldjVH7cPAiwpf30o+vl1dKXPt&#10;2cMb9vwxVlm10Cy9BlpqJQUThPnLoMQOCDZUHTcCwKinQNE+gJJqBlvLa0EVwZcPJSqt9Rfkvi8E&#10;MXmwKrNi6P0Y5cOyynxGfA7lxl77TAhgh5jPU23zD8qhI1us63PFF8QK1mWvnygd4Pyy6HFhhIUG&#10;TsLnsIoBZuntwBGs6vusnFeVUVJT2edgo9kviGWjgVjDBO8JZLfQoRlJbb83AVdx/SJ2GoBPHNph&#10;uzZlehvwqqVzbP7MCdawahmrXORTK/3Jh1b4L2/bp2+8bu//8z/YgjGD7Th/5lZUeN2UobZG43Gn&#10;DbX5g9va9O4N/WkKGtivpw8eQnGPeP6LAqPGx7Foh7GMR4gAMPuXzcZGAzJ52SHVmqLmB5epSx+h&#10;9mJu+AMK1FjjlPcDwyHAUBwkVEPtljp1HPBi6YFxfypgz2PbXJTSoQ3w7ua69vi+KJeW1Se/Vtuz&#10;98nm9W7OuXe+amsne1NL3KEkKLHWlXvrOJTXK7DU3hqiILwKAR5AVq8szklev0fpgPdG43sqF5UC&#10;41DOYFkvoXBXsNCfb8tw63x391rPhYOdxj6zVFxj/3kgOoOansM6XwBeqbcU97QDTO4KbBfWLyWW&#10;A9wKu0zeegXY1GFE62HJ6yh/1vEqQC66WgOtmpC8Fhp4Faj1JS1zltglPvOyLDXvvbo5nfw3DPTX&#10;1LLXuZd++upOUGBXYSCV+rLMB4FwaP11sNQhtC2214Tgi5TxR/JOV0/gdAB1Dpae3z6nQAC650Aq&#10;iH98Kui1X+CzRGV/es52V2cpNp/L0uGNLPMP2Pen6mFFYfAD1yKAVclW8HrVNi2A1Z0zbgrz/B3Q&#10;fZQV8dq9O8BKeK8rAcy6aqU1IN8nZddMGzfO2IMb5MjX2a6a5wIKrJBSx7C68mKV75IDC+pgp09F&#10;+fBxV+X9O3Ns3/b1tm/belsNwAumJ1rdssWtSrHPsNAf2l/ffN0+eecNe+Mf/8HqlixsR7OW2H5s&#10;4KZpo2zFqB62eHg7WzisPTD3syyg1pDDrdzse1CawwKYG1RtyV5DukoAq1slS1dfxRw7qnWvXMFW&#10;RmqsNmKvMU3DWmPVDy5SADNKd0BWGjhUQ6124j0LxhJAvGCC11bvm8d2ddBHSQvGfrfgUwBY8LIu&#10;ZQTcfZxrr1eORSALVkJDHEMerNcaFgiYrsAhF9YggG18ngZ5qODaRmiua4Wg937KCzkHBYSeCbUv&#10;yuk1O4lbaCnwyjl2jtxTynY5Tz2yVrna3iPv9diVbXd2KAdWf+O13twkZZXtPrUW9c7C9rKuOJU1&#10;z06xPCv1BExBfFGzaUh5Ae5K7ooAHcsrmmEDG3wRGM87xItYT/NQgeBAZ6G22OdLgH2J42IFV6jS&#10;7TKO4fKmlZ6PX9hGQXNiv/38XVDfp98/sBdPAOsxNz83/I9PwzSzIRfWDS9gQ76ryIfCQ9DwWsdE&#10;AHt/Z8EIKK6EDmhQ8xh+r9wS6MDtuatg0/GusqFAkE3+AVAFq87tEwuoGeoF53suW8z1O5QA7pBy&#10;ftWUO8h8D9Wq83mCNuyjUFGhIQsdw+tjdwWw8mCHV4PyVYGlEUZA+rnafAmpMAosgGN7HIMrmAXo&#10;HdT3ntqAVWmF8gpgVWSpdvr6peOWl6Mnq2+13LXLLC9rhU0ZPdgqF0d9P/3Aiv31L1bo/Xfs4/fe&#10;sr/8+U/21r/+g6XPHG8n+MPVxrld7aPJQ21rykhCo2GG2Tbyzq0AsQsr7FORSn0zpMCy1AFor/FM&#10;Z7mCUMd+7wWU4hUqnhcLYt6vvDgGOMQ0B1AdPg4Qryq1ElFSqSrWmm1S5r0CWxACriuvw5vk73cr&#10;zvu9PVTqyDlUIEiVVVkmgN1aSz0FIjZazUjBZmvU1BjbMnuUbZ3D99fgChyJXIm3H6sGm3XvNQbo&#10;O1QIcE61ozu8S0kJVGmnlAE3coLfQ+2tl8kvrwDw9W0r3SprkIDi3u51dht4BfDNnZl2GfjOqVJq&#10;Nb9ZxkxSkxR+29l2Eit+gt/3pHJqoJYSC2LBG0cMsZaC90puOhFAvrye0BQ/FCSXUHVX2nW8B6ut&#10;9V+cR5Yc+355s9R8JQq8xs5vz7T7547Yi+/VeeOe/YA6/fgDNzYKLCie/YgiO7yC7RV4XosswPNr&#10;owOMms3DLTbwuWLK9rLfjyHUjOMA6hgB5eAKbgDktdcgC2QdG68DcLDJYSmF9tpuf835BLHWBW+s&#10;wOTkz12Rw7XHBY5/hx+x6xRS+ZVY/vAxwvs559c6q/1XOXD0GlgFcBhlJHiluEF9FQVBvgOsyoul&#10;wLdRXcH7+aVjdu3CEQqGS3bm+G5bt2qx7dqcZesylmCl11nHpvWtUtFPrXzhj63kXz+wQu9iod95&#10;2z566w37t//+36xH8/p2Pg/LjQU+iEqqS57aRdVDSQMctqaMR3X0CFHUUl0GVRstgFenOsDqvKAm&#10;juMCG4hPrECZBTDgylofBmSNIfaa6kiRvdZWHQ7Ihw+qUotwAAWzB4oqJQUUD6BRKLd1OP0YVYRN&#10;Zf+U/HMcpEA4oHMBcnwu78oZqXAccSWWBlVsmyN41SNLfaJHen/pzWpLTgltyXGHEI32UeXYLq5H&#10;sReA9xEC+KCazfTdsNDKgc+jmK7AbqFXehOSj/JheW+vOnNk2609IQe+hI09jfIeTlebMgXWElKK&#10;pdP991IBeJLfVRVRZzOBGJCVH/8a4CsC2F8L4gwUGQhzUNINwCxl5T2uspp03oF9Ba8U/fLGdI9L&#10;2HBNQH+JHPgsFvoRYvEzdvmpAFZN9BPgQoGfSrkc3qBgsYoFEAIYAY4AqLZ7jyxB6bYZgIBEnSUE&#10;pI7186hgEIDAqPG6Wvc2WkBVBZPA9ffo3IJMn4OKe+7KZ+hc+gw9fO3HZ5zPO4QIxnA9v7ym8Lnh&#10;s/U9wnWH9uzw2mfkkJqG9l0BeTpaZxvw6rWP61WXSQGMhY4rqWStA7yqzEJ9+TFV66wc+M5lWemQ&#10;C189f9grsdRb68DujbZt42pbu3yB7czNtqXzUvwRlDVKFrVKhVDhDz+04u/9xYq8/Y59+uab9u5v&#10;f2vv/etvLGPaRO/ccWBpiu1cNB0Vmmg5M8ZY5qShtmE6NzOWUhA7wFG/6OOr53serMqtI9xgUuQT&#10;UmKNgNHoHNnq/HgFsHc44IbXTSrg8uFTzTQQq+vlQfJWt86C91chKMNx01liYYHVe35pG+eRqsfn&#10;lJWWWgcLHdlgqS/hEw3gONSWrHG1Cg0zzPVJBUZ4L68tyerVNTK/rVn9kHUOTc+rbo2CWDm9Owxy&#10;f7XNCmAHDVt8JXepNyPJOt9XbyyW6pV1dz8qrPZggFYt8BngPIT67iVl2J06lgJngn8nuZYT/H4n&#10;MlLsFOmLmoVUQaVKK1ng2AbHAF8FQIdaCqyKKU0yv1GAko9r+4aVfJ5UWoqtkHrrPRnkz8TmVRQ6&#10;WXZhS6ad3bXOHt+7bC9RYOXAyntffA+AWGnB8xQlfvokwBtHDHQMhkKgBDUFSIEj4LwSSoqJerLN&#10;CwPep4qlAKCO5f16L+C7bSYEsMPLenxuV1fOGc7z6jNDzkwIbGCU6ob3FSxgeK+v816Oib+PD9J4&#10;EgHsCusKjNrqKQqCF2W9/3molNKczg6wxvh618gY3GCblRcHgE87wHcA9+5VLPQVLPOFow6vbLfs&#10;9P5dG2xD5lJbs2yBHd+70xKHD7UKRT6zysUKocJFrCQAFwPgYu+9Z4Xeess+eP11+/3/+J9W9J23&#10;bHXyRDtBPryXG1+9kzRSZ9XY3pY1oR+KrEeHqukE+NI1Ikm10aleIy2AD6/h9RryYgDWCJgY4NhG&#10;+82tvrnLZnk7scMr68nNH6umgIuttLpeHgZOjW6SwrqaYo0LQhqHV4r5eaKCgNB7dQ69L86HZb1j&#10;cNW9UrOS5E1HeafyPUf2sKWDOlru5MG2JWmobZo0mPWBtnnqEO9zvRXIva+2pqmJm57UGUUdVJZF&#10;ABNyIiellNnkwCjr5+SnN7etxjZn2xf71tt9j3V2/4DGCa/3tuDPt6B8QKx23Z2pOAOs/K65o/mM&#10;8Xz/JDvKdzxKoRfadzk/BedZ1SpHzUgxyMEKC2ZBTa67Mc3beR1u1gPIqLIsdgSwQL+qh3lvWk0u&#10;vYacXf2ys+zitmy7dCDXnn11E2C5oZ/oId/c8I8BQIoshUKNNahBXSt108cKHFQ4QBSrmo9cAhKF&#10;FFRq6daXYxQOEdv9AWoco/dqGd4b1v21jhX0bHe11WvCc2ItdZ7o8xxc7LOW4XwxrK8q1jzn1TJ6&#10;X6y83hbM93xN439DDbNUOETotKFt6uMcIPVKK9nmSH3zg33qOnkHgG+ittcvnQBYIAb0GxfV8+oE&#10;x6lG+rRdOXfI9m3fYMvnz7Sc1cvs6J4dNnHkcKtbsbyVBeKKxYpYiQ8+sI+BtdBf3rXP3n7T/vL6&#10;H+zN3/2b/f4f/of99fXf2cDWjfyhZpmTh/jABp87mdii0UKqzBFgrsKqwFpA/jvfc2BVaKnjwDGB&#10;TRwFWG9ekvrKCvL6WGSrlQcfQYEV6j99SB0+1H/aFVhNTEne9dL7UEfACvCC0KpCzAdOsK6a7dDe&#10;zGuOU17s8AKtmqT2kj9rqJ3A2zZnfASvxhyPtlxSBB+9NGmQZVNY5VBYaX3zlCEoscYPD3OFVtdM&#10;H8qnULfMedhp8mfNwrlfn63KOx84gN3NUhswigck17dk2G1NDrdLg+TVH3q9PTiY46OTFHeUBwO4&#10;lFgQq0PLlhnDbDuqv5PPUlPaAVT5IL+Pfi/9fuqscZrf/RwQX0SNL2RHFVSEar7V0yosycG9qUkw&#10;sy6QUWCHWE9PFMSo8VU9SWLTGvL1TLu0Rc9HyvRBDNeP7LSfvtZTGQTvF/aEUB785DHLaF1LqZZD&#10;w2tBFqx1ARgcjgCgYBFkfozssayv1iPwvWmHpQCPIQ2dL6Sg4fyhINC2kBeH/To3CqslUEpB3W5j&#10;yWXBQ6HCZ3M9DrPO5eob3IFfFwWUK6/Ox3FP+Z6vafC+z7ABxA4toHonjlsXotdhuyDXeN5fwBvF&#10;TXLem0B89SK57uXjdgOAPwdcdeZQLXTo4HHKLp0+SM6bbctSZ9n+bZuIzTZx1HCrX7miVSheBCUu&#10;ZKX+8r599M4b9jHwFiIP/vCNP9lbv/tXe/f3v7V3fvMv9sf/13+zv/zbb6xt5VL+AKytWMa1mtKG&#10;vHCbKnywjJrc7nBGKgAvBN4FDu4pwnsCKdgvtchXYIA/uRz1AOBjaiOO4A0Ay06jlmmCldfqdx3B&#10;6wocAeuqq/bjCF5/bwSs22eWgl0K7bXZ5Lyhd1eo9FIvre2zUd6UceS0qO70kT5qaeMU1FYD/VHc&#10;DRM11U5/28j33a5BFVJZ7LLA16itbarQQoUd4nnaTz6ua/SmM/VSw4HgRNRmewlwVDN8HXXVYHnl&#10;vl4Tjfo+OJQDxBvti/0bUeb1dmdnlj2QImOtj66YYZunDbVt00fYjuQxtos8fC+ftZfPUvOYvqeU&#10;/hQF6KmVqV7bfV5dJImL5N0X1wnqRXYhS01HqPK6pW7lQ1MRMK9H7YH4ipqi1N6M5RbAV3I1kIJ8&#10;XI9ClX1Ghe+fO4p9BsLvAJibWaCqrdRBJh4/vu/LoMJSaUAsCID2RQC7yjlEEUCCUPCqEoplgFzq&#10;G/Jrh9LhFszApQqup9j4COJY0bXPK7f0uQJQ+3S8CoUof/aaar0m3MZzvF+P3ucRrvHZD+xTJR3X&#10;HMdrD25joQWoq2/ouBGAvYDaSnXZzrragAta54KhmudbaiqSAl88btcA2VUYaO9cP+G5snpiXTh5&#10;EOVdaisXz7Urp49ZxsJ5NrRXT6tasjgK/ImV/fRjK419/uRtFBj7XBiA3//TH+3dP/7e3v3D7+z9&#10;3//O3v2339rr//wv9ud/+O9W4a/vWdvqpa15uUK2PHGQ7eBm3QlA+9TvFoCPAbBmoTjhEQD2cBVG&#10;jbyjB9CiviekyEB8NALYRy4pyPEOo8CHgfiQhsAt5rVuUj4rH2ApbARuDHTB1w4x4MoqqznqIIqr&#10;dmGveVZzEfCpB9c2KSmqq8nzNKXQJkDdpAkANIsHsXESgfKqp9cxCh7vxaQ0QYMIsPzq9KFCYPvs&#10;8V4zrTxYg+YPL9forPn8FqEJSE02srLXsM/X89K9I8dNTVmzey0AZ9t9VPierPR+FHjPOru1fa09&#10;xK4+OrIZqNK4zlGWlzTMtk0badsF8qyRtmeumtRwE3ymID4KxCcoJM/gfM6SuihikBXn1PMqU+qs&#10;dmAgdpABOm6G8oqr5XZRNdi55L25q+28Hi26ebVdzFtrZ7Zm2Ve4wReA4fBGAAtYARyHrLS2xxFD&#10;EYNb8HW8P16Pc1qFW2OW6toYAOS4KMK+AHBB2FSbLOWNP8PPrXMCeay8ceEQ93v2Y6JriyHOz3mj&#10;GvaC1/6a7HGANrTrSoGDXX4VGrDg6wCszhoawB+WIYLKnrEbqK9GHN26DNDkvbeuHWef8t8woOH0&#10;kX2WvXKJ5WZm2MUTh23MwP7Wt2N7q1mmlJUv9qmV/vhDK/uXD+yzd97xSqyi7//F3nvjj/bmn35n&#10;b//5D/a2VBiQ33odiP/1H+03/+01+9fXQiT162bbUEc9rV9D63wKmZWhk70623uFliq2gPYkEffJ&#10;9U71wHtc6svS24MLAKxKmqMAejRNCst5AfiQKm9QW4FcEFqte0+uKFTpJXjzAQZaVXz5UEVCtnkX&#10;OeuOlATb4fCOjOwy9lgzdQjacQMsZ1x/7HNfFHggypvANSbbmTULQ28m5Znr0xzMYytTvB1ZAyV2&#10;paKKiyZ6DbQGFBxZqT7J6u6IAuYsDgBvWuHhA+ejpiRZ6ftAe29PmF5HM3Zo6N7dvRvsq6NbyJPX&#10;eTt4TuIAy+M6t+ESpMY7sfC7KTSkxAcX4074zY4tT7aTfPYpWWp+8xhkqfJZCp/zWOzzQHxOE86v&#10;XWLngVnWXu3Cypk1vc4Fb4JaaZc2qjeYVBh4WZ7ducF+eHjdrbPG/z51Gx3AixXYQyosIAlfctP7&#10;ftYFnwP66+2A4+8FNIeNbTFQ3kc5eu0hIP21lFufH0McVDhfSQFQn+GWmnM+llMQmNF5fnLgWeq1&#10;rqHAZwhgvVbz0VPl91xbXMigwFLeUAMdLDOgApxqlpUXK+KBC3FPq1+Hz8IByGouun7hBGp73vs9&#10;377GOvsE85WzR+zwnq22dEGK7d+x2XZszLbubVpZn/btrHKRwgCMff74Iyv13nv2Gfnvp6hwEZYf&#10;vvVnAP69vQXE75IPv/uH32Kpf2N/Jl7HSr/+m3+1f3zt/7LeTRvajmXzbNsiTaU6w2egOKon0qO+&#10;R4FXIfusTgwnpb6E1Fd58H8COFZf4ijnOqIbEmsu++wqDMBHATjuOy1w1Sx0mG1H1RFEyozF9hwZ&#10;u31ANcHYy/0obtyneq+GKc4G3lnYXcGr5iHyWU2Mt4EcN2cCdnlsP1s3po+tJ9axvgVYlDPrmk+v&#10;Vc8ndYIIlUMXNcQvMxVYkx1c1RLvXSQFpjBRDXs6BdfqBbwv9HbyGmhVIAHItWiQwOdbNH0NufDO&#10;bLu7i1B7MADf2rUOgHPty8Nb7CtU+NSq2bZ+fH/bPGGQbaXA2ZY03LaixtuSR/G9EvnOkz0Okxcf&#10;X5rscUqOAYhP8x8I4jNqO1YI6sxFdmbtIp+NRYp8jhDM6nJ51kFOt4sAfAFwzwHwyU2r7drRnfb8&#10;u7v2w/d3AYgbGgWObbSrMNu07q+52RVurz3Ca9+mY6NjCq7Hx/8AjFq6CgpSgIr3C0iHXeuErLPa&#10;o2OIA7yoNfscUr3GInvBwOvwnlAIeEWXzse2WNm9YOBYffYP7jI4JlLgOF7zmmfgVXuvK3AEbQxy&#10;gDmqbY5qpeO4ew11jQC+TajC6vOL5L5XzxHYax1DaPpY9cLKW7/aFs+baWePHrDFKcnWq11bG9Cp&#10;k1UoVMjKFy3sAJcAYHXi+PidN63ou+/Yx2++Abi/t/dQ3g/++Af78A9/sL/87vf25m9/a3/+7b/a&#10;n/7ln+2fUOB6pYvb1iVzbVfaLLfQmkbmKFb5GKp7dJXsIwqVgQIDrjclERqP6nmwameXcrzss5qS&#10;NHY4AvgYan5UiqtKGtlnXh+OFNhVGGBjhRXAgjcGWEsfX7wQ1VWgjoJYXS/3zplgu2aNR3kTgHeU&#10;bZ6umS0H2QYAzkFpNWulVDc7QY9tAWJeb8FaS8V1jWe42aW++bW7spso10mAUKcNb8qS+ut6l6uw&#10;wnWQkwpg1RCr2+Il3h838YTaXllqTV2zxkG+rYnTd2g8sCZT30BOvAkbnWc3yJtzsfabcQhbud4t&#10;xLapqDC5+85ZCa7E+p4O8aIpXtipYDvB730ind+fAkhNTypIT8ticz2KM1zbGQqms9k4CtZPYbU1&#10;i+a5dcvs7PoVdhaITxHHAfgBbu/F9/fsh+/uOKRSYocYFf41wIJSiherXj6g0b4nvOcJYITQus4h&#10;tQRMVNXtLu/TZ7g6Clr2xWoaV1I9VQ8wtntbsU8mEL+OQI3WlUM/lfXnM4LC6nP47ALX52rN5zmo&#10;LN1lqH1bEb9m+ZrmdL7vaitAw6ghV1u3znGNs3paAarmtwLI++S7CgHsNcxYa3XYUN6rEUiatE6P&#10;TvH9LK+hvrcunbL0hbMtA8gunDhk44YNsu6tWlr7+g2sYuHCXgNd/KMP3TZ/8vabHp+9+7ZXZn34&#10;59ftw9f/aB+gvh/+8Xf2Dkr8OgC//q9S4H+yf/rv/90Kv/0nW5eShPrOtgPksvuB0vs8a1wqN4nP&#10;HQ3Mx5Qba47kFaqJVocOKTAAE6H2mRseAOI4qmYpQRop7RGsoRRZQB+W6jqsCllmKbGW2k4A0eEF&#10;LIFONbUaALEvNdH2qKln1jgfLxwmjB9ueUCwaSIAa4ZKTT8bAZyZ0NuyCFlqzfqhnFkFxmnU6xyK&#10;e3GdRu8EkJVHSsV8lgzl5VyLHMPhNA20p8BSLTQqqFFAZ9zChsqki8pDCa8V9rZZVFnD9gD56pbV&#10;djUvzILxxb4ce3hws32xZ4PtShlvG7m+rROHADE2OgmAZwBwcoJDvGfuWO8rrhlO1I/8yCIVbkpB&#10;wqCRY8tIYcjNNazQ0xo1b+GSTqLEp7guDUvUEEWNYDqbtcROZ2tivQwUebWd3bbenty/bD8J4G/v&#10;cIOHWTie5oMYg/kq8gGOXv8S4F9GPkDRMVrGiicr7K+lmFG4mgrKqEJK3TC1rogtdKhlVsGgHmP3&#10;8kH3pUN73zuChEImFDACNOS+QY3j7V6IsM8VWJPSxZVRrsC8fgUvILI95LjAeEPKG8C8z7ZYfb0H&#10;FuuqdVauK/UN3SvJhVUbfRm4ATht7gzbpD/iyE6bMHKA9W7f0hpWrmgVixSyisULW0kUuMj779kn&#10;b72JhX7bCr33rgP8AQAr1KT0zh//zf70h3+z36G+vwfgP2Kj//kf/sH+/E//wxYkDLPdabNtHwDL&#10;QgtgdR0UuD7U0AFmqe6UDrACFc4HuGDtcwjdbJ7TAoRXZkl9UZXDWOIjQBpC26Kcl9eHAPsQxxxM&#10;xUqmTrFDLDVqaR/2Uuq0C3h3+UweKK86Y2imDtU2A2/OeIHbh+hF9LQ1Y7oAcQ8HWFZ7HwBL7Y+t&#10;mGknsbKnVs/xkUW60WU9NVTvOGmCChyfdUTdQdMozCjQNEOGN5nx25zit4jjDOCcXUN+TAjqSxQC&#10;l1BBwezNOVjYz1HmOw5xrn19aAvOZIatH93LNqPEeZGF3qKYMcor4/bMTuD7jrd9c0Nf8UMUZCrk&#10;vBJP17VYlYVqkw9NeMdR5ZP8NyczgFipD3Zf44o11tihzloGwCvtFABfO7TdXkh5v7ttT2ShgSIA&#10;LAB1owsCgPDXr6IgwL+OGNY4ApQB1tBFU6AFqMI21tkvgPWZalqSUsd9n7V0oDnOlZfPFnihBptg&#10;n7p7hh5cujZydc4RX6OADe8VvK8+M1blcM0osFdaFch9/ckJqm0uWOPsoBKuqCHiCiytawK7UOMc&#10;APbOHFJg3nv94lGOOWtXzxy21WlY3LxsHws8ddww69SikZUv/Jl34Chf5BMA1kgk5b9vA/FbVuid&#10;d1Hit+194H3vT3+wt/6Ibf79vxDAC8Cv/9u/2B+x0L/7p9/Yv/3f/81GdWlne1HVvdwQB1Ccw+mA&#10;i42OO3Z4sK5BDerMcdQ7c2iWCE1vitpygx+V6roSAzBxVBVTbkUFg6xzEpYQm4y6xgAfll3mxoyn&#10;5fG5tQTaPOzzHHJebmINOdRMHlJeqdd24N2arBkplfsO92lnZUuVW64bh20ep8esdCe6ugJvZN+O&#10;WWO8INDgCl2fJivQpAUn1R8Z63wKAE+irpp5xAHmekMlWnAQ6hGmdaUBR0k1jvM7qeA6zm9QME4p&#10;x16p/DR0yDiHSms00I0tgjjb7u/JsdNY4A3k5bnYaK8t5/rzpg6zvOkjvKCRnd6dMtZ28501nFId&#10;VQ4AsfqNex/w+VwTiqxafg3vDD3FcEMqXPnfjpPyeOUjcQyYj68lPcjJsMMbVtrDKyf8OUiPv79l&#10;Tx7LQr8CWDe+q6HgiG74gmA+jpaCIV7GUfC4/+oYrcdQx4AXPP7X4ccpHxaALLUtvA8LHsPqMHMe&#10;B/rV5+i6PaLX8fnyl7z3Md/Ra6EVDvDNs3b7huZwlj0O43wLRnhAmeA8AdQh/3WAlQP78rTPuBHP&#10;vhFb6i9uXrQjezbb8vlYqJ15tnvzeps4arC1aljXqpQsCbyFrWyhj63EXz8MthkFVlOSQP5YvbH+&#10;/Cd7789/tHeA+I3f/cbeBOA3fv8H+/NvWCde/6d/8Ty4bc2qtmdFqu0DUgF8iBshTDerZpQAsBRZ&#10;fap9aCGlf5hmB2BVYQW8Dq6ssiyz527AKhCwzArldG6NC8RB3ZyytiyV3+6fh9rODepzYC7bfKzw&#10;eB8vrPm0ZDG3o7rbpLzToyc7AMBG7GiOnuQQWegsPXplZHeihzcjqaZ6D+eVuquW1wsdQt0YT6g2&#10;XZVyfKeDWH49plXdOlVjvA8FlAqq44grIEp4GLt/WDBH31PfV73KtO416Kq91u/C76M5xjT/lWy6&#10;cu3reRnksLOC+iYOsjycwxau33Nh1Hj79FEUUKM9v9f3dYg1Mgs34tfBb7RvXpLtWxDax33YJoVm&#10;GK+Me5B70n8V/WdHVi6wo2vS7HDmMjual2lPH163p9/fscePUWAA/vHJXVRJEANIFFK8WDV/DXHB&#10;UFuxlgVBibd5FNgv+D3v1TmJGGZvb47eH+/zPJmlFDSGN94nRVcHEQGbD3AE7w+eBry6vl+HX5vA&#10;j+I1qaQqraS8mg725udYXiKGVvlxPsBXg/LGM28IXj1tMADM+wDax/4CsHpmCV5NqaOOIhqBtAZ1&#10;PHdkr23DBvXt2sqa1Kli1cuVRnn/amU/+8TKfPqJ1zx//Oaf3UYXevcdV+L3/0QO/Maf7V3y3zdR&#10;4DdR4td/x/pv/83e+M0/2x8B+J//r/9mlT750LaRA+/TH78yFbVV/92Q+0ptNeroAGqrXFAAH9b6&#10;Ct2kAWCfdlad9AWwbmQprNc+Y4WXhNpkteEeno/aoiICNsA7gSWKq5tTY38d3nG2F7u8by55rwb5&#10;R2q0C2u5HeXdNg3rPDXUPG+YivpOGWyb1LsKKNREIxXOTOhpq0Z2tZXDOqPMfYF+FPnzeK8ccoiB&#10;UBVrqik/qvZquQXUVU1dGtXkgyH4PH32npQJ2NrgBLwpS9ft148i8tp7hjlck7w9d49qk7VNBRTn&#10;VaXfGSk8Sq/RR9quvH3r5GEO8mZUeHMSCjx1uG2Zrr7ZYWohAewQE3vmcF5+DxVC+1PVoQVLTaFx&#10;gILkAJ8RJnunACJUAB9Mn+u96jTf2eE1S+zgmmV248Q+n0L2h+9u2Q8A/PTJHXv25HaAmBs8ABy6&#10;TnqeGG37r2BQCJr/arsiVkFf5zgppldaAWBc2RVHDGecE2tdy2CBX0HvFWMe2i5go2uICoq4MPBt&#10;0WfHtjq+loKpgCuw1DdY52CH9ThQWWI9YcEruIDxviq3gFXH3Pa5rxSArtxY6nsVgK+Emuibl1ii&#10;vlcvHPVQXq3+z9s2rLazR/dazqrF1rVNA6tZrqhVL1vKygCv+kOX+usHVpS899M33rDP3nzDc+BC&#10;773nCvyX118PbcDkv39Cgf/4u3+xP/0WO/2vLH/zb/av//f/7RVcq1MADct1CHiPZOhJAvz55FaC&#10;9pBuBpQjAByNB45qnNURQjmuuk0exi4fieyyct1DxEEPbmaBCxyHiFh5BXAIqa8i0eHdM3tstFTF&#10;zhhXJG8y0nSzWE1/0qE/yWGo3/yb1ccZkDdM0uNX+tn6ceTBWOjVQ9rbulE9bAfQ7yZ33q3z8hn7&#10;pO7zuBau45A+W7W/KjQI9ZCS5ZYSbtczpmaMs23TVXigjCmABUTBFYRw0Li+ndNH2+4ZY2zXjNG2&#10;i/dtQVF1rSoEZIP1SBpNAKjum5u4XtnmTeTvuRQ+6pOtAkm9yLbqs3Q+rjdOG3YrZgtkfp+5glnd&#10;SFVgqGea8mLNGEos0fQ/KT7P2UEs9UHy4oOrl9iRDavs+3tX7bmegYQC//A9ADvEigjgqJ1UITUr&#10;COH/k8gHjKUUOLQLvwI4rGOHH0fHR/ApAqQ6PuTJfi6prgoCtmufKt6CY9B79Bmx+ofzh4i25+f1&#10;r7YHBcY6e64LoPexwd45Q69dec+GJ+t7pRb2+gYqK5WO2ngF8a2rx/z1LSDWjBufa+7ny8ftKvmv&#10;lmpH3pydYYewz+dPHrSVi2dbt5YNrFOTeljo4thn8mAALvnXv6DA79lHf0KB337DPtWwQiCW+v7l&#10;9T/aW7/7N3vr9yFe/+0/ey78+r9gof+ZXPgf/6f97n/8N5s5epAdyVwEwPz5yoFXBhUO1kwhC60u&#10;lBHAEbxxeG2zbLPnt1LfqEIqattUKMc9qA4LDnAMcbDOwT6jMrpRid3qpKF+w54XJoT5o906Ay83&#10;epgEPlQA+TOWeK0xzpuw1rnqOjmmh60d2slWDurknTq2A5jOsZPzqoDYCkRZehZvv7Y2p31dm9W6&#10;uqW0qWGpnepbxsCO3pacp1riKcA4Rao/jM8iUP+t04Bb14Pl9Yoo1HTrpGG2HTXdMLYP729vy/q1&#10;sfSBbS0TJyCHoDnA9vJd1aFkC9eYR2xW7gu84TnKKojUuYMCJFnfXQXXWAAmfQDkPbLTAKxQRZ6m&#10;GlJ30n3zKRjIi/cvmuHPwtJUuIoDS1FhCuI9Kxfa5YPb7CU37tNvUVzgler+gIV+8viWA+wgaD9L&#10;RbjZ/59FQRAVBbcX3P/r47Xu4BJ6raW25dtyQBe8jwW+QsfHEcHtx3loP+fVunL+COAfHnPuGOAw&#10;XBBYlfcC770o9/VaaEIjjTQC6Z5qloH6Jop7S+C66qK+3uPqGNuO2w3i2pWjdu1y6BMteD93gM/a&#10;+lVL7Pj+HXYNW52+cJb1aN3IOjWtb5VLFLeKRYpYxUKfAPB75MDv2EcA+9e3gfjdt+yvWOmPUGNB&#10;/M4ffw+8v7W3UWLB+4bUGAVWDvz6P/+j/SN5cN+2TexI1kI7kJ4MuMql9MwkcuEot/JHjGClwwyV&#10;aioKAB8kpxS8odIHiwy0ccTQOrhaVxsnABcEN14XvHuxuYJ3l9pEUa5dKKEqdWJYfP5o4PU5ollq&#10;GtpNAKzlZhTSn/YH9FLmnMT+tnZUT0sf2tnSh3S27DG9AZJ8U3Z7Qh9LH9TGFvVoArANbW77ejan&#10;bR2b06a2ry/o2syW9W2HgndDwVH00X0tF3u+hffnAWseQKsCShVk/lzjhH62Zlh3yxjUztL6Ngfe&#10;VrZqUAcKkM4UHn39O6k9Vx1YBOA2PRdqOufBUQSQOV+SIFaBFAoauY6gwuMpdPhN+G08J44g1mR+&#10;/rRCCsK98zWya7rHfoVmRFk21/alL7B9WUvtG5ziC0GB+j4FYMH7g5QYBf4BK50PgocU614UgkE3&#10;fFDPguD9n6IglP//7Itfx/sUMcgFAf6vjvdmomh7wYhdxOMnfI+n0blxGa8AllWOQlbaa5+JuD3Y&#10;IQZgjQP2x6bIQqPUXsl19bR94fvC+/XYlBuXjpD7HgHeY/4IUQGsCq2MRaje3q126exhS52RaAM6&#10;t7YOjetZ9TKlrFrJElap8GdW/MN3rOgHfwnQAvBH/1/W/jq8jnPL+kW9e0NiW7LMzMzMzMzMzAyy&#10;ZZZs2bLYKIuZbElmiuPwDjlx4nBi5nA2dH/9NdzvueOMMd9VspLe3efe55w/5lO1itaSXb8aY84X&#10;qkZVBmHmZwGsUUnqwFGzYgWDVxBXC6CFpgJX9SuHF0r9DsO7d8Gl5IN8ahPYRFcIsZCF9oWmltH0&#10;svYKUu+dST541aNKuW5JeEsqr/WmovI6gJ3aesD+FlwHL+0qQwAXEVDLD32KK3g1jtfAJcwaHnmS&#10;N7wG7FtQjfWStNxtywjuXMQvm4S4JeORtHwSUghZwoqJiFs+nko5mdumI2X5DAJHtV453dQ3fuUM&#10;7p+O4ytm4viqWUhaOwfpgYusp1fOdq9oph5fS3n9xUhYOQtHl0zFUUJ7nKqfsJrnrJmD5NVzUUgo&#10;X4tX/2sN0Qw3G+3mw+ZvVlu2gkDrHcAn9NpTrmtCe014LwUWwBqAob7a6sutgt4FH8RnCa/inIaD&#10;EuIL0SFUeQGsNz5E4kx8FN6/UoifNWj/4Rd48lDW2RWvtLRQ2ypBlRV1OfCX3PbrJqZnT9Tt0ane&#10;b6MYsP8H4V3Dg9aLJ/Yw8R3HpayyquRum/e9Ou6/Qmy2m8cIYFNgho1z9v0dBFiWWbmuVFgh++za&#10;cG2d+xVWZWZIpa2JiFB++aGUmQqt+a8sCPj7yoGpvu9fs77Rio/feYWqG4ZXL57Cm9fOIWbfDswe&#10;NxyDu3ZE7w5t0YXwdm/TAm0b1bVmpCa1pLxVqcJuVJIAVh5cp7JsdCWLKsp/CbEKWVX9qMAEuOw/&#10;/dF6bxUeJqSJUQTYVaE1O4dVoHkzKGSjDWLPPlNRrK1X6kvrfPkQYSXEquSqB9VvIZYCX47aarmu&#10;Z5c9UEvC6wEseE9TVVV1tkH4vMkV9jYH7rOXmHmzbHDdXnKmmTZ4jsYCa+BA3nZCxnw4ZRXBXToe&#10;xxaMweGFUsmJBHkaUlbPRiqVNmX1HII4kxDPtGW81rktcc1sAzhl43ykEeJ0qq2q3BkbFyJt3Twk&#10;E1Q7h9Am8nPi2rmII/QKvZD8DC3wmykxeDNNb/rXv+U+FFJJ9ds1I4i9/Fzt2vyb9Eb/fIZNcM/P&#10;p8xKq/oexPxbM3duoxJvs2uePUD1ZS58WtsEMq30BVrpC7GhOHtoH87FReBqbgIefvk+ntz/FPfv&#10;3MSjB5/48l8Hr5TYcmCBoRv+scDVi850s3vhg9uA+jUk/2+FB3BJeNU2bLkrQ+vWq4uh32adNwxg&#10;/SYB+V8fLjrGqtjPCPEzB7Fm5LC/g+ulrEjlC2vvVVFKdtoKWcpzvVzXFaukvAbvBwT2g7fx1Yfv&#10;EGg3mP9zQqzi1QfvvkyrfK14Kp3rbyjvDcfrtNBvvXIOsft3MgcehQEd26EPo2/njujcsinaEGBX&#10;uKqD+lUroUH1SgS4ugFcv2pV1K9GG12pCpW4IqpSjc1GBzDKMSf2L4uAP/0J1V74I47vDsQr6QcJ&#10;sCx0uHWjtM4cfJIXA8wb8IpmovSprzWf+PouXyLAmj1S4bpAOuUt2Zf5klWaneJ6cc4DmHH+HwCs&#10;MbTqL6wbWvbS3qvE/VIyvShNE9gX6nUrDJsqh8e7F6RRiZlXajBDpiYwYM6bSHUVcEkEV/ClELgk&#10;gioLnEzoXBB47hfUqWsJuI5jpK6bjxRG6vr5PJfbeW4yj0vyQZ6sa2l9Da/B8/J3LrdmpvfSD1u7&#10;8Bua3SQxHOcid/G36uXiz9/WaC95M6Dd2yrUsaOQinw6dDOVmOrL5SmeU0Q1LuLytDWtbaUya9K+&#10;7YxdOB+zx2ZdOX10P84lxuDj18/h2wef4vH9TwjvZ3j88FM8vH/zufoaxCpkueqzg1lREmDfvv8B&#10;4P+nKuzU9rfbuBSoJUI9sfQbveYlAWw5cTHEvuvYsQ7gxzzn0TPm+/b5+XWtCi2F1VIhpTWA7TUp&#10;DlyD16rNPE5TyBJYQfyFzbzhps2RrRbEAvj62y/j3Tev4P23r9p0Om8T2riovXjrpTN489UzSIg9&#10;gJWzpmNIt07o16kj+nftjI7NGqF900ZoVa8emteugwZVqqIuc96G1avYwIZGhLdOpUqoXbUyalQR&#10;wLTPUmFaaLPR6tDx4gsoyzw4cO4MvJp+xLUrKgdOjsHLSTG4pmomn+hXEglwgiqdzLF8AFu7r5o0&#10;qMA2WZ2UVrDGEGIqwxXltwI3itZZTTG/Ud/zvCEv8CY+x5v3HG/ec7x5Farsqv1W1WebMYP5oNvG&#10;G1wKTAWzdyQJYB+4WneKJlu9lmqm3HKtjQPO3b4C2cxHszYtQDrVU/2k05gXJ62jxZZ6ClIqaMo6&#10;grp+roN0LRWWUGq7PqfwWEGcxtw6hZHG66Ss5zEMfU6mSmvdBlJsWWKTBrzKh6Ema3cAq195OFVy&#10;N/QCdns52wE9gOgs9OARyFryby0gsGpSUiX8NP89rCIuiKnIp/dpMAdzaSq53sChGTelwO7VqFTh&#10;+GhcUseNT9/Gozs38OjeRwavAfzgYzx6+DGBVP77qYVU99eW2QPaB7EBTAAIquWUXH8etOaWL3tQ&#10;+UD61TG+sP3P4zFzUh3/jwD+L2HXoJISYO9a7nzZe1etLnlsSQUvGU+pxvrNpazaLAut/JdL122S&#10;oTzYcmCXD8s2m3U2C61jBK4baaSxwDe11JsX3nsV7712CX9+9QLefeMirr91Ga+/VIRDYbvwyrkC&#10;e6VK8qEoTBk6CKP6dMPAbp1pn1ujI+Ht2qqF9YXWcMImNai6VSqhEQFuzDxYha0GVGErZFWqgKqE&#10;tnp5lwNLfauW97OlClnDOrUnoAeZ4yrnjcJlKXByLF7h01ydOy7pbXoqcnGpHNi6Sao4c0jtkgSY&#10;qmtzW2nwgQCOJMzqTUR41XxzmXlbyXxXcZownglTEw0Vdr+CN6q2E1T1urLeSVJkgq42UYEs9dXg&#10;ew9eLZ9PVOcDONTrarnW3vyfpwqxNTMxL1Z/aet6udggThGchC+FKq1I3bIIqdyXwn2pio0LbKk8&#10;WKFz0tRtk9fJDKJF54MhnaHz1Ac7Z9sKK3DpIfNWeoxNj6OumhoQoR5fmunjDB9u7q2KdBIHvAeR&#10;XrsqJdaDSA8qBf82hnW15LKIEBeFBvHfwAFcxAfBac1rFq0J64Nx6VgEzvP/613eO3pp2WPBe/8j&#10;PGDcv3eDyxt4/IhWmspr8BJkp7xeLvwPAC4R//cAKwTTPwjvnF8d5607Jf6HMBd/l77nt9/FBwbP&#10;8fJcl/s6pf3vINY1Stk0OVRem0lSBSyC6dqBHbDPc2DXNiyFVoeNm3rP74fMdRXMc1V11lhgdZl8&#10;+9p56+/81itnqL5n8dqlQhzcvxtFmak4X5CN9LhDmDJ8EMYO6IERfXqiQ+PG6NCoIXq0bol2Deqj&#10;DVVYE9o1VAeOah7AaguujFoV3JhgwVtVgxkIrdqCqwhgwlz+j39EQ+5LD91BxY01YK9IgRWE+Yos&#10;dILPQuvthQKYKmwjd9QriBZa8F4QwAJZAEdLhZ0CC+JLqqSaPaaiElyDlzfr6X3rCeY6Lh2wTnVc&#10;26/aZL1ODarK2utJGVYI8oGrF5+5F4i7WSZlR/PUNBOiAf4EeKdGLK1Ctt6NzMjcsQKZ25YjK0gw&#10;L7VilHpxGdQCUt0yt3If92cyLOfVfuvptZQPgRXI0vlbac1VzOJS2zJtNNRS+z5Zd83T9VaaxhIf&#10;NIAVet+R6gjn+O+lqWyLNNWtT4H12wsMYGenHcCaDpgPJoacRwH/XQr36e/XA0yhqXO3E2C903gf&#10;Lh6PxvmUQ/ia95n6PD+6T7UlsI8ffYwnj7UUvL789ymXqkRz3fXI0nA+ASC1VTHLg5jr9vm5sllx&#10;6LcwF0OlKAGuwat4fpxViXl9W/+fFLjk9X8bvmMe8yEiq6xtglft2uo//d8D7MuBvZ5WLgiytfGq&#10;rVcD8hVeLuxGHFl1WW9aILQfvOfy3etvv4T3Xr9k6vvWVUJ7uQivXCrAWwT5tYuFiN6zAwXpSQQ4&#10;F9mJcVg2awotdFsM69kNnZs2Q8fGjdCjZQt0atIYrerURvOaNdGYtrkhVbcBbbOq0bLT9SrTRpcv&#10;j+r+fgxaZ0FcriwqlyuDyrLTfv4IoAoH0Ua/knIUV60TgAPYLLQKWdaktJ92mkp81E04570v+NLB&#10;XS7/NYh9M0wI4Gg1c6jgEkSr7NozBa1CPaQE8Vmun9OSn60jhIIQq83WgjerXktaPHeV1JcAC1wH&#10;r5satmQ+KYDV2SN/9xrkUH0zd65ELj8rcrgtm9uyaKsFnwNwOfI0qmkrrTY/527j8WomYmQQ5nRC&#10;reNz7WHgImcHHwi8TrYmEeD2LE3fw895u9ZYdVxW2aYlIrQKe1lZquoKtNF0LSUBFrT2Rkafi3Dh&#10;lNgttd2F5v1yQeU2Fd5J+xyC80cP4CwBvpKXgrtfvGtFq4f3PsbThzfx5NFNfMtcUIr7xPJeKqea&#10;lB4xP1TbMAGw6rQPSsFpEDO+pXVW6LP2/U9gPA8d+zyePvOdx+UTwa9rEbR/lOv+9+G+/7dhea63&#10;Tw8c/lYryhnEenA40N0Dgdv5O4qLWFacsvyW9tgApuL68mFbt1z4Tdpkhd608LqN8b3xzis2WZ3s&#10;8ruvXsQ7VN/XLp/CG1fOWNHqtYsFXBbh8IFg5Kccx4WCHBRmpWL90rno2aYx+ndsh86Nm6Jjw0bo&#10;1qw51xujpabTYd7bhAAr93VdKauiae0aNia4drlyqO7nh5oBAa4nlmw0Aa4aoPHBAfAjwCO7dMCV&#10;pMPOQqtbpZcD+/pHC+KrGvRAG2ivFj1KeAmz6/Dvmo+KlZg2UQDbK0bDXeeMc1SZM1LaveuKQxCr&#10;o4Xae4v2qPMGwVYQTNcrStaRaktIvbcWCmCbhdKnwAay3dTuZjeAGbnMQ3OCvVhnYXNmeRATOi1z&#10;CLgi26Ak5Jp2V3AyMgmuQuDnyI7zfDX15OmaAvk3oe/VzJgXDwa7YYgClyBrZkubZ1tjj/kQLAmw&#10;bL+KV1ZNLwZY4aB9XuTyICa8PLaQ6UhhpKYGDsUFTcwQF4UPXzmH+998YAUrQfzskct/nfJqqbzX&#10;dal0lWiFs9FPudQNrjD1tTc3CGSpmwPmVwAbFL51X6iA5FluL2TJf3vc/38Al7DqxeF7OPyXa7hj&#10;S/by8gA2a81jSn0tgKW8Bi9zXaqrWWVZZ+6ziem4/JTLTz98Cx9f10TttNDvUYX//ApuvP6SvWX/&#10;PYas81svn8U1QvvapTN45fwpXDmVS4iLcDQiBPHR+3DhZBZOpCVi4/J56Ne5JSFuhU5NmzIao0tz&#10;KnGjRjatrOaGbl5yMAPz4cY1q6MZP9elAmsQgyA2JSbE1fyYB1ORqxHgCn/4AxrTZmfwoaHmo8vx&#10;rm+0NScddx3kr6qd+BgVWADb2wsIMJcWav9V9z4LVZ2ZC0fpbQtBOMt8z7op8kZU76qzhPY0VeqM&#10;D2BVlk/xhlUU0VJr/qhC++z2ec1GAlYAO2AJLz9b/qjgZy90k6t9OG8PVZjfIaBzrbcW16nCgjCH&#10;SulFrjp/MLQ/N3i9A1lwc1+2wBT0ClW3pfAhzLMFsa7FsIIZI0+2nfvz+f16RcvLiQfwSpLmGdPk&#10;eJE2v9YrzIPlYvQ6lwL+HdYURoBLdkZRk5g1hylsf0mAZbnlPPTvwByY9vnM4TCcp/pezIjHVx+8&#10;7npd8SZ+cOcG7t0SzJ9QaTUKicvHVGQuBa6ajhTaZ10rBcW3DEEtkHmzexC6dtmSoeMEz3OAiuHm&#10;sWbFud+aogSPPvuOc/bbB9R/ue5vw4Hq4tfbVZRyULrvdVbad5yua9/p+x4do2YlFbHUx1nhWWg3&#10;MF95rms+UoFKtlmTtH9y/U3a5dfxwTuv4vpbL+H665fxwau0za84eF+/SrtM9X353AlcPXsSLzHO&#10;5Wfi5bMncCQ8GFEhW2ij45F2NJoKPAejBnRD9zYt0alFU3Ro0QBdWjVFV603bIDWdeoYrNaJo2Y1&#10;1KtaiRBXtsENmiu6VnmqL+FV9dmKWGU1qKE0qhLqqmXKwJ8qvGH2FFxLjbUO8a4ZSUPVCC9DTUma&#10;asZeOULl1egbWemLUmFaaWtSitbQQAfxRUJ8PlpvDKT1DRd8ssWqKgtgKbC6D7pmoqLQdYy1VrzS&#10;2NgC3qi2XUvesCcFpwFLqA/4wJUScVncnOSz0RY81wpaBhZB01Ig7yGwBDA3ZKOF2l7z+Btsmy0F&#10;t/opr6EN32DbBaapOq+ZT6ufT7cge2uw8kGh8NZz+XedoFu4oEp9wgFCG1U8vO9luRr+m16O228v&#10;Hs9nzpvH4/Uw0Ktfc7QuYPn77aHA77WKul3fU2cpcBD/1i38N6W7ofqeOxaB01Tf14qy8el7eiHe&#10;NXvFzxefvIn7t284SKm8Tx4rFxbAvgIWb2Z7vcoT5sZWlRYQnzGHdM1JBpoGQQiEkspr8VugfMHj&#10;ZGmfd6CgAut8AfWb4wSVPRxKbmf8l/z6H4TnFLz13+73Qvb9+TrP+ZYKbIUqAqqlqsgWqigzv/1E&#10;ofG9/IdUmOIy3n+TlpmK++4rF8wy//nlc3j9ymm8yrxX6nv5bC4uncrBS6fzcO5EGiFOxbGIYETs&#10;3Iikg/uRcigcG5bMxqJpY60XVsemTdClRWN0J8DdWjRC5yb1CbBT28Y1qlOBK9tgfs1M2dBy4Wqo&#10;WaE8LbMfKglgLqsKZlNhWmta7IDf/x79WjfH2bgIXKJt1ugWG1Jo/aEZNqyQQQW5orcSGsDBDmAu&#10;baYNhr1NUFaa9vlczFacjSbAtIunI9xbE04dkLKuswEKmtxNUUiwCkNWM9ZC0+BojKz6CVsQGgNY&#10;ymQKxJuYwKpqe0Lw8pqe8toNznCKRjstJZYKCzQCncvvzDFQCSete64Atu2EW8Hvzt4liAlOCcst&#10;dRbsmnfawfvc2jqIBTkfFLyW3nboXlcTQYD5b8ilQv+GlwmbuqMW8d8iRw8LWvHsXbTzu6j4tPy5&#10;ugb/ZoO3GGA9jPj32UNJv0HKzX9H2udzh/bh7NFwnI2PwWunc3l/ncd7TM1uffkeHtFGP334mSmw&#10;mo8EqgH8iAr81AetFbRUleaSVvk7Av0Dof3eLCfzSMspfw1FyfBg8yAycEsA5Sm47S+x/bHyYgL8&#10;D+31/0vxqweB4OVSD6lSN5nLahC+Qk1A3roGItywuaxewYd/ftmqyzfevErVvWKFqndevYC3+Q/8&#10;Ni3zm1TeV5nnvnzhJC6fycX5okxcKMy09/+eyU3GyfQ4JESFYt/WNTgWvhOpBHjdghlYPG0cxvTr&#10;g67Nm1sVWvlvF8LcXWOD69exQlZTAtyY+a+q0LUrVLAiVqOqtNQVKzIHLudUmOBWUzGrbBlUoxIL&#10;YClyJVrp/WuW4UrKIRvkfyV+v914L1GBNdjhtwBfoQJf4ropsrpVUoX18jGXC1OBY/TmBKouFVjD&#10;Ak19dZPzhj/FG7aQcXL3SpwMXkFw9QYFdexnWAd/7VtjTUFSJLt5fdCozdTCp8C/2sdlnpSSN70F&#10;oc/jA0NwCTT1oc6n+uYFc7sUlt+ldtt8wppPcHO3c7lDk+WtsnbkrG0rkL2dVpr5sbo9qteUVFvg&#10;esoueC2XpfpePBrKdCMK15j/Xk3SdEVMO/hvqTdgXDi4lw+1nWadHbwrkbljuS+Yi9PKezZfkc8H&#10;m75L33mC6YUeRCf3beYDjQ9DAqyeV2f4ULicfgxf8V785uO3rTPQJzdeMxX+5qv3cOfWh7hz+32D&#10;19RWufCTm3j8SDBLiTVLBxWa4MruGrwE9yGVWyN6rOhklrUkID5g/2/U0qARPCXg1TZNi+O1MZc8&#10;/r8Lnf8/fddv96vN2AvnFlRJ19/6KUrd0JC/dwioIH37Zev2qDmsrr/7Mt5/5yrel1Wm4r6vCvOr&#10;TnWluH++piC8qjZfPEnbnE/LnIuLhPdUfjJO56fgTF4qCjPjkZ1w0KDdumoRYvdsQdrhCFufMXoQ&#10;RvfriZ4tmQc3pPI2akyIm6BHi+Zo36C+AayhhZofurm6U1aujLqEuFHlKmisnln8XIN5r+XCPmgF&#10;cHU/f9QIqICypX6Hge3b4Ayf6Hqr/2VVnpkDuz7R3qAG9Yt+PiLp4jGnwGoPtheQqV3Yy4Wpwhci&#10;glxBivCoSHWWgFn+S8UtCF5JUJczljFW2BhZVYDV+cJVhpdZlVi2ViOOpIbFuaYPIusDbSrorKwD&#10;yt30+Xs32VL2WNs1osm6WgZTSUMIt3prMefNI7gFu7lPzUDbVuEEAc5Xn2r1fbYmIxc53CZ11tsf&#10;1FyUS6ttS0InVT4dtd3+nTQhvGb1tOY3/pup8nyW/yanI7bZQyZLqrtzBTK2L0PG1qWMJdYUla3Z&#10;NTU8cjf/HYL1N2up6wteAs2/9QQBPqEZSqKCcfbwAZzn/9UpxnU6u/tffYhHd27iwd2PcPf2h7hH&#10;Cy0FVluws88CVzmw68RheTDXpcpPfJXmJ6pOEwZnhbnNIFCPJg8QwkjIPVhKRklQi8NyTxd2DOP5&#10;nFzuIfAPz/tN6BgP1P/peKt6Kz0oEcrrn+hB9YwAf0BAFeruqPiQsH7AeE/BHPd9qu11gnv92kW8&#10;d+2CNRG9RYDfvHoabxDe1y8UMMfNw9VT2bhckIELtMyF2Qk4mXkcBRnxyE06SngjkBi1HzvXLsPe&#10;LatxPGIv7fRmTBs5ABMG98EA9YduVJ/wMg9u2hDdmjdiSIXro0m1qmhRowZBVpNSFdStVBH1mQM3&#10;Itj1uU8jkzStTjUVsGShmf9qpo6q/uVR+UVa7N//E0JXL8KVpAicJ6AaJC4VvmST3mlAA+M4VcYH&#10;sVlo2Wk1KSkEb5RrB7YZNyLU9Y82dx+tsopUss97aJf3rDLVFcAng5dT8ZYasJoiRx0tsrcssfmd&#10;1d5qTTq8wa0iTJjdKB7CpyYca+elSvsAVtHJ1E2vUSG4LufVdkJnVtd9zqMKa5srcHGbKtDbCA+/&#10;K8ceHiuRtYXf6WsrFshq882hGufu4LUFuy9U8DrBh4VmytCbHa8m8oFH26zxuRePUiX5b6JKuhyA&#10;mrVSg5YwFiM1cKGF2qEzCbJNjcu/M4uKLIhz6E6s0Ka/l+fKdeRTfU8c2IrCyN38/4lAwaEwRPEe&#10;eeP8Sdz78kPc/vx9gvuhU18uH9y7aRbaA1hq61Wh3ZSuyo+lzu5G16gljRl+YmOGXTyvBDt43Rjc&#10;ktCoTdbBKfi9bcXQ8bPt12cuPXgVxef/g/P02QNWS+8YL7xjvHDH8Lfyb7CmMvsbXaVd+x4xSgnQ&#10;91+7jOuvUWVfZW77iqsoyya/+4oKVJfx7ssX8O5LZ/E24X3jpVN4/fIpvMmc97ULp3Dt7ElcPZOH&#10;S4VZuJCXhjNZSTiZGof8pCPISzyMtCORSIrah+PhITgYEoTQTSsRsXUT17dj4rDemDSiL4b37owe&#10;rTWlTh10alQP3Zs0RkcqcMcGDdCiVi00qyWAq6OpILbJ7VxO3EDtwsyPNcRQtllqLIAN4rK01wTZ&#10;/3el0Ltlc5wmuOekrscO8EaMoNLKOu914KpLJeOy7LOXDwteKrBZaBt95ELFrHM20wVVeL8PYKrJ&#10;SSqwwD2xa5nBm711sc2ikaqeURvmInXTfOv1lKaZNtTziUqsThZquxVAOduphtvW0OKuNBU0VRSQ&#10;Uixa2kwquo0TliXVfkJqFljWeTfVmXEymBacnzXW9+RuwrGD1yCgbsjgCj48lkC9rtTxo7h9WO3K&#10;emDI6lOhNTWO7P45qqtmjdQEc5qaV+3meuidP7QHp2l3T4YGWq6bzIdT0oYFSNKAiA3zkCKINy+0&#10;KYGyCLFAzqQyS4nlNqy4pgcPH04n9m9G3v4g5B/Qi+n4bx0fjV2LZmH6oL7IPByJp7eornc/xYPb&#10;H+E+VfjWN9dxh8uHvg4d1qnjoarSrn+0G8QgFVYeLCVWLqwbXje+4NV+HwiCTcBIUZ8RCBsoIGAI&#10;ooBTQcwH0a8Bc8A/1jV5nk1Qp31SR+ve+BzA5+c8/2wPC1s6F2D7tU0ugMuSxz/ib3ikop39Lv6N&#10;TBkeMWV4yL/3Ic9/xL+HABNWQUtQ33v1Ct7hullk5rdvqVnoKlWX8L5FYF+/UojXXpJlLsArVF4N&#10;0L9clIeLBVk4R7t8KiMB2cdjkZtwCJnHopFOeJX7Ct6EyL04tCcI+zYsQ3jgWhzZsx2zxwzC9BED&#10;MKRre/Tt2BqdmjcktHXRhfC2rVsL7evWRdv69dCsdk00JrRSY80TrRxYnTtU3GrIbfW5T68hLbbT&#10;ZqNdYasK18v/7p+wc9k8nKeCnIvdTxuoohZzYh+8istUX8t9LQd28Mo+2/zKmkeK8GoUkmy0pqrR&#10;2w/U9KNuk0UCmAoj25y3cwlhFLyLkL5pAZLXz8HxVdORsGYmb/LZ1p0xmTd7+qalSA9cRrgX+XpF&#10;UakYGqdboKITlVAW/KQpNC0tYc3f7cAs2rMZhYS1kLa5kOAW7FyHAsJ/YvMqFG6jGyC0J7fy9wSt&#10;QhEhPr1rHYpks3cSeh6Xt43X4/YCnltE5T5BtT7B8/I2LUf++qUo5L4LYbTP0aG4djgc145G4upR&#10;5r9q4okJ5cNrF93CeoK7EAeXTUHs4ok4vHSy9cVO0Bxe6qcd6LpoylKnb+PfJ4CVGli+L+vMdIAA&#10;nziwDQWRu3DhWDjSQ7difLf2mDl0ACK3B+JMdhLvx/M24cTdWx9QfT/G7Ts3cOfOB7TU7+Hunfdp&#10;qQn0/ZsWglgwP3ooBfYVtQS0T7kcuK7I9dhyYkHLJe3oI9pqrXtQSU1LAuwttU/tsg+p/I+k/Pxs&#10;zTo899m3z0H1ji352QuXy3pgunDX0H599vZ9YQC7Bwa/Xw8bLgX242f6zZ+glKrIircJrWvHPUdw&#10;aZGV33L9dcL7+mWq7eVCvHLpJF66wFyX+a76NF8qysH5k8/hleIK3Myj0cg4EmV5b9yBYMRHhNA2&#10;h3AZjJ1r5iNsyxpE7wjEqpkTsXTKWEwfPhjdWzZFr/YtCXBtdCbE7erVQmvmwK3r1kHL+nXRvFZN&#10;68TRmCrcmFZa0YjgNqIiC+IGlaqgjiZ8J8Q1yin8XCcPKrPfP/2OKtwURYeYYx0kwFRhWUGzygw3&#10;5aogVnMSAab6qmul5cGEVz2xNCHc8/ZgFbO2uI4XVGErXtH6ntwlS6p+xfN586pf8hze1DNwcMl4&#10;xC4ai0OLxyJ2wViETx+BiJljcHTpdKSuX0iIF5i1lSoKpJM71qJw13qqoZshQ/Mun+DnkwxtP0EA&#10;cwJXIGujG6SfsXoeUpfOQuqSmUhdPA1pi6cifckMZHJb3qr5KNqwHKe3rMXZretxOmgtTgWtwamt&#10;fFDwAaLI4f9JxrLZSF80HenzpiJz8UxkLZ2D7JULkLtuKfI2ruADgg+K3ZuZJgTSIq9E9MJJCBrd&#10;G4GjumLX5L6InDcKRwhz3KqZSNQgCkJsANNGq+unCmuy/DbIgSlI3v5A5DP3PRm+E0Uxe+iOIrFg&#10;aF8M4z2wcsp4hG5chdTDEbh8OgfvvnUZX3zyllnpzz/7Mz65+Rru3/vAp8LPFdhCxazHriqtJib3&#10;2a0/VRdMBSF+JAUzdXP5pLa5dQHtg+q/AVBK6Y7X+a6HlNRXwP235/jCQOSyZBFN29x293ukzs9D&#10;AAtk/Tan2pbTS4n5t5R6g3Aqr1UlWXntW7aUVRa0p20WjVcuFOLl8/m4SnAvn1YTUTYu0DKfzU/F&#10;mdxUnM5MRGHaceTGH0QWAc6g/UkjvFLdJD7FPYCTD+7DnqDl2Lh8DsJ3bsSWFbOxdMZ4bJg/x/Le&#10;7q2bMg+uh471a6M9QW5Xpw6aEFjNzKG39gveRoTV4K1MeJkLq7ClCnXDylWsqKXqtN5kWDNAhS1B&#10;rKalFxDw+1LYtWQerWAkLhzZa3bwImG9pLyYML9kQBNawqtqtFWhSwAsG31BY4CtT7ReyK23Am7B&#10;KapwES1uEW/QEzupwBposHURb+A5SFo/E8dWTsJBghs5ZxgOzBiIvZP7Y8uw7ljSrTHmtK+NLcO7&#10;I2r2OBxfSgu6cgmSVyxE4vJ5SFtL+72CYC9nrKBir56D9JWzkbJkGhIXTEL83PE4Pmcc4maNRTzP&#10;j5/J5YwxSJo+GinTRiJpyggkTx3FGIu0GRORNXsy8udPRwHhzF8whZ/HI43Hps0cjeRpI5A0eRiS&#10;xg9G8piBSBnL5dgh/DwUiRNHIH7iSCTOHI/Dc8Zj3+TB2DyyG7aP6409UwZg58Te2Dt9IGIXjsPR&#10;ZVNt/HDiurlIkQrTskt51YtMOW9BmFPffMKbu4+5L1X+ZATV93g0DgWuRr8m9dG/RWMsHssHXNBG&#10;nGdK9s6rF21U2yc3XsfNG68yF37foH1wn/kw45EPYItiYFXEks32Vad9n20bQze/1NPZWAfwEzVL&#10;EXq3nSBJWUvA+BwyfRZoDmCbE8sAFmQ61zumJKz/PdTa547TA0NLAet7kBjAfNgwp3/0hC5Dfw9V&#10;V1Za+/QAKvWa2m+vFNEa0x7LIl8qxOsX+fkiFfd8IXPcQua4VNwzObjCp+GlwmycP5GOc/lpOJ2T&#10;gsL0eJxIPoKc+FiqbxSVNwIptKmJUXuRejDMABa8idGEOXYvDu7birULZyKcNi2S6jJ/7FBsWjAb&#10;Y/p2Q9cWDdG7dTO0q1sT7RvWRRsCrMKV5oVWc5Le1iBYm9aoRrDVvFTdOnXotSsNmRNr9JKLytbk&#10;VIvqW1sQB5RGGdrotsyn8/i7zjKPO69pYWiXLxLmy4epwIxL6hOtpiT1h5Z1JsDuPb6uKem8bzCD&#10;5mbW+lmqsLpWaprYQkIsG52reayU+xLg+LXTELdyMo4tnYCDC0dTpYYiasEIRM0fi9Dpw7B+UGcs&#10;7NQEy7q2xNZhvbGfwMRMGImo8cMRNWEYjkwmOJPHIGH8SCRMEGSjkDRhOFImDkfqJLdM5ufEcUOQ&#10;OH4YEgQd/z0FX8Lo/ox+jIFIHD0YiWMHWWTwnExeK3kEtw/rj+PD+yKBkTSsL1KogKkDeiGhb08c&#10;69MNh/t0QVTvTojq0x0R/XoidHBPBPZty4dOF/4tY3Bw0STELBqPmIXj+TdOtfHICZoYYP18K2al&#10;b2U6oX8TOZRQOogwwkuI8/ZvQR7vAwF89vB+FPJ+mdyrM4Z3aI2RndthTLeO2Dh/FgozEm1U2+ef&#10;vo1bX32AO19/iId31a3S5b8PHtzAPVrox6awXgcOWWTB6gY9FINbDLK3FAAKQk8onhEQnedyTakw&#10;AbP+x89B9IBTvvtYCm9q6KaPtXXb7pRbcNmxxfC6pe23dffZ7fedW0J99TBQxdx+D3+f/U5ul+oa&#10;0NyvXLjU6y+doTUmqBdP4lXltudP4rXzBXjt3ElcO3MCLzMun8qxNl3FWdplte2eI7ynMuJRkHKM&#10;yhuLrDjmvMyXkmNDCe8eKnCYfU6K2Yv4qGAkRAcjkeuptLAhG1di0+IZOEI7tnzKKCynSiyaMhod&#10;G9dGlyb10KZ2dXRoWA8tCZxeqVJf1pl5b7Oa1Qm08t7KBq86ecg+16uiyrTaiCvwWK7z+HqVKpka&#10;12duLIhrlAuwscILx4y0SdI05vSCel4dJrSHQgntXpu8XS/y9gAuHokkgGPcYAapr2y03pBwQS/Q&#10;pgqrr7NeTqZClga/Z22lrQ3U+FrmvWumIX7VZNrL8Ti4lDZ62SQcXzMLR1bMQiSVcM+UYQgc3BVb&#10;h3RF8PAe2Du4B0L6d8Gevp0Q2rMjwnt2QGzvrojq3BEHu3bB8T69kTSgP1IGDUT64EFIGzwAKYzk&#10;IQOQxNwxeRiXg/sgkSCmDOqNlCF9GH0RP6AHjvfrjuQBfZDBc5N790Fc96442KUDDnXthMi2rRHc&#10;sD628d94S80aCKxZDRtqVcWmRrWxo10L7O3ZGfuGUG1H9kPEjNFMB6bh8LIZ/Hum0mXMsCl7BG+S&#10;xhRvWuiKZZq6J5j/Jvq3sXbuDcijfc7fv405sFNfWef1UyegG1Omoe3bYBR/y5xhg3Bo51beV4dx&#10;iaLxzp8v489vXLDuvV9/+R7u3b3OfNip74OHAlnDDDW80OW+rgr9a/UtXrclYWA8tOC+p4JR20oA&#10;bOFUVzA6u+1ssgNNx0qBCe9jganjncX9VY8pguoeAG6/d03ZYFu3a/I8nu+AdQ+VRwaufovCPWzc&#10;b5EiK1TMuolS1wjs1bO0x4xr5wgsbbIgvnY6Dy+fysVLgrcgg7muVJd2OScJp7IScCr9OE5SefMT&#10;DiI3LsbUN4XQJh8MRRrVLO1wGNKOHEDyob04HrnTQUywk6L3mSqvnT8FW5fNwfbls7GMVm/NnCkY&#10;2q0dOjWugzb1aqIt/0Pb1q+PZjVqoj5hFMiNZJ19RSsVseoJViquKtP2+hXBzWMbEeAGhFf7pc6N&#10;mRs3qFQRVf3KoNoLL+Bg4FpcPBaBc7HBuEhY1Vn/Itc1iMG9SdDBK4ilvjbfs8D1hSDWKKUL6pkV&#10;uZm58AaoW6SalnJ2q+lEhan5SA9kLrhhFm/q6Ti+WvZSS1rMtfORuHER4pn7Hlo+DeGzRmHP2H4I&#10;GzsQYVTM8BF9EDGoByJ6dcW+ji2xt3Uj7GpQBzv4wNpZuxa216qD3bXqYX+9hgit1wChDRthT6MG&#10;2N2gHnY3qo/QJg0R1qQJolu2QmzbNoht1wZH2rRGXLtWSOzYAcdatUNk/cYIrVkLO6tUw7ZKVRFU&#10;sSq2Vq6GPXV53caNEda0KcJatUBk146IojuKHNoH+0YRXlrzI4Q3btVsHFs7G3FrXeFKeW/SBlr/&#10;zYtsTHG2NZEx9yW8NjZYAPPfKT9M7b7b+Jn/dof242DQenSsVxtdG9VD/zYtMLpnV0zo14tp1Syc&#10;oDi88fIZ3KB9/uKLd3Hn1g3CqmakG3h47wbu3xG0rkmpJKxOiZ0q/zachRZ8hITnCAJ9NkWT6hE0&#10;rRtsxbA8D4NJCi/guS7rbOCpvZnnenmqlPV5xVlg6nhew0BVRwx+D499JEhVzbbtur6O0/W1ncf7&#10;vsf7fq94JqBNgS+fzjJ7/NIZwsr89qVTebhcyDyXOa41DdEuX6Dqns9NwZnsRMIbj5MpR53yHj+I&#10;nDiq71HCSxuUQsucdiQMqUfUXTKMoSUtNAFOjNlDK00VpoUVwAdDNmMOb9atS2di7ZyJWEJ7uJDW&#10;rjMBVv7biircjjejClgCU1PsWNORqs++8ADVUvukvg1onRsT3sYCmfZa2xryswDWceqdNaRNS5w5&#10;EokzB0Nwlkp6TvktYVVvK70538DVZwPXzcwhaEuGXvN5ngosgNWdspDqUqAeUiErCLAKWbSQW1SN&#10;nYv0jao+U53WzUHKRm7bpDbTpUjZvAQpgYsQt2IGYueORfTUkYimdY4dNwhHRg1E3BDa4AG9Ed+v&#10;G9WyIw63aYWoFs1woGkThBPasDr1CGFthNYm0IR7G53I1sqVsSGgAlaXK481fHCt53pQhcrYyQjm&#10;v9k+upo91WpzvaadH9WgCQ42boHDTVvjWIt2SGzTCSkduiK1c3ek9u6LZKr10cH9ED2iHy1+fxxZ&#10;OMHm1xKwCZraZ9N8JDASuW62mQCr+Sh75zJkB68gwGsIsIpXa6m8/Pfhv1Ve+Cac5L9bQUwIhtE2&#10;t+BDuRf/rn7tWvIh3hHThg3EmP49Eb1nO964dhbXXj6FO3c+wr07NxlaXie8H+CRBjYIRitmOYB/&#10;C+4/+qxwXS7dPkGtpilnUwWHg8aDWdAoDGoFj5WCF3+WIvvsrwewU0wBXVJ9Gdz+RGrOfQ+ktAYx&#10;tyuHl6obsL7fYfuen+tB7K3rN5W6VJSOS0UZVFlnkS+dzMaF/Eyc8+W5Z7JplxVZiShKj0Nh2jGc&#10;SDpM5T1McGOQdjAS6YciLKTCTnkV4QSZMFONHcAqZLmK9JH9O5HMnHjP+qVYNm0kgtcuwmQqzupZ&#10;kzC8W3t0aFALrWpVowLXRtsGddGU6qrClVRVIApaD1xvqX7SdSoEOFgDuKR1bmTKTStdoTzqlg9A&#10;XW6vw7y40u9+h7W0bWfpEE4TUgOYiqvqst7+50027nWjFKjKedWVUqp7nqG365/T4AbeiOpaeYoK&#10;o9elFOxaiXzmwXnbltpUrNmbFyJr8wLGQmRuXmztozawPmg5c8TlSNuy1CaZ09xWRxdMxNFZ45gH&#10;D0YsgYkfPhjJQ2mVeUNnDx2MnP4DkNGHuWqPHkju3A2pnbogvnVbxLdph2MtW+NI8xaIa9EaR5u3&#10;RGSzpghv1gQH6tVHJNU6pl5jxNRvgNhGTXhcGxylCie0b4+Uzp2Q3q0b0rt2R2a3Hsjt2Qf5/QYh&#10;v/8QZA9hPj1iKI6MGIyIMQMRNXM0EmmVk5jjykEkbVyMJAKbxL8tydeJQ503rOPITjUbEdx9tM37&#10;qMLqdaXKc8RW5Kh2EBeK5eOGo4F/ADrWqY9eTZtjYJu2GN6lE2YMHYQZ/M5ZY4fjVHaS9RDUXGrq&#10;r//wzsd4qsLVQzUbCQZB6Fnn58AKaOtWyfX/sr3Euge+IFYRyytm6XhTVx/EJeGx4YoGqC88NfWB&#10;/lzFn5/jQadtGsesTiYC+CF/40NuE8CPaful7maPeYy6f5p153ep6UtLvQ9K8eihHAQBvljgrLEG&#10;HVygTb6YL8VN8+W6KTiblYzTmbLMhDc1jvDKNnvwRhjAUuDMI66ApZACpx4+YDCnMLdMiNpFeHeZ&#10;hT4eHoy4A7txlDnQsdBtCFoyA6tnjsO6OZOwbPJorJw+AQPbt0Q32sB2dWqgU30qcp1a9pRuWY15&#10;LxWmjmBkCOb6FQmw3txfMQC1AsqhLgGtT2AFs46rx/21uC54BXZt9Z9+sTTq+5VG3Pb1OKvJ08IF&#10;7k7ms9ssDOIYKq36QHNp8FoEcZtgFsDbcDZ6C85EBuJchEYmEeIQNf+sRMHOFTi5YznyqUT5akbh&#10;Msd3Y9ssGOoFtV39klciQ+2/25dbr60MWurjC6fgyMxRODRuMOJGDUPymOFIHTkU6UOGIGfwUOQO&#10;GWaR2ac/svr0QWaPXshQdO1JCHsirVNXZHbuwvUuSO3SEckd2iO1bXtkdurB7YS+c1ekde1FaHsi&#10;s1cvZPfth5x+fZHLvPokgT09cjTOjBmPojETkDlyFJLGjkLClHFImD8dKXzQpm1agmS9sylQSzoI&#10;PpBSgpYgTT3O1FWUf6MmBcgPVnfQjcjfpz7cGojhOm7khu1AId1Z6IoFaEa31KJqbXSp0xDdGzZB&#10;b0I8onNnjO/VE8unTKRDG471C2bh+rULuH3zXTy7wxv71kd4RPtsgxuYe5YE2Av11HK9tf4ryB6w&#10;Cg9q5cXF5/u2WyFMYAkcAllSRV0Ry20XkF441fWUUlaXsFFRlc8arNoua6zv1fHax3joe2jYNh2n&#10;BwGv9cB3Pes9Zr/T99t0Xd9vLqWClEA9k5tkNvl8jgpU3EbVVduumoiKmO8Wph5DQfJRnEg8guxj&#10;MUiJCSO0kdZkpA4b6jlj64fDnfryPymNFjrt0D6q7k6Cu8uKWwI4PpIqvG8bDodswcFdG7CB8K6a&#10;MQ5TBvUkxGMwifZpaKd2aF9fuXANdGhYh4pcA82qVkUTRj1VmP39UUeKyhDMNTUmuGwZ1PQva81I&#10;tawpyR81uK1GBYJNcBuW47GakofHV/pdKfRrVtd14YsOxln+xvMRhFQA69UoKlSp77MP4HNRAjeI&#10;y81UXQ0r1DSoBJjwnqUCa2CD3lSQH6yeVFRhRq56TymYC9pAe8KtrpMasZOrfsjb3ewX6gmlV5Pk&#10;cz1rAxVtKXPMmWNxdPxIHBszDMdHDULysEHIGDII2SOGIG/kMOQPG4q8oUOQS6jzGScGDUXB4BHI&#10;pXpmE+78Pv2Q26s3snsQ8u59kNt7APK4La9vf+T2GYgcrp8cMBgFA4ajYNAIFA4dicJhY3B29GSc&#10;GjUBRWMnIWPEaCSNH4vsRXNxastaZAWtZI67hIq7AMlBC5C6dTHTgMUGrzdZgCYOeD5wgX9j6Frk&#10;MvIU+9Yhn27s+O4gdObDuQkdUtu6DdCJ7qALrXzXxorGGNq5I8YP6IMVs6Zg14ZVSD0aifdfv4x7&#10;X3yIZ/cIwN2PaKFlpQkqc+KSSupFSYC9bcWQlghvX8ko3k5wDDqGB6+UU4UnBym3M+x4g88dIwBV&#10;XLPc+uknBJHB/U5xBbUU38F7n/ZfhTQHsOD3lJrXEbiafcT3W93v+vXfWeoMrbEUVqH1kp8FrirN&#10;hWlxzHmPIi/pEDLjoqms4ciiXc4iuNlUXwGsyDjCfVTl9MNS5n1Ii93L3DiUOe8exIXtQlLkXsQR&#10;YFnpI6FbcXD3JsRsW4OILauwhio8a3hfjOvVmXa6D2aMHIze7ZqiRa0qaEcb3UbzRdNKq/NGA/7H&#10;1ya4taSoairyL2cdN6r7lTGFraElVbe2QCbYqkLXIcy1/Lgk4LUJdQta6x51ayBwMm9c3lRFekOA&#10;JqkjnDZtDq2ezTppbw2g4jLORmr/Fq5vI7hBDAIcTvWlPdTghkKG3lCQv5eA7lnBm3gVTqjTfoi6&#10;RfIGVjfIEN7U6tjgG8zg9YU+yTixa40NQMiWui2fifi5kxA3dSziJozA8dFDkERbmUpbnTFsMLKG&#10;DUEW13OGD0UOlTOPqlwwYhQKqKAFw0dQTYcjfyBVu+9AZPUdgPxBBL//QJwgtHn9BhP0IThJ4PMH&#10;DcfJYTxvGM8bPIbLcSgcOY4PilFIHT8e+csX4dRW5vi7NtI9rLReValbmetuW8Q0YBHTADoHugi1&#10;99rABf49eSGMvaut+SiH/wY5Icu5zgeUmpCid2N45/ao6+eP1nVrM12qh64NGqMbo2ezFujSiMsW&#10;LTCgU3ss4MM8aM1ihPE+ORoVgitncm3+tsd3P8H9bz7EA0L88CEhUU5KUH+rvFrqc0nAvfXnQDyH&#10;wQvbp3UuBeHzQhfXFWZzHYQC04CTreXxD7j+4JHUU8fyPCqu7LW1G/uuoeqy4LTc11NT/g3PuO7N&#10;NGJqq3VeU4pt55Vc5/ep62ipM1LYNCosIRWwFvb5mMt3k4+ggOqbE38QaXwSZsQRXEKczcjiZy2V&#10;+6ZzPf0wl8yF1YkjVQUs2uf46BAkEOTYvdtwdD+tdKTy4N0+9d2IqKDViNq6BvsDl2HjvMlYMHao&#10;5cFThvTFlIG9+J/aEK2qV0XHenXRUu2/qkZXoQoLYmsiEsCE08AlnP5+pro1BTTXBXAd/zLMff1Q&#10;U90sX/gD2tSshrnDh2DB0P4Y0rQ2olbNRkF4EDRH1elwBpeaw8pexi1QCa1gtWlwDmyyvPcM9+lY&#10;y31D3ZDC07SJp/ZozO9qgqwBDmugtzHY2Nc9zAN9IXhtSCHXbZws4S4QxDY0cJ2BbaOG1jOvXDoT&#10;SXMm4vhkWlnmjMmjhiKFvz19xDBkjBxClRyM9MFU1OHDkE1VzpEqU6lzhxDSwYyBXGfk8HMOP2cT&#10;4qz+/DxoGBV8BI/necMJ+4iRyB06HDlcZowagbQJBHrVApzewQeQeoLt5m/btY42WYMw3EAMSwGk&#10;vBp1JMdhI47caKYc/ptk79mALEKs0PrZQ3uxevww1P3Tn9Cqai10qF0XnerUNfvco3Ez9KSF7sU8&#10;fnDHjhjRtRvmjR6FDQvmIGzbRhzaF8x8OBXX/3wFd768jttfvocnDwSoLOdzOAWs3fRcLwmrt79k&#10;lAS25LJkWNMSwyrWekBw+UBgqnDG4wWiqbQeJATb+ikTLLPBdqxA9q7vux7PeyCVZljurRCwPogt&#10;tG4Qu+O987zf412vlJRWoBYYsCpSxeFkKq1ySizjIPISDxqwGVTanOOxyCPIOcdds1EGodVS+w1i&#10;Wmez0IcOUHn3uTZhwpuoPJgqfIR5b9wBWijmQYeCNyN6x3rE7tyAsMAVCN+y0irSe9YuwewRAzGm&#10;ZyfMHNIHo7t2QPvaNdCGFlqV6ZY1qxPiKqjvK2bJOtcSqOU1mKGsqWz1MqWpxmVdl0qDugwB97c+&#10;0rXLvIAhHVpj94pFWD1xJIa2qIsVI/ogYfNSmwVDkCo0ubre4qfXcwpoDd4vooIoVHU+Ha7PG2id&#10;NV2OG9SgscFSYhvgoNFKXGomjgJu16wcCr2t4KQG0lust882yJ83uIUNqnfAq190buBSpK+Yg/TF&#10;M5A6exKSqUrJ40YikXlx0shBSBkxCOnDByGL1jpz6GBkDhmIzEF9kTVkALJluRlZBDxzkJbcz6VC&#10;BarcYcMJ/XBkjR6JLEKbxZw7bfRQfsdo2uaZOLNtNQp2MJ+VM+ADRoMkbFZMRha3ZRLudMKbIfUl&#10;vDmyzHQgimw+iLL5QMomzFl8WJ2K2YuINUvRrFxZNK9QGe2q10X76nWY/9ZHt0ZNLHoQ4N4tW2JQ&#10;hw4Y06MnFo4di7ljR/K+isafr17Ap9c1xdMbuPvVBzbJuwYoaHihVYV9SuvBq6W37n02ILleculA&#10;cMd6n739JbeXPM8GU6iIxnUBKgVWYcqppCywik/8bp5rOS6PE/gaOWXvNJYNJ+h6+BT/jhLf5Smv&#10;lrLPxcd4IbB9x5YqyjgGxYmUQxYFaUeQnxyL3MRI5CRSZeMineIS3hMJh3Ay/hAhji2GWPuy4mIY&#10;AvgAbbQDOP0g1w+GIZngKg9O5X/gsb1bEbd/G47v344jVOCjIUE4smeLWei9axdhz7pFCF2/BMEr&#10;F2BCr06YM6IfJvbrxv/UJmheozJaMR9uU7cmWtWoaW29aiKqR5BrE1Qpbm1CbOuClzDLVtcU3H6l&#10;mR8ryqAe7fXA1s2wYdZkLB49EMNbN8CCAV0QNGUIEjcvsmqpINJMGILYAas5q7S+oThOhVF1CW9x&#10;COL96i5IJeVnzbKhroN2DbvOJpsPy0UgoeZ+wm0AhxJmrTP0KhKbepUwFwoajSbavBw5GxYja/V8&#10;69+s/sop08cjiYqcMnYYUkZJkWWpna3OINQZhFrqnMbcOXXoQNpuAk6FVmg9XbDr88jhSBtDxR3L&#10;GD8CmTPGU3kXo3DDShRuXWv9sgt2qr+3fhvdAq1wzm5aZipuJsFN30n1pcIqz9UMIVrPYchG61Wj&#10;ss5FdDeZu7eiM9OgmmXKoFnV6vw/rI3W1Wvx4VwPnRs0QvcmzQzg/m3bYViXLpjB1GDO2OHYzgf6&#10;3m18EOan2FsvnzIH/vbRl3j8wKd6DwiIb5L3kvbZs87e5/9u+Y/WFR68xVCVAEm23U0a4FTXFFHn&#10;c/n4IXPix1/yOGeZH6pDCY+xYpsqzQru06th9ADy2rDtGr7v8sK+u8Q2HVf8N/J7NGlBqTPZzHHT&#10;pbgO4LykWGTHRzFoj7nMTYyhfSakxyORGx+D/OMHkUt48xKcEmdbUKGPhTPCCLCC61TiDFppqbA6&#10;d6RyGX9gB4ENxNE9mw1mxRFCHLtjAw5sWo69BDgyaBUiN63A2mljMGd4H6pxf4zq3hGD2rdG2zrV&#10;rCrdtnYdq0arV5Y6ctSRfVaOy6UArmX2uayFFLlm2RfdOvc3pWqP7dYJGwnwtP5dMbhFHSwY2Bkb&#10;x/fHvvnjkKYmICqGxuMKKKecvIE1dJDgqr1XAxhO7VuLM1wK3iIpryAW2Napg5BKxRma3N0mcNfE&#10;bQS3cL+bwE52XdsVmkJHc0fZg4Pw2mwcAlsQ7yZAVEENasjXVLEbFyNn7UJkLp+DjAXTkT5nCtJn&#10;TET65LHIoFpljKa15o2fpuo1Q5Y7kVY7Rdab+5K5L2XcCCRzXcek0yqnMM9OnzUJuYtnI28NH2Ib&#10;V+DkFgK4lQpMJdUbFYv04OHfcJIOI49QanC+N3bZTZ0j60xg+W9n0+sIZKqyOnEURu3CuE4dUOUP&#10;f0RDuid1yGlStRpa19KAFUJcpx7/Xxuim2x0c9roli2wdi6t89ZAHAzdaS8FuHwqD3e/uIHvHtKe&#10;Mgc25VVTCpcGsK8tuGQ8fPCRLT0APAi88D57+zw4Sob2CySv3Vih5hvNVa2xxlJWHSO7a9dSh45H&#10;Xxic+vzw8UdUY9p6qelj7aP6Gnwa3qjmod88JH7z3d6699kLPSB0nVIFaYdx0qe8glWRn0w4feuK&#10;7AQBHUVouY/qKwXOpSLnUHmzbfQR89+jB6jIB5AlkD0rfZAAq3fW4f1Iit1DNd5NaDfjcPAmxIVu&#10;xXFa6sO7g5gDr0U4c+B96xbjIC11LD+HLJ+HDTPHY/GYodY/dmz3zujSsDY6UoE71q1nKtxU084y&#10;J65X3jUPyUp7bb1mnbnUthpU4OrlmAdTodvXqYmh7VpgztC+mD24OwGuhYWDCfSE/tgxcyQil09F&#10;OvM6mylDNlaFKaqLADaItSS8ssmnaJM1JriQylsoRSa8Z8Kl2MqjmTfzhtdE7noPkN7Kp4nw3Dxa&#10;m3DGd4y2exPY2atWpM6E5aTZbVpv2lC9u9eGGSoI8omtK5HHf6+8DcuQvXoRspbNQebC6cicMxkZ&#10;0ycgY+p4pE8h0NO45HratAlImzWRFnwi0hjZ86cik3Y8i8dnLZiGDNrz7FXzcGLTUuQFrcCJoOXW&#10;DKaXdxfx4aKRV2eituFU+Db+rYE2V7QKcppowObOonUunkeLIXgzGVn87WcP78WqiSNQ/Z9+j4YV&#10;K6NRpcpoEFAejStUQgsqccd6DdCxgZoMmQ/Xl51uRKVuwFy4JbYsWYqE8AOICd7FVC4eN958Fd98&#10;8i7u0EK7PtG84S0cxE6JaWvv3zAYBbCnxM9vfAdDSXBcZdftd9u8cMcavAYkPwtaKrC1RftyWLs2&#10;v8tUmA8V9wZF/S5ZZ41f1j6do22C9wt3nJSY32fFK13PU2Pf79Cy5O/Xb/HWvX2lilIPoSiNABPi&#10;k6mHDV4vBK+nyLmE90RCNE5QbZUHu15YBFj5sa/9N1OhvFhAU33TYtUOrB5Z+5gT76EKhyApfCdi&#10;dqwz9RXAx/ZsR9S2tVTgZYjevBIRm1fQRi/FvjWLEbFxOTbyJlswZhgmDeiJTg1rMReuio516tB+&#10;1UTbWnXQsloNNJUaV6QS+5dDPd4citpU3npqYpIq+2x0PULcoU4NKnAHzBnSF7MGdCPAtTGzT1us&#10;HNMHW2aMQOiiiTi+YYFVVzUFTT5vUs0PZZ3xCbLAleLaS8qkvrTMxRFBtVGnDt7wmutZhS5FUUQQ&#10;TmkSAIGgglh4IMFW2zH3hW+2ieyk1GdC9SqWIBTt5TUItL7DXr6t4heBKGTeWUSAzVYTtFxZa+bI&#10;OesXIXf1Ahs6KJg1LDBz4TTmsTOQtWgWspbMRbqGCy6fjSzm07kr5iKbn3O4nkNwNZwwjxY9b/NS&#10;PhyWo2DbShRRWTWr5tkItXfvwLmY7TgbudX+BjkM/ZuY6lpzkZqNNnCp6X40aJ+qrH+n2GCEr12K&#10;BkxbGlaoaFMhaRRZ9+Yt0IGK27hiVf4f1uNDtT4fymrvr054CTJtdbuatXlMPUwc2B9r5s7E1tVL&#10;EbY9EFfPnrCJFx/cuoHH93iT32fOeY/qqfHABLnkzf3bm11LD4KSSy/csQ5SZ4UJcQn768BT6Jjn&#10;gLvrS+31HdonlfWFXVMPEr3XiccSXF1LHUFMrXVtjV/Wb7FjXXgAP/9d/zhKFRJghQGcchgnfBAL&#10;Zk+B8xKZ/yYRalrpfNlnqS9D8HoAS3E9kA3moxE2cCFJFpr5b2o0IyoEaZHBiN66Bod2ByJ+/w4c&#10;3bvN1mWhD29fj/3MgXcz14sMXI4IQh1EtdjGG3AZLeKgDi3RXnlwTf7H16yJNjVowRjNq1RDE94c&#10;DQixulLWpY2uR7Wtz6hLkOvSPjeuWB5tqlfB4NYtMaVPDywfPwoz+VDo36QWZvTuiGUjemP9pAHY&#10;NXc0YlZOx9E1M5GyiTnndjWBqGpMFeTNqhdaO/V1xatT+wn1AS4PUHkJr6aJPS1wCaxCzVKndeOr&#10;ecrXnmzNT1bpdqBrehp78dk+xRaGJsx7Phm8g5lKz5y4aBfVfidttSCmpc7bQiUmxPkbCd8GKihd&#10;TM5qQrmSkBLQLMJqwxFXzUXaKsLNyFgz1yJ7HaGnJc/n+brOie3Me6n2hSH8Pfwd6tRyQXOCHd7J&#10;0MT2O/g36WVmdAjM6zWvlaUbgpcPnby9gcjZswk5tP95/HvS+LlPs7poWN7fZlSRS+rZpjUWTpmC&#10;gZ07owHVuAX//9rWFLx1+ICuh96tWmB4126YNngQH9p9rE/0nk2rEL5tPQ5s34B03nfvvXHJXkr/&#10;4A5Vlnb68X1Zad7QBEGg6KYXsL+F2IuS+0pC6H2Witvsl6agPlvtg9rsry0Fogexzi1xTSmtHfM5&#10;XYD6azsr74pt7lzryeWdb+rslt5v8AD2PpdceqHvK3U646gBfDKZEKceMTvt5cIevLLOzj5ThU19&#10;CS+VWPBaMcuakMKL1dcBTeX15b8GsIYXRlKFI3bjiNp/d6xnLrwFx0KDEEPbvGf1YkQFrkZEIBV4&#10;w0JEUV2iaBN3UzUC503ByqnjMHVgbwynnW5doxKjMloyl2rJG0MAN6cda1qlKhpVVN/nCowAwhxA&#10;iAWzP7o0aYghHdth1tDBWDlpLDbQUk7t1xW9G1bF1N7tsHRkb6wZ3xebpw7CrpnDmA+PRNTS8Ujc&#10;NA+asE0dLU4w71MHDXXYUJuvzf1MOy0brSYlvX3+LC2xazNWZw8ufWGdQXwA2z4ee/oAg8szerGX&#10;WW7BS4ilxlRo9zY/rut1LFzXG/FPMYoIstTYpr/ZtsKBTOeSx3+7XD70cmmFc5UrU1VzuFRzVM46&#10;X2h9E6EVsFRxWWZZcyuY6bp7N/K3bDXF1TS7Lx3TxH9huHx0LyHejXOx2+kmttA1aIZMOgM+WPQC&#10;Nk0Ar3G+OVxm8zfnhW3H9nmTMaBNE/Rt3RzdmjbBlGFDMGHQAIzs1RP92rWzFKgxc2L9v7WpWwtz&#10;xo3CmvmzERcZhq8+eBdHw/fi5bMncfOd1/Dx26/i5ruv4uVz/PzeK7itwQ1fv49bX6pfNBWOAGuY&#10;oW5qWWfZaC29PNjg8lnUf2StTTmlhgakD2Lf9bRfauwAFJxeeEA9L555IZvtjvn1w8KuwXCzhrjv&#10;ktW2qYGKv/v5Of9dOKuvjhzpR3BaeTABNoilwp6Nlur6AJaFVv57wopYqkozL46LMmDVqcODVyC7&#10;/DfMQirsFHgPUiKCkcxQ/huzYy2it6+xZeTW1QjbuAyxQWsQuWWlVaMjqMgHmQsfIdxbF03D9IHd&#10;sXjcUMwZPhDDOrVF9yb10KxSAPOoymilQf+VKqEZ7VkTAtyIKtyoPPOsSuo7rZ5a/mhcldDXqoHB&#10;7dsxrx6G7cz7pg/sim71KmFMV+bEg7pi9dj+2DBxALbPGIqQOcMRtnAUDi2fgkS9alPdIXcQjp3M&#10;DWkvC6jKBWrrDV1DuJj7UnHOH9jmenMxX/Q6fwja510xtW+7hdTtrCbIU2cRftZSKqy32HvNVu4z&#10;ITdlpiJr/mQqsk0gLzWWWu5ycXLHaiqoYhVyNOfVluVms3M0Xc+WJcjfTGAVym9pkU9SbQv0EBC0&#10;eigQXHurBL9ffbyvHNuJawn78GpiNF7mg/uqZvKMI8RHduMsIS5gGnAibCM0PWw+H2L5YbTUdCFZ&#10;/JxBNS6I3Y+c6H04HLwV6bGReP1UIe+BSCyfNhmjenbH6N49MaRLZ0wk0Ls3rMLh/buRwgf/+ZMZ&#10;NuPLN599gHffuIrXX76Arz/9ANcJ8Luvv4RbzIE1b/nN69dshg6nwryp1SZsebCDVgB46wrd9AaG&#10;VJXHPrivdQeZvXvJVxSTCnog/RYaB5WOc4C5IHxSXDvPHeed/9vruPNLXtOBr9zYcuYS+7zztPTO&#10;K3ktL4oBLqJlNgUmxCcYAli2WWEAE1hVoBV5tNLZal465sWvATYbHUtFZqTyP1IAp0TtpgrvRnzY&#10;ThwKCUS0D+BDXB7ZvQEHNcCfCnKAIO9dtwRh65YhZss6hDMP3jR3AmYO7oaFowdg9dTx9t6jkV3b&#10;o1/rphjQtgU6169DeCugWZWKBLoKmtNON1HBRCBThRvITtNWN2ZO3IKAj+zUDmumjMe47h3QoWZF&#10;DGrVCJN7tMMCfsdyKnHg5IHYMWOIQRy5aBwOLZ1sQ+XStyyywfq5tNX5OzX/8yo3oTtzRQ3qP0eA&#10;z0a4rpfFfagJs73VMIbLWPWtZkQxNICCSw/mM1JiqbIFIfZ1KCncz+0aekeITxFgvenBXldKm3o6&#10;hGpJy1oUomKXenNpUoG1OKG+yJpOdhuXKsjtoEpTrfMJt+bZ0nzVKlDpeMHrvUVRBbfzkVTeQ8G4&#10;djwUrycfwOt6mXdKOK4lhxFiTWy3B+doqQsJ+QmmDDZIgb8pl8scWv70EF7vyAG8cToXV05m4pXz&#10;J2xyxFMZqYjevY33Qjgu5GWiKCMFxyMP4OUzBbh18x18ev013PrsPdz76gNCW2RvyfzonZfxZ70f&#10;6asb3H4DX370Zzzg8hkt8zef/hmffvQa7nzjRiVZ/muq+Vx9vaVu9GJ4fMooaA3cew5k7/1LZpWL&#10;AXGQat1dRw8FFch0XV+hzM4TfM8B9EDTMZ5SekunwALXA93Bq79BD4Pia9j5Lh3wthXvs/NclNII&#10;ozPpx3CaAAvik6a6BJfQnqDintQ6n8AnrfJMK00LLeV1AMs2H7A2YGsTPurrXskQvBYHqch8EqdG&#10;hzB2Me/dzrx3C5fbcHj3RutKGU77FxG0CtGMCNrmCOZyIUvnIHT1QmxdOA0rJg/D7KE9Ce9ogjcO&#10;ozq2xsxBfTCFOax6aw3h5za1KtNGl6elrmwgN61cCU2owE3LMyrQVvuXQ6NyAWjGPLlfq6YY26Mj&#10;ejWui7Y8p1vt6hjSshGm9+uIpaP6Yv3EQVg/ri+CmBOHzh6BqIVjcXj5JJsiJ3PTQlM0qbHs9Ilg&#10;gsy8WPmwgFPPLQPXA5ihPtWC1wGsfVJmT52lvuqaKTVmnkxbbb2/mCcbwATrDPNRvcpUgMmiy1Kf&#10;se2EnHbVvUyNKsooFMy7CTNVWa8kPWkqyyWV1uDetRp667/eElG4V8U4NYXxWrL+hPelI7Stcfvx&#10;SnwYXksOJ8DheCM1ghBH4mpSBK7Eh+JSXAguEGIV6wRw9v4NBJi5L93S1YRDuP3+67hNKL/+6G18&#10;dv11vPXSORRkJuNMThquFGn8+SmcO6m3duTiFtVVHTPURfLWF+9x/T0q7lu4w/VPP3jNel599O7L&#10;eHDrQzy5d9PGAOsVK8/U/sultj8mhJrcTsDev6epdtz7gwWYTbvjA07wmjUWKAL5nkIAfeGAFpBm&#10;mwW3wPUVnwSObROsN21MsgWvoyalBzqXIOr830ZJ2BQOQu1zcGoGEeXKjx58ZlPmejmyOos81APD&#10;qtj6ze5BYrmyD3QV2EpZ76uUIyhgzluYTGCTqL6JtNMJsSjielEyoU4gxFJfa/tV3vtrgNV8lKEl&#10;n7zZR8KQo+WhMGQd4raYMAJMFTb7vBMpkbtxfN9WJBBg5cLqShnGvE05sfWLZv52YO1C7Fk2G9sI&#10;76bZ4wnuCKydPgrBK+dRhQdh9uDeWD15DKYP6IWJvbvSVg/A4NbN0KdxPbSiZW5FNW5eoRyaUHkb&#10;a1mRdloq7FfGonFFf7Stw5y5cgCa8/jWVSqha92aGNSiPsZ3aoHp3Vpj6YCOWD+yB7ZO6o/QeYR4&#10;6TgcXjEJ8Wtm2YRtWVuZX25fijzmxyd2U4kN4g0EjFbarLPLexXeyKaLel1p7FZcOKjiEPfrbQ9U&#10;4vMa0qg+15Hqf+2Wbr4tFbMILW20oD0fznMEuECW1WU4kF2cVsGLMCsEcjHQhNf6WRNga9cluFYg&#10;o3KqHfss1V6/U/OBvRJP1U2i5U2OwOsEV/C+lRZNkGPtpWZ6p/Ll43tw4dBOnOHfqKKdcuAsXTd2&#10;Lx7R4j786kPc+/y6hdT1k/des1fyaP41vW7nz3qX1muX8NXH7+A2VfcLwqseVspr73193UC9q7mv&#10;aI3vfHWdltm9p8v23/kQd25dN8UVxM+oXE9oh83W/spCezZa8FKl+dlmrxR4mslSLwzn9zwUxOoU&#10;IhX2qar7LEjctdz1nEIrTO0VPiU3+0vAvWPd8R7APkX2lqbAvBb3OVUWsIovnBW3awpgB7EGRdjx&#10;9kBxyuz9nfpc6qTgZZwkwAUpB60SnUd486nABcqLuf0Egc6j8mp7Lu2zADaIzT6r6qweWGHIOBxG&#10;gAXxAUIcjmx+zqSFTosOJbghFskRu6wjx9HgQBxSm+/2dQaxKtMxzIUP0faFLJ+N3UtnImjuZGxb&#10;MBW7ls1kzMDuVXOxZMJgrJg0ApvnTTM1HtulnTUJLRw5GLMG90XvZg1olcvQSpdnXlwe9QP8aKH9&#10;abErGsiNAvzRoFxZWmrCbMuy3O9H2P3RksvONSpiYMPqmN65KRb1b4v1Y3pg96yhiFgyDjFLJ+LY&#10;qmmIXzsLaRvnI0PjXzVkUMMHCXHR3nUGhgZDaL4s5cAOYCmvRjZRjQnuhUOCVyGod9FO7zIrLbt9&#10;gSqoB8DZKBW5nOqeO8BjCe8Fwq3QupT6gg9ohWA2lZY6M6ySLWvsg9pgNrssaBXuvcWa00vfe4Xw&#10;vpoQhrdSY/DntBhCG4W30qOL401C/Jre0JC436bdvXB4F07z7ymK3Gx9u/PCtuLLD14xRXv0FdXw&#10;yw9x/8sPcOez93H38w/w7O7nXH8PN96+QmjfwWPmro/vfmxKe+/rDwknjyOs9jpRKuu9r983kKWw&#10;gvkWz9H+29z+5Wdv2zSz6gv9lMc8IWyeOircNLMEyKac/dDikRTZtvvssneMFNceAFJQH3iyxKbW&#10;3kPAA1LXF7iEW4DzXKmhhQ9ML3S8WxdoPhUnlO7azm6bZTb43fbn36V9BFjbZK017xfD22/H+P7W&#10;UgUarGAQ+5qSDFrmwabEBJkWWoqsnlcCWPnwcwWOYNAyKweWbT7Ez4d9y0PhDEIduw9pyoEj9hDe&#10;ECSEbcexkM04vGujg5jKG02ADxHkmC0rEb5+sQG8a8kM7F05H3tWzMOORdMRvGI2gpfPwpLxA0yV&#10;d9FihyxbgEXDBjB/bY8VY4Zi47Tx2DBtAoa3bYmemgxAAx/8A9A0wFnpZuUroTlz4xYEu0WlchYt&#10;q5SnCvsTdkbFclRwP/SoXQGDGlfCjF5NsXXKAITNG43IheNxcMkkxK2YiuMrpyFh7UykBc5H5paF&#10;yNm2hHnmMirdasuJz4RtpAWmKkZR2WiXHcS+4YkHCWisFFhWWjOAaPoeQayJAwSvVNlXBKMSW2GM&#10;4YGr5UVC7n32QkB7IejNZv8GZuW6Bi0fDGcOaBwzz+X3aQbOV5jfvkHVFbh/To/B2xkEOSOWEUN4&#10;o6jETpVV2Lp0ZDfOH9xhAOdFbEI2HxA3rxRSDT8jtITlM9pY5qp6NcrDb3jD+eLB11TDW7wZb/Pm&#10;+4b29psbuPX5e4T0I4L7EdffxR3NeUUVfkBAH1FtBbNVnL98316zIqjvEOjPblKxCbPlsD4gH3Gf&#10;ty5IBdhjWWcL3vS2j6Axh3Zq7MuT7zEEtqfA1vwjYAmMzvHBqKVt47pGGv0qfPnyr62yzhF4cgG6&#10;rpSdlpuq7z7rYSB4nbKbSyh2AfyN1s79KZ4KVv5Ge2Dw2rbfLD0t9KnkY7TPhFbqm8pgDnySeUy+&#10;wXrQpop18LrcOFddLH3wehXoHOa+ynuzDhNcLq0STeucoTHDB/dznQDTOieF70bygZ1ICtuB+H3b&#10;ELdnC44S5MOEWG3AUYErCO1cHFAVesMSHFivYtZi7Fw802z1rsVTsXxcf36ejrA1i7BvxWLsX7EQ&#10;03p3wLQBXS1HDlk+nxBPxJhObdFXr2upUg2tmfu2KFcOzRnN/P0NYFnnZrTXLdU+zHy5Jbc1I7xt&#10;KpXFoIbVMK9PGwRO7kf7PArhhDd6yWTmwVNxbMUU2mjNCTXFcuLkDbNsDuicHYuRv0tvZlhJpVsL&#10;6y/Nm1uD/s8byFRMwUxo1Z5qb/+XAhNeD2CbpscA3o5zAp7KeCmCkEfyOELrgVsyfrvdg9mz2QLY&#10;U2XFOcvTfe6A1798MBjXju3DG8xv32Se+2Y6Aabavk2I38k8TJAPUoGjCHEkXkuJwEvH1ZxEx8Df&#10;f5oPgFzm29fSj+CXB1/i0Ze8iT8nwFTe+4T1gQ/a+1RYhQGsmSUJ6MOvdYzLfwXyw1sfWwHrrhSZ&#10;sD68LSV2IaC//vRtA122+ilv6nu3buArAn+Xy0fc9uC23p3EaxvQAsOnXAbvcwWWbX5iKuyD0dSM&#10;DxOpvdRaCqd2ZUHD/YLkocVz9dMkegaxL9Sd0qDi8rfhHIGuo3UHnVfxFqTeNqe67je5HJwPAlp5&#10;vZFRCq+HjHX4YDwx+KXcnzEHpgIXKs8lwBp9JIBPCFQpbbzafwUygyAL6pzjBLUYYNlnWmXmwNkq&#10;Zh3Zj8zDBPbQPhvIYBDTQmcwN0qL8lnoA7uQRIgTCXGCmpOovsd2bkTsplWIWL8UMYRYRSzFgY1L&#10;Ebp2EYKZD4eunoedS6YgaN447F4yE5HrliF89TIcDFyDTTPHYcPUMVg3YQRCFs5C8OK52DxtEpYM&#10;HYgpXTtiSJOGBLkSulStjK41q6N5+QpoElAeTSowNw4IoH0mzMyR21crj7Ftm2D54G7YPmUIQmYP&#10;x16qb/jiCYih8h6k8h5dTXjXTDWIE9ZOt6UgztwyD7nMiXO3LaWdJsT71hnEZwixAaxgzmjVaQPY&#10;habt0fuXPAWW3faKW5r58iIBvhyl9zM5iL2lg1ZLXofgar5qzd9VDLMPZDVveV06XSGMv4PKrofF&#10;JT44Xjq0Fy8T4NcSXa4rtX2Lavtn2mYB/Of0g2afXyfA15LCcEWvp2H+a73KeK0Tq5cgZvY0PHrv&#10;Dfz1wdfMe983IKXEUuD7hPIeQb1HK3yP9viB4P3mPYu7X7mc9xHBfMhztBTU92iVHxm8VF0tv/kQ&#10;3xBgXc8sOpVYBagH6k7Jzw+lvARXb24wZdXSp8xOeQWvgjc+c98nsqOEwAA2m+3U+aGO0XZBJmBN&#10;EQX2x7ivSfQ0Eya3KQ91tpnX9wFVshfVrwF2wJqS81rOmkuhfQ8JC99v0ff5vtPyaoEukGXPbRsB&#10;1lLf53sAlPLafovbgNVsJOucrGWMKe4JdepQFTou2uK5Aocj8xitcpzWDxBeB2xWrApYETYiKT02&#10;lLEX6eqJFR5i8FoRi1Y6kREVuBJHt2/AgTVLDOCDzIVdl0ra6aBVCF49HyHMffetnIc9BDeY6it7&#10;Hb1+OQ6sWoSDm1fRTs8i2FMQPH86dsyZhh1L5iJq3SrsXzgPywb3w5Yxo7GgSzcMrF4bwxo2Q++a&#10;ddGa4DZnztu0fBk0LVeaylsOQ5rXx6rRfbBr5lDsmzsKYQvGIkLwLp+CWAJ8mLAeW01oaZ/j1k3H&#10;cX5OXDcDSWtnIJWf0zbMRmbgPObFC6FXjGrCd73FX5b6QuQWBvNVWWOFD1a99dAmzSPYVqW2opYD&#10;VLAqrvimtvXC234xcqcBLIW2fbqO71ybjOAAoVWvMFW4CbCAlkJ717x6cA9e4kP32vEwvEqApbCy&#10;ygJYVvrNtFh+PojXUmPtJWd67Yx+ox5EsuPndm3A/k5dsKpCDRybMBE/3XgLPzz8igpKlfpCistg&#10;bvuQMN+jGt+jymogvvLc+99c91llQqHZJgnuA25Xvmvb7kiVCbCqzLepzuqwIUt+l8DeIbxq/yWM&#10;HqjFwBJmL9Q+LLgFgeXDNhUPr0dVtiKW4OJScGufLKqzsS6cqrrwtikEpqy3A5T7faHjPYvrhZTS&#10;Hir6bR7U/A53ba2743RdAWpNYTzHKbAbNCFYNRBCI5jU4cO+z3etUkVpR13br6yzIFYOrM8COCGa&#10;EUnrLJCpwscZx7hNzUhUXwHsWWmbXuegmo1oo2PVDnwAqTHOPmeoH3REMFLCg5EcrqakbdYnWjY6&#10;JmgNwqm2UYRVRS0VtGIIcey2tYjetNzADaN9Dl46E6HMh/fz876Vc7CPirx/1XwcpmKHLWa+vGA6&#10;IhfPQeyieYidz3PGTkDEiHFY1rgVFtRuwmVbTKhaF71eDMCQOnUwjco8oXNrjGzTGKOouvP7d8Pa&#10;MQOxc8ZwWuZxiF48EbG0zbHLJuOgT30Pr5mOY+tmInHDHCRq4nbCm7h+BlJkpbkvkXAncZm2aTay&#10;ty20OaILgn1dL/evx/kIp356OZpU1qrTssmmng5gm0xPgApMLqWmgk0TzP8aYsUuO8a26RyGzVdt&#10;CixYad/VrKUukWavuU6YL/M7XmLu/fLhPVTfMLxy/AABDmeEGcBvKminX0+OwqsJynvViYO576Fd&#10;1iW0gDn11QO7cXjcWCx8oQK2VmyAteXrInHmHPzts0/ww52vrYh1T8BRgR9z/SFz4gdfEwDCKkW9&#10;T5UVtFoXwLLWd2mdTaX5+T6V975mniRger2omo+k4vdv67MDsxhaKetdWkwe+5TbnjG0tJzY4HXq&#10;pWt5EAtobZcqu3UXAsmbZ1rrJUGTOhpw2u7b50HthQeWHcfwKsu/3e599sLyZv1WPVQEvSD1Ka5+&#10;p+B1EDuA1YSliQT+C8AKV7xSRDOirONGPuFV5DLfzSW8AlhV6GwCnMPIopXOVLMR1ddC7b9Wgd5D&#10;iPdYH+hk/qerK6VUWCAfZw4cvWWV5bpHgzfi2O6NOEiAD25ejcNbCPLm5dhjsM7HnmVzELF6MWI3&#10;rjCwYzYsR1LQeiQuX4roceNwcOQoHBgwCLs6d8eWZm2wtmYjrK5MRa3UEPNK18CMstUxqUItDHix&#10;HEY3qI0dU0Zh5/TR2DJ5CIImDsW2qcOxY+Zw7Jk/GhFLCe+KaTi0cgaOrmKsmUlwZ+MYQT1OlU0K&#10;nIukjXORzEjkNk+FBW/CqqlIWD0FKRtnWoFLr1rR2/r1AjSBfC6cyhXOXFSVZsJwkXBdUkg5PQhL&#10;qK9C8JYEuORn7S8GWOcxXGWa6st89xyhNXilyIRZD4zLfFBcoXV/+XAIXj6yF1cZrxxX2+9+g/i1&#10;xAN4LYGqzLimdyofCbWXvV2IVrv0el43CFnLFmBBhcpY/EJ5BPrVws5y9bCmUm2c3bYd/3H/Dh5T&#10;be8Sznu0xVbQIsTKgR+YrXbwOtUlTKo6U3nvfklrLZgJqrbLTmuftgnyR3pLodqBGQ8MRsFHNSS8&#10;D+9+aNbSij0E0csTHaQlw4GqYwSCnePbJri9NmSFB6i31JsgDFLfOR603uTyJeEsXpdiEjY1JxV/&#10;JoS/PU7XEewOYN92/UZzCK6pyhRaf5e+X0Uu5sgGsKyzZ6M9mF31OYbr0ThpnTqoyMeYEx+ljSa8&#10;OVTfXCpvjq2r+YjW+RBz4IOhjH1Whc60KnQoMgxg5sBUYC2Tqb4JGtS/ayMObV1LC70OCXs24fjO&#10;9ThMeA8xHz66ZQ3t9Goc2LAEe1bMQfiK+QRpOdI3r0f2lg3IXsNjxk1ESNtu2NWgHXZVa4KNFetg&#10;bYU6WONfC6vK1sTi0tUx/8UamPmnyphUuhKGlw7A4HLlsaJvVwSOG4CQWaOwdw6tMvPqAwsnYP+S&#10;8YhYMRmRhDCGue7R9XMQp8nLCe/xDXMRR3gTNs4xcBUpm+Zxqc+zDeJEAqw3MRxfNQlxqyf7cuOF&#10;yN2xBPm7VvjaitUGuwF6Panm19ILw2V3nQ0WhNvcZ58qyxbbegmgPZDthWslAL7Ca1yJoGoTMCnw&#10;BeW6vJbalm2d4V1TcfVQMF4+FIKrAvmocuFQ68TxMtVWcS2On/X+qNjd/K1bUcS8/jzV9wRdz9L6&#10;dTH3D2Wxyr8K1vnXQFDZGthdtT42M0V5KzYW//bwtoGr16GomciaiFSwIsAqUnkAC1ZZaVWaBawU&#10;WWr8WDmxils85xG3PbktK02oaatVsHqkCe3u8mY2JfbgokUnCBZ283M/1fsJwVXh6qkvp3R5J8Gw&#10;iq+Wyp95vuAvAZQXJT87sHisFbz0nfwtD911iveXuIaWnsp6zUaC1FlzB6qO0wPDNUUJYN/36fcY&#10;wD4Hob+J4R44/My/vZTAFcSFXjdKnxK7XDgaBYwTVOC8OEIcRwtNgPOovHkEVyAr1GEjW81GzHnV&#10;cUPqm0kLnRGzj+uy0CHIkBJHhCBdSkz1VSX66O5NiNu1CQnBmxC/hwq8ax0VeBVimdce2rwGRwKp&#10;xuuWIXI54V25GClrViBpxjQkDx6MmNbtsadafewoVwu7yjfA5oA6WOZfDUvL1cTyMgT3j5UM3Clc&#10;TvxTRYx5IQD9//ACxtWqgf1zJiJ41mjsn+9yXKltzLIpOLxqmkF6mIp7RHnueoJLiOM3zkNC4HyG&#10;Xp05F6lcF7xpmxfYumC2ijTtdfLaaUhYo0q1QsWu6TxmLrKYF6u9WM1M1v2SlvpU2AazuQYcIVM+&#10;e7mEItubIGSz+Vl9rH+rzHrFi6D34H0pgsocLojduXoZm6muzrWHBI/ndb13HStkpa8wXiLMVwjy&#10;FdrqyxYhzI+D7U0VsuA2zVAog65nZcuWmPwnP6wkuGv9GP61EcgILlcHoZUaI7RdL9w+dxb/cv8b&#10;5r9UV1WlBa9yYkEpdS1hoQ1eWWcVv+w4KS9vaoXU+BbPVz5MS22V6VvXuc6bmQCrWUmV6YeCmTe1&#10;WWsuVdB6JFUmBE8FALc/tWGH6vEkQASdB6GDxcAQfL6ctyRcdoy3jcA+ILgGr1W4tfQdo/NLhGe7&#10;rQOHwasQ0M8B9sKKY4+57m2nvVcnFQesU/4nupb9dl1b44HTDvuGE5ZQYTUrqTcWQ90pZZ2lwCcI&#10;8ck4Akzl9eA1NT4cSXgJsg9cLVWFzlTxiuqbER2CLAKcFUklJrypApj57/GQzUgK3Yr4vYG004R5&#10;9wbryKHKdCStdRRV+OiGFUhYRNs6bgwSu/bGkfotEFWlNmIq18WB8nWwnSq74YWqWFa6KhbxZprz&#10;YmXMeqEypr9QEZP+VAHj/xCA0b/3w3Aue5V6ETOaN0LkoqmIWDYVkcxvY5ZNY347A4cIrYCN3zSf&#10;VllqOwfHmcvGE05780DgAqRs1uTlC5jjLkR64EJrBxbASVJmqm3ChplIYE6csI5Weq1yYqrxyilm&#10;qRMJc+bm+cjfsQwnglfgFO20puFRpwrXLsu82CClYpq1lgoLZqkr1dZnjxUGJJcXDHLfPkIrcC+H&#10;8xyrXCsXVvGKNjqMD4lwKjBV2R4OvrjCY3ScKbhZ8t283i5cPLiT+TmD17VhjwT37L4tKGSas7Jj&#10;Bwz/fRnM9KuCheVqYDWVd22ZGtjkXwc7/OphX7km2FWhCVJnzMF/fv0pnlIp1Zvq8Ze8Ab+iMlKB&#10;H/ggfWAQU525fl9tulTi+1+9Z0psxS41ITHu3r5OK34dDwnw4zuEhduU86rQJYWVSj00G+0gtMqy&#10;1OuuenV9YBC7/bzpzXYLGAEpEPnQEJg+SFxVmtfhNgHjge0KTDyP2+/z3PuC2HcNp+IKfqc+l1ga&#10;eARSzU0PzPoSTi11LcHI7R7IzhrzHMFNq61qtZqwTG0FPX+D5ef6Lh6vZalT6Ud+NR7YU9+CBK4n&#10;CGBfu7DlwFJh5sRS4LjnEGcfVs8rgmsWWs1Gzkar+Sg9iurLyI7Zi6woH8BqRiK4ybTRCXuDCC8B&#10;DtmEYzvW48i2tThMWx1LK31k0xqkbVyF4yOHI75Ja2TVbY3Umi1wrFIDHCxfH/v86mAb86/VL1bF&#10;wj9VwRwq7tTfl8eUFypg4osVMfaPARj1B3/CWwYDfu+PzqX+iG3jhzC3nYXolVRdKu6hlTNxePUs&#10;2uVZSNyoV4RQaS2Y39IaJ1Bp9daBZMKbpjmQ9eJqvWFB7wAizAI4NXAezyPAmxzESVxP4vWSqOIu&#10;L56MhJWTzF6rUm1Valnq4FVWqXZdGt1gAhuOGLGZ8GzxgcacmEA6AJ0d9kKqLMhc1ZnqavCqYOWO&#10;9XpoKR/28mKz1rZvM8/h93hQU8XlAC7yYXFRHU2o/Ko0F6jfdPA65GxZjXntW6DH736HcWUCMLtc&#10;Fczzq44VdDvrSlejAvNhWq4BQgOaIbxic+yp0wpv7N2Lf3v0pcGowQiqTN/7nFBSkU1tCaqajO5x&#10;/wMB/I2stWuGekBFvvfNewT4OgGWbeZDwDp2UJ0FKtXVWxq4stEGsAcCl/zsgutqyrn3qRXEHlpz&#10;EOEUDGaHdZ62u2VxmH114e1TwUxWXcAKdiugmUpqP7/LYOa6B7HO13cZwDye63YdQe0D0fst9sDQ&#10;db3tZvdLhI5j3NNv1jEMm5GjMOUgitQTi+CqTVgdOwoS1P/ZDWLQYAb3WflvuHWTNOXl0uXCgtcH&#10;LBVXeXAWATYFFsBSX7PQu4tDEAtggRy/d4sDmLnwsa1rcCyIQfVNC1yHzPkEqF1XnKjZCvmVWyGp&#10;fFMkVGyGI+UbY39Z5lyla2LpH6m6f6yIaYR38h/KYwKVdxwVeOQfymH4H/0w+E/+6FLq95jYuCGO&#10;rJlv0MYwzz1ElTxCeFWgiqc1lsImUW2TBDJtc7Jy3C1UXuaxivSgxTYiKUMRtAhp3ObZaEGcRICT&#10;Ns6wnDiZoCauFchaUo1prRPXMk9ePR0ptNpZm+fhxI6lOElbXURIzuzdwCDIhMbaag8EWlxQJVlQ&#10;qxnIwlNU9briZ1lwH9zFuS/DQfs8nBK7OBu2CZrL2gvtt2Yngc3QA0RdLTWdz4nda5jHL8Wcji3R&#10;tFQp9HrxRYwNCMDMcpWx2K8uVvEBuobOZxMt9DYCvKdcU4SXa4aD/L860KIzbmdm4P88vIW/3vsS&#10;P936HM++4I2pzh4E+gnjkdqLpcaC1xeu44dUmPAy7quDBq30I+XAVOEHgtYHlYWU2IYVUpUMUK7T&#10;MlvPrbufEmCuC2JrN+YxBE5hHSykyFLwEvB617UHQcnv8R1j27UuwHWcjmHYNamUXliHDAJnqsml&#10;4LV+27qWtvlAfA4tHzJKA7Su4HGum6hv+KOu4QPfK6iVOkWAT6USYCqvBi4UEl5FEe1zQYLG/0p1&#10;fVPpUHlVtMqi4tq6OnHYoAXluqEGsCtiMbRO1VWoE4cgFrQZzIFLAiwFTgwNQsKezYjbucEBzBw4&#10;nhCn86mfO3Isihp1QmGNNsjmjZFWpgni/RvjiF8jhPs3RFCZOlhCgKcR2PEEdhyt8qg/lscIxnCq&#10;75A/lEXv372I3qXLYN90jSpifkuAjxKiQ4Tq2JpZZp0TNs9B4hYqL8FyQZAJaDIBTRHEQbTPgpjw&#10;pm8lvJrU3BdpPmutvNjUl5EocPlgSKIVT+B3JQhe5slJhNlUefVUqvEs5PJaBVTjU2puIiwaGqih&#10;gpqeVnCd1TBFKbNGDO0TeM/D7RPsDlIP3HPqLqk+2dxn7dDeOeoHvVfXp+or1GPMa6v2HaM5rgvo&#10;DDSKKVfzPm9ZjD3ThmB0o1po/cc/oUvZshhaMQCTy1fGfP+6WFamNlb71cR6/1rYQgsd7N8EEQGt&#10;cKhSa0RWb4XsgWNxO/Iovs3Iw79+cB3/cf82fr7zuTUraZjgQzUtqblJyqsClQAuzpeV+9JCa2mQ&#10;M6jAD5QLU1m1tKYmKa8G9TMeWJVaN7+g5WcVv7j/CVX3Me20zrtvgLswe2rW2oFaEmKzuiU+FwMt&#10;gAifBdeV52qAhIGm6+qapviCWA8Ld6zWranLrqHjdA6D251td+eZXfY9JFwOzG0+sD3o9X2KUqa+&#10;BPgU7bMHb0EiLXQ8l4yTx2mj42ifj8Ui55gGMKjqXDL/ddbZs81unUuGB7BUWKEmpJIK7FnpxL1b&#10;kaBpZjVLBwE+wvw3nnlw1trFyO7RF2frtsfpGu2QHdASaaUbI9GvAY6WaYBoqvGOcg2x+PeVMe6P&#10;5TCCue4IWuVh/0Tl/UNFwlsOvf/pBVrnF7CsR1dELZqImCVTELdmHvPc2VawOr52LuI3zGO+S4AJ&#10;beJmWuctzHsJcRJhTdN7f7hMpfqmbV1iSwva4DTCl7l9qQ32l7XWy70Es2te4kNBwOq6ajcWzLTV&#10;ajNOXUfImScnrpMqT0dG4FyCvJhqrEH2q1Co0U1qejLANvgGJWgcsAYlaJSRg1yKLShLwnyG4Gp+&#10;am+Oapunmtc5zQfD6RB+Dlnz6+CDo1CTEwSv9gW/mw+ULKYJ6fyb5CK2T+iHOV1onysFoB0VuHe5&#10;AEwIqIwF5WphWdnaWFWuNtb510Qg13eXbYzw8q0RVUEQt0Ja/a641GkkrnQeg2tj5+Gjnfvxy0tX&#10;8W/3v8GzO5/hLhVYKiyA79My3//6PZcje81NqlL7ALY2Y1loXzygOruCFm9qq0y7eKAQqAptU57M&#10;dS9vts4bJSBWeJA5dXOQGsAlwDV4teQ2T5F1zn2dZ/t1HFVSCmwPBF9zlu96Okb5+lPBy3O9a2q/&#10;quDWBVTdOAmrvtNZcEL8UL2yeE0dL9jtevp8kwqcFEvllQILYNpnwesD+KSKV6bALnJ87b5qA3aj&#10;jajE6g9tBav9XApm9YNWbyxCHEOoCbBVoD2AmQOnh2u5GylhDuCk0G1ICHYAx21fi6M+gAtWMNfs&#10;2ANn63XAWT7R88sxB/ZriiT/+jhSth6iAhohuHwj5sA1MeqfymDw7xV+GPJ7wkyAB/y+LHr86UXM&#10;ad8RwTPHYd/80YheSoDXziO8c6nCs3B8nQCebxY60Ww0g0Cl0BYr503fsoR2mYAS3jS9VoRA651A&#10;qdsINyN92xKz1lKqDFrNTB1L1U7kwyEpkEocONM6fSQox1aVmstURrIVvDSySVVr2mqCnUEFz6Gi&#10;529fTJBWOKB2ryVgApEAEtoiDdtjTqqloDyl0Cgj7dNScBNYD0rBq3VTdw220Kgp37JQXT41RRCB&#10;VacTRQ7/tvSNc5C2fh6yti4zZ7Fj8kAs69cR45rXR8eyZdCjtB/Gla+KReVrEd66WEn7LIA3+9VB&#10;iH9T7PdvYQAfq9ga2VU74OVGA/Fa/QF4vXJXvFKzOy70GYcvwg/jPz78GH+99SWeMCd++MW7tNXM&#10;g305sfo6q3nJ9dryFFhWmscKXqq1a1IizILUoJba8iYnqFJi9cR6QHV1TU7c7lsasL6lQorsdZX0&#10;IDGYGQ7a58AagAKT5z/RA4HhFc9kjdVNU0uXo0v13T5TWu3z9mtpkPI36br8/OTeJ9bc5eXUrhCm&#10;46TA2vb8t1kawN9d6gxhPU1wi5KPEuAjBnGRFbFimf8qB46yyDsWjvzjXMZF/SoHzj2iIpZr7zUF&#10;VueNSEFLS+0L5cVqPsogtJmy0Qdoo8OCkbp/F230NleJJsAJOzfhuNqFN61AIgEuXM6buV0vnK5F&#10;gKu0x6mAtsjmzZHq3whxZeohumxd7AtoiJ2EeEGZKhj2u9IY+Ac/DPyjPwYR5G7M2cbXrolQWucg&#10;3oSh88YgZtkMHF6livMca9tVHKNCxgcSss1USCpvKvNg3bgu511M+0xYdWMLVkbaNgdwKhVYFlr5&#10;cAbttV4dqjfTy2onb6GCbxbEAljtx7LVXPdCnT98S7Ufx6+chOMrJlozVBrz6Kwtc6jKC3Fi+3Ir&#10;eJ3ctZzA0vYSxAJNLyuwfTAWSUV9U+ucCmYIWMFPRS+kohcZrLTFGvZYIjSCKo8Pi7ygBQR3AX/7&#10;fKTohd2rpvJBM8/eeRTPh8ru6cOwbkhvTGzVGD0rlUO3P/HfuUx5zAmohdX+dSwHXl+2BoL86xnA&#10;+/ya0R21xNHybZBeuSMu1u2L99uOxfUmw3C73jB82nwk3uw4BjcXBOKf334Hf3lAS337fUJLOM1S&#10;C1jlwq4y/YhQ25IAP/maNzVBf0Kr/Uh9qnnM49uu77S6XD66TWW6LVgZXEqZlSOb5SZQAvoere09&#10;A5379Zkw3PcBbc1SAoUhJbaCEdfVUUTgWvB4WWGFU1rZW57H85/qgUEgNTDisT0QuC7FNKidC7Dr&#10;+5TU2WR3rWe87mP7Pj6M1M6sXJ/7neLyWF8hTL/J8m1+b6kzBPY01bdIwwqZ95qNlgITYC0FcX5c&#10;hIVVn2mjiwtYGvsrC31QbcCuHVgAC9pMX2RE00JHq/2XcYDqe2CHWwrgsF1IIcCJmqFDbcHMgeO3&#10;rUNc4GokBVFpli9BXpueOFurEy5U6YizAe1xMqANcniTpJRpiKNlaaOpwvsYWys0xuTfV0D/35VB&#10;n396ET1K/RMm16mLdQN7YcOovgiaNhihi8Zb85HafQWwF/FUnDhVnKm8msQuhfAmq/KsfJdwphDG&#10;1CAqsm7y7dy2Q+oroPVmPtlrWmfmyRkCnnZaYOvYVFrxFIN4Dq83hznyHF9+XBJgt662Y1WrBXLC&#10;alWspyCF29NpxzOo6Fl8KOTx2ie2LcOJHcuth1c+HyYnty9zczgL9O0Ec8cK22/HMU5SRfPpCvLo&#10;HPLoInQNW2fk8vfm8Hdn8QGTwbAcfQ1/n/p2b1xgbx3Uv0/wjGHYMLwPZnVqhUE1q6JPGX/0/WNZ&#10;zChbzeyzOs5sYB4cVNYp8L6yTRFZrjliyrdCXKV2yKveBdcJ8PuNRuHjCv3xadX++LLBUHzcdCje&#10;n7ESP119Bf/rwZdmfWWXH31FNf7yHTxkPPnqPTwlpE+/fhePuXwkgKnGT2if9fmpbDUBvUcw7lNh&#10;H9whTFTeJwTpsXpvab/14iJY3Pfgzie4K4AJjOW+BF0wFwNMMIotMmFx9pjnEzLLpS207iA3uC34&#10;fVTQp3dpgTXQgtdSJxPLXbnujhW8uhbBFJAKXZe/RV0/vQfHQ+bqUuAHfAAU23p99tbts0+BTxPc&#10;UyWLV1oXvPEMDSE8rgIWVVgQE2DrfWXwusg+rEIWbXQslZgQ5x6OILBU3cg9BPi5fXYK7ABO3b8d&#10;qft2Io0WOnmfcuBAJOzZiIRdtNBU4LjNa6mGzP+WLUZ+q564ULMzLlcmxAEdUEAbnUcVVi58nBDH&#10;MB8Op6XeX6E5VvjVRf9Sf8RgvwAs7dgeW4cPxCbeeBtG98LWqYMQqo4bzINjl0/BUSqNilcC9zhD&#10;EKvynOALvXneA1i5riDN2E71lepStbIIjymv7LQKXNwupU4tAXQa1TyNljzZF/qsTh0K19Tk4NWI&#10;JuXDx1dPRuJqtRtPQvyqCYR5Ij9TDflbU5hDpzHS+Zsz+SBIZ2QKblp1fc7mNTP5N2Qxj8/kb89i&#10;5PAhlLOJ6srI5noWoczZvIjbF7nP3K5zMvg7Uqn66tsdv4a/iQCrrTuVbkLdR0PnjETgmH5Y0K8L&#10;RjWthz7+/uj5YhmMLVMRi/2rW4eO9QR4q3LgMvUR4U94/ZpThVvhMK10DlX4vSbD8U2z8bhRvjfe&#10;rdgdn1Xrh7uVB+JmnSF4e8gs/JKVh//Prc/ww9e0kF8QOqrwQ8EsAH1T59xXpw5CalVpU1wCcUvQ&#10;foy7BPE+gbS+0lJg7lPHj8d31H5Mq23Va+4TxATsnuXNPN/OIzQ+lRa4VuXmZ+XRgsQKUwoDV2C6&#10;9eLCl2AXfNwmuK1Ji/CZVZY683hngXV9/h4fmPY9OpffY1Zcx8tS+2C3Y3isu57vs65BgD2oSxXR&#10;NnsAm+oyihIIM/Pfk8p/+dnmxCK8+UfUA4sQ++CVEhvA6sARHWbLHPXKiqGVJrxqOvIAzoykfdaU&#10;OmHbqLwEOEwg70DiHqkvlZe5XJJUeLsUeA0St6xH0VLegE274HL1rrhSoRMu+bfH6QrtqMKtkVW2&#10;BVJo1Q5ThcNL1+JN0xDbAxpg+h/LYUvnrtg6pC+W92iLVX3aYcOwbtg2qT/2zhqBiHnjEL1kkvW6&#10;Orp2OuFlHmwAMxde7wpa8WoDJgAphCGNFlp5bxqVS+qaTlXLUMgyy1Z7gNPuOoh14wteBi1pqmwp&#10;FTzZB65CSqyldcE0iKcT5ummwg5gKvGqiYhbMd5stTqEKJL4m5Nob5NWTyfUGgElsNX7S01T05hb&#10;axvh4/Y05tlpTA2Uz6b7lpnM6zOY55uq02mkc13t0un8Dfr+4+qEQoBVMRfAKYT9CC39vrkjEDRh&#10;IJYM7YkxLRuib8UK6OJXBoP8AzCXAC8nwOtoowVwcNn6CCvbCLF+LXCwXEsc4cM2J6Ad3qzVDw+7&#10;TMOXtNE3qvTAZwT5c6rxV7WG4fOmg/HOwEl4dCgB/9/Pv8bf797CD4T5+28+xXe3PsXT258SVKrb&#10;nc/w3R1uI4TfSmVpl7XtCfd/y+VTNRsRyqc2YQBvckIueB/dJcAERxCoQm1KLRh9faytbzXtu+XO&#10;ZrO5ncfp9aUevAa/wanPz6GUej42EAUancFdqSe/i/GY3ymlNvgFqgV/ExXYPVAcwLY05eUDxQpc&#10;DCq3B7CU2c71AWwQ64HBoAIfY86rtl8CmxBt0J6Kp61mqA3YKXA0Co5xn95QqMIVVVYgZ5sCE9iD&#10;rmiVychWASvKAZxJ65xJgNOiVHlm7hsugLcytpv6puzbjmQCnEj1PS6IqcApu6nGW9chdccGKjCV&#10;ohHVt2o3XA3ohCv+HXCON8MZWukCP1npVkjya4wjZergEPPh/X51sLNSfQQ1aIrlLRthSZdmWNOv&#10;HdYO7oTN43ojZNYw7J83mio8nio8GYdXTqEKqxPHDMRREQWxKtPxtJPxXAqwFN7kUlTZZRdOgTO1&#10;LjWWjfZVpG0ppZZyE3CdlyKwab8FcTphTuNDQQBbWzFDvbhcXqzxxQxNFECQk9ZOJkyTCK5T5eS1&#10;U5FCpU4hyClrZhBYVbR5HSuMzbQiWAr/jnT+HVLlVC5T+Xekyroz0vjASA+kI+Ayjd+vpT1MdJwe&#10;IBv4ACH8stAqtKVv5oOLD69jvOa+eSOwbeIgrBnZF5PbNsWQ6lXQvVIAevuVxSy/alherqYVsXYw&#10;Hw4pw/8H/8aICmiBGAIcV64Vsv3b4FLlrvi8zUQ87D4bD1qMxVdV+tJO98DNyr3xTc0h+LoZ7XX3&#10;qbgbeAB/u3oN/3LjOv7zs8/wH19+gX/7+nP8++2v8O93vsb/vv01/vXOl/j3J3fwr8/u4e9P7+Ff&#10;Ht3D/3p0F//8+Bb++ekt/OXJN/jx4dd4dudzxqcOakL7lPZZNtqKW4TT+lsTYK1LrW0GEILi2owJ&#10;KLc7+J4DrEEUnk0XwMpdrXlKABN8K2yZwqq3mHqBCXAHr4Bz8Ok7P8BdFeHsgeG+16rVprYCWG2/&#10;7ngBrGOKz+dxzmpTgU95CpwYY1FE23xKCsylAHaFLCqxD+ITVOF8qa/mvaL65tjUOeqB5ZqOpLo5&#10;VOBs5b+y0bLPEbtMfQVw2gHC67PRSXuDkLRnMwHebDlw3I51SNy1AQnb1iN912Yq8GJkN+xAgDvj&#10;5Qpd8RIBvkh4L9JKn/FrjfyyzZGhqnTZhjhYuiaiCXAYb6Jt5WtiVe1aWNy6IZZ1b4n1A9pj46ge&#10;2Dx5AHbPHIbwBWMQtWQ8YpZPpMJMN4A1TFAwxxEEwRuvKjFvbuWuZn8JYjHEtNIZ26XGvqIWlbi4&#10;yCVFloWWlZYyC37lzwS4pIX2BkIkbSSABDmevyN+LcElRAlrpiKREAvaJG5LXEOIGUlmp6chmQAn&#10;q5cX7bQsbxJhTuZ6ii8EdDKBTKEtTtmkN0wQ0kA9jAj0Zqm/y8dT+XBK0kNEx3tFNl5XnVBUvEuj&#10;Asfxd4VRgbeP78c8uJd16Bhdrxb6V66IHqXLYNQL5bAooDo2+9XCbqYwu5XO+DVCFHPhQ+VbIp4Q&#10;p1Vog6JKnfBh3aF40mU2fuy5AI9aTsBnlXvhi/I9GP1wu+ZQPGwxCfcJ+Of95+Lzictxf9l23Fm5&#10;A7fX7MIdxq1l2/Dp/A24uXA9vtm0G3dDIvEoJh4PDiXjwZFU/JCUi+9ScvFtXhH++bU/4z+++hr/&#10;/vg+/oWg//z4Nr598DWeEOjHZo8JgMDVrCEE3LPM9+46pbY5u7j9AS34A4JoVWoBTXjvM+x8btN+&#10;FZs8EF2nEEEvlXaFred2W2Bqn1yAOqXonBL7GG6UlTvXQapj9IBwDwmtP7B1dw4ttKs6F6k5KYHq&#10;S3AFsey0V4kWvPlxUcinAucRYFloVZ41iME1HXH9ICM21LpMZhNi9XvOigp1ABNc5b8GsKkvLfR+&#10;WmlfASsphLErEPE71yNx5wYkbduAjB2BODVvAU7Wa4eXKnfAtcrdcbV8Z1wq3x4XyrXHuXJtqMLN&#10;kE2AU8s2QRyf/IdK10Zs2TrYV642NlWiMjSojaXtm2JFj+ZYRxXeNKoXdk4bjL2zCfFCQryUEK+Y&#10;hEMEQ4P1jxIexXFCIDupUBOQNS/RFjuAlxLeZbY0W007raULqpbPSpsiE2I7j2qsftMCWCrsgsdR&#10;EZMJmGs3FkDKhQmwwUx4aYulxgYvoXahba43l2C3YhjDQatOJFJ1Ar2B8ApgRiofEimBhHgLIebS&#10;i2SC7VyAWwpg5cFat3Zt5shx/LeJnD8aOycPxAb++y3t0xmTWzTBgMqV0dO/HAa/6Id55atjm+xz&#10;6ToGcDgtdFSZRjhcrhmSmQunBLREEf/fPqgxALebTsDPPZfg566L8F2LabhLcD/zJ8QV+uBWjSF4&#10;2nIyfuk2H/fbTcGtthNwp8Nk3G47Ebek2o1G4Avm0l80HYZPGg7GJ42H4qNGtORU7xvtJuBG52m4&#10;2XM2bvSegxtDluCj6Rvw5c4oPMopwA+vvYa/fPw+/u3+bXz/4BuC9hktNkHUND0CmIp7j6r4UBZY&#10;akxlVn5sU9cKXgIj5X1Eu+7yaAHvrLODV5ZYcGk7z6NC25xWAlFg8voemA5WqaqDsBhefrYOKL7C&#10;l6m2gerU20Hr1Ny7RqnTGo3kA7gwPprwCmSuMwcuoJ1WaADDCcJ7wua/cn2fvVCvLJu8LobwSoWV&#10;90YGmwKr77PWMyKU/7oCVjG8XCYT3oTdG5G0myq8MxCJXI/fsR7xW9cS4E0omDYTBXXb4Vr1LniZ&#10;AL9coQsB7oDz/m1x1r81ipgHS4WzyzZF4ov1EFe6Lg7TTkfa+NSq2FilBlY0qYeFnRpgTe/W2Da0&#10;B61gP+yePgj7Zg9H5OJxiFk2EQdXTsbBVYopBrMglvJIFRNMjamU6i4pZfWprRS4WHWLw+1zdtpZ&#10;alfQUqiqq5emqTrtrHSqlH2L7LSKWlROwpxE8JSPCkCXF0+13NjyY0KtLpnJ6gTCpe2XQqtDCNcT&#10;qbpSdAckoVXwOqkEVTY6hSqcutmD2EEt5RWwHsDqNaZ28LSgxXQfC3CM339g/ijsmj4EgeP6YcWg&#10;bpjVoSWG1aqOfsyF+79YBlMDqtiY4D1+9bDXvwGiyjZGNBX4ICOpTFOkU4WV9nxQpT8+rTUcz9pQ&#10;hdvNxy9tF+D7ZtPwqM4wfEmAv6rQF19W6ofvW0zG3/svxaNOM/Bth5n4W4+F+LnzHPyly1z81Gk2&#10;nrSZisetJtOKT8SDllPwtPFknsPrtJ6OrxuNxxd1RuNGjWF4v+FIvN9sND4g3J8Nno8vp6/G11HH&#10;8dcPbuDfnj7AXx5+g++/Vt78Me4r5yQQ6m/tgjBx+0OrXnOpzwY0Q0vCJsU2FdZS1lkW3KfuxTCW&#10;OM4ByM9cVw8yKXAxwALeIFdu7dTXC+962uct3QPgQ01qdxCFSbTOPoAVqjg7cFV9JrzHIg3eE8x7&#10;8w6GWygfzlMBK3Y/wZX60kb7Om0YxBEhDl6DOYSK7CD2FDht3zakMP9NDt6MpGCqL+GNC2bQQqsv&#10;dBpV+PLyFShs2gUv1eiCq5W64mX/jniJ6nulYkdC3Aany7REoV8L5JVpjLQyDZFQth6O+tVGTNma&#10;tHHVsTugBtZVrYrFTbns2hw7BnRF0Nhe2DGlH0KmDcKBeSMRRYijl05gTjwJ0bTUsYT5MPPMo1S6&#10;Y4Qkjje0xgCnEj4HsJZOjVWVFriuOu3stcDVUse6eG6lpc4Z27Wc62A2gGVt3fhig4+KaUHwDExG&#10;AsHV0MQE32eF4E0yFWZIvU19ueQ1PGWVTU7RkuFZd1np1M1UY7V5G8BeLu4stD1ILGVYTPewCEeY&#10;f4fNH4nd04Zg+wSq8NCeWNSlLcbXq4Nhlauid5myGFbGH2sCajEHrotgv/oGcKR/ExykAqdQgTPL&#10;t8H5Cp3xfsWe+KLmYDxqPA7fNZ+Cn1rNxC+tZ+Ln5oSx2hDcrdgf35TrjftVB+Gv7Wbh7x3n8Zjp&#10;+JnHfEc4f+o4B790mI1vW0/Dk1bT8G3LGXjWlCpefxw+rT4In1QcgE8DBuCzKkPxZcPx+LrpZNzi&#10;ebfaTsftLrNwq888fDJwNm7OWoX7UUfx92uv4l8e3MK3j78hsJ+4qrbB6CrTmizP2m0Vgpr2WgUx&#10;1+OLwBpYhN8HtG2zdWeFDTYe69lrrx/3/RLrDkQ9ID4pBthTWSumKV+WrWdI7X8bpYoSo5gDO4BP&#10;JQriSJw8Hk6ABS/XGSeORVjkU2kLVMCKJcSHIpBLC51j4Cr/DeMytLjbZFq4rHOIWegMwiv7nHHA&#10;WWhT4NCtSGUOnBKyGckhrhnpOEE+vn0T4gPXIXtrIM7OnIuiBh3wSq1ueLlSN7wa0BlX/QlwuXaM&#10;DjhXtg1OUYVPlm2GHN40SbTRcWVrUYWrI7pMDYT7My8LqIq1NSphZcu6WN+zLQKHdMbWMT2xa1I/&#10;hM4Yikjmw9GLaaUVBNkp8hRa6inMjdVePJNWmje3YFA1eYuKWlRQU1pZ6OdRMi9WuCYlhQPaCmDb&#10;eO42WmldQ/koFdHsNO2q1LAkwEm08MWdPQxWfaYCc7sptDfySeeZ6jqVTeb5VnyjRdfSCle2Psdy&#10;8XSqvh4cBrLl48/bp22CAgKs35xEBT64YiIiFo9FyMzhtNGDsGFINyzv3g5TG9XH6Oo10LdcOQwp&#10;64dlZas6gGmho/lAjWVqc5iR7tcSORXa4iIBvl6xFz6v1h/3aw/FX1pNxQ8E9weC/HPzafix0SQ8&#10;qzUSDyoPxq2APnhYexR+aTcHP7afQ7UlrO1n4ZfuVGLmz0+pwg9bTsO9WmPwoOJQKvdAfFyhHz4r&#10;zwcAP39TZTiBHoGbtUfi4xrD8XmtUfiszkjc5IPjVicC32MarnefhD+PXohbO2Pwv19+C//n7m38&#10;7d4XVnS6J7BUpBLABMrlw1JnguUbFeXWCZ/m5zL1FMAubGAFl4LYq2wLWAelABa8vtxagFtRTH2n&#10;BbM7xsHtwuXAz5euOcopcanCJNpmxumUQwZwwXGpb0QxuFrmMeeVCufTPkt1czTvs437VdORbPM+&#10;67ThKbCmz8k0+6wIQaqsMyMjYqdrQqL6pglgKrABTPVNDmbuS4BTdmxGRtBmFG4KxIlew3C1Tme8&#10;WZ0AV6QCl+vEaI+X/AmwX3tc9GuHghebGsB5pZv3trOnAAC5EklEQVQgo0wDJFGFj5ephaOla+Ig&#10;YT7AG2t7pUpYUY85ccfGWNurFTYP7Yyg0d2xc2JfhM50EOv1KTGLfBDzpo1dNQmH19FO+2y0Clrq&#10;UaWbOyVong9elwv/GmCXI2fuWF68XTBIzUzBfQCn6RoG0hxrT1Y/alNNy02looLTB6iU0dRROa2z&#10;xipSJW2i1d4sy+silWGKbsqqYpUeEuphpSYtF+lm4+dapAXNsQdJKnNzT4XtIaBiG3+TOrUcWjkJ&#10;kYvGYu/sEdgxdTDz4B5Y0b8TZrRqglE1qmNw+fIY+kIZLOe/8y6/OnQ+DRHzQkMcpXVO8m+J3HKt&#10;cTKgHV6t3AM3ZKGrDMSdGkPxfePx+KnZZPzYdAq+bzgFPzachB/qT8Cz2qPxhCDfo4o+rDOWNnsO&#10;vpU95vpPTaYQ6pm00vPwt55LCfc8PG44AQ9qjiK0Q/B51SH4lDB/GkCg/Qfgo0r98X6lvvi4+mB8&#10;yPXPeN0vmkzCV3wgPO2yEM96LMYnzJvfGzwXt6IT8J8ff4z//fhr/OXZ1/jb41v4+2NC/ewefpJK&#10;3/mSeTFBE6SESACr59fTOy4nVvuz9fzyQSw1tm6eAtJTXt9Snx9a+7RCx3kK7AHsQfw+zxHo2u6A&#10;9eyzbLaUu1SBr/pcmMCQhSawhbTQipOmvFHWOSNfM3EciTZ4vfbeHKquLLSg9cJT4PSoYKRTea0H&#10;VrgUWEWsHUgnwOmEV6EmpGQCnBrM5S7CG7IJKcyHi3Zsw4X5S3GxxQC8XK0jXq/WxYpY18p3po1u&#10;i5cCGFThi35tcIY5cIFfE+T6NUZmmUa00o0sHz5euhaOlRHENRDqXxVbK1XBhkZ1sKpTY6zv1xqb&#10;R3TC1nG9EDx5APZOH2qTtyvXC1s4EuFLxxDgiZYPH6fyJa6bZX2ZZaWTNGyQN7gUWDe5K2x5dvq5&#10;hfZAdiE1lp0WvOogQsgIj1uqQEZ1JFwKdfwwIA1MWeK5rl814U3e9DzMAusYhlRcD4Jia8xIo1Nw&#10;RTMqvz08+N1m5Qnwdq17KQG3qa1af5vsM79P4Kdw23E+QARw1MIxCCPAu6cOYh7cG6uHdMG8Tq0w&#10;sX5tDK9IBf7jC1hQjg9K/zrYV7oeoso0wRGlNUxvThDeswEd8Gr5rvio6kB8QUX8mvGMavhLi+n4&#10;vj7z1/oT8VOjyfgL7bBA/q7eeHxfbwIe1RyNb/n5b23m4ruGk/EtAf+u0UR8R/B/6DALP3ZdiL/2&#10;Xo1fui7FA27/uuoIfF2FylthED4oPwAfUpU/ZE79fsU+BvKHhPwm1firxpNwp8lUPGQu/qjrfNzt&#10;Ngef9piJmxOW41nYUfxz3ml8m56LJ8nZeMjlX9/+M/7j8R387ektfH//M3xrhSnlzAKa64Tvye1P&#10;rP1ZkxDIij/R8EcbAknYuFSnDmvDlVJzvw3GuP0ur0EVFqAqqP3GRgtgp7reNl+hq0ReXMqqz8p/&#10;E1TAIsS0zoK4gPBqKdUVwHlHXAXamo18ea8N3vepro088gC23Jc5r/V93o0sRsa+7cigdU4JDXIA&#10;U4WTuW4A7w5Cxs4tyNgdiFP7duHS4pU402YALtXpiavVO+FVAVy1B67Shl3lDXGtAnNhNSeVbYuz&#10;ZVuiiHlWfumGzIUbIbt0IypxI6SWro/EsnVxvFwd2jnmxIKY+fC6prWxtltTbBragQD3xG518FA3&#10;y1nDsHfucOybPxwHFo+mCk+wduLjazTDxizErXXNS4JYVWnv5v//BWBXzFIRTAALHCkcr7FVuTXV&#10;j6AJXnUAUWHLA9EKTsqPGbLViRuY+26k6hJgwe0d44Wn6KkGs9ZdtTtDTWBb53GpnmMKqT9/i6y7&#10;Aazv8KnvRu3T+Of5TB+m4/CqyUwxxiF89ijsmTIE28b1xeaRvbG0a1tMp40eW60qRvpXwLQXK2Gz&#10;X21rA472a8ZUho6I9rmA/1+XmPq8GdCD9nkwvqkxErcJ8JP6o/FLU9roupPxE+H8sYEUeKKBq/iO&#10;ivuk5kg8rTPaLPYvLWbge0L+A4F+2mAcnjYaT5CZF7eci790Xkp7vRw/tJuPZ81n4F6dcfi62gh8&#10;XInKW6E/3ivfiwD3xruMdxif1BuGz+qPIMhjcb/9dHzXZyF+GbAE96jGn7Ybj2/6zsLtEYvwzehF&#10;uD54Bj6YvRoPYhLw/ZnL+PfP1Ab9GH/79gG+e/QV9GoXdeSw7pUCU/baINY4ZuXLDmA1Nd0TrLZf&#10;6s1tOoaAqleYFNx1MvHssVNhZ6v1WYUtPjB8EHtAlxK4UuCCeIKrThuyzQwBXGD2+YBZ6Fxfm6/1&#10;tCK4mZqsTgMYYvcii/CqcKVwOa8rXmm4YNoBKi+X6YRXhSvlvel7aZ8JsZqQPIDTQ4JQxDg9cx7h&#10;HYQrzHtfqtwZr1Xjf37VrnitIhU4oJPZ55fKEWDmwpdVjS7TiirMG4VP/PwyhJi5cAYhVlErqQwh&#10;9quL+Bdr0lJXRxghDqpWDeta1MN6WumNQzpi2+ieCJ7Yn/nwEOyZI4iHYv+CEbSNY3Bo6SQcXTkV&#10;caun49ga9VSa5cuH1TXSQecB/DwcyLLTzkqrWq3jqK4EyQWh2erUWPu8wpgAdmrsFZqoiLTt1vFD&#10;ltoHrwNYyuuOyTQ4lVfrwSKLL3VXLquQW9DL2BbYBHtZfPBk8aGhiejNutv36qEh9eX3Un3Vlq2Z&#10;NwWwilgxAnjOKATTQgeN74PAUb2wqldHzGnWGBNr18DIgAqYVDoA68pWo9thDuzXCPFMaXL8W+MU&#10;H7RXA7oy/+1LqIbiTvVRuFdjBB7WGIZfCORfG87AXxpPJbDj8C1z2mc1XfxYewye8viHVM3v64/H&#10;31rNwl9bzqbdZq5M2/ysIQFuIOCp4I2m4bsWs/Bzl0X4udti/NRhPj/PxL36k/AJrfhHlQkx8++3&#10;K3TDGwFd8Bbvpes1BuDzBqNwq+lE3GM+/X23hfiu10I86TkfDzpPp8Wegb8PXIZ/HU6F5/JW15n4&#10;uPcsfD5pLb7cEY2HaXn4z09u4j9ps797+AXu3/8E9wmZqtlqOnqiyepljwWkjaC6jjs2esoHsHJf&#10;gm7tyz41dRbbZ7Pts4PZs9UlVbgY4NOJavdVc1FUceFKEBvADAGcezjMIueQct79XDIOqs1X0Pqm&#10;yyG83lJDBjX7pKaPTYnYhWTa5uT9W23UkQBOJbSqQCeGBBLeQKQHByE/dDvOr1yKrPqdcK1GT+s+&#10;+Xpl/oNX6YTXKnTAW7wJXvPriKsCmDfF5bKtcIlxkXFWhSzaNqlwLsHNZKRyPfnF+kgpXZfL2kgg&#10;xCpu7RPEtWsiqENTBPZti20juiJ4fG+ETO6PXVMGIHjGIOyfN5y58HgCPBFHVzAPJsQC+Ng6tQ3P&#10;ohIzL1WxKFAKKgAFApWNwHp5rwe0p8wZ291nHevAl1ILZgewF1LpFNlfQiioUqm0Vk2mQj5XX2ev&#10;U6S4UlPltHoYmE3m+VR2QeyC12LOnbWdAPM3ZvF7s7mexeMEqhXm7EHhqtcqfKUybxbAifwbVYk/&#10;uHQCIuaNwu6Zg7F5Qh9s5ENvTf8umN+mOabVr4UxlctjUll/rPariL3+NRFdth4S+EDN9efDtVwH&#10;vFK+O25WHkR7OwT3CLCs8SPmwT/REv+l4XSCzNyWKvxD7XH4qc4E/FhrHH6oMQo/Mrd9WnUYHlZm&#10;zkxb/c+t5uJngvotc+FnjSfiGQF+Vm8ifuA5zwj844YT8S1t8Q+dF+CHjgvxfeu5eNRkGr7ivpvV&#10;huDdgJ54vWwX/Lm8lLgfPuJD5DPu+4bq/4C59g9dFuPnrkvwU9dFeMY8+2mn+fi20wL83GsJ/nnQ&#10;SvwyaAme9p6De12m4nr3iXh/9kra7Cz820ef4F8f3MOP9zUg4xOGAL6Jp9+416HqbRSPvmEuq3m9&#10;iq212pu5jxAKYAevK2w59XUAa+mAdlBbxVpFMz4kdG4pr+novwM4X1PmGLz7kGvg7kMe1/MIaz7V&#10;9oQP3ByqsTUfFauvBu3vsm6TKfuc4qYR0tQ9QUhjWPEqOBCZzHlzQrbh4rbNONVrEE7XIqQ1e+KV&#10;igS4Yhe8VKEtrlXsiLfL98Br/p3MQl/2a81ogSv+LXChTFOcK9MMZ8q0QOGLTVBIBT5BBcgu2wiZ&#10;pRsgnfmwCltHS9dgXlYdsVSJkPK008zftnRpgaCBHbBteGds11sIJ6p5aSBCZg1CxCLa6MWEeNkk&#10;HF4+GUdWTcURQqxmpeOqDBMijffVjZ6sNl3C4MB1EHt5rymybDSXglcgqynJg/fXEKvrpU+VBZ4A&#10;lVW2HlRq9hFknvoqf6Zay4arIEVIzabrXBXJSoRy3vTtXPK7bDQV120fj5UT0IPAKbsKYa5JSw+m&#10;JD5Ijq2bhlgCHDZ7OPbMHIIdfNAFjuqJDf27Ynn7NphetzbGVa6MSWXKYY1/ZexnyhJTls7Hvykf&#10;pM0JcEe87M/8t+JA3CKM9wnws7rjmOeOxk8E8EdZaFrnnwniX+pNws+1x1v8WGMsvq9OJa4pmMfi&#10;YaWhuCeQG00lxDPwE/PnH5oSZF7jaa3R+I657RM+GB7XHY8njafh21az8WP7+fi542I8I/i36k7A&#10;Jzz//XJ98UbZ7oS4F95lbnyzuoY4TsDd5lPxtCOVmyr+U7el+L7TInzflrk37fuz5lPwly7Mt/ss&#10;w1/6L8dfBtGu95uPWx0n4P0OY/D59HV4GJWIf/ngffyvJ98QLiokFfcJlbdYgb+m+hJgmwfbBmhI&#10;lW9A9lmvTFWxShA/b2JyqmvgWiFLNlyqToD1kPAA9irNgtdbVzvwSYLrKXDOYYJ7eJ/1vlJf6Fyq&#10;cH7MPuRHE+SovchTF8oo9bwSwOr37MBND9uBDIZy3jTa5vS9tNFU3tSQLUgJ3mLKm8O4ELoTl2md&#10;86u2wrWa3fBaDf3j9sQbqjxX6ohXZKW5fi2ANwPV9yX/NgS4JS4R4gtlm+M8b5SzL7bAqRebEuBm&#10;VOFGyFG82ACZBDiVAMeXqYVjZWviSNkaOESV2F6xCoKa1sW2Xq2xfmA7bB3ZDbvG9SbEfbBn2gDs&#10;nzMUEQsIsZR4Oa30qikWx9fOQLx6aKmpRyrMnNU6eWxWnukstNfJQ0MODdqthJiAq/+0C9ceLJgc&#10;zARMQWVMJVipUlUCrOaedNrpdOWzssLq02xNTwqCxv0OXoWg1FIPAnctK1Z5IZD5HRkWtNA8JsMe&#10;FAzZdll1PRR4TeW/nlvQAyt6yXhrM1ez267JA7B1dC9sGtAVa7q0x8JmTTGpSjVMLVsBK8tUQoiq&#10;/34NkViuGXPgZjjNNOf1Cj1wgwr8JQG+XY35b+3RtMuj8DOV7+f6U/BTXVrhmmPxMyH7kSr8cx0C&#10;TIi/JbjfVhvDfeMIOkGtOhIPy1PFKw2kfR6L/0Wr/HPLGXhMK/64Hi14zRH4nvb8Ca/1uAHhbjYN&#10;P7ShandYTCWegVt1JjIPH4E/+3Wno+tGiLvjwyoD8AXV/g4fIvdbTMGj9jMJ8BL8QvD/ypz6R12/&#10;Gberct12Fn7qxHy53zL8PHgZfuy3EE+7zcK9jlPxWd+Z+GLZFvz1yhX8/ek3+J6AaTbNxxpUYX2u&#10;CSjjHpVYwyFNjWWhBTlB1rhlwW4VawFbDC33CVyz3cyzrclKbc/OepcqqbweyHlHwpgHh+NECfus&#10;cEMHDyBfnTliuC+aYEdRmaP3IpvwZoar15Xg3UbbTGgJccZ+BnNfQZwa6vo+x+/dbFPo5O3Zjot7&#10;duLsYuZlLTvjbMVWeE2WuUpnvMEn9yuVuuBqxU54uQLXK3C7fwe8Tohf8mtD9aUKM87TPl+kVdPy&#10;FJXY2oRppwVxHq20LHXai3WRRBt9vGxtQlwLx6nEoeUrY2cNQtyqLtb3aYHAQe2wbWQX7BzXAyFT&#10;+yGUdjF8/ghEUYlj9XLv5Xo38GSGINZ0ONMJ8kzEq+nH5sSietJ6SrlKWmaFRi3ZyCUep7wzk8dk&#10;EOLMnUuYIxPiHfy8Yz4/aynwnEIqr80UeFTCdNru4q6YGiUl1Sd4BnsxvLLUstPedQSyAziDkUl4&#10;FRl8OGRSvTN4vuufTYCt+Ug5M9VeDxjm7ilbFhPgWa4teOFo7Js1jHnwQGwd0wubh/bA2p6dsKx1&#10;S0yvVg3T/QOwyq8ydpWphiPlGiKBOXA2Ab5Ax/R6QBd8UKEfPqkwkAAPxTPC+12NkXhWfSR+pOr+&#10;1HAqvqdySoV/kQITwB8Uyoupqk+p2t/XGuvsNbc/qsaHAW3w3Voj8VPr6fhLe9pf5siPCOFjQvqY&#10;FvwpHwaPaLOfNpmEH5kPf0/rfZegf0m1vkFo36nYA28z3mdufqPSIHxGiG/zofCE+fBPhPenTovx&#10;fccF+I4q/i2v/R0V/xlBftp0Mp61nY7vu8/Dj72Zc/eiUnedh2+7zcH9gfPx4bileHo4Bf/nzjf4&#10;+4OvzErfJWiPvvmAMDtoH1OB7xFQzbipqrXA1QAKU1xZa1ppDYRwkxDIMmsQxsdWvbaunbZdFltz&#10;Yvnss9lmLmWZT2j2jTg3YEHgCuQTBFcdN/KowCcIci5VN4fqmxPFXFjqy5w3UxO3W+GKVpnwptI6&#10;q71XEKcp91Xs2YoULnNCtuLVnTtRNGIiUhu2x5k67XGpQktcrdwOVyq1w7VybWmfCSsBfqVyF7xC&#10;cN8s1wmvM6e6QgttUY5KXK41LlKNz1GJz1injqYG7wk/5sRlGzoVppVOK1MPiWUIcZmaOFa6KmLL&#10;V8P+ipWxo2ZVbGpbH5t6tcSmQe2dEk92Vnr/rKGInD8SMYvGMA8cj4PLJ+AQIVZhR32ErbvlhtlU&#10;Y974GzUrpfJJz04/z3k1ailTuTCXUjxVhbN2EGrCm7mDCuwDzYX77KmmFacYyVacIqQET01E6Vry&#10;Wl512yuKZQheHi9gHcR6oGjbfOa/zH2VC/sgdg8GAawiFiEWzLxW9q7lVnxT27Wm1z2yYhIiCfB+&#10;2ujdUwdgJ1ONLcMIcK+OWN6mBebWroVZ5QKwvnx17HixCg77N0AyH6I5fJiqx5xqFx8SuK+pnHcr&#10;D8YTqrAAflqFikm1/aEx8181JRHQv1Fp/0ZIfyK4vzDvVTFLx36vqDkGT2uMYf5MK15zKL6sOAA3&#10;/XrgdtX+BvJPXZZTKRdQfafjOwL8uP54PGw8CQ+bTcYTWeEmU3Gfebfaha9X6Yv3K/fGez6AP68y&#10;HLf5QHiitub2tNEdFuK7DgSTAP/QZo7l3j81noKfeY3vecx3BP3bdrMI+RwCTKXusRBP+szHg74L&#10;8Hnv2fh07U7865uv438/vg29iPyx8mBTYVlozXf9PiHmkqDelRITSIEpoAW5Fbi07qtIqyBmFW0D&#10;naH+2IxSXgHLU2CBfIIWOu8YgSW4eQQ4n7nvSVPeMH7eb6GcV+Bq4EKOhg5GBFtkMO9NU08rwevr&#10;sGFLQptG1c0gwLmE98LWLSgaNQm59Qhkza54pVpXa9e9TMt8mTnvtYAOeMW/PV6l8l4jxMqDr5Zr&#10;jytl25iFfokAOyvdinlwC5wtzTyYoWr0Cea/ilyCm0uAs16sj/TS9ZFaWkpcC3HMh6XEB/1qYF+5&#10;athaoyY2tWlMiFtj8+BOrqcWb9K9UwYhfM5wRPPmjV0yDrEG8CQCPNneTKjClixm/Hr1hJoDvS9J&#10;7cTKfaXAgtcA/lUhS5ZZ4Gr7c3BlhRXqaCF1Lu7w4dueoiVVNjmIChk0xyBV0UrAqX91uqrbPFdw&#10;O+XmdlNmt8+sM7dncZnNh4YBLnXXg0Ht0TxPHVWUF+cGE+CdzNv5INLkfEdXTEY0ncj+2SNMgXdN&#10;6o/NArh3R6zs0Arz6tXCnIAAbKpYA8FlqyPyxZpI4gM0278ZzpZrZf+PHzAlUj/n+wT4cdXhBuMz&#10;WuIfqJZ/p939K5X4F0L3M/Pjnwnuz3XG4i9U5V+owt/R9n5Ptf6B8D6pTBtdZTAeVR+Kx2qSKk8L&#10;HNAPNwN64VaNgXhYn6pM2H5sMZfWdwYeNpxCkBn8jqe00ff5sPiy9kjcqDoA1yv3xTt8sHxYeSA+&#10;qcoHQs3heNBwIr5rNRc/Un1/6qxC2Dz81JaAMqf+Xk1ZrWbgabOpeKScueV0rvPBQJv9Q9cF+GuX&#10;+fiXzjy290Lc7kmIxy3Dw5gE/MfHH+LveqcxYb3DfNcmK7CZN9+3/NhyYy7VBHWfqqxJ7KXOrsMH&#10;90uNuVTRy3p4mY1Wm/EnToGfQywlJsQEOJ8Aa9ig1LfwKKGW+jLvVb5r8Kr5SAUsH8Q235Ug3k8F&#10;toIVQ81FBFeKq8qzct9Mbruwezvyxk1CSuOOKKjdCVeqM9et0BnnyrTBxfId8FJ55rpU2lcJrJT4&#10;akBbvFyxA9VW1plBeK9Kobm8VKYlLpamjS7bEmf5xC8iwCelwIx82egXaKMJsiDOEMQv1KUS10Fy&#10;6TqEuC4hro2wAObEDetjY8cmCOzTFluGd8X2sb0QSoDDqMLh80bwBnYqfIh28jAVSZVpvSv4GHNi&#10;a1rija7eWjZ9jjpjyJ4qxxRcvoqzy3l9eS8BsrxUS4byTgGZIYAZ6aaovAbttMGtqjRDhS1VoNO5&#10;LvjU88rUVDDLCjMvt21SYeXC1mzlU2WF78GQTnW2/JnXUYcSNTnJ/gvcvJAVyAteabZfwx6Pr5mK&#10;Q8vG899hFPbOGIztE/ti0/DuWNO3E1Z2aYUFjWtjfsUK2BhQDfsC1Be9DuLLNiDATXE2oBWu8f/s&#10;Hbqnzyr0xi3Ccp+wPCOMymm/rz4af601AX+hdf4L4f2FCvmzqtP1GMqFCfoPNUYbwN9Xo5WuzBy3&#10;yiA8qDSYMQKPKtP6Vh2BL6iin5btii/8uuIzquqn3H+Xubby4+9ogb9vNYfr03CHD4mvaOFvVh2M&#10;DyoPwAdV+uEDwvxR1SHMhYfiaz4UHjWcRnBnU4UX4NuWsudz8UNrKm0bQtxutqn5vUaTmFdPwfd8&#10;SMi+S6UftpiKxx1n4Zeei/BLr6V43GMRPu0+E58tCcLfzp/Hvz36yhT0CfPip8qNbaZNN5+Xqe6t&#10;9wzgu4T5rqk1AbfiltqMn4ez0K4aXerkceW9zkZbJw5+tvz3KK2ywD3CoGXOjyXQ0ftwghDnxIRa&#10;228OwRW0WbTOmbTQGeqwsX+H5bpmly1cd0nBm0X1vRS8A4VTZiC7SVdcrtsdF5nzXqjUARcr0UbT&#10;Al8p3wbXKrRz0JZvT7DbW8+rq7wJXqZCK0yBTX1b44LgZaiQddG/Bc4x7yqkfTupduHSBPlF5sMv&#10;0koT4swX6iGdAKf4MUrXRpxfHRzxq4lD/tWxi3ncxqZ1salLc+bDHbCDed6eif2xd/og7Jk9GAfm&#10;DkcE7bSsZMxizS/tJgRQdVpW2uZ+9g0/9ABWSCEdxFJeBdcJbDrV1IpJsrgESxZWxSTBqxxZSiwV&#10;VmcPgZqhQpbgFGgqXilX3UKQVeQykLVNgKtvtYNYvbqsw4YUWEUrD15+fyofDNbMxOOSVOGWnebD&#10;JZvwFuxfg6L9a5G7czkBnov4dQR4+Tj7+/dMH2gqHDSqF9YP6IqV3VpjcYv6mFepPDaWq4Lw8vUQ&#10;X7EJnU595Pk1xQX/VrTQbfGuX3t8WqEnvqlCgKsNowqriYi5MAH+kVD9pQFzYdrlX5jr/kxgf7Fi&#10;llfUUu4rJebxst9UykdqU644FHdpw29VGoKvKxM+rn9ZeTjt8EB86N8VN8p2wUfleuCzKv1xr94Y&#10;/NiaILeei1tU+JsE9kNa+uvqqaXulnQGn1YehK8qD8Od6mPwfdPp+FFV6HbMgwn/d80JKkPq/hOh&#10;fdJwEp7wN3/XRFXq6QR9poH9uPU0qvc8a5L6qfsyqvgC3OozBx9NWoYfs0/gP+99jWe3qaDMZdWc&#10;JKssWBUC+B6hvUtIVZm+Z0DLais3FrzOWtvABqkxr1HqZLy6SzL/PRqJU1TdomP7qLi0zVReDdjP&#10;PRyJvENU5VgeF0P7rKpztC/v9eW+OeFUYY0+Uvuvct9QQisFDiHAXM+i6mbtCcLZ3UG0zROQznz3&#10;cq0eeK1Gb1yiPb5A23yRcd6/JfPg1rhcXgC3x1UCrGYjg1Y5ryAux882mEH5LxXbV40+x+UFqvD5&#10;0s1xmlZaTUoFLzbFidICuBEBbsycrJGpcMqL9ax9OLFMLRwvWwNH/Wj7ylVFSA2C3LoxtvfriB0j&#10;eiJkdB+E0i7unsV8ePYQHJgzDGFUYvWbNjVeNsHywyO0mLLUChscYJVpWmoClSIQzUo7i6uc1Gun&#10;NYVlZEgJCaCBStsqiG0CAB+YaYQ1XU1JVF59TiZwmvFSQKuJKV3w8zsN6CDNpqHjuE/H8OGgqnQa&#10;Hx4qeKVuJ6g7BLBUnddXWzavo+9WPn5y30oURaxHYfg65O9ZQSvO37txJo6umoDwBcPs32HvFKrw&#10;qD7YOLArVndtg0VN62BhtUrYWrUWAW6A+HJNkcv/yxOlm+ISAX7drx0B7oTPK/TBbeatGrDwpMpQ&#10;fCtVZa77vSCl4v5Um/AS4F+oun8hRFrKSv9MG/0LVfrnGuNouamqPPdJ9eFU8iGEdyDuUJG/Ul9n&#10;htqav6k6DJ9R6T+nut6swBzXvxfeL90Vn9JuP6Clftpylqnwp7TiNypQganYH1Xsg0+rMhemMt+q&#10;OQrfNpqCHwjrz50W4Yd2UmCqL62zmq6+bTqJoZx6Op40ouoqmkzG0+ZTCPNUGyml/PmXbkuYly8w&#10;RX46YBFuDJqNx7EJ+HcVt+5JiQnmNx+a4mrSerUV3/9GAHN5jwDTOttSuTIB1lxgsto2F7aq0rc/&#10;QqlTCbTOVNlCAlx0LAxFcWGEOYzbaJcPh7qcV23AMXuQS7UVwLmRzHsZ2VJfWucs9bYKc2N9lf+q&#10;k0bqHnWV3IrEUKov4b0QsgtFM+cipy5B1fDA6t0tzlJ5T5ZtjnMV2uIC86WLVOBLvr7OVwnyS7LQ&#10;BPga4yqBvepPZVYvrLK0zwRWzUmX/Xi+guCeL9MMp8o0JcCNUUR4C2ir86nI1s2SqpDpy4VTaKFT&#10;mA8nla6JxNIE2a8WIipUxZ66dbCjYwtsH9gFO4b3QOi4PtgztT/2TxuESNrpsPkjrLClnDB6sSrU&#10;VOMVzI2Xj+dNPtnGENt7kjTDBeGSGjt455tNLVZA2WKGqTHB8lRUgw9UcVZxyT4zBK7G9HoAS4Gt&#10;zZbhQWyKbD2zZlJNXS8tQWy5sApesvP23Vz3mp30EOH5suRS57w9y3AueiMuHNyOM5FbcHL/OuTs&#10;Ws5j5tvfFbt0jKnw3qlDsHNsPwQN64mNvTpgCQFeUrUigiryQUiAj9HxFFVmekRHdb5MC7zJlOi9&#10;gM74nPnmHQL3iAA+rTKMEA/Bj3XGWIeOH2mff1TeK+vM9b/XGo9/pur+jXD/TXly9XH4axUCXH0s&#10;vq0qiEfiARX3HhVThTEVyL6oNMAKW19ZUWowvqqhAQ7D8UllN9Dhcyr2JxWGcDttd60x+JK/4xOe&#10;d5NWWgB/UmUAPvN193xcfyK+bTLVVPiHtnPwczvmwlTZb5lDqxOJOo08bTzVIH5KgJ82Zp7dZBLz&#10;YYLdhmpNFf65G61090X4vv0sfNdzHp70X4gbg+fh3qEk/Mfd2/jx7ucE8UM81hS5X79rbcWy1JYT&#10;U2lt2KJZa342wKna9upVHcPtVOFSp+KY4/oAPnlsP21zKJcE+TDt8kGqLSM3NoT5bzByohRUXAM5&#10;BNmEN5uqm6PpcsK2Mai+1ta7DemM44Q3Zf8W5OzbgaurNyC7TW9cqN8TF6t3wYWqHXG2QhsU/KmR&#10;AXcuoDUVuBUulW9LG02FlU0myGoqekngEuBXCO81fyky4S7LXLhsK8KrDh3NadXUHtwMZwltIRW3&#10;SEHVLSC8J2il82ihcwhvVmmprwM3lblaMiFOeUEw18WxMtURHlAVwYR4N5Vl19Bu2De2L/ZMHoi9&#10;jP3TBmPfXKowlThi/jDa6RF2U8csEchjcGTlBEI80c2msXEGc2JaaxvaR7hkfwmeA5VBeFxxyi1V&#10;rDLFtSYigiY7LfUUsLK4gW4Ag9ehQyOPbPSRoBa8XKq3lgYyJBNgjVLSDByy3Bp3bBaa18vkA0Pr&#10;1q7M7S6f5n7m5QX71uDKke146VgwLh7ajlNU4hOhK3n8QhvSqL9PtYC904Zg9/j+2DqqNwL7dsSy&#10;ZnWx7P/q6q3DrLqyd13cygWqCocEdycEi5EQ67h0RzvWnXZNOh5CQpDgTgFVlDtVuEVIIAQITrkb&#10;Guvfveeee+5zn3Hfb6yq/PrcP+aztq699t7rnd83xhxzrrhYey0yzpZEDLC1+r3piHcnTLFddMCH&#10;AfibyEl2JmKaVWBTNY5bB3RNxMKXe97t8F6R0ir+xd5+z1YJLVVm6Tkltr4D4quAe0WJr/h7rCHm&#10;TjqCO61WxSHY5/KYOVZGh3AxUtMKUVNs8YUet9pFlPoUn3c2dradJy6+EAf4gFeO2p/lGE4D/LfR&#10;s+xkiwKfdQW+26oB3CEe8oRdB+JriomJdWWfLxH71g9QlhuIBe9AGort49FSaABWhvrKxGft6pRf&#10;25UJT1vjxKeC2HjGy3Z6Njb+g6X2fwFwY52qtk62qLFgpWm4SPXTHiNrrFjKLJVGgdl6UYjbbADO&#10;R21zVmmCvuLe+VjnD4h5eWwZMS9xrpRX0KZjlVV9lbpEAEt137IUWhoApy18k/sAjPqqznnre9jn&#10;dzXb6B+WTgy85+03Le/2hyw7YZzti5uC8k6xzIihti1soKWEDLCC6BG2gz98Z+gIKxSUQLzb1ZXb&#10;LeO9Gvvdh+ru7jr859t7ug23PbxGSiyAC4E3r/NAy0IBBHEeTbczuwwA4H6WCqSp3frZlm59bDNx&#10;8KZuUuK+KDJQdwFi4uK1Ib1scXRP+3DIjfb+zWPs/TnTUGBs42O30Yj/iIc/epZ4+Pm7HODFL9xt&#10;y16530/uFb99wJtDTNyoCfhqm4BYihlMQAjU8md1VRzaArMsbutSO4JLwP33a4OtAFbVlKDVVuWV&#10;uh0ocQB34msamw4UWO/ReK9UXnbak2Oy8r5V8ovPkfoS+xZ+8k87uP59O7R+nu1f97btWPl3y/xI&#10;Q0rYaPa/5veP2rKXHrBFz9xLZ3anvXnfTHvj9qn2p9GD7MXuUfYGCrwkXDPBBlgyzudgv+n2WcI0&#10;OxgyBgWeZKeIR0tRSU3eVyb5UsJcIL7TrmJnL2tMV+ACxg9S4Z7cRoEVD/+Alf53T8COu9eux80F&#10;4jutERgb6QDqUVaBXN39LiuJvtWKI2fambBpxNszUNyZQHsLkM6005rEoCRab2Lusb+2Eqz7eYA/&#10;GTXbviUOPgXwUuCz2PEyFLgWwBtU1SV3oMovVXZhva+0Atz/F/5cDa+r6/sQt7HQQFwnhR4BwFLd&#10;icTONz3nIDeMx4JPeMb+PeVFQH7Ozt7yuJUuW2H/VXHGrgByfekZLPK3PqRUCZheRqkYGWCVkZaF&#10;VvPxX1lsntf9Nvmobo4nrBYAscZ8UeHlWGjiX1nolKWo7bL3LANw0wA5TbXPDu07QM1zgtnVV5ln&#10;lUn+05LfD6qu0rDOu9+nR38eG3bDZCuKH2/7426yAtQ1pVNf/mSgCu1nuRGDARgLDZSFxLo7eX4P&#10;UCruVc2zx7uAqmTVLmLc3cRXe1HroKBjlL+vCAstBc6XdQ4JVLhAKtwNgDmhMlDfNAEMqGlALCXW&#10;0JKaCj1kqTeobrpzL1vXrad9FBtvH4y40ebNnmJvozbvP3yrzX8UiH95my345R226Pm7UWHZ6bk+&#10;zLTspV94omf5b3/hMKut44TXkjfr//yYL3ej5jXHPmlAUCpuBUTaRuJXVUG1AiwFVqZZACrRpNf4&#10;bXUCstOy58SmQWnlE6hsi5326YXcbgXf1f05oJZtZ9+vaYiKJiXGTidhr9PffcVyP/qT7V75ln26&#10;8UP7ctPHbOfZ3nVvWv6SP1vqu7/heJ73tbpWE+8ve/FB++hXd9t7xMKv3TbF/jR+qL3aJ87+FR1n&#10;S6P62/pQfvMYrYM1yg73nmVHe0y3r0In2smIycTBN1sVkFQDWxNqKDW9hkoqOXW9H3Z54MMO7vfx&#10;stAP2w/Ewj+qAa8A/i7uHiC+xy6hwE3YZ9VK16O+NbTy6Ntpt1kp8e8FbHExcJ4Jm+UZ6nOxMx3q&#10;GqDUEFMZ8bcSX2cieQ0KfJrnThNDy3rruVrUv7HPA9bYF5DlDIYD8NBf2uXBT9rlG4lxlcTieKt4&#10;bR12v5oOpq7fw1bDa+s1xDTqCWuaCMQA/OOkX1vzhGetfvzTdnUSqjzteWua8Rx2+mmr+Hi5/b8V&#10;F+1K3TlXXocWMF1xVbFVHMTFwWVmeM6fDyy07rfJxULnrkaBVX2l5NVyFHi5xnrnW+oy1Bd40wQx&#10;9jld6tsCrZQ33ePfN32ebxLxbjLKm/TuPy0FcJPnv2E5H7xlB//yN8sZd7vlxE20nViqjKiRtqFt&#10;Ty91zArF4gJXQehg2xkBpIKxG7EtVjkYLhK4bLFharsAdWc3gEaR9wCwXqPnVU65Mwwbjl0uwDYX&#10;hGpMeLCrsQDOoWXRBHIacXBGNynyAI+JkzrTkXQBZqDe6MNLvTgBe9knEfG2QEmZSeNt3tzpNv+B&#10;W2y+IEaJP3riDvv4KWz0Myjw8/fS7vG27MX7bdVvHrI1xMKrXn3YVv1e7SFb+8eHaY/4dEBBrGsi&#10;BetXqaGiUmdgU2WVVoIMVoQkZlX8rKxzq0rrNbLRHv9KiYMZSon/wF5LeYE5sNKy17wO6H34iXjX&#10;1V3lmxp/RlEdYB7fxu2s+b+zoqWv2f6179vhLYvtSPIyO5y0xA5s+tD2rX3X8j76s23zSrJnfdH3&#10;FS8/TIf1sC169n57Y+40+8PEofb7Ab3sNTq9ZbGDbD3OKi3iRssKG2J7osbb0Xjiy1632cmYm+xc&#10;1E1WjsWtAbJGZZQB4Fq8xnnnevz77/4Pe9x7LUHq+4D9oKw0kH+HYl6Lv9d+BJTrWOmr3YGYOLgZ&#10;mNUR1MaoxPJ2q1DNNa0UgC8CZzGPlWCVlUA7FzEDtXzAmrG8lZo7zHsuRN1G3HwrEM+0b6OAHEtd&#10;Qmxcg+o39nnQGoC4acAjDq/aFUGsoakBqvi6x2o4tjrsfWXCfVbO8VWiyBpLrhvyGDYa2zz1Rft+&#10;IjaamPjypBfsyuQXAJi4mMevzPqNnb/jWTv7r7ftf5w9Zj81lllj6SnUuKX8EoDri7HLxV//x5ix&#10;klmy2YL5uLWRfRbAUuGsFVJfbPSyDyx96TzLWArMLZMWpLYpQKz1rVIF7wLah29ZKnFvyvx/Ae3r&#10;lvIBILNNxjYXffiO7frr3y1j5j2W032cHYy/2bKBcFPHPpYeMcRytNRo+HDLCRnswz75QKghhx1S&#10;WoEMxNruCpeFlgoLbCwzj0l5d2vIiTh4F0DvQnELAXQ7sZdaITF1kSqz2OaF3OAAq8DDizyw2Upo&#10;aVgppTMOgK2Gl5KlxgCciIVeH5Zgq2nLu8XZgvi+tnDKeJtPvPfuAzMd4oVP3Gkf/wob/fTdQUKr&#10;ZWjpk5d/4dVaq1DeoKmGWgA/4i1QYmz1X1q23P8ZZk3Yd2V+FgABTpMKHMQglpUtbo1/lRX2SQ4o&#10;bevkBinz/9+mB/aYfWnIClCT31L5ZjAGrSZrnPbeS5bz0R9s14o37YvNC+2rlGX2VWrQPt+6yA5t&#10;mGc7l+hawb+x1DdfouN4xtbr8it/wFK/+qR9+NDt9pdJw+0vN/az12PiUeCBtiH0BsuMGmrbY0ZZ&#10;If+dJqWUDb7HzvW6BYBvtjJaXdztxK9zXEEvJ9zjY71XgeB7gP23rDSq9j2w/ggQPwJvoL730+5z&#10;gL+P5zbtioZ8gKiZDqDWAZ7trQxVVVLrPPHvRZT1IjGulq+t7HUvivqQVQFwWY+77CIqfJH3neX1&#10;Z4D8DK8pBvgaYuC63g/YlRseR3GVfX7CSzJlo68NftyaAbih931Wy+sqsPWl7K+U+LwCiCt63m/V&#10;dESNwH5tghJZv7bviIUvj3veLmmqI3a6GSW+dNNLdmXm83Z62gN24rk/2/effWb/d0OFNZWfwUpj&#10;p6WyGlYqO+rDS7pecrWUWMqsWJjYuE3emoWWjfqqCWDBq5YleJfMc3AziX8zlLBa/I4l0bYpcUX8&#10;m/4RMTBKm0FTgcZWYuC0D9+0HfPfts9+/yfLmzLHMvpOsN3xk2xX7ETb0vEGYBloRQC9PWqM5QHr&#10;dv5gTchPRzkLI0Z4IquIx4tQWWWld4QNIzaWbaYB5J7QIO71+17IAeBun1Fe4l0lsRxgzYSRCgN0&#10;TlcAVjzM7UxeI/X1pBbKm44aB8mt/ihxX+x0L9sMxBu7JdiaTnFAHG/z43vbh9PG2cL7Z9vHD91q&#10;H2Md56PC8385xxY+25qVvs8WEQsvxjov/z0KjAqv+d3DbqM9HgZUT2y1ANs6OV/31QI1FYCywAGc&#10;if+Quj5OrAqwstgtoMp+t2aegziX1mKZW2Pm1ti2FVYBrLbt7aD2Wo8J3qz5v0V9/2771rxrXyYv&#10;sSNpy+3rjKV2NP0TO7xtkX2++UPbs/I1K1jwB8t871VLfUuXU33Rkl97yXQBtE+euNf+xW/zt8H9&#10;7K2YOFsdfYMl0UGnRw63oh7jbEfESNvH/3Q0ZqJd6I0yxs+28u4zrbL7bB9O8mmDgOAQo6TfAbKg&#10;/R4IvkfZvhe8AKphpR+w1T+gzIL3e7YC+DrtMvCoWqshFhWOusWqUNRKbHpJd8GLnUZVz2vFy9i7&#10;rLaf6qXvt1o+q4K4+SLHoLW0BK8SX+eBX4qt4pBaOhNNV1TzYSVBrKQWMfGlGx4GYhS67y+sgmMv&#10;c4iJw4nHS+lMqvpjq1XGOYLXT33erk0G2HHPWPPoJ+3KaB4b/4xdJja+NoXtjGet+OZf2Vf3PGO1&#10;W7ba/6y+aD9UEBcXf2tlKG1FRQCwZ6JLTvrj2uoSrG2yVghe1ToH6tuqwGo+dORZ53d82mDGwne9&#10;SYFTPg6SWNtknz9+w9Kw0gUfvW3733jddjzytGUMnmL5caNtd9x4K4weZWko7VbZW8AtjBxjBShq&#10;UcRor5XNA8pMYtd8gNO47g7g24HC7uT5nSixbLKUdi8Wer/PB+a+bLdew+M7Udsi9i941YpChviQ&#10;UiH7yed+dqcBQUYagH3if+f+lo51Vlyc3q2/J7e20TRGvJVYeHOXnraJtq5jvK3oEmcLQ3vYgoTe&#10;tnzKRFt470wvsfzocWz0L++0BU/NsY+fuYuY+B5bCsQriIVX/eZhn/gg9V1DDLzW4+AA4ADeFuv8&#10;/2v/qaAOITFya2WVANbz3v4KqCi0IPX1rVqTUbLJrbc1TERzpUV1WwHWbUGsrYaN8hb80XYtf90+&#10;3TTfjqR8Yt9kr7YTOavtONsvpcQo8mcb59suLHbW/D9Yxvu/s+wP/mRp7/yOz3vZVjz/iP3rlon2&#10;l6F97fXu3W1ZRB9LiRmBhR5u+/reZPu6q6pupH3O/3w0YoKVJMy22r5zrDj6ZquInGlNxK6XgEkW&#10;+jJAyT7/RJMSK4F1HYutJFYA7i98KxvdqsSC+DvgvgJwV4CoJupWq8YWVwBlOTa6lPj3IrHweT6r&#10;WsUgKKpmQ9UCWiXqX0LMezY8iI/PocIXFTvznlI6gzqpMB1JU9+HsMwPo8ZY6UGPAvHjdkX10MTB&#10;9QBcSSdT3vMeK2afxdhvqXoFn1E9EMDH/MquAqla87in7JIKPcb+0pfLbZxAjDzpGbs08Rn7fvoL&#10;dmnWs/bN7Eft/Dsf2v+8cNquAbIuhF6nrLNb6BNW6ePGJ60Ki60GwAsA+GNvSl6lfYJ9XjafuFfZ&#10;Zyzzond8yEhKLBXOXMB97HMK6ptKywDinYs+sANvvWG7nnreUsfOssyEcb6ixp4eE/gDJ1phj/G2&#10;qRPA0DMX0CPnhQ6zfFVNYaGLwkfZdv7gbIGGQsv6FnYZhHWWbR4LqGNoWGaUdg9NK3LsAvJdxLwO&#10;MDZaxRt633Y6ADUpcNA0rDTYchULA3Au1lkxsWy1Yu90WWhAFsApwJvEYwHAqLAy1bT1ob1tbagW&#10;A+hui4mJl9w80T64b6YtePg2W/TEHFvwZFDg4TOXUOPlz91rK14E4t8+5ACvduvcGvP+N6xax1m2&#10;+ef7LYrs9lcJLh9Kwu7+Myjs8MRVC9hB8qul0kuZaiWqWoBVpll1zrr9n9CmvINqtsCrpvtZH7xq&#10;BYv+antXv2WHt36M6i5zeE/nr7OTeevsWPYaO5a52r7a9okdWPee7Vj2T8v+6E+Ws+Avlvfx3wH5&#10;L7bpj8/bG3dNtb+NHWivx/MbRfS0pMjBto0ONo+Oe3f0aDsQOcq+iBxrX4aNtRPhE60cK+0Qh9xk&#10;lwD4CvHsNVT2CjHxVUCWCgvg72SpgfcnlPg7LPQPCbLTWGsgviaAaYL6eg/eG3Mn+1C55VxrpCNQ&#10;TFyJda5CgSuw0qUocDXx8lWt3qHMsSqueE05Nl7Z6wsxs+xs5PT/ABiLD5iNGr4a8Kh9h42+hupe&#10;0RxmTWhg29zvAatBfQMLfZcV0yEIYt2uxFWU96EDGP4k6vucAyzFbR4dAHx5DPH0xF9Z/YSnrW7S&#10;89Y0FZCnc3vmU3Zk1qN26s159r9Kz9u1qvPWREys8V9d4Fy2upxWoaElxcACVxAL3gzN86Xpdvri&#10;9y1d471A68r7McoLzNs0FowiZ3/0ju1Y8L4d+OB92/vsbyxt7GxLix9tBbGjHVpZ5h2x2OeYCW6b&#10;NcE+N3yw5QOmLHOuCt3ppQWyWpYAloLynJJQ28OHEtsOQ32BVVu/rTFfzT7SPGAgZ7sTVd7RjY6g&#10;Gx2C5gW78g6x/M6KhbUNElt5KG9OF5QYgPMBWbY6y610P89Ky06nYq+TOvUhHlZDlUOIj7thq7v1&#10;Iq5LsE9Cu9uCXn1tyTSUWHb6wVvtw0dvsQ+f1Jpad3iRx8cv3OtT7zT5YeUrDwQ2umVI6X9T378E&#10;2ejAOiv+lQI/YZv+Log1BPSMad6wA6zCDg0rAayrLHB6YkqZZVVttZRI/lwYIsv8xvOW0gJqcgu0&#10;reCmvvvSf6jvG7Z/3TtAusi+yVxhpwrW2bkd6+104Vr7tmCtHQfoE1mr7GjKYju48X3biVpvX/JP&#10;y1/0T9u++HUr+OAftuSJu+31SYPtjZ4ocGRvSwwhHCEOzuI/LKKTVmnsl5wL38ZPs5PRU+xMzFSr&#10;7EOcic1tjr7DLbFAvgwADjDK9+9+D9uPfR4C4F/Yf/V5EHgDkH9S3bTsMzBr+2McygzAV7HHl9nH&#10;dV53SWWagFSPutYCo9abro27zRoB8gqxaQNqrTrsasHG82W0C9Ezic+x0LRioBfA1Yqr2ddlLTYw&#10;CPBQ4eY+AK01vFBfrdtVQ2ehhJjA1Xzni9qiwKUJPBbPc4DeNPqXdv2mX6O0z1nTGOw3AKtdHf+k&#10;XZ34gjWO/7U1jwfmiTw39Wn7btav7cy0x+zs39+1/1V2wS7XF1utLquqC7ERA0uNvX5aMXCu22cU&#10;VwUbKtxYSpN1XvKeZS2cZ1kLsNNslYWWIqehxHm0Q8D72e/+ZIU332PZWGJddGy3KqeixtueKF0O&#10;dJIVqcoqdJAlA0V2+BDLQhVzgDWXPzaX+/nESTnEvHlauR9oswFd2zzscC6WepfKJxXjdm0Z60Vl&#10;ldDaJcuMsu5Q7Kspa9wuAnTNCd6OehfwXk9m8bhmKOWzv3zPUN8QqK/GibmdFTLQbfQ24E3BVqd2&#10;HGDbNLwlgAFXMbESW5sEsEouu8XZsq6xtrRHH1s5fYotuXuWffTIbFugReKBeOGz99mHQLzgBdRY&#10;0w9fxkr/NphDrEuI+hUXAFareWxqSTo5vC1btdaCjSCuRWk1pPTzFEKatkDcao//ezEAYOYxTX5Q&#10;cmrbWy8F7W21QIEFrloa8GYteBUQ/2q7V75thzZ+YN+gvt9im88UrLezOzbS1tnZQkDO32Tf5m50&#10;Zf5y20Lbu/Yt273qLdu18h3btep9O7R6vq1/+TF746Zh9mYffp/InpYYhpsJu8HyY8cSJmkFlRF2&#10;KHKkfR032c72ItaMnYJlnWrNfe+xZgC45gUaAhfLnHA36nonAD8IwICLnVb7Hqi1vaa4uBexMEr8&#10;UwJqHHOffdcdNcZGaz9XBTOWvFlDTOy7TpY6YobV97idz3vApxk2ofaXaPUAp9LOkqhZADyd+Fc2&#10;WnYaKw38lShpLe6gERcg9b026BG7PPABQEaFAfgKYF/mWDT/uAwlLhbIfLYKRC6g7Be632Flve6x&#10;umGPAO9TxLvPW/MorPPwJ6wJYBvGAixxsa5U0TDsCavjuWuq+uJ1V257xU7NeNxOvfau/Y/ys/Zj&#10;9QUfNqoC3Prir62uVDExAOdoqqCSV4IY26yYV1nnDCDNQmnTUd2UhW9z/z0rWPCeHVgwzw689g9L&#10;n3ufbek7xnJRUV8lI3w0QKGW0eNsR/dJtitukhVEj7Tkjr0tiz8zB9iysLrZAjhymE/3y9HEA94j&#10;S10Yrgn5g7wJuAKaxnd3q+JKY8NdtXxOEB/vRFkFrgCWVd4BpJqJlKcYGxUXwA5xFwEc7C/PHxO4&#10;AxxeQdw6PuyJLCW3eI2y0tuANiUEa406J3fuDdC9batstaq3uiXYemD+JK6PLZkwxj65b5YtevgW&#10;W0RcvPDJO23h03Ns8XN32FJUeOVLDwDwg7bq1Uf+G+C/6koPKHELsK0AK/YN4t+gUCNIWGmmERZY&#10;kyGAV/bZ66ZpUlupsWYiaZ5viub6ArrP9X1LAL9oKUo4vSXVDZRXSau09162jA9+a7kf/8HVdM+q&#10;d+zzxAX2depSt87ndyTa+Z2JdmH3Rru4a7OdK9wKwJvsdMEGO561wg4nLbBDmz4gZl5gBzZ+bIe3&#10;LMUZvGhv3zLW3huMO4mKt8SI/pYSyf8RS4fOeaBO94vuY+3CoNutdMBtVpww3S5E3WR18Xf45H3N&#10;MBJ0Ul4VaXyH8v3Abdnon/oQ7wLQj2x/0nRDFXYIYOD9SQrcHavdA4iV0MJSC2JZ8GbUuJFWH32b&#10;A9yUcJddJ4a9wj6u9QZkzToCsErscwnxcbHAjbg5iIU1HoxqVxLP1gt04lsHVlMNB2jVzPux0g9a&#10;Mx1Kk5b7QfVlmy/iJqTCqvg6z+eWEEeXcL+S1zehuN9rzvCwx6xJy+mOJR6mNY58wmdLqdb6CiBf&#10;GvGk1Yx53Jqw3N/PfsnOz3rKzv31ffu/Tn1r1+vLAPeU1Wt9atRYkyEcYFddDRstI/5FeTMXcxtQ&#10;Mxa+hRK/ZpmL3rS9CxfZkY8W2i7VM98wAdUFGhR0BzGOVtKQHdZY7oGYiXaw+2Tb3X28ZYYN8ql8&#10;BVEaLgJeAJStygofBNSDXIVzgTcPqPNabLNi1e3clmJqgoKK4Xd3o4WgvAIYWH0ZHSWqBDKdwk4l&#10;q7DI+ai9qq8KUGFZaQEswLVPAS1bLXCVkXaIATdTAGvmDPdVM63jTQ/BVmOhFR9v7dIbC90XcGUN&#10;acTEG0O0PE+cLY5OsNXjxtqau2fbQiDW+LDqpZc9fYetIBZe9mutbImVbhkb1iVRVF7pNvo/1LcV&#10;3tYssuANYFUcLOWVArfMAf7f1DdYxVIzlwS5ZjEJZpVLas5v2tuoLgCnCd4W9c2Y9wrhz+8sb+Ff&#10;fOjo4Pp5QLgQOFfZme3r7QLQFu9NorHds8WKd22zs9s3o8aJ9m3eWvsGiI+mL0WNP7HPk5ba0dQ1&#10;ljPvLzZvziR7e2AvWxqVgGPpbWlRgy1L50jUSNsbPcYORo62EwlaWmcy9nIGNvVmKwccZZCvEZsq&#10;gSWVvYT9VOb5OhZXRRua3B9YZyWwAJn7P6pGWkNMakpiAbBnpomHNT78PQDLkjcAVCOQNvW4w0s2&#10;f7zxUeBFwbHBWiCgzrPWxMgadiIG1gXW/LrFgjn8ZhRY847vtKY+OARXXS08gJr2vc+aaM1Y6Esc&#10;l8aKy1HgC+zvHOp7ntBABSLFLbObioG7ehBqPQ6lHf6It6vjUV7Bi71uGvmkzyn+cezTdnXE41Y7&#10;jPh6LFBPf9Gu3vobu3DTE3bslX/Yfx09av+HLsxWfsa0GkeVAM7WInVYZo3xpi8J4t5MlDcDaLM/&#10;nmc7Fn5iX3y02Ha/+IqlTJ5l23qOsqLuo7DLmnigTPIImv6kcbaPOGef1DcWeIErXWoK5Pke62r9&#10;ZtQWmDPDtPAcMWgIcSkwKiZWdlgQS0XVtqOa22WLBXHLpIUiwNwhu8xzAtPj3S5DbUdnZa0FNIqr&#10;2JfXCN6gNhpwiZe1Pz2uCi1ZdY+JsdBZxMVeagnYaVJgrLQqtjKIi9NbhplSZLHVgDqlcx9LQqE3&#10;hve2Dajx6tB4WzVshC2+a7p99OBttvjxObb0V3faJ9jpBU/fa4uVmX75Qc9Kr/lDkNBqTV4JXjVB&#10;25pFdmhbbreqbmvzCfoCF5ssgBM1s0kQv64qK2JhmhYDSHnj177yhuAVyOnY6NR3UN55v7Ecwfvx&#10;H61o6T+95vmzzR/ZkdRPPPZ1ePclWfmBNCs7sM3K9m2z8n3pVro3ldspdq5oCxArwaXk1io7krbS&#10;TmZttIMr3rcl98ywBYP62+rwnp4/2EzHp98pPWSA7YkZbV/F32TH4qba8eiJdjHuZhRrplXH3krM&#10;e4/bZymwF2x45vkelHSuj/3+EH/vz/A6wNz+EWXWVja6dUxYMHumGkXUPq7y/mY6A1noJpRUq3v8&#10;AIRS8R8BWMNXdcS+tUBWjY0uB+Li6Fk+4UIgS5Erut/qZZ/1PecCMe5AMbDUG3Ad4L5s6XSasOYV&#10;dDrn2JfqqU/30ASJ2cT6s31eckn83Vap1UEGP2LXALcWgBvHPE1sjI0GYl06RtMQ6yf+yqrHPWEN&#10;Qx6x66NR5JtftMbpqtp6xspm/sqOPPqSXSsstP+nrswuocL1xMUOcObSD36ObzXmmyX7vBjVXTTf&#10;Pn3tLSu49zFL6ot60qPuiBpjO6OAGICLwlX2ONoOEPMeiJpkn8ZNQ5HHEfcOtgypaMRowG1NWg21&#10;nHAAUhFHBL1zGBYWgDRbKAvABHAOTWpZxGt9bi8xrWz5zm4aLuKzBaSssdtkOofOgAm8OzuPsL0a&#10;ThK0PCbQ9TqVUso2K2klK10E4BqqygZyJbEUD7da6ixem8FrMtxaC1xlpqXCGnIaYGmd2NIyOnG7&#10;cz8/ObcSG2/qEmcrwuNtxZBhtvrOW2zZw0D8xK22AIg/fvpuW/LcPbbyxQdslRYBUFHHnx5rsdIB&#10;xD7JwTPPgQK3wqsYWLc9K614+D/GdFWYoXjXs9BSZyWygFcQJ/uysdhnJbGIhVOx0ulvv4ICv2pZ&#10;839v2R++avmL/oT6/ssOrHvfPtvysX2dvtxOob4X92y10gMpwJtm5QdTrOJAqgNcvj/NKg+mW8nu&#10;bXamcBPxcaKd3r7JTmSvszP5W+xUykpb88gcW3BDf0uM4T/l/00JG2Br28VYBlstkfRN79l2uv9t&#10;dq7PDLuIhT4Xq4kNs+27vr+wxqjb7QoKLHCvq2ADCFuHkK4B9veA+2/AU7uOnf6+JS5WllrW+UdV&#10;bAlebmur9+i9l4mlGwBI9dY/9NcCAQL/fvs3sbXsepOeR6FrUEupcEnUTLsQqYKP6dyebqUOMZCj&#10;wpf7s19PXP3CLvVG4bnf3P9+gL7PGnrfb9VspbhnY26xc/FA3H2WnaF9G6v7d1qpKrTkACY+Z3XD&#10;HwuWvx2NCo94wppR4XoeU7KrYvTjxMiPEwv/yi5NQJGx3U03P2ffTf+11d38tB2Z+6zVrdtq/2dl&#10;iV2uOCcLPd+yVLChbLPg5faO5Qvti8ULbc/LL1nS6HGW3B0bjJJqtYyiMABWhVTkGNR2gh2Mm2J7&#10;YqcQ+060Pd0nonbDLKvDANsRORZbPRZ7DMDKMgOpLLPi3mwAz5YKA5AelxJrFQ21HNldoNawUH6X&#10;YCy3EBg9aSVbLHUV5CiqYuDtAFvYcZDtbqmTlp3W6wo6KQaWldakhgFeVpmv5jGxElscT7eg1NLL&#10;LXldZifgBdhM1DaDpsy0r+ShBtTbUONt3YjvuN06KUKVW+u6xdtKLPXqQYNtzW1TbOkjs2zBk7fY&#10;x0/dbkuemQPA99uKV4D4VQD+3cPm1wEmzlUcrO1GLLOaSiVb16mSbdZ2498AW0rsca8s9HOBjeYx&#10;LXCX5IvcAf1rWvNKa20FK34okZXC7ZQ3XnCAffx2/h99dpGSV/vXvu1jv18R+36Tswp13WQle5Md&#10;4IqDGVb1aYZV0soPosb7BXOKg1yKEhfv2YZaJxEvJwF1up3N3mgbnr7fPuzbx1Ji+e+iRltO2A22&#10;qVO8rWkfjWMbacd6zrQzfVEmAD7ZXZnom+w8MedPQx7zIg4lna7QLkff6XGsss8q5PiBE18wKxb+&#10;CfB+RAG1VVwspdXQkuLo67xecfH3cb+w6zHErFjpH4FZ8fV1XqOM9r97P4hqAznwN2Nrm+PvcnVu&#10;oAOpahlqKkGFpb4XI6bRpjvANbxOanuJ5gmsfsTaAx/gsfuIke+2Wqx+pQ8lzbESFPtc91vsVOws&#10;Oxun6zMJ5FvptO6yKsXNY55y5W1S3EvTNZIbh2rNLmw1v4VsdSMw1w971BqVqZ70nF2Z+oJd04Xd&#10;Jj9n9dOet6M3P2kX5i2z/3XmrLXJWE0MjIXO+kTgLrBPP1ls+/72T8u//QFL6j3WCruPtQOAupNe&#10;dC/2eB8//t74qba/5022P3ai7Y+e4PAWRY+1DICUFVWRxq6ocaZr+ArYLGDNJubNCQNe4MkAwHSg&#10;ErCt61cpFtUidJla1xmFzOuMHQZGlUMWAluRYmIU1hNTqKXssltpKXJHPlMZbNS0kPcXqhMA6u2d&#10;1QFIqXmO1wX2XFMNg7nCUuFcoMzhs7MAN6ujtv0AmGNhm4HyqqVyPw0rmBYCvFjoNAHMe1J8/FhZ&#10;6162pWuCregWY4v79LE1t0+zFY9onPh2W/zMXbb81/cQC9/vw0rrXyUW/mNLZRZW2oeWpMZYaVdg&#10;t8tS5WC8V0u9SoF9YgPw+qoePqT0DHGvhpl4TDDTWhNYW96UUhMPo8RayN0Bfvc3ljnvd1joP9mO&#10;Za/bZ5s+tC+3LrQj6cvsOJb44q4tVgGc5QdTgTfTaj7LsYrPMq3sUCrqu82qP02zqkPpVoUSC+Qy&#10;WgnWunJfjlXvzbbtf3uF707ogUvbTcedy/+wFRezsnOMpYb3t5Mo8Lnet9jZfrPsJLHwqejJVoJC&#10;1fS808G41g+Fw4ZeirmLJugCgH08GLV0YLn9gxa96/ew/QDQqpOWxf63VBXlVrWWQP0pltfGouTY&#10;aq3kcU3Kzfu0RM93gp3XK4nVHHeXJ7o0lFUfc6tVA3FQhomdjsBGh+ESomZZNSpdh6o3AOsVHMNV&#10;jvc6Cqypjk3sq4nP8EQWiu4AY53P9bgFGy14cR5Y8ouapth7rlUPfsgujXva6kf90hNajYOAd/DD&#10;1jTsEaB9GHVmO/xRt9GCuX70E3Z18vP23U0v2FUgvjz1ebuCKp+e+ku78Mf3rE3mqg+tYPUC2we8&#10;X7z/ru197BkrGDXbCntOst0Jk+2A1qvqobh2gu0mttUY717u71S2WaWM4aOtKHYclnOwJXfsZ4XR&#10;Y2y71BeI8wBWNjkzdIBlh2OtNDYIjFqvShckyw6T1RbAKm/EogKIFmWXnc3phE2WCgPgdkEMcIp/&#10;C1FlqXBr4UYRQO9AhfM79UFd+wI8bgEwCzpLgVFiOgJPaKHO6hByUGbNP/bCDlo2HUk2gHq5JQqs&#10;seIs7ntcjGXOxDI7yDzvMXGnvt7SdBvI0x1i4uIu2OmwXrYMO72s9wDbesssW/PQXbbkqbtt2fP3&#10;2lKp8G9Q4N88bBtffcwS//iEbQTkROx0osaEgXmLijVe+5VPTtjCNgD5V55pliIH475S3WdbloVF&#10;jf/x33GzAwy4W315WsXBAvhFS3uL+Pfd3zrAeR//2WcdKfP8Ddb5m+xV9m3hBivevfV/A7j60ywH&#10;uOLTdIe39vMMq/4MZRbEhzKtkla+Px2As616X5bte/NPtrhXH+zzENsXreq7kba5c29bS4ixvn2s&#10;HUV5v+4+1T7nfDnKuXMyZqKdjZhqxZzclcSNtT3usB+JMb9HXZtRz8vRc+0a2x+A4ydiTIHsTSAD&#10;+g88pgXvtH607PF/8di/AV02+SfAuo5CXul5jy+M5zOceCwYimJffMZV1Lu5O50HcF7CZjcCbx2t&#10;HHB1jeLyiFlWEnazlaPKSnRp7FhDWNflCIinr9Gu0ukIaC8MAe4qIPerJHrsO8POxM5wiE+jwrou&#10;lBYLKOmDtQfg5rEoMYD6InlazYP4uGHoo1aLEkt9mzQZYsQvrYnXXZnyvF2lXZ/2IpZakyE0JfEl&#10;K7/paWtzYsVS2//nv1rBPY9YxohplpEAlPFjgBb1jRpueRFDLS9ymOVrUD5ytA8TqQSyUMvZ0NN6&#10;worXJLbvbdtjuQ/c2SEjgETDQ8MDRZVdxlIJXK1V5QALXsDNQNnUlNRSRZSyvxnAIxVWgikfuy3Q&#10;vKoKGFtXoMzHHhco5pVtRmkLgCwf9RfYgjanPba8vZRX9dFBBloZ6hxeJyX2Cf+6T8sC1FyUWckt&#10;KXAuSi5FFrhyCmmKg3EJaVhtQZvWOSi9TFWMTNumYg8A3tKtpyV2jbN1XbvbythetuHmKbbx8btt&#10;5TP3+mylT1TYgQILYr/yfkuBx8/DSbLSqoN2FQZaVWP9XcBKaYMlZDXmq6GkVoB9AbwWeB1gbYmT&#10;ZaVTgFcTEAKAX7GsedjnxX/HPr9nX2xZaMcA+ETuGju7K9FKsc+V+1FUBzYzsNCfAyrg1gBuDTBX&#10;f5Fl1Z9nWc3nqC6AVx5AqQ/mWPmuVCv444u2JKE34dJgO6SrEYaPtUwczcaOcbayXZTl9xhlX+Dc&#10;vowaa19oWIlQ63jYeCuLmWml2NWy0JuBIwDsO6ywMsvXY+62q7H3BNa3BeCfgOVHIP6vflji/gA/&#10;4BH7/oZHUOUH7ZqGeABXMfIVlUtGzcZa381rsd3A+2/e95P2RVNHcEUAA+9lFXxEAiqtnA6lHBtd&#10;FkkD3lKOrxywazSkRCx9SRny/rqiBB0EncVljrkxfq7VYJ/Leb6YfZ2XhY6ZbidjpxMDz7ST0dM9&#10;uVWCAl9MmGONKK+GkBoU9xID16PAWr+6gVZ9w0O+FK4mTehCbY1KZrUAfHnSs3YdgH+Y/rIr8uVp&#10;v7Y222fcY6kDJlqWis8jRwLtCB/2yccKSR11sbBc7hdpUB6brDrmHTQt/1oYMxZbOYgeNt6yIohB&#10;sdhF/HmFAF4A4NmAlilgQ29kXwAFjB7v0mS3M1Bm1SILXkHsQzeomU82wOZqGEfTAGV3C0OHOaxu&#10;o1HefBTWM9Fsd0qZeY2rbCc6HFpme4AkFs8HuDw1VDMHEHO43QpxDsAqG52LgkuZs3lcAMtSS5mz&#10;UN90VFmJLE09dCvNsaV1wmZ37GuZHfp4y2LfmbwvtavGjBPcTq8nLl4aHW8bJ0ywTQ/cYauemmsr&#10;Xn7AVr/6sK39La1lkoNXaWlSA7GwVu9QVtrXw/oHsP7zBSDWND7aa1pXC1gBVMDq2kYOryCWAreO&#10;C9MEso8No8CCVxY6892XLZv4t2jJP3zoSJMWTuassTPbN9iFPVtR0xSrPpDmADusNAFcfTjb6r7I&#10;tlpa9RcAy7bmM24fAmYArtxPnLwz1XJefdYWxsRZAf/z4dCxdiR0nB0MHWUpHXvZ2o4xtqFLTzvc&#10;b7odDBluB+g0D+HOPus8zM6HTbFSlK4yfKbVRdxizVF3ePz7U5+HfVxXTStxKLGlif6XB6CkKO6/&#10;scP/Ayv9P/o/Yj/c8Kj9MPARu86JrysXqg76WKfxdqLrBKvrOce+4zGp9HWAk3JL0dUhXCMOvgKY&#10;V4CvIfZWq8E6V8cqIy2IsdARN9nFyJuBeLZVAWY9sXB9PBDTiVyiQxC8aldUrBFH/KsyTOLdMyju&#10;CQHcfSbbGXYcgJWZvhB/h1/gTQvsqZTSIdaw0aCHrI7Op5Zj1FTEhkGAfcNjbJ/wIg8tBCCIL2ny&#10;g2Y2SYVnvGyXZr1sbfKjRwHeeIDE9kaNsvyokVjg0Q7pTnrLwkiscuxkAJ5sBVjjncS2ss/bo0dz&#10;sg6wde0TLCm0v+VxvxBFLgzFQocF0wQ1+8etcRiN12QCqeB1oKW+wOsAo84CWJnftG59PHmk2UlS&#10;ZI3RZqO2npFGfYvoFAqBTqq6na3i3R1KcgGzVDkP650L1NlAl6cMtCAFQt+64rLFDgtiKXAe4Oei&#10;2II4sNWBCntMDMDZ7CuLpky0WhYtFWgVB6dg22WhZa19aiK3tym5FdI3WK5HK1+Go8TjR9vWh+fY&#10;6mfm2soX7iUORoF/h5VGhTU2rLbxT0/Ypj9r+R2VUmKhXYWxzboiwz9fBFZdW0mT8VFYIFXhhmLg&#10;AOIgBha8vu4zz7UCrJbxziuW/f5vLO/D39vOpa/ZoY0f+nTBkzlrvWjjPAAr41wje4zaCt4a4K2i&#10;1QBw/eGcAGBuBwCjwFhoAaxWAcAZL/zSPumegCsbYp92GeErcHwVNYkwS6FVD9vUrrsVxYy2TyUA&#10;7XrbLjrmQ4Q0x7uM9VU0VO5YHTHbs8ZabeMyMe3VOOyqklTx93P7XrvcA0sNxF7w0UuWFbWLQ+0S&#10;ZtupHjPt8+hJdCDDLbUt/0nHgVj0m1DHOcTLst4oN8qrIaQfuX8du/sd7Vr3u+ggAJmmz60VrMBb&#10;FYkr4P3FYTdxHwXmOS1Ir9a6BNAlXZOJWPoydlxXUayOv90qUNqLwCqIT9FOosAnAPkUMfFZLbRH&#10;rF0DwI3EupfG/coaRz1pdVjoWjqVWr5bJfuupHOqxonU4DLqhz7ui8c389rmiU/blcmajvi0XZ/6&#10;EmoMwDujJ9uO7jTVLgPm7u4TvIpqT8wU28UfsLfHTTw21QEuRGG1DGw2vefaTj1tVcd4SwXG/MgR&#10;lq/xYBS6gG1u2CDUVgkpLKcgJbYNAAVWYlRVPyku1hhrBs+l8Xga4AgAt9FqgJDUrZdtA4JsntOV&#10;FzTzqLAlMVXACbCdk8OHlYBTFjsXyxYUbEiF/3uoKbcTNrkDHYFbZcGLTQbkwEYrsRWUW+Zh7RUf&#10;u/oCZaYDq5ppJedQXh5L69gHi48ayzp3prPhu3hCC6A1/rmFlkRHtLUbahzS27Z2jbd1oT1s3Qhi&#10;wgfn2BqUeM0r99u63z9i636HAv8eBSYe3vRn4mC/5pLW03q8Zb6vFlx/GnUlpnWQpb6B4uraRso6&#10;C2IHWYosBQZgn8DgWehfW+obL1jGWy9a9vzfWu6CPxD/vmGfb15gX6evsFP5G+zcrq12cV+ylR9K&#10;c3hrlMDCKgvcOsCt/zLHami1X+X6Vja6Bhtdh42u2o+NPpRjxfmJtumhO21Zj16EVCPsU8KnIyFj&#10;7XjEFDsWPYVOd5BtIQ5ObN+D+Hi0HYslFg4ZY/s63mhf8H+eDpnkq3SoMqou8larDZ2Ftb0Tdbzb&#10;K6o0keF7bPUllPgace2lG+6xA7jCTZyDq9v2s02EShva9bXlhHFL2veylW3jLR83VoWyqpxSyTAV&#10;gPy7F/Ewt32sGXh/SNCwlVT4DlfhRsEVNYuYlw7Frf3NVhx6k8+aqtaYsTqXHhyTEmFY9yuAdpnO&#10;5BLHpFUya+kstO71RVT4LB3SSaz4t1LgqJsBeZYDfDHqNitDhcv73mWXRj3hKtw07ElrZn/1OIpq&#10;WiUdjSCuH4Cdxj2o9FJDTZcmoMbjnwL8XwZ2mji4zYH4GSjwVNoU26OrAcYI5kncn0ibALDjbUeP&#10;cZaHtc7CxiahZptQHl1rKEmAEv9uR6kLaPn0rtm8RokqXau3NbbVtrWlA66AFcxSMU0mCObmtkyw&#10;d4j7WHInZXZ72pbOCV4MoAn/hfwpyixLfd0OA6YnqrQwHk0A56GaeR0BsqOy1cFYcJ6rLSBiexXf&#10;KlGlKYay0T7dEIXVbWWy81FjKXcOtjiX76oxY80hFrS+LI+SWByjT4Jwp8BzsvzKTmtSBN9LJZip&#10;QJzalQ6ITkiVWyu6Jdi6fsMs/e67LPG5X9gq7PQaLUcLxOtVZvlH7POfiIX//LglAvLWvzxlSX99&#10;2pI0bVBrZGn7c8wLqAKZ2w7wa4IYyBULv8Fjb3GfbZqqsIiFM95+CYA1/vtn27/uXfsqebEdz1pt&#10;ZwoTsc/JVqJhIsELnFJbgVoHsI1f5VnDl7lWz+26rwJ4ZbEVH8tCV+7DPu/LsrPpa2z13Om2Mq4n&#10;7gxrjAoeJQY+FjLRTkTeZF/FTOR35Pdp08uOxkyz0p532XlO5m/CJ9uRLqPsbOgkK5UKa9lXbHRT&#10;1O0AfAexKRAD2LXuqta6377r86BVEF/ujZhoa9sDbIcetqxjd1vWKcGWc06u4L9Z3YGOtG1/+7zb&#10;OJ+sUKeOIA7lxjL7CpcaPyaOVbWWYunv4u+268SuKvxojL7d6qJv86RVJa0cNS4FwFIl2jwOvsMa&#10;eV9DPG5AcTaQ6fpNUuLLfe7zax6X0gnIRmso6WT0TPuG7/9N1DQ7ETvDzqHMJT1u53kg7jUHcB91&#10;BVYddCNq26C1tQY8ihoDMR1NgxbNIzRoHvmMXR73HCr8rDUqqTXhWbs88Rn7kVi4jWLa/IhRlqe5&#10;ueFYYyxwrubooqrZYcSSWN50QFXSRgulJ3M/MVyxMTGmMsqAnYvlzmUfqnPOQMFUlih1TeeEltKq&#10;/QxwGEor1dVJrql8AsIBVowZVDttE8B0EImak8uflMT9HJVdorKanLAdBc7uSKxK3JpPHJVHTx6U&#10;TwIiYApCBxEgc9mvFDeb5tADr8BU8xjYOwMgB1IfJ5Zyaz+8T9MQ9ZwntzhGjQ0rA61hJjkJ2Xsl&#10;ulSe6XEwz+s7BK5CCbk+OIhethU7rQkSm1GMDQk32tZbZlr6C49Z4iuPEgs/Zmu0GgcKvPn3ykyj&#10;xn/6pW39GzACbhLbrcDrE/b/IYhb4l7g/U+AHWgps09kUAb610E5JQBnvouFBuDtS/7mK2x8rfg3&#10;V5VXSVayd5tnnqtllwFU4NYeybM6WgNNENd/oaRVRqDQSmIRA1cexGLTynan25ltK2zF7RNtVXwP&#10;K4rob5+GDLFjUcSg4ZPsRNhUO8b287CRvi2Nvc1Kw28Jlr3hRD+PVb3Aa851RYWjsNCxd1hT7Byr&#10;B2TVMNdFzrIGbjdGzfFF3ovjb7X1bfoBbj9i6962qnNPAO4JvCgvncSa9n0sq/1gOx4+zTsErT99&#10;NW5ukLnm/RpX9jpr3QdGtVYbrTLOeo6rVpaZ95agwCXR0z2pVc1xazncejoFXRJGa1pfw0ZrMYIm&#10;OpmmhLlWp9lHAFqiOBjov6WdoMM6GjkZJ3ITSjzNznefTRys6qw7rGrA/b56ZcMw4mA6ggr2U83x&#10;1QJudV/iYVr9wEetYTj2eeyz1jDmaZ9frGGoyxOfsu9vfp4YGAXNjx5pO+KltsFVEnagvttjxluu&#10;ElHEsxlY5oxwwATYJMDVdDFZXi+BjBhp2eFseV5DQH7yAqfD6hZZAAdAZyjTDMwpWsxOKizl4uTX&#10;9Ys8OcRr9Nw2nfgAsBn7vL5TvG3smMDrUUON6XbVBAViXOxwDsqZ20kKDLAOsyBEiTvoNnEtMLcC&#10;rLhXBR05nbDPHQcEVpsmiAWpx8R0PHns34eU+A6Kd328WAC3wK8hJ4GquDeNkygD1ZeaS901lu0O&#10;Qp1Qy3fQEFMmTiKVlkzb0CXO1kYl2MYpEyz1Vw/Ytpces02/ewIrjQoDsZZvXU/zK/P7oustq2+o&#10;oAM7rUuCJutiaT/Hv4qJgVgx8RtBJroVXrfQqHDmey9bTqt9TvzIjmWs8Nrmi3u2Wem+IPNc92W2&#10;1SreBdrW1nA0P3jsM8Cm1XjjdbLPGko6iALvTrPTWz+xRTNG2pqecbYjSrHtYDsSNsaOh02w08SR&#10;pyKm2tddxwDrzSjbbE9YlUWibJHT2U63EmArZ6sZQ4qDG1tAquY1VRHTUcYgNlbtcvONDxLWTbR1&#10;bbtbYtuetrXzKEuJGmdrOvREkeNtVbueVogQnUQ9y9QBsJ9LQPcddtmHkVrgbc1ma7UPrXR5VfXS&#10;sQCP3a2lU6lREQfHVRU1HaBnO9Sy9/WotFbTVOyrYSpfTYStIFaWuhZ7XIbCalbTyQiUF3BPxNLY&#10;fqMLndMh+GQJlLq89912CSBrBz9kZVj4YhT+XPfbrebGh63mhkesjA6ngti4fthjXhvdMAalHvcE&#10;CoyNnvyUNU992trsxd7sVmyrsV4VZUSOJ/YFZLZ5oSOxw0M5+XTV+/7EdQBGnBgUNmhYhVi36zCf&#10;IqgFzFqHhYKF47CexMe6xGeQtOJ+mK6OQLyIMqcDta4imAI02uo9Hkvy3LYQTSLo5StEbqSHXdch&#10;DhUGvFBUlk5DY8NuhYGrQKosCDtgiYF6u+LYjhoXlooqaXWjDxN58oqtWm5HOp+Ost2BEntngIJq&#10;uqGW4cmVqnJf4Apg7SdX71Pj+yg+VqGHW2ver/JKL/7Q4+5UcBS4C4UKKbiHTNxESrc+luSK3Me2&#10;YvlWd46xjcNGWOaTD9jm3zxmG159zLb+/knb8sdfYqGDcWFfsO7vSmwFi9V5ogqlDRZ/1+J3gRJv&#10;Q4FV/+xX3peFBmTBu00K/PaLlgHA2xf/zQ7KPm9bbN9krbJzO7ZaMfCWoaxSXlda7HLT1wXWdCTf&#10;GrgveOuw0/VfZFsDylv/GbHwoWyrPoh9Bt6y/alWvjfdjq7/0BZOJ8a/cQDh12D7go7/WPh4X4VS&#10;AB/vNsGOC2AUrTRiptVyglcSE6r6qRqgKwC1MpqmIRyer1b9MjDU8HwF76mWmoajhkBV1RNIhj1k&#10;n8VNdceXR7iXHjHG1qG8qzskWCJW+gAW+xwdgRRU8Wwdn3EVlf1Bqgu0bqfVuK31tn7sFUB8heNq&#10;jp0JxHQmkUBLPFxDp1NN51LFcfla1vFY7TithokFBloBfA0rrVi7ERXXMkFS4XN8l1O896SujRyj&#10;7TT7lv1oBUwpsKq2ShN4/ZCH7bJUuP8DVklncjZKy+DSiQ193OpufNQqldy68RFr9KVqiZfHPImd&#10;/pVd1eVNpz1nbfZFTbF90VNtd9Qk28MX3xNO7Bs+wXYDsMZ7NQ0wFXCTASsZBU1x1ZRSoqpYbJ9h&#10;BOTpnOgZ3W5ESQU4W0AKgJb6/jfEnpXmxFaJYgoApPrruc0Pn9ypt2dxk7CcSd1607tKgYkdAXhj&#10;x56+7wKOx9WUfetCZoLLq7BcjfujvEDaWetDo64CE1CzOwhwnpPyAqdXZfnrUWxBLjBR0ELfl9S7&#10;pTPw4SolwaTssufsh++eqWEkPkfFHpm8R2tP+6QIoM8CYAGezvfRsj1SaimyOibFxnInyUCt5JyG&#10;mtbcMNjSfnGXpb/yhCW/+rht/QPQEgNvkaVGdTf+5Qnb8ldu/xWQ2epSKCqxTMZKpwCyZiAlq2BD&#10;JZPAnUpT/KtsdCqqnPEO8a/KJz/5p32a+KEdxT5/m7/BzhRtsWKN+2KPZZebjhb8HPM2Ku71zDPQ&#10;KoHFbQ0lSYVrffgIO817K7DfZbtS7LMV79pHNw+3bSOG2Y4eQ+2zEOxyyHj7RpcVDZto33Qda2fC&#10;JlkJylMNmLokSjUnsdauquGEFcAVqFWlYOUEr8K+VgGQ1Lomhvs8V9Jtsl0Mm2LFKKSKJWqGPGqH&#10;uk+xrW3jbX3bBNvA/7e5XS8fbvya113sNs0uhk5BhW8GwlnYYw1Pab0tTYbQ7CastCw06vkjqqyZ&#10;T1exyJeAtonPV312Lda9RrE5Sl6NYirTrDWoG4CvHkstgFWOeYWOoDkONdV4MABXEN9rYsRZOoJT&#10;dGDfEgcL4JMc+wldq4nvVCyrHT/HSnqzjxG6TMvD1jTgIatiHxcBWPGyklsVHGtNf13x4ZeoteYO&#10;sx35S7uqjPQkFHiPFBjl1aSEfUC7W8NG4WNsJzZkB03juemAInC1cmMS8CUDT2rYYGwz8IYOabHO&#10;AhWFxd5uE5RApsfcGgt6QazX6ERnq/0J4uB5VBdYPfZVFheAt4X09kTWus7xtq5jnK1pF2cpoZpN&#10;JBsNZIpTpcQApLFg1T3nKi6maRhJtlhKKpssO60x4Rzsbq7sNIqZI3vNceZyPLkAub2lI3AF59h9&#10;XjHv2449LyAuziXODiq1AJb9elKLfWnIKRtIPcYWyHR2WcCawffJAOAgXlayS7E+IPMdZau13cr3&#10;2xzR19b2HGDrxo+x7Mfvt/TfAu+fsMt/DC7PorblL9hpb0+jxprgoDrplqy0QP7Xy5aCrU7DXqe2&#10;qHDq689ZBtY6462XLO/jP9nuNe/Zp1sW2bGs1Xa2aLOd35tsZdjgGgGLVW501Q0SVw6rrHMLxLVe&#10;vIHqHspw5a0+kG5Ve1HfXeyjMMmOrppnC6aNsC3DhlhhzI32Jc7tWMg4+wYb/U0oVrrbODtLnFsS&#10;jpJxcmsWUpWGa6SoNBVPlHFiV3Ky1yoDjNqV89qy0Gk8DrA0DecUh022M+z3TPhUq+w918r6322f&#10;AfGG9igv9llVeV8Rb57k+XOhN9mF0AlWEjrZM8tNwHcVG62SzP/SxAhUU/a5FWRZ7OtY92tRqHDE&#10;bdj2O6yWWL02DHilwLRqOpU6T3Td6lVbjXREWg1TK2tKfZtogryMjsdrqmMBETt+GhU+jkieiJ1G&#10;HDzFTnksfIud4/mSBD5n4P3WgI3W8FIN+6wkhv5Gv8XQx4D8Xqz2vT7dUHXUmpJ4WRCjwspKt9F0&#10;wB0Ro2xP1BjbGzkacLUS5IgA4IixVqTVIyOGo5JBIb/GfLfSUsJRWQ0Vtczt9WVaaVrvOYkTPIXX&#10;C9rgMbacyEp8KRZW/OtWWSd2i81Mcpup+FdqpTiyD6/rY+u7EgN36mFr28X6onO5XoU1DLiUzEKN&#10;AXQ7Kit1zfP4VhCrOCOwzkpAqQm8TO5ndOwDzMowsy+OUePFquDymUtALxsdLE+rrLSGqDRUNZh9&#10;q0NA9XmdrLXg1UymbI5JcbG2+gy11vJMn3vMPn1MWcADumY6peEmfLYT3zuVmH8rndXarj1sXY++&#10;lnjTZCt44QnL+d1TthVgldxK/gvW+a/PW9LfsMV/f8lbxr9eBVZuv45Ffv1ly3r9JUv7VxDzpivz&#10;jCJnvkXsOy8Y+z244UPs89Jg7HfHFo99qz4ltj2ca83YZkGspJUgViJLw0g+XKRx35YaaE1yqDiQ&#10;hvqmob6pVrwj2Urzt9jeeX+xDycPtdW9e1lBRH/7MmS4HQsdSwPgkDF2ChUuRgkrw4OYtga7XIcK&#10;1QJmVZjGW2+2CtTpYrfxgAucAF3abaqVhRAbKxbl9SU8fwYgvw0dZ6dCUGNgahjCCT7yUZSXcIX/&#10;9AgCdCIcgIH2NCp8odtEK+W1UtFmlFFZbQe430P2f/R/yMeBr8fyGPbXb/P8Fex7YxgWFpDrseF1&#10;HGMNwFWhog4xatwAYIJXNlr11II4UOO5Vo+9rqSDUvGHL9MTM8O+jZhqJ6Ox0LFYaW5Llc/y/bUW&#10;dWnPOVbd/34vpay94QEr6XGbXYiZ6XZbVVkVuINiOhZ9V5VgasaS4mYlv5rHosBa1tWLNsJ0aRMa&#10;6rtDs43oPbU2cxFwb4/UpIShrphJnHCa4J4MxEpIpdEUzwrSZBQnmdeowEPgSl23qXnsHCiuIE0G&#10;TC1Zo4TVz1lnHtPVEtTcamJFU7r1ssTQnra5c5xt6hRnicTEuZrg0HUEdneYK6tnpX0YKVBXAezF&#10;HFJMFFeqmwdE3oDLM9MOeWtlFu8DfLfHXrmlMWXABWIvAPHkmBpwq1CkZT+KwYMW2GrdDsBVkxpL&#10;lTU5IkjUpXNbdjqD75tBZyWQVciSSVMFmsfGXXraqq7dbfXAwbZt9kxLe+IBy33xl5b/6yct+4XH&#10;LeelX1nBb5+zwt88b9tfeta2v/CU5f/uWcv97VO2k+2+f/zG8l570bLffNFy3ub2PF0m9M+2b9U7&#10;dngrsW/6SjuTr5U2kqwMAKs/k8rmObz1R4LhIjUf93XrHFRhVR9MQ3VpgFu1J9nKsd+lBZutdHuy&#10;XcjZaIXv/N7emzDY3g8Ls9zI/sTAw+0o58+RriPtq47DUN/JPklA829rolE1tvWyo8BS73YZsAUp&#10;NrsCtartgXVGwRSDVgFzCSf92fBJwDvWTrLfU9jzYuxpZd+59lX8DEtt29/2h4wi7tQMomk8P8nb&#10;RQd4Cp3EzdjhmV515RMgsNHKSgtawftDj7l2nfadhpOiUd/wWdaM0jZGorTcrqYTqcYZVNMRaOph&#10;Pcff3DJVsZn3+MwmAFbcXgfYVQBezOt1PeQztNOy0nRAp/mOp4mLz7DVfUGsVt5zrjWr9nn4E1aK&#10;pb4Yp3HkWcTQstp3WhmtdiBx9sgnrGHUkwAMxGN/BcxPSIFHOaQCd1fYWFfewhCUGJh30AqBuVAQ&#10;o9SaTaRF0JVQSg7R9W8CFRV0SQCna+/KZqspIeXxHs9v5XVJbAVvMI+WpqEVLVvj78dSArSvTQXk&#10;Al/Z3BTixC2hvdhvvG3u2stWtY+zVADLUz00quiVV7LTgCZ1zObzs9r3sdwOgg8b3aEf9hdbzHOy&#10;yLLa+Z68AjBiVL3eIZS17qgsNUqOtfa6aoee16PwQXFIALTPLwZGj5OBtbUT0G3tK4P9ZhLLZ2Oh&#10;9TqpvJJastyqoRawmSGALavN417o4pl5dXb8FnzvdcT/q7r1tBXxN9jGIWNtdf8htqhnX1vUu58t&#10;HzDIVvS7wZYm9LNFvfrb0v432OpevG/wCCt6+AHb98bvLO9fL1r+u7+3go/+akVL/mWHNnxkx9JX&#10;2MnstXZm+yYfPtJsIgFciwL7OC/ANkmFlbz6MijiEMAqq9QEhhoUuHLnFjui9bM2fWhnU1faxexN&#10;dj5ng2X+8yX729B+9nqnbpYddaMdDBlqR7DRhzsPtRMhY4kJZwGkbCdxJbGoWp0vd4OyRN7m2V3Z&#10;3FqUR+qsWLgqFOUDOt2+0G2Cne46xk6zr1PY8fIE9td/jp3pPs320Ikf6DLcM90XQqfaedpZFPi8&#10;AzzZLXgVqqla52aOQRVXUuHvscxKYv2AjRbEWgHkeyC8LqWmU7mkRFoEHQxxcFV4AK+qtGqJ2eul&#10;0irq0JAXnYK2ArlJxRzEtr4KJmCej77ZIVZCSyDrWsUBwEBNO4M6X9SYcMJcq+6DCg96xMr73wfc&#10;mpccrFGt1T3KiJWrB/C8Ltcyinh5xKNArKTWk9amMGIoAA+zXQCq5Wu0qPr2ELYhI31NKqnxdj3m&#10;Sj3ackOGAdlAgMVKc0IGrTf3ZYOD6w1t4UQMVrEAaCk2oKpCyVdqAEotT7MlVM9hfVBylVqmclvV&#10;TEFFVqDAUiZVNG3zjLQqv4h1ZIEVp0oFXQmVyAqaYMlSDOyQ8pwUGNAEWAH23V/DH57bqS9wAi/f&#10;QcM/rsqAq7Hg7QK0RZFzUXIBHCwgEHQU+Upu8Zogm83rBDIganjKh6M4nkwdg79GTZ+LKvO86qVl&#10;pXM4/p9tteBWvoDX63ul4GS24Wiy2E8SkG+gg9vIb6HvvpQwYoXCCZrm2m6gre7Und823tIj6ACH&#10;jrHP/vKKFb3zWyt47w9W8PHfbdfyt+2LzYu88uqb7DU+Ed+HjxTPfp7tSSwvl3SAC6zJs9E5HgML&#10;3krg1TBTpeYD79xoRxPn2cEVr9nxpMV2LncjFjqRDuO39rve8fZmx0jbHjPC9ncZAsAj7Ctc0umI&#10;SVZNvKdx1TrZXgBoUjY35g5rIMZsIt5sigJmntewkWLgKuLfWqCRair+LAmdBJBjrTLmZuz2bCvD&#10;dp6Jm2kH2g22gx0H2xngVfZa0//OKYGFjS4D5Ivdpng1VZlibYCopzXRWQhWrT3t8S8QaxxYj10H&#10;4Ksc21VcQlPYTCDm2IC+Sh0KFroad1DD8ehYmzScBLzNwOtb7LQstTLsqioro9O6EDMdGz0jWKqH&#10;poXjpbyy0Wd4zq+giN3W4vKVdChNNzzsNvoiKn4R5b9ApyYlVv10aZ+7rWE44I5+3C6NeMwvY9pA&#10;a7Mdu6MrA2p1Db8qQliwuuNOIN4RNhI15j7bIkGtCQUa95WdxmJuAYTNHVFIJWRQ1S3AKYutWFWK&#10;rGVVNCc0gFvP63UBxHpdCkrkCiRwpdCtc20FPu/1MVUeS+nIfvicjbrwWId4X7lDsaZD1W2QT2rQ&#10;vGBlkzWnV9VVPoVQkxR+Tl5JVTW8pAot2ebewAdoAlGgSdmlpDzmABNT67Wal+xKz3600keezz1W&#10;BRivB1Sptex2gRSYYwiuTRzEwupgNEQlwNVRaLKEyjX9Ui/qbABU6puqMXP2oVU70zVWrrHzsBts&#10;cygq2zHGFrWLshUdYm11x+62ATeyFTeSTMem2vL8sEGWHqmKODqpPsPt0K+esH3v/9UK3v+jFS4O&#10;ls35KmmJaX3n47lr7EzRJivel2almrQPwNWfAzA22TPQtCbUuOlwljV8kWm1Ahj7rORVxX5i3sKN&#10;djZzuR3f+rGdpkM4n7/JzqStttzXfmuvj7jR3ukWZflRQ7zG+Sjh18mwCV6oUcaJWIGi1mlcFtB0&#10;0guAy2wbImYFsSaPC1gpsdROsaZuV6JYSnCVoWDNvTjJUSpVN+1oM9COdhrj61dp5YxyPqeExy9G&#10;osTY7WJUuCQUmImBPY4Om+6W+FK0xnu1cF7LelsJ99lP8UEWWk0wX8EdNNKBNKmIhA6ljs+uYf+1&#10;2PM6OpdGlFlVW+qImrHTDShuHSBqdQ9fpqf77R4Da5XL8wB4no7pAuC6peaxM9rStICeLv9yDkUv&#10;w8LX93/YLg1+3Cr73Mf7VOQy087qvVjy0l53W+2Qh6yJmN8ruIY/Zo2A3GYnMYVaEZZHi6wX0nPq&#10;Ep9aykaX+dTCcts1kYCtAC4AcC0Dm41qK97d0gl1pOnSnLruriD2i4UBnkAVsIpxlWXWouluqQU1&#10;ACth1QqwW2YHGGh1m/f4cAugCeBUrOkWoNZwkmy2VtQoUGGHFBKgVB8d2GhiUllmgeeJJxVaAA/H&#10;JFXMAUzFvIqXNfYbjPdKpWlSRwEMXAI1v8ONVuhFIkDXIYilZcO9dFMdAsqpjHU+6i777NlxvUau&#10;AHBls9VBKDut53xYihYs34P6ClQ1gPZplnQ6yu6nRA629fxWC9tG24dto2xZhzgcywB+M5wP71PC&#10;MI3bqpDTckEZ4QN9bDk/dpDtvG2OHX7rr7Z7/t/s4Mp37YtNH9uRpE/sdO4GO1OwwYqxwaW7iX8P&#10;aoZRi00GYA0f+RASjzVwv1aTGjSlEIDLUd/SvUl2vmAtlnm1nc9aZcV5qG9Rkp1MWWmJrzxhfx6Q&#10;YO+FRFpu1CDbQ/hyhPDrYnfsY/g0lDFI/sge18dhQTkhlcxqwGZWhRHzhqviKoBWdrcSSKp5j4Cv&#10;RlVrAVSTElTtVIIKf955mH3VdZiVx6Ks2hegyW4rc62ZTSUhNxH73mTFbqOBOWSq22AB3IRlbwVY&#10;q3n8V+8Hgfj+IAYmJlbZ5mWsfTNOoUHvYatjqwGkOhWZRAJtlBYA0IJ5HJNgj51jNUCr9bXqaLWA&#10;rQUBLvD9LgDyORRcY+Bn6QBOs/VrMGnLb3BRCowdL2Y/FQn3+oXCm4c+gTrf5sNN52m6PEwJ1r+y&#10;L88PeZB4+RFrHKqYGQu9O5S4N2RMYJcd4tEAiyoDrFaZFMBSZt3XjCDNNBLAuQCs9a10Mm0CPF2G&#10;ZGMXzYcFYkATfFrRMQlYfRxUCixF5rYrMVvPQkt9gUuQt6pvGidpChZXqq0JA0r+pACylnjdDMAb&#10;UGNXOKD1yf6Kd1FRZZ19aVqeK8BGCzTBqFg3UzEvgKpQwyGSpe2gWJW4WSDzmbK0QclloMwFKPbO&#10;jih5Rw1LDWQfqC0dxg6UWCosKIN5xIIfmLzjUJws9Q4A3s7t7RqyYqtle1QYoqSYL+HjHUDLcFj4&#10;MMuOHmkbAXpxu+62ALu8uH0PLLJKMQfxWwzCXg/mt9HMqBbgsdpaWTNHRTG4kzRCjZQbRtrnv3vZ&#10;vlj8lh1c9b4d3bzETmSscoDPFQDdrq1WtifNaj4NxnZrDqO0bHW7QQmtz1Hiw/ledaXYV9a5Yn+y&#10;le/baheL1qG6q60MJVYSq7gwyS7mbrJ1zz5gr/YItwVhMXyHQbaL3+1ot9GclDP8ImOaIF+v8kRu&#10;N8QrgQUUnMQNuk+rB8BqIK4EvrJuN6GWUmuUj8dqAaGek7wp4U6UeJodbTuIE3+cVcYDVHe9F1tO&#10;qwmb4Sov+CuUve461YqB94Ja18neOdSh9o3Ydg0TfYdlFrBeE937fo+JA4i1mAC2OPo2QEVp2bdU&#10;V9ZeS9TWKy7W5/F96gH1EvupA/haQSx4sc81PW4l7r8FYGWhZznAarryw2m+g+CVc/CF5FFgrUEt&#10;G32BVtWXWHfI474EzympL1a8mM7iAoBrGmLDoAdoKPEQgY4CF3Ud7qtqqCneLQDe7SHExdhkLe+6&#10;PWyoFYZzW2tQAbBgLuBk0wJ1vsZV2BDbhgJ51RQqoGsKJXIiKd7dCowOqmCUgjq8gSrrcQ0duU2m&#10;JQGnQFf8qyGrNIBQTKw42muk2cc27UPzS9snWFoH4FeSiBNaoGrGkSAWaK6E3He1VHJKiSkBxmOF&#10;nbXWFgB3QHnZXw77z/Kt4lTUErALUDXFt8o67+L1RaiwPkfTCzXveC9OpJAOwvcP0N7UWShG5nO0&#10;bI+WudUwUxYdQw4uQ8v9bFdDbXNRzizgzQRcjaWn0BGu4bt+Qie4CMVd1D7alnTpYSu6xPvlTrfQ&#10;sWzl9dt4r7L5Cjd8KiaPZYei7KGDLJPvkdI5wbaE97EDjz1mR5a+Z/tWvmdHty61Yxlr7ETuejtX&#10;lGjnd222kr2a94t91vxerbShaizscgN2uvELKXE+8GKxPfucalUHtlkFABfvQMEL11n5rkQrKdxi&#10;Fwpo6etswb0z7E89o+zDsGhLCxvov9m3EZPtAvZXqz1WcBILxEYBAQSyz8ryKgauD5/tz1V5smm6&#10;laGWXsLIYz5k0+N2u9bvXq/UOtVprJ3vNgE11qwglE8KGMFtlLEmmvdHadx4qsfM5cTC5VjoYiy0&#10;LLgy0Q1Ycr32UtTtDrDHvoLYM9KaNKEYOJg84WoMUA3AW+fj09NQ4WAf9XxWDepf3322NQNfHd9J&#10;VVqqla5BLatjZ/tQ0kWO3xfJo7PS5U0FsNqZFoilzp6ooslKa5JDSbzWkf6F1d74EPHyDDst681z&#10;F3i8YsB9VnXjfVZ94y+scbDmDf/C2mgRuqIIVBYoBauujFDIVitD+nV2aXqugBNScbHiYS3/mh0C&#10;JFrHGbBz2CpuU2JF2eLEbjrpsNBAt5kTS7HyFm5vQnn9ccCVCgvy1msTCWaptpdpolxpwKDb2wAq&#10;BVD9cdpmYFvfLgFF7msFEUNNFyqT+hVqSImeP5g2GFhiJbGUVZYKC0yfE9xByoyCCmqgyUPhszv2&#10;DWJej28Hmq50KAssm+xL+HgxRwCortukeNs7DaktEBZ1G+IrYhay3zwpP7e1MJ+vPe2fz2v5vQoi&#10;+R35rXbQAeREjbCNUYNtMR3Xeyjtu+1i7KMO3W1ZxzhbAcirO/e0jerwgFXXbNLQnIbk3D4Dsi/x&#10;Q8uiI90ukAFaa3Ol8P6iabPt5PIP7PDaj+xY4lL7Jm2tncrfaOcKN9mFnZtRYJRVkxFU26wiDeBV&#10;lZWXS+q+g51p1YKY2LdqHyq8N9lKBO7OTVZGJ1CxJ9kVePsbf7CXByfYa0N62zsh4RxDPzuI+p6P&#10;nm7FsrSytrKgwHkJaBsjgJbH3JoCU3UYsS8napWgBZBKbGY5TUNLWqdK6zpr2KZMGWXArO9xC5Bp&#10;JY3gygtNUcSgst+8V3XLpYBbCrjloVMd4BIUWI+Vh021WuBpikKxw2fZZWzrte53Aukd9u+e99i/&#10;+xADx2sZn0CFda2lZtS2ieNt8GORCt/sx1rP59T3mI0C3+LTEBXTN8hSo8Iq8KjDYahyqzzyFuJz&#10;KegsgJVtnu4gn+NYT3Nb8e15OgTFybomUwkKXsL31YXRmrDJxQm32Wli7/OocFnvu620z1yrHBhc&#10;NK1+0KNWc8OD1kYT77Xkq2YWeXaXrQPMSSZrp4tvb8cuS4Fko2U/NXc2WBxd9o8TFcXWbCEVaGyU&#10;lUYJNnnmmLgYQLaioIlAukknJJBqPNcBbrHISbpPS+K2wwpM6VjUFMDSFEM12epgoXX20x5l6pCA&#10;jcSGApGmAxZ1wSUAWybKrKVcBHVQHdUXq62KKZSW+z6lEDB96qDUViqOGue1B/YOPMZ7C9w+B/Gr&#10;hqOCpXsAlM/RmLO2ylgrESVINTtqJ8qs1TC1TvVO2i5itCKOR9c7zulKR6eOIHwU4I6xLfy+C/l9&#10;/tUh2v5J+1fHWHsPeD+mLeX3WymXoQ6PY0ukA0jmM7ZxLCkcr+yzrnGsqzl6FVsonZKSYijfVqBP&#10;7xBviTH97PPf/8bOb15uxxOX2dn09XbRLS/qu3Mriopt/lQWGUBVjQXAtZ8CMfcbAbf2M00ZBFwU&#10;uAoFrtybEkC8T+PHWxxiAXwibaVtfPFx+8vYAfbWyP72Vngk/+kAO6xxWiWXOFkr2KpUUgC7emGX&#10;63mshudUzKEss4aKKjRxHnB1X4qpeFZllpfi77JyLHFZl0meTKrnZL8KKJewrT6cg5VtxBrLQivO&#10;rWLrt7HTglg2WiosqLX/Ot6v2LqB47ged6ddRzV/TFBWWoviBUksVWZdJ+a8rGmNNCXZ/NiBX6GA&#10;vkODOhc6AS3JIzehNajlLGqwxdX6fqhqJcdfxn2t+3VGGXJ+B7fSdFay1roOk7LTstKagliKApfi&#10;OCqBtRGbXDvgXjuL89Bi8yUaX+5zLxYbGz3wEZ571Kr6P2xtBG4WQGraoC/9SpN6aAK9J2dCUTTU&#10;Ves2K3HkZYbaEo/lclLnsM2S2vB6LR+bzEmWSLyqSQgbaBr+SVTJIAqbSNvYqaffdhUWuEqAtdjv&#10;LQC8jZM2BYh0okqZt/G8klutVltLtGzl9Svbx3qizMsmO7QspwNoSmrlAr+vtMGJr8yyKywnlsDV&#10;8XvCidsep+o12vKZPuzD40ERB2BLlQUrTXGu9q0F9HYIagHeYpc1O0qP76T54vOKy/ltfA0vjktZ&#10;/SxCkvXA9k7HHva7duH2h3Zh9vf2EfaPjlH2z3YR9l5HAEY9P2G7vEuCreR3Wo/bSMRRbOU7aIxc&#10;DkRhg1/jmO+jhRKUBPSCEN3m9an8Nhvax1jmqMl2ccmHdjp1tV3IwPrmb7YL2xO9iKP8QLpXVNVo&#10;Xq8SVbp9MN1qAbjeQcY6A3Clrw29zS10FXFwpWLhPUBMK92x1Q6v/8gOr5pvb88ca28N62vvRnT3&#10;+eEnsJgXscSlKFY5alPNVsMvUqdaVCm43AkgceLWoNSlqKOGfQRYJfBWA2o1J78m0Qt+AV0HFE0o&#10;VLOGbFqy2M2Rt9mlyNu9dlmJsAo+szp0mtUCS40m4rPPMsCVrS5nH0EnEXQYyihfZl/XZKV73OlD&#10;SgJY6v5D3Fwadjr6VrvkM5RUHz3bmsKDEEDxeQMwq/PQVmBrjLmRrRefAKfXd9Mq+bxyvo8KTxRS&#10;nOP+RaBVB6cyyzNYc0EsBb6IcivxJZgret/l8a4WBziDw9BaW2Ucky5lWt//Idoj3tr4onHEUD40&#10;A7CCU8MyiuEKwoAhDBUL48QPF8AoFDGYwC7Qe1BhvxAZ4OYAsYZBMugINPnBr6/buUWNBTKA6ray&#10;1YJV0DrULVs1rbCgDLbbZmJQB1YWG/X1i47RMWzr2NuVegP72tguzhNZGtvVkI+KNJSRVvGGZ41R&#10;r0JOdoHaOuSj25pLLNX1BhAe99JhCODs9n0c7gBgntNECKy1hoQUExeiwEXYcKmrLLsuJO5rdXVE&#10;bTmOImB3eNUBEt/m4F62hg+0BajsX9p2td/T/tguxP7aPtz+3iHStwL4fcBdANxLO/QA3gRbS8e1&#10;CcewhWPdylYZf68vR20dXjohzUn2S8PwvMaYlWlP5X3J+n1D+9jXz71oNWkb7SQx8Omc9XahCPXc&#10;s82LOLSEjpJUarpdDcAOMa1O62LRtBpl5cFUlBd49wpirPe+NCBOtW8z1tqnq+fbkXUf24dzptpr&#10;N/a0t0KjLT1yqH0TNdUB1rpSGsqpcAClYFKvlqaTXSobMRWYpbjABlRSSlldLcrerBUuBDaKpWSS&#10;xnA15qqJCVI9jdNeFsjsV4qqTHErvFV6n7LP3K6k1QCtHq9BfQWybLDmAGu1j2tSYRV1qCaa2PdH&#10;zR/mscvss4l9yqLrM9RhNHDszXQkDq6UmK2mOzYJZjqoRiWxpL58juJ4NU2Z1OJ4GhPWlR+UmT/H&#10;dz1HR6dSS016cLCBuJgQoaTHrVaWcIfVDbzfynvN9ax1adwdVp5wl5VxzNUJ91tt7wesrg8WelfU&#10;WNtN24m124HF82SWhpE4+bRkjS96DrgewwGukjDb2UrJ8nhMSicrrbm6Kj7QInYqHdRC6Bs1/7Wl&#10;4EDjl4Ja19x1e+0WG3UG4J8bcLsyA6lsszLTSn55CSeQeZ00UGtMeFNHFKp9HAqkMVeOE5gEmY7L&#10;s8iyyIKO+1JggeoKTPPCDikudltDR8pC53Hfh3x4LFjZQ7cFudSYzot9admeQj6nQDObaFqPSx2G&#10;klmKgRV+5IcCMkDvjsYqh95g8zrE2l87RNhfUd03OsbY24D6Ztsoe71tBPY5yv7RPtL+iRK/y+s+&#10;VAxMxySI1xB+bPTQg7if76NpciqUUclqUOWGfea76XfSDC9VeilhpjLUFCUE+Y3yR06zK4nr7Xxe&#10;op1Dfc8XKYGlS6agrlrADnArAFRDRZ6wAmypsFqVap5RZwcc+ywbLXgr2F5kP8dSllrqm6/YwSXv&#10;2rxbJ9k/b4i3N0MiLTt6uB2LnGTnAKgSNamUCikRxEmtmFeTA9xG83i1gEJ9qxWrhk4EemCXUgsO&#10;lOd81wlehaX4tU4AAWsA8mxiWNQX1RNYl2hNghj1q5O6AnE12yo6hgo6hlJi57KQScTbfJZibR6r&#10;oTUCo2Jdr8DqMRcFVjVWMKlBJZWX+Zxm2iU+Sza9meNXBvoydrYVYKlwk9vpW/07VusYYm/1BFyV&#10;hs+AvxQ4z3FMXtDBcQWXb+GxaCCOAWJAVrKrhPeVxaO0La1Cl3S58WEv+NBwUjVxeiXHWBl3n1Xi&#10;GHQN4ja6Qv7OyDG2J1YL242zPcC8N3Kc7YoYA8w8F6aJDSOJiTUOPITbsteal6v4GIAFs1RQNhxw&#10;dZ3fLE5mXSgsBfA3A+EG4rr13uJ8eqDstTeA3qD7ittQXwGs122WbQbWbcCcpLgXFdqG6ihTrSY1&#10;FsR67+aOfYhtlSHWkMoNfHagRMGCdIqD//em2NiLOpRcksoK6J8VOLDNQQUVjwOwJjQEcTCdgdRV&#10;ACuZxfsUP2uYqBAbrbYHBd7ZbTgqNMwWd+1lr7WLtL+1AdS20fZeux72Ubt4II0H4h72VocYewOI&#10;/9U+yttbvPYDAF5OB6cVJmShte6YlHg933WjGg5EVW5yKZosEkwSCRJbmjgikDUHOZXfKL0dHSK/&#10;3/EXf2PNuclWvB0LTQxcthuA96SgoqgqAJcBsK68IIi93pkmFa7x+FjJLsXBwL5PmegkAE6yYmLg&#10;Tzd8YNsX/M2+XrcIBb7JXh+YYO+HxVh+1HA7rasuAIqWoakFMgFZF8MJz8ku9VIMWoMK1nFi1zpQ&#10;k4lXJ/uUwnJOcI35qnDjTJdxdiFsohdpaEqgqqIEbZNgAlhBLJibua9scQ2QNLBPQVwp2xwxxUrZ&#10;d0n4JCsJmQBQU1BgLDqP19BZ1PO+y1F3BLOQlNAi/pWN/o7bAvgqCn+FrQAWvJcAXjbZx4NlmXmu&#10;Sc8picX9er6v1LfWvzcwa2iMVsr3vcBxnec7CV5NNbyI8p6PUYIqAFiPlaLApdjo0rhbrKLXHJ8z&#10;3DjwUZ95pTi5NI6QQjkBbH9l7/utqt/91sZVVOqqbGYY8VsYkEpFiNl2Yov3hA23vajx7vChtovb&#10;KrfUdkeErukrm62YGfuqxJZsOHFiftdhQATQWOpUHlPxhcAMlBhrzX1lpDdwgnqii5NUAAtuPb8Z&#10;NXZYedyHn1BFKbCSXkmy0QCsAg+fK9w+HgcgG621rQCQkzsX6B1SgPMVOlS8IRsMlL6UDie9V11J&#10;ZdlqYoOy0rovcAWw3icr7dAqASVr7o3vzNavCEHTEJLyBUrw5bGV7ZUV/kcbYlzgfYtY/UPg/aBd&#10;rM1rF+PPLQLUJV3i7QMU+S3U903aW9jod9tGEv9qMfS+tk7fT2PeDjAgA/+6DsH9TcDsUzHpdJTs&#10;U9ZeY8o+L1m36fAUCshiJ/YZZrULPrLGXWlWXLDZygG4WlZYS+kAcen+bd60rKyglY2uEchsW+11&#10;pQD3TLS2qfZ16nJLeecP9k3SCjudtNqW3DvL/tGH7xTby9cTPxMx2c5iX8vClX0GXGBTxlaJH1nd&#10;WgCrJy5uQJFqlXmO1ISDycAx0y4lzLES1Ohs10muwAJQZYxSbIGr2UJeq8x+BVdgbWehwjMBcro1&#10;OsgaippilT6URMfAVvDW01n4c6h9TdgkV9Wm8NvseswclDcYVpKV/imBWNgBvtVLKwXwZW43hdNR&#10;qLPQ7ZjbfSuIlcDS1iuyAFfuwSvKAFerj5Sw1eSGC2oosrbnvZTyJrvYA+sMzJorXcr7S2IBufss&#10;7PIdxLv3+OqU9f0fdAWWtS6Na4mFE+626p53C2AsMRCq6bIkRVJXTgat+lgEoLtQ3B2orZ7bGT7M&#10;rbUmTRcS93oyi9eqVtjHYFEhz05zUmUCjBZnz+Qx2VzNSNqgE7Ej0AGpK0sHTkbA1HCT4l/Zaqmq&#10;7LFgTeZETe4gO42qSIEFtGeuB1hy+75A399Wt+/p6ryd49HEfY31qnRRVlnljz7RgaYSS4Esu6sa&#10;aFVg+VxgTnrNJdbrBLCKNgo6SGX1Ou0HteV5H0fm/UU8v6MTQHdRljno0DQuriTTUhzG+6jp2+2i&#10;gDLG/gW0b9Le64ACY5fnd462RV040QF3CSHFQkKMD3jdO20i7d120fY2AH+AfV6Nyq4G4LW4kES+&#10;v0KKjXRoazsQG9NhrSF0WI+Sb8V9bOV5WWkVdvhSQPxWKlJRtj2D75gaSrgwdLLVLl9szfuzvA5a&#10;c3lrdwGybrfEt5qcL2irgdYvo6JSy0NZXoVVhvKW7kF5gb98V4rtXPxPO7TqHTubl2Rn0xNt1aN3&#10;2r8Som1Lj/52OFZzf1E91LAWaBX71ggqlEiJJw0jNXvyR7HlDNRZcSKvVQFHyE1Yx9n2TRfNOBpr&#10;F5SA6joV4KcCzAzPCl9GFS8RCyv2vRJzB5DdYVdUTx1GnApcjRF0GiGoP/urRuWrBS8QV4fwGygu&#10;5nY58GrYScNJlwD4SpRWvrzbvkPdvgcMlViqUus7bLU6icuo7lU6n0sRNHUgKK6mG2rhvWYNH0l9&#10;cQKy1W7/W0Fmq1lM5XzPYr5/CR3NRbYX6MDO4ALOROAMeqhaS4oMwKhvGb9ZmeYJ894yYvEKxbt9&#10;H7ISXEEJnUl53Jxg7ayEudjpu6yNFFQ2eLuSV2oApyysrhkkuPOJ49RyQ7jPY7LOGmbyCiK9jpNc&#10;KqT4U0uwBou8ycrqdn8gbinWpzPYgrKsJQZc06m7re7cw9Z3QXEBVvGvLLUAdmsta8wJq0kSyjQr&#10;9tuCEqsKS9Vdmra4rUMfAO7rM5RWA4mSO7oci6YR+gwjPjuAkpMaVfWhJW5LWYPyyWC6n2JlrTWt&#10;xzXBINsTYUMtv91AQL3BdrYoriz2TqDew3M7u4zgPSP86hSpdE5r28XZ0jZRthirvAjFXYDCfsD3&#10;fB8Y35Xytu9h84lxF3aK4/nuXrCxDBBX8H2W890XE/cK4LfaR9s89vNxO36fkH62TnkEjtWH4YB4&#10;Ex3eBjosrRGm32gjHZpstey1T9nkO2Xxn/nSvfxeDjDv28LrD9z9oP3Pgkxr2J9p5YqBaTX7U60a&#10;Za3WyhyALIWV6lYfUvEGAPvSOalWrMuO7tpipUB+vmAjse+v7UjifCvdlWGnUjfa2sfm2rxePSwn&#10;fogdiR5PvAcwgKsx3XriN837rSEelGUVvFLKBqykkkMeu3Ji16FaVfG32VchYyy3TW9f2fKsJiUA&#10;oxJd9Zz0QdIKy4y6BRYaoDSmG85tJbhQZVlqH1bSbCY6kZpwlWoS8yo5phgYgMs4PmWH1Zk0haHm&#10;kbfbNVfhOfZD/Fy/KNpPQPyDFq7zTgK1B9wr6kC889DlWIJEWtBwFrymge8mcDX/WBMyNDmjEoB1&#10;fSUtNl/Cb6CxcdWGl0QRE+NUiulItJKlroxYEo1NBmRdCaKUfZV1n2M1WuSu7wM+W0nVWiq9LO1+&#10;u1W1ApynOJaTUEqqulpVEglgj3FlrZVx5qQoDAtU2S9VQm+v17U2zbTRmKiWXA1WqmgpSyQmU3bU&#10;s6bsW4vibSXGE8QrOVnXdtHMmhiscA+3zq2xsdRFw00CegsnsuJoqbKAdmXmxN3KfVnvddjyFYCj&#10;ziGr62DUVh2LVFdxreLXAGAv7uC2YJRt9vHgls5Hqq24VqqdJcg155iOYA9tN8ruQ0TtiXFDFD5o&#10;2uU4j/XXAclCYNXQzyrAXIsCrwLaVRzTMraLeWwR8H6EhV4gcHl8aQdeA3DrpKq8fwNwru7W1z4G&#10;4nmo8XzU+C1i44+w2mtRWD2/qRsgY5830TYLSH6HoNOTi0mg8Rz71MSSNP5PrVfm8TDvT6WpDDUp&#10;fIB9ftdDZjvzrfHTHCvBJreCrLHemkPAq4yzZ6R1lQYA3q8WxMuluwV4sl3IXeOXfjmXt87O5m6x&#10;s9vW2sq7Z9onfXrZ3j5jfC2s86idsrBl3Yg1gUiFG9Uqc0QRNTm+hhO3FrBkR1UZpbrnyh632MXe&#10;t3ohjlZfUSjwZbeRdhHYqpTF5sQXmJc8I4zVBpRLnOSXef9VQdViqzUBoZHPrpMD8I4DaDkeAVzH&#10;fmpabTWxsGYnNWjyvpQ1EssMiD/0uNN+jAsmOPzgtvpOOo5ZKPAcT3hdRpE1NqyMtMOLvVZizZNY&#10;gCfr7FuOT5MoPBstgGmKhcv4TF22pRRwSyKn+jpfqpsWwKV0AmV8J1VxaUpipeqr+9zryav6gb/w&#10;lSwvoM7FWOnKhDutvPsdstBKQgUAtzZlbncAaREqW8hJXkSPXogaFMlu81ovC3SYUTl+aGVytdyq&#10;w0vzIQ01Tr4AYA11aE6sltq50baxH6mWTvh1xIIabtoArF5P/Z8g87wy1VqOdYtsNSd8smwj8G1h&#10;36ry0hrVq9sneMvEGeTKDnNsinEFpq7kHySlguaTGfhOUmhZZimrT4bgud0OshRajiKosCqUOmu8&#10;m2MvChlu+ajuSiB6r12kfQKU6/ke63ABq/gO67romAGKpkuJrAVYLX4vcBd2jLXFnWJtGc5jNffX&#10;6vsCouLb9Yp3ub2S187rGG2vdY60N9qFo9AqiOnPfvv4861JrNbF/uRItgCvrPQWWe32qHR7QOY3&#10;UZZaY8Z+lUWe1zxphR/HHnvGrqVvtauH8qxyj9a1CmJcH+vFLnvlFdvK/Wk01FiZ6n1KbmVZHdDn&#10;znvVcj78o5XsSrVzOVvsi4Vv2aLJI21VjwQ72GO0nSL2vBgyxUqJgTW7SCd3PfbWFdGTUcoAT7Y6&#10;1LmB51VJVa94svedtidylC2kA1Mnl8T32EcHfDZ0LABjd4HTM84axpHa8j7NGroSecfP6ntFiSVg&#10;UBxcr3pqKTC2uboblrkFYqmw4uFyZbx5rp4YVbXUgliK/gOq5gDH3fszwNd78DnRczzhdYVj9aEr&#10;jUHzeZdjBXCQAff5zGx9NhWQVtDhKCvtsTCg+pi2gG2x0edxFoqNi4G9mNi3AmArZJOx0ZqSWEnT&#10;+mE1veZaAwBX9plrZ1FpxcMVuuawANaYroMriGlaYUKqW8h2OyfPdk4AAbwDC10oeIFjO/cL6OHV&#10;VKaoYZhAcbnN1ie4C2zeK4B9KRkeDxaDuxFLPciS2c867OBanfyK+zipPYnFSbypa+8AaCzneq3E&#10;oeEnTljFgkkdAZfPW89JLAXWibsGeJe27U4cKniJhfkcL9SQ/eWzpLKKhxWryzIrHtaEB008UCZa&#10;mWSvvuLxAgAPJkIopBjOb0O4EDoU5e+Lpe1ln7SNtSVtiWFR3qU+xa+Hw6Qk3CYBpqx5S0uUMnKM&#10;Wr9Y5ZFL5Ty6xNka1HYdx69knirU1BF5HoDtMr7rfNzJO+0jsd3RAeSyyqpia92vf5Y6tF6eJ9gG&#10;oEm0RMKKTWw3CGpCD12UTb+5fg9NqUxlq8898sCTZjsK7LtPtxMDZ1iNDxNtAdxkV1xdC1iFHlpC&#10;J6iTzrHKA7l2On2VzX9sln2dvNzO78i0krxUK/rbyzZ/KC4iJNo+B8CzqNwFAJbCSXWbOblla70c&#10;kZO2iRO2kZM42KJWIagqsV5p79s57l72Ed99Ba5lc9t420FHfS50FLDrtbd6suqyklbYWTUfFw6X&#10;emoYCfUFlsu0ZhS9GUhqialr1ZEAbT3H4yqs4S2ALo/kGHlcDkGzjTwZhX1VUcf3AKxLlgrgH3rc&#10;bd9rvDgWmKODJXeuaBxasTDqK4gVCjT6ODfKr5jfoZWV1rpfwZpaKk7R6iKat1zOsZbyGtlnLR5f&#10;JssMlOUAW8z9Eqks+9HieFV0ELrAeF1fVWHdY+cEO595HqVWdVabneEq7sdychKrJE8F+EFmGQDo&#10;7QtC+lthKNDKRvN8odSYJriLgFwxs6/qqE4Ayy3l9fgTgHTiqHxRJ5EDDniqURbMqiJSPKsCjzUA&#10;vJImRV7LVqtQCub1XXv6hPV1WOyNAK1ZSJsAVvGfVDvRVSiB96FybXlv296WHTKUY0BhOWGDGHiA&#10;7URFvZYZ9ffP1/Gy3d4KsVSZ12qlSXU8KpXUAmmaU5zC+1agsh8To34IVAs7xKC8sd7xrOZz16rT&#10;AQqViCpOlxpu07AXJ18SQGkIbDOftxHw1jnMysLzHVAYt8S8R/bfS075vTWJX9B+TOz8Liq/mM9T&#10;GLGlm6ZuajG8/sHSRT4mrqy8CjeUsQdwORM+Xx2dKzJNSS5Nx8zo0BegcUl8x6zowXbkwSftaspm&#10;u/pFIfBij/cnAfM2YmIUWZMXNKykcktdieFQlp3fnmQ7F79uhR/92S4WpdjJvBQ7nbLRkn51v33c&#10;v6el9uhvX8din4HiHBa1JGQSCgjAAKfEUj0qGiSagFnKC7xSUsWTmgSgkYvFbWJsOR3jKkKOTW0T&#10;bCf/y8XwcewHQIhzL3Hie+PkFczNgNMcNsPVV+O1/hiK2gS8zcTGmtNbg42Xda7VsFU4thqAK7pO&#10;9Lpqz05zX1VitRyPLPVV1Fb10L5etIaV4nShcI0Nz7XrMXc5wD7pH/XTZzZwbJdQbhVy6P1qWrig&#10;lvhaV5mo5rsGS/KoIk3VWVJmXcZ0lhd4VPC+CvapxeMV/2pFSi2GV9bjNrfINXF3+VrTNT2lwg9Y&#10;Za+77RzvPc/vquqsNkEGFhWS8gpeVDaYJM9JTBxcBJQ7UOSdbHVBqh0CmPu7ec0eYsNdvF+AqHxQ&#10;9cKa6C4L7pPcBYlUG1Dc0vKcEmG5KLdqkzM5CdOJiROBYBVqtgqFWg2sa/gTZZ+1CLrgdUvKib+R&#10;EzSR9ylpI5VREkfqJCiWoOYL28RiL/uYlrDV1D8fVtF36gik2GSVVkppC3muoEM/28FxqQPS2tJ5&#10;WiRPoIcPs8zIIbaezmU5x/BBmyh7F1v3AQB/RIy6CLA+oZNZTluljoYYVPF6IjAlAp5cgWAKGp2U&#10;GsfsyglImwQvShMk5gAMeLUggiBM5XEVaWwIHUBH1ssWte1BXByFInX3Dmwjr9vKflM4ftUcB0Ut&#10;PX3ITe9XrLvNge3Hbak61pvfKZHfRuFHCvvM4PMV2hTxHY/e+bD9WJBGTJzl48E1qHH9HlQX5dVK&#10;HNVaRvbzHKv9NNtOpCy3jHdftaNpS+18YZKdyk+yI6sX2Mq5N9mKnr0tLfZGOxI11osmzkYCBxZV&#10;Flawauy0KRzwQrGqQNuA2qkssS6UEz5+jn0Td5Mt5b9bjJtZCbwr+I23tOttB7oSA3vsOt3trce3&#10;SlqxPynsFUC4IgWmXZalBeQAZhSZx5o10wlIvXXDTodMI96eZpWoclDUoXFhxeSKlWW5Z2CXVUqp&#10;5NUc01RDv7A4W11I/HuAvh4F4Bz/dVT4Cp8j+34lUlVhd+AAgoXwggXxaICp9aR9fjMQK7ElgMuJ&#10;uzXEVho73S7wWAm/i6ZdVvQgblYGWgoOtFUcS7WGjPiNqol5G/rfb1W97+b3JY4G7nI6vjYqmdTE&#10;9O2c9A4xJ70mx7deAXAX9nE3tlRTxHZjQXeHDbYdtL2hg20/8eVejRV35j4n/14A3oVd3anm+yBu&#10;ZD8OCTDvDBnkQ1IOEY/tCFV8iWqH3egVWKva0fsC7ApUdzkx41qglkLLVm/Uot2cnFpSRwALVCny&#10;Bk7eNR1kTxNsSZtoW8+JoHhV9jeHDiZfdckcnyyxZ6GlzBxLMMZLaMDzO7sN5bsOtQyOLZFOZRGw&#10;vtMm3N7sEOkzhBZzQgncpVi7FZxgK9kGSoE7AGTZWS8PBV6p5DZcR3CtJw1/qba7r19Cxrc8pkkJ&#10;2up1DjHfQVVnPudZdhrFTeK5dUA/v22UT+pfHcJ3D0V92UcyarqVfajabXNXbDOf73Os9fmCnMe3&#10;yg3wfr0+BRg2s28VxaTy3vT2ymcMs6K4MfbVvY/Z/52XYZcOZKO+mVZ/IM9qPyM+BtpyzVhCfRu+&#10;yLesd/9oufP/ZBe0okfhVruQv9UOzn/Nls4aZ6t70mlG32hfR44lrpxs58ImcbIq2SSVuh31xZ6G&#10;3+4nuhI/GkMVXEpilSbcwnfuZwvbKSyJtTX8phtxN+m4l6/Cx1hllJJRU1HxabSb6QBuIh6dgaUF&#10;IuLSK+F32dUIWVsARvmUzBJUzQAsxW8g7pZ9rg9BZYFU5ZSq1JKtDlpwXwDXYr2VVLsWq0kOGhMG&#10;YA0nAfT3APxjPDCjzleVmQbiazoGQNbwkmqoGwQugGodLU381/i3KzDAqTLMY2Ger+b4ZKVLY4mJ&#10;sc9SYK0qUsb30vph2lZ1x4LHaV7xbL/iYU3PO60GeOv7P4B91sqVwcylNrLNioFV1C9gVR5YxG3Z&#10;5CKe2wWI+zjB93OCHwCKPQC9C/D2h3Gf7UHuH9BzLQDvBYjdbIuwnkWo3k6awN/Fdh+w6317AHy/&#10;9hk60nZ2GspnYXuBR9ZwDWqzVDa1Uwww/3d2V0UfXpHEiejgoiY+LqoGvLKzS7G2S5TdRpVyfOE7&#10;XQxcq1gG6urXPcIea8isgE5IF6NOJ1xI5ruuZD/vto2w97GtH6K0C9jPAtRvCftUskqJlWWAuxKQ&#10;17BV3K6tkmwb+HwN7WzmmFTHLTi9AY+uJewNVVRM6peREcQtMGs2lhYqUFNxSpBl15rSxK90qmv4&#10;rh/SMS1EnTbgVjQnelt7warqNN6Pw9Awk4BVh6DHtPCgJ/voNPS4fxbKq5bSXlueAxBN/tCQ4OH7&#10;H7f/c3uW1e/Ltos7U61kt6q00nyGUtMX2XZk80e29tXHbO+6eXZuZ6JdKNxip7PWWeYfn7OF44fY&#10;qvhelo8tPxE5wco088fjygCEK0Dc4OO0UsjbXJ0ux85x61mDZfw8cpwPwWkO9ErlPPidE9vH09EO&#10;tJPhE30oSoA1YMHdPrPfS4B/le11TuQrYcCjsVxlklsVWGrfAvDPCtxVFhqIfGx4mieyVDxShcLr&#10;sUCF+RwA88kNKO+/fZ6wkliBpVbdtNbOUsGHElmy8ldU6KGkVtTtvPcW3AUdE+AKZl9RRPDSNBtL&#10;CixwK3ERFTiIEix1MGNL0M7yxFUF7/VLrRL/6npM1d1vtdqEO6wqHsUl5q3tfZ9V97ovGFKShd4R&#10;ItuLGmIjZYF30HaimruIe3dycuzFOh/gNYeA71C34ajuMNsneHn9IaA4xPYgAOr+AUHJ83t4fJ9e&#10;Bzxa4Gw/+zxEbHqI7aeA9SmP6xKUn4WN4j3D+YzhqPNQ24F91eSFtVI4wFGSaIVAUdKniyZHKH4U&#10;LL3dGso+K67UJTVUF70M9X6/U5R90DaSk5p4HuXN5jPT+D4axsqk6SSX5ZRaKkO8ALWdx+vnAe4C&#10;Pm8B8C6kLW4X5Z+v+bnLUVcVaaiDWIHyKru8VvaZ96vscxPHJBVUeadPugAQv2CbrCyw+WVj+FyN&#10;07oi67ZAd9hRSIDVkkEeo6LAuTyvYpPd/Oa7wkbyffsTHsSg/t1RXcXBgIp7UEegffh+uS3oda2m&#10;1Ha8hs9VfK0kmRJamvml1T9T+axMfQ5uJqddX5/DvAVlP/7CK1aauMKOp62xo6nL7UzeemJjbPKW&#10;D+31u8db5psv24VdyXZ65xZUOMm+zVhn65+63xNYArgwegjATfDsczlNSZ0rnIxXlWHmxG5dCaMB&#10;0JQEut5rrhX3nGWpHOcKOij93yv5jTdqNAGHdrDLKB9aqeFkr8Vqa8xWHcDVKODBLl8B4isAco12&#10;leeuoniXAfcytwMVptPgfXWodyvANSEqo9QVIKa5xfdqLeLjSmJjKWSNst0cdzN23UsrsdFS4dYL&#10;oAlkb7GoPt/rKiqo7+jqTyzfTIeiajIv6KCDCS7LIvXV4gTY51A+lw5CSwBpkT0lsyqUvCI+1vBS&#10;RbSgvR2Ab7MqVF6tmt+qvuddVoONrsJGq/pKECuB5QBLMfcAn2zybkDaHQqAALofZd2Dcu4XpIKP&#10;xz/tSuN1h8KG2xehI+wwr/8MGD/n8S943G+HjLTPQ0fZpyEj7FMUVqB+EcZref9hAD/MfbUveO+n&#10;Ap7P34cS7CcGFfC7VFGFQm5sl4BV7e7x0Br+WAGjGUhSYinwfwK8hsekxKsFfttoW8YJsRlVTWU/&#10;W1CaT7Bni1HTj4Hy/Q5R9k7bcOJaNdSW5z7Gon4CrLLInwCJgwuoSwFZce5KFGE5x7KKx3QsGu7y&#10;slCs+2Y+V1cF0DxoFUwoqaTkkc+o6qCxWI2Pc9tVMFBjV2e2aZyoKcAucNPZqvgihw6gkOeLCCv0&#10;u+qyJHtRNlWsLUGplJnfCoSaHyyAk/ksdQrqMFzliY81HTOV7Rbs8hbet437elzHEgzn6ZjoOABf&#10;C6Knt0mwlJ5D7dhf/mSlaevtRO4mO7cr1Y6kr7TE135tq37zoJ1NXWWVKPS5HclWUpRqx7ausFWP&#10;3GULhw+w5fE9bTsAfxM6lthO6jbd7XFzGDEr8Z4uFyqFakYpG8Ju8VizIe423NhI4I11l6U4f2W7&#10;OCx+f86l0XZKV1XA4sra1qNcqnFWpdVV1O4y28uAfRVgr6G0V2mXvQGw1NchpuMI4XOA1W10KBZZ&#10;Uw1dCQMFrgbuShRYs5UEtj9Okw1Wllm22GcnKQ5me72l0OOHHvfY94B8TQADqmLhqyruwBorWSeA&#10;tY5XVZQWg2cLwBoK8ziY5/RYpSewbvMZW1UxwcolpcBfhiLrygzBWHCw9UvRAGsNANcqmdX3Pr/G&#10;sCex9gPSAdRSoB7oNhIFHYF6DnXbvE8qC3yfAqtWGjwcGoB3mMe+4sf/sgXiLznR1L7o0gKobrfA&#10;fYjm76EdYd9fAfhhHjsM8A40n+2vw+4K4r28dwev1SVUkjnZ1rQNhplWAo+GbBxkLHJrYktDMWtQ&#10;SC23uhzwFJsu5WT4hMcWAdtHQDuvXbjNp32ARZ5PT69qKcW0qopaBLCyyXr/CqDUFe5Wdo4L4nD2&#10;tZLPXNGivPqc9XQWWhlT6qu4t3W+8yasqYZxvHJMVrjVugri9gGwbql5jUOMigYgawx9gC9EoCSf&#10;pibu7IRr4bf9qtsoO951tJ2NnmpHYif7sNQyHMMWjiENF6JMtJYrymAfqnjTvjz2lkIDqDLhntBq&#10;39eyO+BAOgykoxjI59NaYJYT0DFl4cI+e/iX9sPBAis+kIPaptve9R9ayru/twOJH1n13gwrLkoH&#10;4DS7CMCHPnnbFt4+weYP7mvr+t9oh+LG2vGw8VYSLSsKOFJeYNLwT5MPAREHC6wQ4GNb0mMmx9LP&#10;O0Yt2reO/zmd3+kg3/kk1vZM14m+MHst8WuDaqGBuRHQLhNby0IL5suhs+w7YuvrwHuFzuIKn6ei&#10;jqt0Fk1eoIECY48bgLIBe1yP2la7ZQ4qsrzMkqaJD2XY9bKISahzAPMlwPketbsepwn+ugjafUB7&#10;pxd6aC1pWWkv5SQcUImnxomvEx8rsy7HUQvYukSMhpOChupyX1f713xhAawSS111QrO2gmw0j0uV&#10;6UCqUeNK9qE50dXd51gtn1vDtorW2OcXXgt9Fovd5iAq6XZYresIO0g7AMCfApaawP1MAALcMSzv&#10;0W4j7GsgPAKoAvII97WIt1YhPPofTZfX+LIV+BZ4j9JBfMUJ+VVXXs8+BLNuH1YLQbW7YtE7D7Nd&#10;dARaf0vL/WgSg5JFSzlxtbRqqxq7fe3W19VY6qvHlcVWHCXbu4T3qBJqMfAtIaZeTIyl5NSitvT4&#10;gpT3S3F18qzg/ip1Dtj0FVi4Vbx/dRcaiq/Yeg2vWctr1ran4yDOXc/WJ2ho7FogcwybPbGE6gGu&#10;ik6SgE0ZYVdgwHG14zkVVaQLNFlnAc3zqhtXkclOQhW5oQP8Vl+GjfPLhGjN42KUQ2V2h2OnWGJb&#10;Pr9dvIOX7vtnH7LlfH4GnYWy7+oo9BnZdIJZgJvRfqArcgrAJtNpaL2xdD7Pwed4tKqJ4MnqN85K&#10;Fsy3C/mpxLoZdjBxsW382wv2RfIyK98HwIVJdrYo2c4VJFr6n5+y+dMH2wKNAcf1s0+jR9np8El2&#10;XorWeQpWcgYAaTx2OlZWW6ylwAM0zUj6KmK8bW5DXE/oo/rudH6H/V1G2ImwSaiv1naebhe7Klt8&#10;szWhWA0aU6ZjuAoM6gA0HCXl+w54v+P+NeC4gioHFlpJrKAiq4FYUzOVBHEd+/XEFSDXy0qrYgyA&#10;lTkvDZmIShInA5Yy56p5Vm30tXjFwHf7ypW6gsN3QKuJD67OiocV56vIoyUm9hlSbqGB0MeDZ2Cl&#10;FQcrgYXqYpcro6cDKmqspBW/k0ory2lB/Au4tCqBS6ukVRGHazhJF4arTbjH6oiBm2540M7F32Jt&#10;vggf7aB+Dmyfh44BVkAC1s9RAsWqn3P7S9T2K4D9GtC+BsKvBTHtGADq/pHQ0cEV2XUtHF0Th170&#10;ax6TYn8pcPW6rqN4fLQdA+BvQtjy/BG2X3Udw77H0sYA8ijeQ1xM3Lybk09L1GidrpRu/R1aJZCk&#10;hlLFtYqLZWOBR0NKsrWrXaUBmceXtUOReWyFAxrE1Muwy2oCdAVNz3sDZL1vPWqq68xqXFlWVbN/&#10;tCqGoN2A4m1AqdajtBtoisPlAJTASmS7mdcqsbSFx71qjDhbq20K0NQOLUrHc1p43hfkw9ZmsM3i&#10;eS0UoJU89tJZKlz5nN/sOIpwhhPqAna0jJPRhx9QhePYskyA3AZwWronl84htcUip7djv8SUqRxn&#10;OvtWx5DV/kbLbAfEstV6HGh9eE2qD+jqUFTkoRlMKuQpHDXdLixeaqWFmfbp+o9t7W9/ad9uWWEl&#10;e9JQ4K12XvFv+mrb/NKD9tGMofbR4N62rnsf20eI9G3IBK80UoKqHuVrIq6U8mlcVsM/DSim6oar&#10;e93qycRNbXvY1jbxfJ9+doD//RtiaF1VQYUgxaityhC1wLv2p3FjlU1eByxtffiG7dXQ2QDMbWW9&#10;Q27mOT6Dz1KyS+DK0np1FsflM5U8C60ho8BSa8J/OZ9XqfiY27LrPp5MR6MCEU1u0EJ3qs7SSh3K&#10;Ol8XxMCkAg9NRdT0Q5/0gOWV6qsD0ASOYOhI85JxJYBaDbgVuInqWCw0AKtVYJvLvaHQdGxV2OJy&#10;OoJyfidZ6Bqsskoqq3rM8SGlWs1CSphrl4c8bMV9sNBfAqzi1y8EMeAdBjIppuyxTqTPZZMFMOqr&#10;2tQvgfgr3iPV/Yrn1Y4C4tc0XcjqG0CU7TvG/aO8Rmrt8Apc9v0N4HvjfV/TKQh6WcWvukjdAZp9&#10;H8JG7+bk26mZP8THmm+sAgbFnCvbKpmDVVbMBJiCTOOqSnBJfd1GS4UBV0qsrZRWtjpISska0wnw&#10;mhV0Ast5Xoqs5FhgjVuy3ECsTPd6TnDVPK9jK5jX+nN9+MzexKUt5Y0q5OD9Sl6pIkpL/mzBFahC&#10;Kg1VlEVOZr8CWKBI7aSWWUCm5Xg0Fr/LE30j+R/G0amNtbOAWkIr9esFceLFcEJyYjWyLY6aZvva&#10;DwEa/q+oCbav0zAraqcrMA7CJrNfPidd2Wa364qTAzut40uWtcYNKGbWtaN0aRu/UBuvVS387thR&#10;9u0Lv7Ojyz+w9351hy1+5QG/CuHFgxl2rmibXdiRap+tW2DLHr/LPpg+whaMGGDrY/vY3oiR/KcT&#10;rBRlq+NkrAU6VVBJiWoBrVaxauQddq37HXa+x00e82/C7aS362MHOiMOoePtdNhEO9cFG95FhSCa&#10;BojNVbkjsAUx8HRX2Uuyyyit2lVi6qvY5Uuos+z1FcEn1eU9mvTg6u0qPIP9zPAxZU2mENhBqSUA&#10;d0OJI7HRqHAlHYhWoZTdFviyyCrsUCGHQNX1k7RaR9A0l1jt9mBoScktYuFGj/P1nTVkhGVusc+V&#10;fL4WmNeCfYLXlxLieGSr3T7z2greo20VHVUFv1s94PrlaPisaj6jtvtdVk9H0nzDQ1Y24F5r8zUA&#10;fQlIUsovBW8X2WOgRCEF05fahqGWYWMAVSo7np5yPLeBssVSH2cfxwFW7YS31vuj7AT7PIHKnpAy&#10;t7zmG2z6cT5PIOs1rtiy11ioL3hO15fdiwqr7QLg7Z0GeW2yYjYNi6xqE2uftImyT5RkklpKNYkL&#10;pbwC0+NW1HgZoAaxscCW4vK4Jh60vGYZTVZaRRNaqlbjyQ4s8PlsHx7XbCBBrSGsYG6uYm+pLs/R&#10;VJjhY6zcTgaaVoB95hTvV/yp5NVWjjGd12UDbUZ7waO1vDTFsb/pusS7+a6H+C2+AoJjtG85mYqV&#10;aImc5mV4smKaFKBJ7VrLSfHVZx2H2qkoXpNwu53npDyOkhztOt47wwMdtfQtFhqrLHvtZax8FxWL&#10;uOpy35WXjjGjq24rPu9tu6NG2O4bJlvO7bfbovun2zdJi6z+0zwr3plm57Yn+wSGnR+9bovunWXv&#10;TxlmHw7pbxuj+tqe8ADgcqCrJcarCSF+Aygt8qbrEql444osZ5+77YvOQyy9LcrLce3rMozj1lUH&#10;J9rpbhPsfJcJdrHzeIepAmtbC2CBgs4AYIACXgErFRbAmomkISRlpaW+l/RaJZJQPcHbjJ1VyWa9&#10;ikZoUkd1CJ7UkuqqqAN7XSGACQHK+cxqQpda2iW+h+YEK+usiQxa6O4aQP2ApdWaWYJXSnyNeF8J&#10;rKu8RsNmmuLoy+9wXFoDrJLP17xgTe5XjbTW5arif5WlrpR15jHFu7ouci2fV6PGbW1r+d1qaMpO&#10;S6Hr+NwGLHxzX60P/Yi1ORFKj99FPaDUUleUC4CSYn4NfLLCx4nHpK4nee032N3jNL3vuBSXk85B&#10;5XUnAFnw6va33D7J+0/xOl0SUup7gv0c14Wfu3FfisxnHUexvxHAHMMx9nOYOPggCrwfVxAUhwAx&#10;f7jm52ZhtRS3adkYZaOXYYtVm7zC66mBtx1xK6DKAmsoSiWaquySYut5XV9oJc+v7iyYVSzS3dZ1&#10;6W2r2/W01W2xzNje9Q6sbLmKR1BZTnhdf9YLSVoss4aMdFsKvIkT32cI8XwyKralvdRYtci9XXVb&#10;AZYap7I/LdmTiaXO7nSDfx8BraKSnXzHA3z3rwRCmC7iNR4rycnFH6mx0yZOChX96w+t44+9hBpo&#10;gfTj7Uf6vFldWOty1F2cwHMAPbiQ2HlO5q8AYXenEV7/LUC18J2mGQpilY7mcHxaFzuL31TxsCz4&#10;3ugxljVwnJUt/9guf5qPbU63iwUpdiZ7nZ1NX2u5r/3G5s0ca++OHWDv9eO7xgy0z2Mm8H9P8CSR&#10;z/XVmC/K4kuwosqqorrU5x47HzXVDrTtj2Pobfs63Mh/Pz64mqBfwGycL6Gjheh8ATpaLfGzhqA0&#10;d1dW/CowXAPg6wCihNUlbms+sGC+JBuNojUBZDMqp3FjWW/VYteGaD/8Lmylzg0h0wA5GGPWOHCl&#10;rK4aUPuC8rxGS/VoIv81YlyVVGrJnR+wsD/RAnDvcFVWYktrSGsyxTU14lbZ8EY6kABWGh2K10NH&#10;aulcPofHdF/TDbXsbgWtOloJLNnr2S1ABytbKh6uBN6KHspEAzAxsJJadT3nWpvj/IAnBSgK6CBy&#10;8hxDab9GNWVvvQGfQAvUdTQgj0d1JwDqRADWe3kfW+3rBL3pCV2ZnX0IXEF8suW2HnPoBbA6Aqk6&#10;sMpO6/MVV3/J/c+kRp0H20HU9wDWUmPLGp/W2s064XVxbmVwpX6rgdbh9Qyy4l3VKKvAo4cXBWiI&#10;YjkAS2lXoYKrAXKFlBeI13QGdGCT6q7n5FaN8lpted06QSuFba+sc1CkoQTVuq5A2zkYY9UUPpVz&#10;aixY0KoO2YsnUOCtvEc1yEpUKSMtC6sEk+Ygaww2iD37uo3VAghae1pqpPyDEnz6jS9glcuBsIbY&#10;sY6TWEpWFw0c9NqqaLrcY67VEid9226knyjf9b7fFzvXqo9ShEu8p44OoBjr9iX/1+5uQ3yMWTbe&#10;C0o4Bo0dp/F98lBibTMBq0ALFgy4yYrfed+aCzKsJA9485PsXN4mO7VtpSW/+pTNnzXW3hvb397v&#10;iytBgfeHD/f/vsKB43hRukZOugaOV5Pxr/W6x8qI/Q62GWCH+a5H+a6KmbX0jqYfnqOjOcs5Uazh&#10;I2x0KVALYi/i8MkJwCkVBkzFvt9HA03k7dZEDHw5nPhTqgx4UuJr6uCwsVJnJbta5wj72DCvawrl&#10;N1S8y/5rcC01LRlpdT4q5tC6XbqKgybpqwxUv6WGjb7HQXzXPZjcoOsK+3gwHet3/Bey1KreUoWW&#10;xqGb5ARklWXTgVUzsTSdUrOSpMbBWPBN2OTgP9bUQwGtVTyV1KrkuKXAVZ7YAmYNK/kMJaw08Fbj&#10;BHQx8DansA2nAPjbFjgFo1TyOCeQJ6WAzGNbFFPq+i2vPRU+0SH9VlugPMn7vgVg/SEnugArICsj&#10;qee/5XWnePwU+zxNO9Gq4PoMOgVPhKE8X2Odj6DCSpZ9juoqLlci7SAgqxhEFlMrQmpVDZ30Gorx&#10;SqSQAa6QK9tKaWkq6GjXAq3iZMBVgYAA15juGsAK7ge1zAJ4A4DJJstKS4FbAVad84Z22GpBynOy&#10;72uBUwvMaaw3kcekxg6wx8GAzWMaC/aF5WhSXsWdwZBSMN6r5vEwip0DTEooaUH47e0G2N7Og+ww&#10;HdqxcDpETuZTWlaGWKk8Yiq9MuoAEI38sc0orY+v8oc2qhiAuNGXeUF9G33IRgmVWcTNqgcmFuOk&#10;Ke8xw45Fjrd9dJa68HhrdZiOJ5dj0awxJdmUVMoMHWT5o6bZpbWrrWZ7ql3I2WJnczbZsY2Lbe0z&#10;v7D5M8bYu2MAuBcdYERf7xx03vg1goh/lRyS2qiYQZclae4118OjA4QPZxAJLWJXwcld3HUqcS/2&#10;ubOuugC4PF6CjS4mFFAM7POGeV2TIBYUqKTbZ8XUKO9lvqdnnjX+C3hXAUOAX6LT8y2/gV+NAWVU&#10;osmHlwC4EYVVaaZKKTXVsArrrIXugkX2OHbcj5aqVd5BSiy1FbDKPPvyO8S6gliT/GXhfV2tGCDG&#10;Vis7rmEu2XeNKWvsOZhKiQrLRnM8iom9mITPr+C2Lmqu36siOpjwLzstBS7jO3tlli5b2gJwFZ9V&#10;h+PSLKU2p/nBZHPPEKOekroKUqkrP6YSUoL3OM8Jtm/DOKHCsUpA2aqqp8KUfJDSahmUcXaa9wrg&#10;U2GT/A89qdu0M/SwZwBZV1kX0AL4WBeUXRYd+36Mk+qILCS3PwfWz7GUAlhjxPvosXcTz2ndZZXY&#10;ZRM7+uwaIPaCCNQkiabijhWAvBSAHWJUWEksZZk1hitLvQ54NWQUjOv2tDUArGEoQepJKgAMAAZc&#10;IFaVlYaofO4tbR37kX1OdqABW0DzGk2m93W72Eeynud+Crd1fIJYK4hs0zEDsuCV+qVjtzUnWcvc&#10;ZmFl87HWKl09gPP4HDfyFR3o6chJqNRUu4BClKhyiB5bwzGqv71Cz9/kJ6dm/Myy0g4TfGxS096C&#10;+arY7RANv8xEoVBjTobqWGCPuw2Yxlgev6M6FrmBPKyz7LXiZAHtl13tNsC+fuo5u1aYaaVZm+18&#10;zmY7tOQdW/bQHfbe5GH2zsj+Ng+A14X29uq7k1qALgblkALLInLSanJ7AzHjaf7/XW36eHhVE8Nz&#10;qtjqhsp3m+Jx71niXl1R/yIwl9IUi5Zxbmq8VmWUGkIKVonUd//vJFYwiSGwz1LgS4B+lc9XrCyg&#10;NYTlC98BYQP2WdVZjVJYIK0DVs0XDmy0VHiyQ6yxZ60brYX36vnN9H59hmDV8FFrrbQAFtiKgaW8&#10;yk4L4OAxJbW09I4gVjad/035AGCt5vjUoWrVTFlpAazF/LxCjA5av6HiYl9bWjXSstU+wV/DSsTF&#10;qH0DjqYOO+0AnwXKixET7Bw942lgPQmIikkEq+D9NhwQWyywb7HFep2APYWafkvT9hSwS2X1ZwlS&#10;ZRV1+7RudxkX2CSHOHhe6qwrrh+jZ3aAOWm9SqvzUDvcBXhpB4H5ANu9NCW0CgFYyR8VPmhoxEsV&#10;ASC9yw0+Q0erXKi0UrZ6GQqsOFmwrgZeH0OWEgtixcS8TnZbyStBHFhoJbQ03htYaNU4r0HFE7kv&#10;YJXtFswCuDXW1dBR6zRCzQLyObq81iEGBBUs6DilwALXY02Azua5fL6H1qz2q0PwvQo7a2GBgf69&#10;vwjDncgBdR7tSnyW30+LnNfyx2q4Qyd0cPLe4idLVTdOQtREy86ovE9Z36YQVDiEk5YeXStUaCVI&#10;FdtXx8z0sXtNvQzGpwPXoKElnylG56JVN7f1Hm4l8+dbVVaynctItD3z/mlL7pph8yYOtTeH9LF3&#10;4vntAHhfqCz0RD/RdNFuX4VDIGA/dYmRw+0H2VE6YS1SJ0XW+sxa87kUaEoFrgo3uk4BYMDtGixE&#10;J4gFl8fPHLOqsFSG6atvAKFXQCk/QCfWKFCB8hr7vsJz11oUWeAHSTAVgAAyTcktAVyDZfYphh77&#10;ah1pWWgUmaatphrq92rm95SCa1UOlVIG109SgUcQC7eCrDHiAGBlqOd67KyOw+c+6z/Tb08nU8ex&#10;1QCwxqA1V7icx7Scrhaf10odZXJU3PdhpmhUWZP9Y2/xif6KhQVwLZ1iXcJd9v8BId0dwiECCZkA&#10;AAAASUVORK5CYII="/>
  <p:tag name="ISPRING_PRESENTER_PHOTO_1" val="png|iVBORw0KGgoAAAANSUhEUgAAAZAAAAEsCAYAAADtt+XCAAAAAXNSR0IArs4c6QAAAARnQU1BAACx&#10;jwv8YQUAAAAJcEhZcwAAFiUAABYlAUlSJPAAAP+lSURBVHhe7P0FtBxXsi2K/vHG//eN98a9hxpO&#10;g9tuN6PbLKNkiyxZMsggWwZZtmQxMzOzZDGTxczMzMwMm5mpav45I3PVzl3akvuchtOgtEO5qyor&#10;K3PlWjFjRsSK9f8BwnggD+QvJuFQyb8pYX8ffM/7O3C82/93N341LzMPaYmZiLuRjBsXY3Hh5E2c&#10;PnQFB7acwaZFh7Fq9j4smbITc8dswYxhGzCx32p81X0ZhnVchP6t5qJnk1no0Wgm+jabg0HtFmBk&#10;16UY13slpgxci1kjN2LhxB1YNn031s49gO0rj+Po7gs4d+warpy9jdtXE5B4JxWZKdkoyi/yL+q/&#10;uEW1USjE87CNwiG9VtsExD9Gn4V5nLVx8PMH8kD+AvIAQB7IX01MqUnB+crOU4J/5BYKIz0pE7cu&#10;xePc0es4tPMctq06isVTd2LigFUY1H4eOn05Gc1rfYUGbw9HnSqD8dGr/fDuC73wxtNdUeWxTqjw&#10;67Yo+9OWeOnRFiYv/6QlXuZrSdmftkLZn3lSTvLz1iXF/ywi9j1/z/PY+R5tiVd4bKXftMfrj3fG&#10;2892R82X++DTigNRr/owNHl/FFrXHo+eTWdiZPclmDVqI9bM2489m07h+L5LuHLmDuJvJiMvO9+/&#10;6W/aAu3rg4fXrn4bBz9/IA/kLyAPAOSB/BXlflsY2ek5uHouBod3nsemZYcwZ8wmDO6wAO3qTMSX&#10;bw5DLQLCW890x2u/60Cl3QrP/agpyjzUFM9Rnv9RM7725PmHm+GFR5rjRSl1gYMPCFLur/6yDcr/&#10;qi2lTeDv/6b80heey53v1V+0wSu/aF0MMgQXXcfzvJ7gNbprL/PDpnatOo9A570Xe+Gz1wahac3R&#10;6N54Bsb2WYHls3Zj98aTOHP4GhJup5LRFFp73XuLbvcH8kD+MvIAQB7IX0DuvRVS+cmldGjHeaye&#10;vxcTB642V1ETKkwxhmpPdKESbmug8OwPmpQEhB97gGBgQEUdVOZiF8HX/x3ROYLn+XOc08n9ziXg&#10;caDzkgCH96l7lghk1A4v8b3KBM53n++JOlUHG6gOIbjOG7/FmNj5YzeQkZrlsZB7bqU9qwfyQP77&#10;8gBAHsg3i4tNRIt9pv3dm4AiNSEdpw5cxfrFBzBt+Fp0azQDdasNJYvoRou7Da3vJnjGB4kXHvYA&#10;Qq4kAcQfyw7urZjv/X1PYUdL0GXVxvZlfybXVfHefa5jxWaC3zf2Ydf8x1235JvAKviefkPXIIB5&#10;ge2kNhN7eeb7jQ1cXvt9R9Qs2xvNPxyDYZ0WYtHU7di1/iRuXoxHTlau/1RK2Xy3V8S96FyMkWfr&#10;94EH8kBKkQcA8kDuL1IiTsFEFErJLVwUQmpiBo7vvYwl03dgSMf5aPjOSLzzfA9U/HU7Yw9SdFJ6&#10;DiSkhIPK8o8Tp5x9RW1A4Fnuike8+Cjlx634ey35Wy1ovXvy7A8pP2jBa+DrH1IBP9KGx7fj99oT&#10;ENpT8Xfg+Tqgwq86otJvOqLybzuhyu87oepjnVH1D9p3wmu/64RKv/U+r/DrDvwOv/cL7/tlea6X&#10;fkLW9KPWBMQWeJq/o737/ecfbmmi69L16TrL/tSB0R8POPcSAZdiNAKX5wnEYiwSAY7cYp9U7I8O&#10;n0/G5CGrsXnFEdy8FEdQyfOfXtSmZx2IpRBV9OYDeSClygMAeSB/hJTc5Cq5cuY21i08iLF9l6PV&#10;J+Px7os9zY//3EPNqLCbGFBIqXtxh2JrWvsKBJXSLO6g6DvGAqhopXSff1giYGjJ81OooAUE5an8&#10;q/6hM955rhs+qdAdDd/ui5YfDUHHL0agV9OvMKT9OIzvMwlzx0zF0unTsPrrGdi0ZB52rl6I3esX&#10;Y++GJTiweRkObVuOYztX4OTelTh9YBXOHV6Ni8fW4PLxNbh4dA3OHlxtnx3fvRJHd6zAwa3LsH/T&#10;MuzhOXatXYTtqxZg/YLZWDFrOuaNnYLJAydjVNcJ6N9qLLo2GIW2nw1D0/cH4IvXe+GDst3wxlNd&#10;CUideH/tCTKt7H4ENro/3esLjwgQFND/49hYsH3de8Zafs7zPKrz+mzl0ZYGinKD9WkxG1+P34z9&#10;W88i/naKH1uJ2iJGwwN5IHfLAwD5Z5HotM/7SsktPTkLpw9dxbwJW9C90Qwq6gGo+Jt2eFHM4gce&#10;s1BsQmxAir+8DxLlfyW5t4IT4AgkpCilNJ/7EeWhlsYS9Lo8GYHcXZ9W6oEWtQbwt0dheOfxmDls&#10;ClbPnoada77G4e2LceHoSsRfXYe8tPUI524E8jcDRVt45dt92YncFL3eQ9llr4EdvujvaHGf6bvu&#10;72iJPj74Ouo3QtuAQv5+/iYUZW9ARvx6XD+zhoC0HPs2LsDmJTOxaNI0jO87Gf1bj0WHL4ai/pu9&#10;UfPlHlT2XYzhlFG7UAQwEoHqywTXaAZTajsHxGMrbHOCiliK3GBihMpUa/LeaMsO27riqKUhhwpL&#10;Sz8urb88kH9WeQAg/wTi/Nv22rcoPTdF8evglpmajbNHrmHhlO3o2WQGPi7f37KLBBTGLqh8pPid&#10;ZSxl5SRaYUl0nBSdGMlzZBGeIvRAQ1b4+y/1RIO3+qBTvSEY3mUCFowjOKyeTQW7GDfPr6LyX0cF&#10;vJ5XtokiINhKoVKOiF5TwhIqfSnsIu6L9NlusozFqPTr9lg5cw5fE0SKqNwLnVDZ/8nizkWwkBRJ&#10;9Pu6Fie8Fkk4cL133YfujeAX2kAgXI/km2vJfsh2tszF+nkzyGqmoE/L0WRY/VC7ktKTu1H5y3XW&#10;KgIwco8JILzsME+Czyb6OQnw9WwEIgraO/ZY7YnOaPL+aHzVaxl2rD6OO9cTeV0l+4k29S25MCMG&#10;yn/JUHkgf+/yAED+GUSDOggYNsiLN1mal0/fxvKZu9Gr+Swqp4GmgJR2KgtVgHE/X31QKRlY/LwN&#10;lZCn0J7/UWu88LAUWnu892JPNH6nL/q0GI6Zw6dgx8pZOH9kERJurEYoey2vRCCxgUIWIUVqgMG/&#10;w5Qi/l3E92TJm1D5FlLpFlI5R0QK3Ffm4d387j7KASTc2opGNfrj9//alJa+QOQgz7WXx0l4zJ8k&#10;wfMQnEz42yalgYwDGl2vrt+J7kf3JfYk8e/dRH+712yjorXITFhDcF2OY7vmYsWMGRjVfRw6fjEQ&#10;dV7rbZlsL/+0jQG03GNy/ckVaOww6tmVJo6luEC9AOVNMpTmH4zB2L4rsG/zaaTEp/NaoraIMfJA&#10;/lnkAYD8U0nxJpZxdM9FTB6yBk3eG4Uqv+9oqbOewmhujEPKJGi5BpWMxDELuaA8C1jxijZ47fed&#10;8FnlPujRaDAmDZiAzYtn4vyheYi/thyhnDX8dTIKAwsnfB3ivpDgUSChspQbKp8KtWALwvlUrvlB&#10;sPAt/YhylrL2lXcBhaCRnbIbM0fOwPBOE3HxBM9XeIhKdjL2rFvBpjhEJXyA71GK9PcfIwKde73v&#10;i84XlKL93DtxYBMEmSC4+KBSwH2B9rxfCdsgzLYI5/MeCggg+WoftlU40HaR/VpkJazGjfOLcXjr&#10;bCycMJWMbhRa1uqPd1/oQWCnUUAwVwzp+Uc0P8ZzgZUGLC5OJdHnSlQwQGEf0dwWTZDUhMg18/fj&#10;+oVY/nZpW2l98IH8I8kDAPkHEi9Tin9H3Aglt5jrSTZBb0Cbufik4gBzWzxLwJDrQlk8illEA0Xw&#10;tVmmZBfKJnrmB4pTtEGFX7XHh+V6oePnAzGh/1fYsmQmrp+Zj+wkKmqsoggwxC58CfF1AfcFVHj5&#10;VHwGGFSMBQQMgoUnBAxToE6hUsGaeGARFkiYEnaWv1PSVNoEh/TkfWjz6TA8+R2lB3vW97pFS/j7&#10;JyjH+f3DVO5HPAkfpWjvvy5NQhQc84XH671CCc8jKSopYYKVgYvbRwFNuIDXWRANLrwfuy8HLDt4&#10;nO6de4GntYkvBq6b+L4DFLal2rRQbR1sb/29GshbRZa3GCd3z8HCiVMwqO0wNHy7P6o/2Rllf9LW&#10;gF8GwEs/+easMA9QyDDJSt0kzmqPd7b04ZmjNuDE/sulzKQv7qMRYR+NpAs/kL9beQAgf6divmdf&#10;5Dqw/H0X5whst64kYMXs3Wj/+SSbxa00zzIPNbEg6v3dUt68BgGGArayWl94RLOlO6LBW/0wsstw&#10;rJw9FecPfo3U2EVUYMv5awINBxyUQiqvAkkANCKAIVbgu6KkFEu4o2SNyyp3riDPTRQuoKKl8g3l&#10;76fylOKlQi44ZAo7lC8GcAT5OYcxuvtUVP5tB8wYMQdnDm5Bs5qD0aHOaFw7w3OGT/I8x6nIKYXa&#10;n+I5KIWUopPea9v7EqIUnkR+1nHkph9DXsYxFOUKhE7wN7kvJCgVOeH5DKT4He1DBJxCAY4POpQw&#10;r9eApkDXGwAWx1oELAW6V4kPKATOcL7aROK3kQGs2k6AK/BVm0oCgOLavkjPY6X3TPxnlJ++DDGX&#10;52HvulmYNXIcutUfjJple5B5KmDvAcrLEUAJ9BOflbjXYicyPqxf/bAJyvN4zaQf1XMpDm47i5yM&#10;6Dkoir8VRfXXB/L3Kg8A5O9UIsChvb1XvMXeSMKqufvQqd4UvPFUF3NLuUwpDxyKFYATvSdRcFyA&#10;IYbxwiPtCBid8OWbfTGCgLFu3hTcPPs18jMJGFjqyzL+PEUAkkcllR8NGhIxDR80TNkFAcOBhcS5&#10;o4LMQq4gKdiDCOVJ2VLpGhOQsqayDx2loj1KZS6hcs85hrgb+5CecBhZyUeQfPsgCrIJGvmnUZTH&#10;feFpnoOCc4i7fhBd648hWxmJ1h+PwMXj/G1c5DnPFgtf79mwAR++0hM1X+6ORu8M4vkJAOFzPM8Z&#10;71wh7iXhs8hOO4bLJ3bhzuX9KMgRiOj3HCDxtUArxOvWtRu4eMBioCJAkYB/R0T3LMB07EQS5fZS&#10;Wzp2EgET39VlYMJn4Z5LPkEknyBSKMDnczPhcyxaivS4+Ti6fSa+/mosOtcToHS3uS7P/qA1AcLL&#10;+pJREd13vP7jZdwJcBQzUXZeOTLczyoPtLjJ4V0XyEyi557c3a8fyN+XPACQv1PxgKN4UxE++aO7&#10;1J+KN5/uRguymbkXZB3KSgz6tIMDXwpBisEyeX7Y2spl1KtOwOhMwJg/EddOzUJBxnz+wmJfCB5F&#10;3OdT6eRR+UgZmVKScgoyDeeeCoKGJAgaAcAoImBIWZrSpGLV3lw/2ktkvR8lCziEk3s3Y92C5Vg5&#10;ZymyU6l8TUmf4udSygKHCyjMOY0Gbw9EWVrR6xbI8r5K8JDSP48wBbiCG2cPWMD/me83w2P/0Qhj&#10;es3i+9d4PoEIJUzh636tJuHxbzUiC2tm2Ul3rur6rvA8F71zhS54wvf2b9qMinIFsm2HdZ7K93Qe&#10;ApGE17Vt5Tq0JWBNGjDb2AzCjvEIEMVcTqMw+zCS7uxG/I0dyEhi21h7UEICEzEVAatA1oFKEEwk&#10;AhIxEz9uoucgd6F7PnxWoVy2SR6fXZ6An8+ycAmvJfCMCxYhI24ujmybTkD5Cp3qDsa7L3Qlc21H&#10;QNGETU2E9MDE61MegJSMnXhgonRhzQfS3JPx/Vfi+J6LyM8t4O8Et9L7+QP525YHAPI3LBF24fzF&#10;UdlTWek52Lb6uM3N0HwJL2uqicU2gm4HN6C9ge5ZiS9QATi31NvPdkH7OoOwaMIYnDs8HYUZX/Ps&#10;CygCDkpooSkU5FO5SNnkU+nki20EgCPfA46wKSr55xX43UqhdWzigEMKT4rPZxkWDziAotwDSIvf&#10;gztXtuPYrvVUnFSS4WNU+nIDydUk5XoeW5avwku89jI/bGHxl2tnBDxS5AKHczxe4HANe9ZvtvjH&#10;U99virrVByIvS2BApV94icdd5t83cPvyMYsDKONIs+U/qdCHgCQguMFjrto+Nf4s3nuxhylCpSG/&#10;9Ww33L4iZX+Tv0lQ0rlCPFaCW9i4aD3BuDnP1wIVf90eF47p+gRKOu81TBz4NX76v+rhw3I9CYZi&#10;IrzuQrIX3ltOxgnMHTsf9d8aiOpPdcZrv1d8qSd6Nx2D43sJAuYWI5gWHOR9UMyNR4FYi8B3D0GU&#10;oKy4ieJHxky28bgtCOdtpHhAEtazMjDxmYk9SxkCMggIJHkyEvjMQ64PcF84Dym35mDnqkkY1W2E&#10;TYis8OuO7EPe/B3HToL9rHjfLsJMlCasBI0vqg3F1GFrLfuv5Bbs6+5vX/xx8UD+duQBgPwNS6jI&#10;8xV7g8ffQmGcO3aDimgVPq00IDIo5Z4KuhfcQJYlrL0GrWY3l+GAf/WXHfHZaz0xpMMwbFs2HnFX&#10;ZlJBKL11LoXgUcR9AZVGvkTAQaViyoVKpoCgYS4qiRTRWiomgYYsXQV3aflqvoObVCffvfnwpdgE&#10;GiXdUuayCR9BWuw+NHjLm6AocJg+XNdDtkBW4bmdPHfSmF4z8dR/NrUMovK/bIdju3l+XOdv+sAQ&#10;usLXNzGw7VRavnLbeWms6xfy+hDDc1GZFxEgcJus7bQBiJTba7/vwLZsiZ1rqHgRx2Nuch+PLcu2&#10;EJhb4I2nu9hxmkF+85IUfwyvm8eEeC7tJYjF8plr7Tx6Fs8QvPq2msL3b/E4D2DG9ZuN3/1bQzR9&#10;fwjvjdcbFrBcxo0Lh9CwxmA8yXv7g7Ed1QZrhSe/0wS//4/GFpuY85WA/SRB6whC+QQSc3kdxIHN&#10;q3Fq7zqkxxOcnbvLBxJjJ5qHQjAP5QlIBOzOxSWm6Lu43DM1IJGBoGcupkkgyfMABGG/f7CfFKTN&#10;xqn9UzD3q9FoW7s/DZiullRRRmDyE4/13tUXfVHbCLDFTNTuHb6YhLULDiAlIYPnLt68WImToLv2&#10;gfytyAMA+RuV4sHibUmxaVgxZy9afzLe6kuJaSgTRkzD+Z+DooEqhefmAshabPh2b0wbMhIndk9C&#10;bhJBA1LSs/kzlII5COdIaHFKaRhwSIEE3FSmaCTOTSWLdhOFwCG3ic3A3oP0uC2IubIRybf5XkgW&#10;8hGKwELAIbeU75qyTCZK+AQKs4/h4wq98NxDLciOWuLdF7oj6Y4+o4I1l5NcQZfQ8qPhVOjNTQlJ&#10;se9Yy9+WMg8RRIoIDgSGlLjzeOf57tYun1Xub4ygwdtDkJ9DRR7WsXd4XDyPu0xAIID8vDU61x1v&#10;rKFX00n8LMk+BxLRp8VUXlNz9Gg0BZXJCFRb6voFMYZEnivWO58Tvjdv3Eoe38xiT5V+257Poh0u&#10;HNf96/N4DO82Hb/5P/XR9rORfC3guYGU+HP4vEp/PP7tRuZS69tyInat24Sje7Zj2Yxl+PKNAXj6&#10;+5rk15yvFXcS0xILOoGMxIP4oGxPA936PC6dLE6ZaGIn4fy9COUSVCy1WeBNZpIn95YTFy8JxEoi&#10;QCJWIiAR41Q/YH/IE5gQSHLZbwrZZyCXn/rOLMRcmIYtS8aiT/PBZGzd2JZtCSZeKRrXH4N90+0V&#10;c1M21wsPN7PU4BHdllgmV8lFuDgOjIWUHCMP5H9eHgDI36T4GwfM8b0XMbjDfCvj/fyPFAxvagov&#10;ejA6iYDGD3VMBzR8i6AxdCTOHpiIUOZ0nnQGRYyDkjeTgEEFkEvLMnc+/16IcG4U4ygBHM5i9dmG&#10;/Oyao2HlOnZhz/ql6NF4BD4u3xNvPduViq0H2tcZhjXzFqEgR24WuaKoTIuOURRQpijrSfGB0Fm0&#10;+ni4KXHdh6z36SPkQpH1LlZxHUkxZ/B2mW5kDV0MIJ7mMYsmKbuIyj58mzqGxyKBbGMLnv5eE3xU&#10;vg8ObjmAak90ovJthq0rxIrS+JsChxSkJlzHm890YXs1x9Jp61G7cj8rnBh/U2whkwDDz5/uippl&#10;e2H17C3G4rQw1dVz57zzhAUiCb7wb6STOS3DE99phGY1R2JYxzn4/b81ICAoFsJjkIz+baYQQL5E&#10;l/pj+VrzJ2Ixps9cgkdjA7wNi8WUdB8SsZpbyEw5h/ZfjOZ5mxhjunWJQKwgPhnapRM7LW714qMt&#10;DUS2LFNw/ATBg4AdPoyrpzeR7QwkIxuL+Ot8ZqE9/My5E13wXc9SWXGOlchA4PM2F+XdQBLOXUCZ&#10;6xsc7D/5AhK/X2E6kq5PxVaCSe+mg2gI+GDyUGvL6vLiccX9VX/ba75v5VV+qP7dBo3eGYlFU3cg&#10;ISaV5wxupY2XB/I/JQ8A5H9SZFFRRNG997wtMy0H6xcftCKFAgu5qFRp1Q244F4ia1xBzWcFGr/s&#10;gAYEjcmDhuP0nnEoTJfykkyjUqDkcqDnccDnceDn0ZLMoyLIo0KQ3ztPwEFFoeCqKQ5ZolIkVCg2&#10;Q1zuKTexjcpHAVuyjrzsnRjaYRxefKQ1fv/vjfHkd7VgUktzNf3hPxrjmR80R4sPh+L2ZVrBYS/g&#10;bcFuZTFZtpMYxmX0bzWZxzZFrVd7ozKt93ee647kOClKKdNYHN6xh4qoOdp/NhYta1GhfrcRRneX&#10;W0WKXKAgSaJynojf/Vt99G7B+0UeFfh0Xld9KvVRKMxP5rFSSulIS7xjgPTkfzbG3o0HMaH/Evzu&#10;X7/E8pm8Tz6PLSv24A//3gAD2s7Eib2nzDUjl8vlM3I7ZXnnCafw+inaIxvj+i3ibzUgU/wKty9d&#10;JgB1QbmftSELUXA/C90aTcRv+Rt9Wsi1lUoQu4L3X+xpoPNVL7mHBEQCTbnl5G4Tq7qFWxeO2bkE&#10;NLNHC1gFclewc/U6Wu8trJ8IdPu1Gs/3+VtKISaQbFy0lCCmjKi2uHFebI3AYq5EJTC44LsPJFZm&#10;ReJYiYBEfWAVAWMlQjnLuFcfkZHhu7bESKwfqU8RQPJppITV7p4kXJ+ETYvGEEwGEvQFJiqJ45Xs&#10;LwEggT7tGUGK5zU1w2l0r2W4eFJ9ILi5cfTArfU/KQ8A5H9QvDz44k0F7GaO2mixDVF6pd5qMLnM&#10;lugBpziASoi/9OP2+LhCD4zvMxSn945Ffvpknk2uGAEHFVXeNFqK0xHO9hmHDXgOfD/GEc5bTPGA&#10;I6zsHAcceYpxKDC+ERkJG3Bs5xKkxm5AWLWk5F8v2s2/92MIwUOT9lRNtvkHg2k5LsDuNauxcMpC&#10;NK05mEqjpbmmhnWkUlEsg9azlxF1keP/El8rqH0bU4fMxx++1ZCKfjj6t55GRdwQs7+Sy0ZKNRnz&#10;J67Cb/+lPr4esxLDu3jWfbdGuk8BAoGBoBBz9aoxlGe+1xjzxq8nAKViwcQNFit6kexm93oxIWUA&#10;5SI9KcFmaD/x7YbYu+kolfwlgl5jMiGyA4J6v9azDVC2rzmEiycu25K1cktdOi1GVMjrzqYQSEKZ&#10;3p7nHd51nn2nTW0xjAJMGbIcv/7fdXk/stKzyMjG8rrrY0gnPgdew7G9R6ncW5vVfeqglD7vI+S5&#10;2cJFtyguvnIb3RtNsDbpVE/nFrDcwJTB84xdyRUn615ViVNiDvMzxYzOYVzf6WzTJqhbrR+yU+RO&#10;lOswmMm1m7+1CwWZ2zBl0GQsmTIDcTf53FVOJRInkRGxhn1kFUHExUgcIxGQzKcQyK1fqX/JSCGQ&#10;5PN5hwSU6o9TkHh9ItYvGI0OX/QzJvfsD5XModL+JYPvQdGsd8VK5LZVhqGW/y3IC1QNNteW4iOl&#10;j7EH8peVBwDy15QSQcDi7cSBKxjYfp4FaF3tIQ0eBxzBweUFIDWxrw2qUVF2b9gPW5eNQmb8BJ5J&#10;MpEDdyJC2ZNx+dgkpNzSQJay4gAPf22uBxvwBYpzSAEIOKgQCsg4wlQUKolR6ALjVCDhrUi8uR5f&#10;vN7b0jc3LlJWDpWPrFgqo+0rl5rLTADxVc8pKMqXb17WtuIEF5CXcRx7N2zEldN7kBKrtFUBxiUq&#10;Rj/gLStb1jbZw8qv11CZN0Ltyn1xbNdBW1u8BllIaoIUaAa6N55MBd8ER3cdxewxKwgmX6Lxe8P5&#10;meoySQqwZNoWa0O11dtlutOC7W7tJPeTfO0tPxqLUKEAJISMlDS891IvWv8NsXGp4jOF/O2B/G4b&#10;7NtwEh+W62ulz9OT0nDu6FVjIBUU0zgp5a1N55Hk8568OQ79CBS/+T910bWhlCah7068PVetsnj6&#10;wDkCyHg89h8NMLon25/XsGvDfruuKo91JEMTkIrVEDBD8WyjWHYZxVnk6krEmF5zjd00rzWCr5UI&#10;cAfdGhKQCCo9Go9Dp7pjzM21eZkYowL059Hxi5FkPI2stL09F7kQbfa8H5OSkJVcObXeWMpj/94U&#10;GxfqGSsIH0gFtjpcAhSBiYuR+FlbxkjERoJA4jGScC77Xw5BJJdAH2LfVP8snIgrJ8Zi5rChBLZe&#10;UEl7ZXMpk8sBR7QoU86VUan/1nAsmbqTxkGwHldgnD2Qv5o8AJC/tNxlGfkb39+76TTa1ployk2+&#10;Xy/91hswDjBcgLzsT3VMax7bAY3e6YUF44bi9nkqhaJxPBmliOCRO4EMg4qrcCoBZRpqvtQFrz/e&#10;AW0+7UvrcjguHaNlGCJoQH5yZ0m6rKp1yE5ehZO7FyEvTcAhVxUVSHgH8mmd1qnaB7/7t8YY1E7W&#10;ryxcLxDe6uMhNoei+YdDqJiVanvGm48h9xTkmiJgmAtKQeRbKMy9jFDBVX5OJWzZS/wsrFTOZOxc&#10;t5Ng1MImL8ZcuYzh3b7Gb/73l5g/iQqRVv4nFftZu2SlJmD57K0GNh+X78fXch/RKg3lGXsQc5PL&#10;T3vFN6R8pPjdwlMHtgrgtK5JJj4o19sYyMo5CjTTVh6yxixelXoRkHf+UhY0bfmj121inJ7V+eMC&#10;PG0yCOR+lHhsskcTBcnrok9LxQO8bcrQNVTMX6Jj3cloVGMEnvxuQ77Hdud2eOdJAyZd18FtYiC5&#10;BA6xELnGkvm32JeC+ino2mCiAYj2iqnkZlzHZ6/1t6yt+ROWYcuyTQSL+ujVTJ/fQGbKKUtNFqhM&#10;Hy5XnxISFHtSDEqTGAUkXmxqxawFePp7zfH6E2z7ywILpVrLRbkTe9cvRPcGwwgsM1GQQQAp8hiJ&#10;FyNRPxIbcVlbAhKByNcUsRHF2tjvcslGCCThHAJJngwdudrGs6+Nxb6NIzGo7QC883xXPjPV6/JY&#10;iRsHxYZUOy95wma9N8X7L/XGxEGrcfua2ii4RY+5B/KXkgcA8ucUn06715Z6qFRce8/blF2yddUx&#10;s4RlTcmqkj/YGyDFFpf+dmyjzENtUKNMFwzrNAhHd45EUaasyTGe5HMgEjiQS6WRK0tvKhXPDMRf&#10;mYEm7/W2uQSaSfzI/9UYy6aOQ24OFc2SqVg5azIHs4BDrGMDVs2cbtkzAqoBrUdT0e/g+7sIBgo8&#10;78eEflMIFFKsvZCdKlfIccRe3W3pm099rxmWz6ACEVhoRrasX1xFfvZ5xN88TsW4E4unrcDg9tPQ&#10;lIzh7GEBUBybSNlLsrD5Ny3vM4dOmKtCmTunDpzCrSue1S/gOLj1BCr9tgOBbBCPLcD2NUcMIGTd&#10;37iorCr+6umbVsJE7/dt9TW2rDyKHWtO4Mjui2QtFw0UHv92A7SrI7eX5tFkoxYB6Am+t2ya7pNA&#10;cfyGt4rijz0ltcIHFvng9ZwERmeOKP7AyzbXiXvm3EJhtPt8En73r/UwuJOseG9LuJNCNtTDQK3K&#10;HzraM587TvEIwkJcEt55oSeeJAvq31pMUWCUzX6TQVGgXu65XDKE8wasipXMG8/nhizcuHDWmIuy&#10;zPZs2IXU+It83h0t5VjzWWKuHbMAu1Zn3L1WMSw+H8WerGyL4lBKatAkxeNkMKNpIDRCm0+GEuDJ&#10;SkJ+nAR7MaT9aDz6/21glX7zM8lIijYQq8VS/RhJWNdDRlIkRrKYrGMB+9Y8smCBiHNrOSBh/8yl&#10;kWP9lX23UAaJ158Tr36FFTOGonnNPmxrj5WU/VkQSEoaV2pPLYn85jPdMKbP8qiijr6L2KXBP3Bx&#10;/UXkAYD8OcUUSfRrb8vPzsf6xYcsu0SZRi6+4QDDxB8YmuHrVbZthy9e74G5Xw1G3OVRPItkJAci&#10;B1wuB54GoA1EDsg8Dkz5nW2gzuJ7c1CYOQ+J1+fi2M6ZWDdvEl8vw+Etc/DUd1viFQ7Qm+ek9NdT&#10;ttgqek9+t4XFVbQ6Xr8Wo1CQI+UpsDiKA1tW4SVba6Itju+RMjqP88d2UEF1xMuPtqYVKYV4hd85&#10;R2t+Ffq1nGSps5oQ9+IjXkBdmVGa9b1jrRSTXDXKnqL16GcwJdy+aYD09H82xqZl+u0wejebYYq8&#10;/lvDjKX1b0OFxO3M4asWN7DYwWHFJIAZo9bzHhqZf/3OXVYpsGDSNl5DYwPu4/suoaigEO/Riv3l&#10;/1MHX49V4Jw6sDBk62D89l/qmvJ157l4+jbbpSnbriGO7xerkm4KoYgGgi28RAVVSOOgKb8rtqHA&#10;r7epL/DaRqznvTfmM1dZEALuTA+YtI3vt8IARMC5YqaA221ef7p5+RYa8P6f/M9GlhUWc00AlmuB&#10;f6U0Ky7jpRanoFPdcfz9hti9bjsObdtj1rpA5vp5gbYmUmom/lne6Flvfg0ZY2rcAbLV7njiu03J&#10;ZMRUyFJUkyu0HzmpOw04Hv92U4ztLeZAoLW0bQKJSsyHNyIzYRVSbi9DbgrZiNXbWkYAWURRcoaC&#10;7I6NyK2l+AjZiBk7BHIZPzlk0Lk0hor8/p09Goc2D0ef5v2sNL3ctS+xj3kp68Vg4oDExUlU1HFY&#10;54W4dCo4OdHFGgPj8oH82eQBgPy5JQIi3paTmYvls/egbrWheIGDWcpDzMK5poIiH7DcVJqz0aFO&#10;b+xYPhR5yRpUwzmYKdkcXDkEj2zHOjQAORA1IG1gaoByoOZ+zcErRbCIsozgswBr5kzGhP6j0afZ&#10;ELPqOn4+BNnJ6/i5FP82XDu1ytiKQE0ihdG72VfIy5SP/DgyEvdaWq7cITNH6NyXEXvtoGUGCRTW&#10;LhCTuYPCvCuo+/og/Pj/+swC4gpcv/dCD7z/ck+Cj+cCOrxT8yIy2Ex+RlSYljat7vycNEsgeOzf&#10;62PeBLlRBBSXLcVTJeZVnmX+ZGUJAfG3klGV1vyT32mA3ZtOorCgyBa++vn/qo0OXxBQqdA1EbPI&#10;V/IKsqYmyWXVF7/7l3ro2nA6cgnq3ZrMQK1X+2LdooN2jLYNSw/jSyrs8QNWoZDgoHdj+Hs9m81C&#10;L8r1i2JPBAx+ViTRgkrcMtJyItcwpq+UKR8bf1tbcmwa3nmOTIMAJMazgcaE29J5XfLrix3JjdmD&#10;17Ru0QHsXn8SU4euwbtkKE8RPGR0rJwrpqRqt3mYMXKVMZKPK/TjOeQmzMLquZstuWBIh5mYNWqZ&#10;ZarVeW0AGYlATzPsFXfi30UXuFeG20UaBxvNOFD/WzN3CdvFYyWq13X+0HoDaTHhfRtlcCj2xWso&#10;3I6dq+ahe+NhZHY9+Xy7oV71PhjZZSQuHhX7IiOx6gUuPiK3VnFsxDN2xEbYh3NoBOWoT49FKIv9&#10;PVcxnmH8jRG4fnoEpg4ajI9e7cax0xbPPVw8411jxgMSubg8F6WARIDZjwz0zGEXq9Lmj88H8meV&#10;BwDy5xBTPE68TbV+Vs/bx8E7CKpJ9fwj3uS3aOtJ8iKtK1lZclON6DoAZ/cN5Qk4gDSICig5IxDO&#10;5sDKoZUm1qEBJ+ah4KRlu3BAKhffBuhchHM5gMOLkR63EIPbD6eF2o7Wawv85l80y7mZKYtar3bH&#10;0qkzaIVKIe9EQfZONHlvAJ75QTPUf7O/Ter73b82RPeGo5GXIYV/Hj2bjDE3R8taw4iTF2nBX0Dj&#10;dwebD75NbV5fSJZfPBZNXWnpqkumrsOxfUeQdPs6On850ZRgzZd6IS1R8ZBMHu9nL4Vz+Dqf58xH&#10;8w++wmP/8aVZkraxbbtR2f/u3+rhOTKQI7tUkoRKNyULH5brY6C8eekRxFLBt/x4HFp8NBZ7tygD&#10;ifqHytuESr5ALIHb2RM3sYOK+ei+y8jJKSDAhO0zEwKB9nqKzgzw3gvxPB5IaNPf3nf8PV8X8Tpz&#10;cvKxZuFBjOu/Cod2XrBuoWMFYtqWzNiJ2q8NJBD3seKC2sRitMXcSDLm8zTbSAxGilATEgUqj3+r&#10;viUULJnu2ImXBNCr2XQypXroWJfGhGWBZdgcFs17effFHmS7Qw1gujZgnzGX4U1+zZ9w6YAE1zG2&#10;zyz+VnMy31aoyL6ijK2R3Sbj0Pb1GNd3mk1ifJ8MJSVGMZEDNCa2o1fTUQYqv//3JvyNZny2za1v&#10;PfYfTe1a549j/wyTjRQpScNla5XCRpxLyweRcPY4doev/P4uw8kbB+lxw7Dm6yHsHzJE5JbzKgUX&#10;j6fihBO5GpX6LlekgOTymZKMxB5MiTH7QP678gBA/kQRPfasTL3mv1RIqk/VsMYIm/gnF4KAw4GF&#10;6+Si45q7Ueahtqj5cldMHzYAsZeH8AySQRxcBBENoByyjtzRlCiXVY4GHsFDM4ELOSjzKbkcoLkc&#10;qKElSItbjMY1+tigVs2rD8p2Q/vPBqLNJwPwxlOdbMA/84MWGNWd5yySO+UQJvafwuOboOHbA3B8&#10;5wZ8VL4nfvN/GqDLl6NRkHcB6xeuxNPfU0HBTrh50ZtdvWy63mtqTGNc37k8TuCg7BgvrZUXhIWT&#10;1pllLffS5EEK4CsFlqBhmUsSHecp+O4Ei5/+/z5F60/kLvHa9DiVvWonaXndNFrrYgoF+QU4c+wG&#10;zh6/idTkrIiSdpsp/ijJpwS3An6ngM+rkOfL5995BAOJjtP79h6frXtfx0e/p2Od6PPgFvxtgZg2&#10;7dNTcpBHA0PXXEgJ+a7OnKw8gsROtKg1Fu+92BtvPtPd4jYD283DBd6nt3n9LjsjC59VGYQ//Ed9&#10;jOsnd5nOrzbPQY/GU8kKm5iCFTBMHizmIKanmNMdiuaZqATLdRTkXLESKkpeEKNTjOcP32pshoIM&#10;jYoEA8296dZQTPgoj99P9jocf/g2Ae5HStsegMVTZmHL0rmYNHAiPqnQA099T2yxFQ0U9lOtSZK/&#10;jI+aIGJzjaLZiJgz+3HQpZXru7RyBCLq/xwHRRoXg4mTQ3Bgw2B0+qI32aziSSrq6GKIJdPd9b5i&#10;JGIko3osKeHWNLeWxUZC/t/FY/qB/PHyAED+VAnEOQ5sO4c2n463+QJyVQULGrpO/Srfe+ERzd9o&#10;y8HWHfPGDkDKbQ2OgRwklJzBFFpd2aTxGkC5indoQDnw8FxWYQ68opyZ2L58PDrVHYAz+6fxWpQJ&#10;QylagYFthtF6bW6/O2fUJCTHKbVTs8a34/q5dTZj/NmHNPO3OdbM5aDGSRzy4xzyxV85vR23Lx1A&#10;rXIeiPRsPBYXDu+xGeaasLZxkVxMccjPvoG2n2qWdCPzxzetOQIr5mzG4d1HsHnFbnSqN5FA2ZKf&#10;NyRbGWGps+GwXErK5ZfSU/sVt+eOdScwYeAqHNx+zga2CQe34gvaZLHL6nduI23iDFLgAgIDA/7t&#10;FHxQcoNSENj/NyTH/R113sjvRYGMAYmYDK9Pdypm4piRPisBgDwg7lYKblyKR2Zatv+mNtdOngtP&#10;WUhPfrshNjp3mAFyGBuW7GX/am7xFsXbdqyR20kuQ82YFxOJZUPKKo/D1TNHLYaisjDLZqzEqYP7&#10;MGnw13yOQyxoLxDS/J5lM9RHzmLptHmWNKFnOnXIVLJQnVuym7LL5gl1/GIIGW8zb9b8efbHsOaQ&#10;EORsoqpcWmIjZMnGRgIuLWMjDkTU32U00XgSiMiYypZRxTGCATzHIBo5g9CrSR+CXCf25eLqwG6s&#10;OXGuLcWPJg9ei8QYuUy9zfWxBwDy35MHAPInibfJ19qt0XSz3uSucuXTXWf2pA2eJ3A8/7AXGF86&#10;tT8yYzQY+tFU7U/LaqBZV+Hs4dyPoIEu8JDLSuDh4h0KlPvxjqLZSI+ZTSXSDb/4f5tidHcOMkvP&#10;XYkLR+aTvrc3hjFrFEHHZherZIVEf+9BKH8POviWZJ0qfZCfdRhZKQcicQ4v7fMarl84SCu4j/nV&#10;23w6Cp9XHUAm0RgD2vBarDxHIsHpOoFiPAepXBgNqGAaG5goaP4YLWQFruWair2h46m7CgsMFLzs&#10;NA1eT1y8wG3O/SSw4DCPuI7yqbhtb38XIi+fwr9NgfMziSl0p+R9kdKPluw/UUo7Z1CCIGOAwtd5&#10;umb+HbkH3Zd/bxKxkuBmsRy1Ad83tkJRAsCtK/HYv/mMvz4527NIoBzm80iy7DRlg6lPXjotV5Um&#10;PWrGfBJFiQvKfEvB0hlrjUG+8WQXxF5XGrYYpFdpeN74xcZglExw7dxugvhJ1Kve3/pMl/qKU4iF&#10;HqAy302AUJ0tL+038eY6S8l9/NvNyKzlPtuIsOaOWIWDwNwRgUiIrFlzlAqdS0sBdjKXXBlLQRAZ&#10;xXGhsTEU4Uwy9FyCiMZO4QCc3T8Qg9pqzo4XcFcmYRBAJBqDyugTkAh4547bgnQy1+KttPH9QL5J&#10;HgDIHyMcsMXpmsWDW/nnQzouQIVftjOfqyy+Ep1W8sti4Kj/Zg+sndsPecns+OhDZd6XgDGAg4ID&#10;gtZVOHsYxWMe4ZyxFI91hLMJHgKOItF9F++YhyHth9m5P63YA1dPaDCu5HnXY9bICTZ4P3ylO7IS&#10;lWWlkt4EjoLt8Mp9y1o8gkPbVttgE+s4uE0B9Yvo3UwT0xqh5UfDUFSoeMMNK1/+2Wt9jWUonqL5&#10;EZ9W6ofMFLlVNEeBrCKUgjXzd/B7Y6y0vNZY1yTAFh+OwfJZu1CQ6y1zataerD6/PbWXSDFawJvi&#10;AYWnVAUgAgynaLV3Svh+wCCJVvTu7yyTQmST1WQRfIol+Pl9xL7n/e3OGS3Ba3B/O3HXXAJYfCm+&#10;T98t5oTvC1jUPgISj8cENr892Zj2ctuqY+jdYhZ6NpmJjGTNk8nlZ4o5EWys7IoSGNLIRCf7M+dH&#10;I1RAVmJxEgWf72B0z5k2SbFhjUE89UVcPrXLDBNVN96yTEkCJ9ifCCCUcP4+il8ehQbK0I5jLD7S&#10;5hN+VxNSC9cipLRxlUXJW04hiGAJ2fdcHN1OJpMZdGkJRKJdWmTiZCICEXCcIJusPVuMvT/P05fX&#10;3JdjYABGdOmD6k90JWvyVtMMjkdn1Kn/KrPv04oDrGSQ0q+9zTdqnHHzgJV8ozwAkG8SdSJ2JlN8&#10;9h77d3Y+5k3ciref7WYWTXAehxOLcTyqGIcqwnbHmtn9kJ9C0EAPnqA3BwI7fg6tKHNZuXgHwcOP&#10;d4RzJhA4CB5ZtMYKSe8LZyMvReDBgabZ5OFFmDJoNK3B5ryOzoi7upTvyU21Hn1bjrRgZrcG8h1z&#10;QKuct9U9InC4NThwGMm3d+O9F7oRbJpgxWxNMLzB/TLLqpL74tYlZeMIJG7ROj2HutUGEiibRlwj&#10;B7fJdSKlpLkK3MuZVJiDxNhExN2MR1J8Ki3ZAKvwlZwDDAMNiQMNitubEqXkSag8naJ1Stcp42jF&#10;fZeSD0hmXrFk5BYgIycfmQUhZFDSs3KRnpPHz/h+biEydExE9Lp0CZ7TpJTfjVxb4G8nQVBx9+bu&#10;1e7dbwfXNiZqL4oBbqAtJab4/H6qTUwlHBIz8TK32KkoelaZSLxz3Wp7/fr/1MPMkQIETVyUa+sO&#10;cjKu0mjoByVIjOvLPofbOLJ7qxkbUsIXjohtaHlgTUaUaGa7Xx4F+zB75DR+tynqvdEXBZkb2Qc3&#10;EEjYP/PWwMrlkCknxywmM+3L/tYKwztzDBSwXxe4OSMuLiI24lxaLi4iI0vJJQQRubQEIrkCkV48&#10;by8CSV8Mbtebxo5XLsUZdrput3dAorLy7epMxJkjbnIom4d91lxbbGvbR9r0gUTLAwD5BjFlx8Hs&#10;tn2bz6DB2yPMgnnp0ZYB0CjOAnnpJ15wvFa5blg8qS9ZQG9+sxs7OcEjm6wjqx/FgYeXZeUFC128&#10;gwMmh+ChmbsF0zlYJ6Nr/X5o+ynZS+o8vqcMpSWIvTQfbzzdmcygOaYO8VwFSsvt3XyEAUi72srm&#10;EoAIOPZQCBwc6FpDXMvCpsUdsGqpT3ynqa3uJ7C4fu6gTUaTO2rtfLGXON6/UkQTkXDnGhq+PRRl&#10;+JlW5tuwWMF3+d3lp9fa11JSJd1Q2kKhooj7RQrPKT+nEJ2VbXEDia9A78Uwggo4qKilvIPKPFrZ&#10;pxMYJAYQZEQZ1AvpaalIz85BWn4Iadl5SCOIpOUUII3H3Et0Dre380X9hgdAxZJZQqJAJnAvwXt0&#10;9y5x7aG2EUNx7RUEFGMm6qsB8RQfe7HtJXo2SlgQkOQjNTERY/ospmEwBKcPneB7ZJJFcm0l4+T+&#10;w5ZyrUW59m9W9lcczhze61XN/bFSetXXtF6LKiprVjv7lCQs4+SQVf997FtN0LTmABTlkv2G5D4l&#10;E8kX011P8FiBJu/0Mzfrsz9sgWY1OSZy2K+17ogF2AUijo04l5aAZCzHhgMRGV0CETJ4gkg4iyCS&#10;w7EW5lgL9cTZ/f3Qs2kvvPrLThZsD7qWtdfaM0pw0cROZY5p7k7inWB8RLE6D0T46oGUIg8A5BvF&#10;266dj7U5AJq0pAC5Aw1nzei15lc8+0MVtOuCmSN6k5735De7ctB0ZefuSenjg4fiHY55eC6rCHgU&#10;cJCExTpkfXlZVpsXjSNL0Kz1VtizVrEH+ZGl8NfQ0hpumVYfvdoDmUkanDsxe9QUgkIz80Mn31HM&#10;Q9YhRVaiW4cD57Bvk/L/vTUbjuyURXkThflX0OS9oVYSo3fzyRw8XuDVUyzpHGA3sW3lPiTejiGw&#10;yJJ1WVReUNwsNomUmP+39pqLUcQBGQQMibEMXzneDzCcspU4Bax9UFGb+ArcKflopW9CgBBnSou9&#10;hZhPXkdc16ZIyed7vIVUfpbCY4KSeh8J/sa9xAFN6eDi3YcTd49yr0W3g7WPgNUHlGD8JAgkJmxP&#10;xU7cMzAlGACScJFARM+uEEX5GXyWBI9CMRAVpczAlMFL8LP/9blVRE6NkyvzNjKTL1g8TOuWDGzL&#10;PoorPMcZns5fkld1tnAcqbF7LO1XADLOJh/KeGH/UmkcbEXCrdVoVKMvnviuUoeVjdgKbT4li1Cm&#10;llZCtHTfaJeWAxGfiQSD6zaOBpFY0SgjiIQzCCJZBJEwx15hdxzf3hsdPu/B8dkBzz3cxkBD49WN&#10;W41jl/qrNUlWzt5D5uYMIddupemGB/IAQChmZQQtjUiHYT/N1ISt9f6M2JJxDsU4ZMV4mSptoMWG&#10;xvfpifir3fnNLhwMndmR+XcWqXWQeRA8FO9Q5/fy3QkehWIQkxDKUtXSychK4MBRii7mICdlLupV&#10;70WgaI6uDWhtKdah4oe05E7uXsDfb0tG1AJr58nVsBeXjq+22k/K3x/RTUF0TQqT0FIM02Kk5ViU&#10;e8bmczz+ncb44vX+yMv0J5ohFmP7zMWv//eXBJIRyE5XmZAUUyzhkNSu5myofQQYxcDhtZvP2NiO&#10;jm0Y03DiK7oIaPjKMBo0nEUeAQ6nYKOYhVPKpSntu5S9gCGHgJDNPa82+ep5xNR8DYnv1kL8a5UR&#10;17kRkvNykMxbSsoqQFJ2PpJ5bDK/l8zvJWcXS1JA9Jmd9x7ifj/6+oKgIrkLVCgGJL4E20fiwDYC&#10;JmxTB8qunQ24fXF9XM/IE4G9np8TP0YSkgWejrOHT2FA21kY338RX8t4UD+IxfRhi/Dkd7UsbVts&#10;XCyXqVw/AhjVPTsHrVHfveEo63vqg+ePkMWG5TYVi9mN+JsbUP/NvvgDGfL7L3ZBrybDOHZaEEA4&#10;LpSpZevtR4OI2IgHIubWVWwwR0xEIEIDTIknytDKFhPhebL7UQQiZPw5BBF04ve7Yf+6Xmheswde&#10;eKQ9Qav0QLsWaVMiTNOaX+HYXo0JbzO3Fts0oiMeiMkDAKF4FppnPQczgQ7vOI8v3xxmcQ4Vu3Nu&#10;Kme5WGYVLZqyP+mIXo174dpxWj3oQJ3akZ2XACLwyPbAw6PYPvNQsDyTlpPAo5DWFCYiPXYilk8b&#10;jmbv9yJz6IJPynfFpP7DkEfwAJZiwfixeOo/W6Dy79rj6kmlVHJghrxS660+HmQuqxYfDkQofzdv&#10;ySuxLteUfNaD2k/A9Qs7eexJ5GedwsWTe2xuR5kfas2FZlhvKblUEKGb/G4srp8/i83LdiDu5hXP&#10;ItVM8bCWG5WryjEOtZMGk5QS//YVlAEH29EpMUmQbTjwiAaOPwYwJE7hBpWxBxDFStsUflAIBElZ&#10;eZR8KwyfePY4Yt54EUmf1kfO3P3ImrwecZXLI6bdl0jMyUZiPkEkg3saD4n6TlYhEgkWQUngObUP&#10;gklp4q4hCCoSXW80uJQGKK4NjJ1QXDsFQcWBiQPlu8CEz8MBScS15cQ9QzME5ILU/BwxSz1rZSnR&#10;ePBZqIAkLV6VBgZYbEQAMbTjdDLZLbhwbCeWzVxmWVqajPrkd5tiQj8qfRktKouCA4i9vgn1qvVl&#10;PxaDb4+jOxZh3TxNEm2KtrUH8udXs1upwKdL953P7sb+79fSCudOI1AojZ1GUZgSkrt3NI2uEQhl&#10;OCYiZi/3sECkD6UnRe5jGnMcm4XpnbFqZk98WE7xS89r4Ma0EzEUzfqv8Mu2NKaWIzNVbcGNwOvK&#10;1vCfB0J5ACAUD0A0iPTam+U8pvdylCez8OZzCDC8cgnW2Sgv/YSs40ft0OCt7tizhpZOPoEj1I5j&#10;rhM7cxeOQXbaAHgo2Gdpuln+HI9CWk/QeuRjMWvUEHxMwHj6+60IBC3w9Pda2szxJ77bgop+AApy&#10;lyLp1kILliu7anxfgY7KbKsm1XZsWPA1gaAlXuFgOLFbAcojSE/Yi5YfDbGB/NT3mlrMQutwN3h7&#10;kAVOnyDzePb7TfFVT1p5mhNACYdiiAWeD9xTHgSOkOYP6O9gjMNvK18ZSUqwDae4KPcDjWjgcKBx&#10;P8BwStcp4hJAQQkq72KFT2VPMFASccLpw7hd9Tkk1WuOXIJHzqxdyPl6n4FIfOUKuNOhAeJychGX&#10;G0JcRh5i+b04MpKgxAf20SJgceASlOB1RV+zuxd3j38MmEiiwcQBibESv92DjMQxwbuAxPq99nq2&#10;NA7CeewHVJqqFEA2ElZVYIpKzAtQblw4g3pvDLJ0bgGJJiEqRVaTTB/ja7mkRnWfyn57jN+RW+so&#10;7lzdgc+r9iW4NDe36dKpZBY4jDmjJ+G3/9qEAEL2oOKMRarwGw0i/uz1XDIRkJlnT8f10xNw7ZRS&#10;fCfwN75iF5UrWFIaiCj22JU2EEEkl+MUbZF8owsm9O7JsdCZDMgDjaBxqLEub4OMxzpVBlvl7OKt&#10;WHf8s8s/PYCYAuSActuudSfx2WuDrONolTe5qFyn0r4cqbsyOxTnWDS+B/JT1CHbsIMKPDoSOAge&#10;Wd0oAg92YB88LNgnt1U+Ozm+QsrNMTiydQw6fEY6/+1WtrBOtSc7oE/zgVg2Yxyp/SCynjYGKuvm&#10;TuJ3NmB451E8thk+eLkbUmNUe0qryO1AVtIWq0ekWeSje+hYZU8dQ3baIYzpNc0mdHlzNBrZgNff&#10;H5TthaUz1vDelboZi3BhLK2reL5O4oCUy0oB1Wy+9sqMeBaqFA7bzVc+kgjjkPgK635sIwgYpYHG&#10;HwsYQYUcVNROgZdU7IXmhIk7dgB3XiuD5IatkTPvAHJm70b2zO2UHWQiB5A1xWcinRsTQPIRmxsm&#10;gHCfWXBPiQaXoASvwV1XNLiUBiruXktjJ66dIoDit+NdQOK3e6mMRFIakEh8IAmHVVpGpeUJJGSf&#10;4ZD6gz+HhCCSlXYTs75ajrrVB9lMbylcZSV2+HwUdq0Xo1WdLSnd07h1aRc+q9zHwEPr3Sve0PT9&#10;/lg5Zy4GtBqNx7/TDO3qEEC0CqKViheIaM6IAxEy7nwx8a9x4cgUtKzVC1X/0MEqG7es1RNn9n/F&#10;zxQXKRkTKQEiWT08o47jE5kcs/kcs6E2uHikG7rU646XH+2I5x+5e+Jved6XjEiV8h/WeRFSEsTE&#10;3Xa3Pvlnk39OAPGVYPF7QFJcOoZ2WoiyfpC8uBM5y0S0lh3sl50wrGMPxF3oyG+1YkekZLWndGJH&#10;ZefMLo55ILt4giAKCR4YjcyEr7Bo8mDUfLkzWUFH9CNgKJAoq2z1bFpUkHtqIcI5iy0z5bH/aIZ+&#10;rTgosBHnDi7k77fDM99vgZWzFB/ZDVvfGgcwrt9kHtsE9ar3RW7GQd6W1pbQAL6A2OuHsPrrVZg0&#10;eB6mDF2ArSu2IC1BfmtZlFStclEQOMzKNHcVLU9L93TuqkBb+QqnBHAEwKMEaEh8pXY/4HDK0QGH&#10;AYbEV6hBiQaNIGAElXdsBhV/Ri5itOdlx544hNuvPYfkJu2Qu+AQwWMP2cdOj4HYnjJvP7KnrEN8&#10;pXK406MlYgoKcTsnhNs8h85zOz0Xd7i/Q+CQxNxHIiATuCZ3jaUBSzSgJAXu2YGoAxMHKEEgce3q&#10;2jkaTPRMHJiUBiIlgcSNCzESGQ+Kj5CFGhtVSRTN/RFLTUN+zi1cP38CV84eRfzNU3xPlYIpVqjx&#10;PNnKPgu8y22l8SQXl1xfj/1HY4vbCXi0YmW7OhwjWrgqtI57gogtpSsmorVGCCKhhYi/PseKKj7x&#10;nRYco95qnE98t6Ux8+unCSAhSvZIdl0PRMLZYiIcfxqHmcVMBNmKTcrNTBAJt+T522LHim6o+3p3&#10;GocqytiGhmOx0ai94pyqpvzRq/2wZYXGlre5NtPePBl6HdEr//jyTwcgLs7hPWhv27HmuK0+51iH&#10;Aw/XeZSlVOah9mj4djeyBnY863QtaJi19sAjW+ChjunHPHLYWcU8sn3wKBqO7OSRWDptEC0xLZpD&#10;avxQKyv2tmzKGHz5hkppt0C/lmQqIQ6WMAWr0LvpENL7pujbUqyFg6toE9p9pvpHTdGwRj+EcjUh&#10;cB/lOGaOnAVV0K1dqTeyU+Q2IHgUUcIayCp3rvkcyvHXmgmeP9tWuzP/toBDikEKQsAhd1V0nEOD&#10;o+guxhENHAYevvIqFTi+gW0IOCJAEQUYQbBwytjAIqC4ndxJz0OMFD4vPebkYdx69Ukk12+BnMVH&#10;kfP1bgIIgSMoc7x97oKDyJq8GnHlX8StQZ1xqzCMW1lFuJmWh1s83y2e9xZBxMntjIIS4sClNJCJ&#10;gArFXbsTu6cAmESAJCBqF7XPvYDEgYmxEr/d3XOIZiSOlZQGJnrWfNj+s1cfcPERP9BuRob6jIDE&#10;iYwRBdpVrFHZWVdw6eQ+Kveuti6+YnFfj52LnKwjOLJrLY2iMdBiZxpbKsrYvg5ZQyEZNfu4tx67&#10;mIhARExEGYdLMX/cGBsnVfm9dfPGYsfysXi7TCey6pYY25NsIzSBY07ZjGQiYUoRjTZlZ1niSkl3&#10;loFItkCkHY+hEYjmyElogymDuqLy7zpzjBaPf08897Xmjbz0aAv0bzMXSbH+iohsK8VQ1W5eDPVu&#10;vfOPKv98DMQ9bG4Kjo3pvYyduBU7RjNzV6mjOPDwcsTbosrvu2D6kG7IS1ZHa8JOR/BIF3iw8xl4&#10;+MyjRMyDHVcWUMEw7Fs3BJ9W6oqnv6elaFtZ/KRe9e64fEypkF9zYIzCU99rabN8Lx0Vs1iF9fOm&#10;oMpjHfidFlj7tdJ5lQK5DTtWzsfzP2plfuYJ/ScjNWEPju1eZ4UPZdX1aTGO90jQCJ/lgDpPuUTh&#10;gC7iwLYgOUGkKIai1FwxD5W30OxkKQa5q4LA4bWZwNYDDqXiespGSscpIgcapQGHMQ2KJuQFGYcD&#10;DAMN39KOVpilAoYUMPdOEUcAw5fbEinztBzc5G3cOXsCd958BXee+g1SO/ZGrgBEYCEQcTJH4r/H&#10;fe7CQ8gavwxx5crg5phBuMHz3EjPNxC5QQDR305uRokBi/a+3AtcgsAicfek+wuCitcGxW3iWImT&#10;IDNxgGxA4gO2ew7uuRiYUAzs/ecXAZIAiDjL2vUBr08QSGRcWCFMx0YEJCqNorVd2K9CKtTIvha+&#10;gQsnDqJX0wkGIgsmySiSMaMsQMkx3Di/DY3fHYgnv9sM7T8ngIR28mdUMcEHEU08dCCClRjfbzgN&#10;qmZo/A7HGeZT5qJzvf742f/dFK0/6sPxxvFUNA5J10ZjfO/+uHJMrF9u40Ecq86d1ZsSzUTaeuM5&#10;rymvuylO7+mAFh90M6NRbmQHIB6geFmXYiMqdHlgm1f5WZtLxPHA959D/gldWN529vB1mxD4rFUt&#10;VWpuIEjOjiIl/9xDHdkxu+HcAbKMUCNaNk04blpS17bhvh33QfBQtkcxeMAmOLHzhkaSHg+zOIfW&#10;2/jwlS60blrh04rdkJWoVN2vkXxrDt5/qSvBpSXafNoPXeoP8oL0D7XEgNYjEdICPkUEEA6uwryd&#10;/FxzP5ryPC2Mvut6Vb+q2uOdcPG4Fmu6yN/Veg9ad1zuBB88LN7hXFZ+Wq7cEndlV7GdfCUSzTqk&#10;bDzG4bMNHzyCwGFMw6TYMg4yDefjd0pQitG5cCSyxJ0SlTiwKAEYUsraUzw2UFBCkd/grdy8chG3&#10;3ngZKc06ILVzX8S/8w5yFh4gUOyl7AlIAEzmensBTdZX8xFT9inc+noyrlEvXEvLx7XUXFzn+U34&#10;Oggm9xK7Hn8fzVzuCSi+3A0mSjEuCSjWnmxXBybpanPtKR6YeGVaHKDcDSTFrCTISIrZiC8RRhJw&#10;a5nx4UBEbJastugWwoVK79UE1OtIjZNri/2RRo2WOw4XHOffitOdxMC2WiO+MTp8zrGiFRDD29kN&#10;2dcdiBT4IILV2LxkGp75gZcNuWetjK8FOLlvMpq81wuD2xIgCqbwvck09gbhd//WEq8/0RFTh/RH&#10;ZrxcwHKR8Zhgim+WA5EOHohktObtNOc1NERRRjPMH9sFbzzVJRJkd24tByi2RAPBZPLgNVadQpsH&#10;vNE65x9X/jEBxDp78WvntnKbVqbTbGvlezvQcHt1lGfZYbRQ0pLJyqiSVfIlOxj3ZB7IcsyDlouB&#10;h7KtBB6+28oFzAkeYS0AlTuK5xiHuV8Nxem9Y3Hh0HhLxdXqf1MHyzUlS2oJJg8cZYChWIhm5iqz&#10;RbGRsb3GIiOZg0nVTsPerPLU+F0Y0GacnUfHvvhIK9Su3AeHtmlxKDIOWyxI4KF1x1W22weOyAqA&#10;Yh1yQ0gByF2lzl8SOBxouJnjUipBV1WpwEEx4AgwDQcc92IbzjVVAjR85emUqVOypnS5d0o4Ahba&#10;p+XiRmqOyXVi4Y3bMbj1fmUk16mP3BWnkDl6PuKqvILsKavJMAgi8wgiTuYSROZJgq8JIkuPIWPg&#10;JNwu81tcX7sMV9hEV1LzcFWSkuv9TRCJFgMaXpMkAja+BEElKBFQ8e+1NDBxgFLs6ip2d9kcFR9M&#10;7sVKJNGsRM/QREBCCbq13PO/m5FoL7cWG/ouNiIQUV/zy8bb3CIxEvVHMWKthkhACatw4wn0bKz1&#10;XxqhwxdU8kX7+L7qaRFE5M7KZ78PKSDvBdfzM1bSoOuPx76lpYw74ex+MfN5CGWpsKhShqfj5tkJ&#10;qP5kR7zw49Z46j9bUVpzbHTBxgUDCQqDOR4VD+lL6U3pTulGEYgojtmW0pJCEMlpyN+uj2sn2qBL&#10;3W544ZGOVmEiCCDaa5E0ub6bfzgGl8/IhedvajO2nzGSgC76R5N/DgZiFgEQeyMZXRpMJXA0IzVV&#10;GRIHHpoQqBUBFSjvgM51u+LGGXakcD12pPpAptxWfJ0ZBA/5UEsDDwXu5HtVMG8UZQz/HsfOKItJ&#10;s8hnYWCbgXj8Oy1Qo0xnW3JW/t07F+fZoHieYPDlG33QsEZfCzIqc+WjV7tjxYw5yMsggEBlSCRH&#10;cfXMdmxfvRr7N29EVoomCl5GqOACrT8NVs+N4A1kDWgNbGXRBGIdBhyBILmvJIKMIxo4DDx85eMU&#10;kTGOqNhGaaARzTYSfMtaStEpyCBoOCu9NMCQOKUshX2dzOBGcjauZYdwPSUVNz+vgaQPP0bOogPI&#10;XXSIrGI74l6vjPT+Y5G39Chy5++9j/gAsvAgsmdtRcyLz+JW2T/g6sF9uMTmupyci8s+gJQu+RG5&#10;C1h8CYKKJBpYgu4vB6AOWByQGJhQPDDx2tSA2QeSIJiUBiSlgYmeb3S5FAMSKUMpRfWRyNiS0aH+&#10;IyCRMRKIjTiXlq09IgYsJqx+KeNGbh8leJwhA5mIn//fX6LlR3JhqRQKQURMRCBCxp18ay1iL2vS&#10;rIBkLeKvLcUXVXtZNmKdKj2QnuBlZ1k139Bs9Gs5wALr777Qiefuj6p/aM9jtXY6geDLXshL5fjM&#10;88qeKFMynEUQyZAh2IljWyDSxsZ6OKM5b4cgUliXoNMQq2Z1xNvPdDHj0qX8Spy7W8aoKhqvmquY&#10;pLe5SgC8qX9Y+ScAEG/bt+WMlXGWtXB3zreWymyDqo8pNbcDQpkEjaI6QAb3WY0pYh7KtpKFQrob&#10;AQ/5UkmH5VuNgIdSCMksyDxUckGzZkNZE/meZtHSYgrPwpVjU20uhuZ6TB6o+SDy8a7BiC6jCCzN&#10;8XGFHrhxahVmjpqK1//Q0dJztQDUx+V7YdvKZQSIwzyPXABelpU3E/gi379E0eQ/AQcHroFHkHXI&#10;3eDmdDhGxjYSwPrAEQqXjHNIidyLcUgijCOgpBx4BNmGU3CymiPxDF9KA47SACMIGhJn5ZuCTs7B&#10;lYxCXM3Iwc1WnyPxrTeQs4BAsJhsg4CQu+wokup8huTGzZC3/ARBYh9yF9xHCCR5S4+QucxB3Buv&#10;I6VJa9x682VcvngBl2h0XySIXPKB5HJK3l1SOrBISgJLaYByF5j4AOrAxLVVsA0ld7ESv/31HEpj&#10;JHpuBiJ8/NmFIe/Z8nVugVdu/n7xkWJGInFsxEv5jWRqOZeW9UO5UB2QyMV6jnIG8TcPYsbw2Rjb&#10;ZxrC+QSQkMru7GX3lCt2N+aOmYZKv+mAr8dMQijXq6N17uB8VPlDB4sbLpmiCg6Kr8zDka2TUPZn&#10;bcnkW2P2CI5DTMH5w6PR8YveBJXW6N+qF0J5ZDqFg3g9cnmJifQ0JmITfwMgEs5QnLOZByLZNCTx&#10;OW6eao62n8ilpeC/dEixAaq/rczRj5rbKohu8uEDBvL3Kj7r0J9zx27213VuHnngDjz0/jM/bI9G&#10;Nbrh/AECBWqzw3xO8GhAEXg0owg8ZJk48JDvNAgeCtDdDR5WtydHBeCmEEimIZStuj4Kks/H0PZa&#10;brQ53lIl3SuqhLsBV04sRuXfyr3VHPPHia0cwNXT69G1wUheb3s0eW8gdq9bhVAhwaPoBMGCAFIo&#10;l4DA4zKB4xoHIMFDgUwbuNHg4WIdhfwzlYND2Vh8m1Iq66ASiQaPCONwwOEzjm8Cjmg3lWMczrJ2&#10;1rYDjtJAQ4rWKV65kUwhS1lLifO9y7lhXO/bHvGvvUrGsQ25Sw4TDMgoFu5D3rJjSOs6APE13uT7&#10;+8lKyEz4voGF9gv5XkS89/OWH0N6z8GIf5/fWXYEKXUb4MYn1XExLhnn0kM4n5RrQHKR11CaXKLc&#10;H1xKMpU/Bkxu+kDiwETi2lKitvVYidfuQSBRWRaVdEnLLeDzKkBGfthqKGckxlLhJUdARABSqlvL&#10;BxEHJI6xsvdQfDZiQXYlZDgQUf8TAxYbEYgEltOVS8sC69yrP1tlX4KI1WyTJb8PY3pOxK//TyO8&#10;80JXjiFNnCUTKViHRm/3we//vSmGd1F8YykKsxeg6fu9zShTPDEjRu4tjSEab3kTsHPFCMRflst4&#10;OMf5IEzo0xsZd2j0CUQyyERs4q9AREF1gkgmx3ymvA5NKNIFBJHC2ihIr4evR3VEpd8qm1J6pJiN&#10;SGScKsBe/83huHRKWY/+FmknXz/9g8g/BICYRRTyiscV+x01ozwbvZtrveemtEy8MtTBh/3CI20I&#10;IJ3ZmTohN+FLdtqP2XkIHmIgmY34t8BDPlGBBztViXTd0sCDndkKI/rgkcvOaysIsjPnz+DYms1B&#10;QLpNi+nayTk2GUoF5Sb01UQoUfRN6NtihAXI332+KxJuKvZxgN89gGtn5RPmAMMpdmRVQCV4mBUn&#10;l4AGpOIdfpaVgYesPw1e57IKTgjky+QYJDephZx1quzL01EKCgspBVQYcmNIiTi5B3D44BENHEHw&#10;MOCIAo0g0wiCRhA4SgUNSkTppuTgcnI2LidlcZ+Di9Rd16Z8hdhyzyB72hoCxnEfHAQW+/n6KLIm&#10;LkZclbLInrKS4HCU7/PzRQQYfn6XLOZ3Vp1EStM2xlzyVp0gIzmIpLffxLUOjXCO130utcBA5Hxy&#10;XkQuRImAJPi3A5YguPwx7MS1SxBMollJEESKgcQPuvNvlXJJpqRm5yGVQ0RJqMlLZiG++SfISIpH&#10;JjtBdn4BpdAHEk/uxUZKMhGNRefScgF259JSPyzNpeWDiDIGw+zPBBEryOhABIexbv58PP09Gn6/&#10;aodVs2chL2sz9qz92pbfFVgsGK9ijauxetYEy0704hTtrHr1uUP6jCCi9F6VPSkcTcNpNNp+2oPg&#10;o7hhF1w/3Z/v9/GZiA8iflDdi3c2pwhEyEQyCSJ5n/Kcn+DEjpaoV72LGZ/KypI+ce4s/f3cj5ra&#10;ol5bVspT4G2R9orSX3/P8o8DIBIBh888Lp64hbrVh0JrIke7rGQ1PPtQO3z0SlfsWU1LI/QJ+/xH&#10;NNK/oK4lkKizWNDcgUcwaO6Dh2VcCTyUceXAQ0Fz5aE78JjMDjeN4jEPA4/c+dTjUtorMKLLSGMh&#10;bzzVGXcuaV3rHTi1dyleeLi1pfQe3SHfrxtMx3hvx2mlnWSHP8NrFnj4KboR8HDxDg1YDVx/UqC5&#10;rIKBcrURlftnb+PWz3+I1D5tkR97w3NE8DNvsSYPOHK4L+GqImg41vGNjMNXZEHQCAJHEDCcONBw&#10;wOEp1WIl65SuKWFZ/0nZOE9SdWXdCsS8/DgyRs5G3soTdwPCkoPIW3IA8W+9jvTeQ3nMSQOJYiEj&#10;iYiOP4C8FUeQ+HEtpLTuYgAiN1jOnM2Iq/A8Lo8ZhNPE5DNJeThLEHFyLkoEKm7v/V0SaL4JUEqA&#10;id8+wfb6Y8DEgEQ1vTLzwZ+3KYDJN68ivlsL3P7p9xBX/2Oks0uk54egdVIiri17/j6QRINIFJAU&#10;g4j2QZeWmK8YcNClRSPHmLKLi7jgehBE5KY9jMzkXbTm++EP39Y6NG1Q57Welt6uJXNrvtQNyTHL&#10;kZm0DB+WEyNoiTef7kSjsC0e+1ZzsoT2GN11EJJvEUDyBSbjsXrmEKh+nY55+vttsH9dH77PcZzF&#10;vSpmC0Q0KbhUECETyfyCUpvX+yGyY7/EiE6d8PJPOuHFR0sykYq/bUcwa2lurSmD16CI7antH82l&#10;9Q/jwnKsQ9umZYdR/Umly3pl151lINEs0zI/6ogeDToj6RotivAHHDkEj7Q67Ov1CCDsJOoskYwr&#10;daJg0LzkXA9YxlUQPFTgLRo8VFFU9XzmE0QWkYloNbZVuHF2MV5/vCNBpBlGduV3QztQlLMda+bO&#10;xZVTGxDSSm8FBymHKASQopMIEzxCBZ7bKpKia6xD1l1pLiuBh6xCdWBvoBvY8r+Uns1x62ePUB5G&#10;XNUXkbF0JvKKcu0bOYUhs0SzCSD/FXeVlNX9GMe92IbFM0oBjcs+aDgl66z48wSP84k5OMdbvHT8&#10;KG5XfQEZvYYhb/UpHxCiQIEAkk8QSG7aHEmff4H81QQQgQpZRYnj7FjKskNkL3sIOFWQMegrD0B4&#10;Tu2zxswjWD2B8+tX4yQb63RibkTOECyCcj9wccByPzApBpRiduJYiQMT1573BRKBOodKQmYmEuZN&#10;RUyl53D75w/j9i8eQUL/9h6A5BSYuIW0giBiQBJwaUWzkXu7tJSlFXRpuSwtByJyu8oQ8oPrERBh&#10;f7d1aw7j+vnNaPbBQJv7pLHy3ENkD5V64eReVW3YjIn9xhBQmpvRdWTrdOxYMxm1K3bD7/69OY3H&#10;9rhxmuMRU5BwbTzee7GzreKpDMdyP2+H49sJHuA4VnpvFg3Dwp68jq4cAEEQkQtbINKY4PGlZ2im&#10;kYnkfsjr/AjblrTCW89I3xRndGpOmcRlaXWpPxXJceJ82krqrr9n+bsFEGf1FFs/3LFDTx682lBf&#10;ZZn1IB3rkJjL6mddMHMoGUXWx1ToNdkRuM+oTeCoy70LmquzRIOHXFelp+t66xI48KClo6U4DTxU&#10;hlrgobLUYh6LKASPPJVoUG77Bozu/hV+8f80xPsvdKc1JTeWgofeojxhreGhQVSotRZOsWM75hEE&#10;DxfvcC4rgYfvsvLXe+CB/NsTi3WEi2x4pw3vgVu/+gnuPPMYbv36p7j9q0cQX7cmMvZvjdRizZRV&#10;6hgHgUJraRhokGEkZ9OivQ/juBdwOOVnwFECNDzgcIozCBimZH2FK/A4l5iNs9R652MTcf2tckio&#10;9jry1p4kyyAgCBS0jxKBRsbwqQTLV0gEt5FhHPM+0/FLCRi+5ElWHEX29FWIe+1V7ld7xy7zz7X2&#10;NDK6D8TNKmVw5vQ5nKBeOBmfjZMJOThFEAlKEFxO8/odsJQAErunkszkQuDeHYjY3v4uyUwckNyw&#10;iY5sY7a15sUok+tOVqHNxo8tCCF223rEfFYDt3/5CO78+mf23G//7qdIGNPfStzbQloCEYuRiGl6&#10;zNPNandMRCCiuSNBNuJAxMajjVHtJS4uIpeWQMS5tAQiweC6y9Bi/zYQ0RojR73+TxApytuPg1tW&#10;YOn02di9diGyEjVWtuHyiSWWkPLU91pgXO9RfE8JKUuQkfA1Xw/DgnEcm+A4DM2wuSIKvCsz661n&#10;OxqAnNpD8NAcEa0QWtQPe1b1xpHNHOf5MhY7cSi59F6BSDMOiIYWDwlnEETSP+F7BBHUxNXjX6JR&#10;ja545gftCVrFOkciHaSlID6tNABnj/JebQv/Q8xa/7sFEIt3UNz8juzMXPRrNcfQPnqJWT1AVc5V&#10;AcTdK5uyo7zLB/++Dx60JIyWaq6Hi3uos6jTRGdcOfAQ83DpuiMoWoY2AB65xW4rxzwi4KFZtQWr&#10;KGt4GxvJQlZgSIexOLV/BQrzdpBp7KEQQGwBKFH5IHiI6staE3go08rFO8Q8ZN1Fxzv8DuoPbFcx&#10;tygctk/Sxw3CnSd+g/jqVakoKyDmxWdw5/HfUKn8GAntGiLtxD4LsspusvLjWflIEWgQJKw0OiWe&#10;rw04okHDB46gdRwNGkHgMNCgknSgIQVqSjXJc/uYtU45S9ZxluBxJjkfp9MLcLVDE8RXeBHxb1RG&#10;9ow1yFtJRb+UDEJgIIUvIUCIaeQtP0IA2I241ysgY+gE5K85hbxlByj8jIwjIssPIZ8gkT5gFOJr&#10;VOV39tp39ZmdS98hWKXUrY9rn9fA8YRMHE/Kx/G4TJwgkJwgkEhOJuQWCwFE+2hQCTKVIKA4V5fE&#10;gIR7x04iYOIzE2tLTXCUCESU0sy2uUnb4VZeGHf278KdVvVw67cPI+ap3yPmpWcIohXZDq8h5pnf&#10;I37yCM+tlVtkrFLimKaYp4GIDyTRbCTo1ioBIhIbq9o7l5ZARMw4CkRskqsDERlHjon4ICJ3ViR9&#10;XcaVVsLkWCncig51BuOxbzWl0djaXMKp8Sp7QgPNMrPIUHK0Rs5sHNgwzjK0VEJodLdBaPlhL7z8&#10;03Y4f0jZWpTQIMRdHIg3n1ZRxXZYM5sgUqgKvmQimTI4vfRez7UtV1Y9Sh0KQSSjFq+xBrLiPsWQ&#10;Nvp+J5sSoKkBqtztjFh5ROQZ2b1ec2C4qa3YZvzj71b+fhkIG96ttx1/OxUta431U3T1sEQlPTr5&#10;iiYG/rADmr3fBTdPEyjwBh+4wEMxD4JHhoLmpcU9XNBccY/SMq585uGvYV4MHlN98PCZh8pRR8DD&#10;Zx6aXVuwjgRBGSUqUaKaVrs88MjfTxHz8MEjxIGkAVUqeGgAink48JC6F3g4lxXbimBh4MH2imRY&#10;hcI2pFNH9kb82+8i/p23kdqpj1nbSQ0aI/6993Hr0f/EnWd/jYTuLZFyeDdS+T0pmaTckAFHQiaB&#10;gxJ0VTngcGwj6KLSrG0DDp9lmFAJOqYhkeXtlKZEyjToAjoj4CCASPGeoFF7YcIIxFd6CbmLdiDx&#10;w/eR2q4z8tedpoKPAgQfFPKWH0beulNIbtgISXXreseucJ+VlPyNZ5HSrBWSvviCxxFo9N1lEg9E&#10;cg2o9iOxWkVcGNQdR9n0x+KycYwAciw+B8ejxIGKBywBcOG9BNnKGYnuleIAJRioj2YmTpSJdoXA&#10;cTWzCNf5cK/zudzcvRW3OzbF7ad/iVs/+R4SPvgISfUbIK5KRaR27mMZaQk1aiCWhgTVORJzioon&#10;JPpAIlelW0VRQCImEmEjUUAS7dLygER9UH3RgYiLiwhE1G9l/JSW5qs+HwQRgodigbbuOgGkiACS&#10;txUrZ8+yWIhbGvfj8t2xbt4k5GUu5jBYyPPORU7KbNSt1gOPf7sF992QdHUSGr7VHa/+oj0uH1Vm&#10;FiU0DANa9sST31WyTXsc39qLv6OJhgqqKzNLBqW8EnJtu3iIQKQ2b+dj6hMykdwavMV3sHRia1T+&#10;XVcCSbEBq71cWqqjpWWBl83QnC63qY2CoPv3I3/nMRBYqlztSgMtWB50V0mUq/3io50xsnN75CZ9&#10;wA5RjQ/6fYQMPPjQ0zXXQ+ARHfeInmmuuIcDDxc0V7quwMNlXAk8/IyrCHjMo7ATO/BQhVGrNKoS&#10;DRs5ADbbIEChFnsS8yB4WMyDFpfcViExDw0kUXsfPCIzy53bSgPRBcvlshJ4eB1RA9gxDwceGuhW&#10;A4lHJA/qgKR6LZD4SR2ktOqG9L7jEfvqC8gYNgOpHfsg5tk/4M4ffoHYyi8irk1dJGxdjcTMTK+G&#10;L39Kpc6DrMOVE4mABkWgUcJNFVB6EbYhxRgADQccTpFGLPaEbJyigj7OWz27dRPuvPIEMr+ajYKt&#10;15DeZyhZSCUq+P1kIUc9he9khUTAcNhAI4vfia38MnLnbyELOc7j+flKMgwnq/j91UepcN9GWvf+&#10;BJNzJc6Tu9xjNnlkKdlTliP2lSdxeu0KHOJ1HSWIHInL4b6kfBOoeMBSkqU4MCnBToLMRGLtmI9L&#10;/O3L1NFXkjNwbc1S3Gr2Ge/xBTLKXyDm+SeR2nUQMoZM4bU+j4zB05DcvAMS69RFct3GiB3RA/Ec&#10;Ti71VyLXpFyVDkQ8l1YxI3FAUjobKbL+JhApVowSgQh7XmS+iNytYiLRGVpKDCmeK3I3iGiyoSpR&#10;a5XDnUiKWYfxfcdZdQllMKrKQ7+WQzmOFGtcgulDRtqyCC892hb712u8TsMnFbqh0m874PpJzcMa&#10;jX1rB5PFtMVT32+NqQNVa0tzRHrwMrtSH3SmBF1ZzakzGlGUrfkFQqkEkTTpE4JI5tu8xjcIQA3w&#10;cQWVJ2of0UfSTwIRr/Zec0wcQH1AY87bgnrt70f+vgCEHdGsGnsNHNx+Dm89290vSeI/JH//wo+5&#10;/2UXrJhKUCiqTt36OpD+Lh/wh+wUXtwDmXUpAg8X9/BdV9lyXQXBo7Sg+T3SdS3uMTsAHlqiU2uY&#10;+24rYx9kHirVULCNe1oiZlHJbcUBokmChQqYO/AQ8xC1V7AxyDw08GTBETwitaw0QL22UjtpADvm&#10;oYFt4KHBzn0uj0nq2hApLbohrdswKt/XoTLnKc3bI67yK8iZvcPKf8S/+TqZyStIql0H8dUrI+aT&#10;NxAzaxxibt9GDH/qDvFK5c5VpdaKDVLkRrlmEnRTFQOHc8lEg0YQOKRAzTI3pSrlmo2T8Vk4nlKE&#10;k9fv4Mbb5ZDesQfyN5w1hZ+7eJeVKskYNgH568UsAoBgoOD2x5C35iit72pI69obBZsIDvpMoOEf&#10;k7/2JHLmbeL5yiF76lKPgUTO5YONgQkBieCS0X0Arld/GUcvXcPB5BAOx2Ti0J0MAgnBJNYDlCCo&#10;CEzuByhBhhIEE7nvziTlsJ08MSDhoz9PnXz56nVcmzoat2u9zmdZBcmffc7nWI73+Rayxi1Bzqxt&#10;iK34EllaN2iGfRyfZVqfMUht1gF3erdCLEmCl7FFdumn/rqU7FJBJCrILjbyjUzE+qbYiIwcxUWi&#10;QURMJJjmWxqIcHw4ECkgcy8UiEi249KJZejWYCjK/LAV5o+bwPdW4vLxORYjURXfvs0G8r3ZyIif&#10;ig/KdsHrT3RCwrWxKMgYgy+qdrUZ619U7YKsxME8rxdUt0mGkcKLAhF5J1w8RCDyJW+jDkWu8FrU&#10;Me9zTxAJV0bilU/Q5iOl+nawTFABiGfkemuwl/lhE/RtNQe5WRq7/Arbi//yf9/4c6//huXvCkA8&#10;l5X+BtYu2E8019rGLczXKNDw9m3w3MNtrQLo/jW0EEJV+fAJHhnv8MGSheghZ7q4hyyIqMmCBh5/&#10;RNC81HRdHzy0DKctguPAQ2uYB8BDbiur9+ODh2i5WVcaHC7mURp4aIA55uEyrRTqduDhOqDPPNgB&#10;o8FD1mJuURg5bMuEph8hrWN/ZE1ai9hKZZE5aj6Vy2Ek1KyJhPffR+7S41Q8W5BU5wuCSHlkDBiH&#10;9B4jDWxi3iiH2wO74Pbxw7iZF8Z16oQbZCDXU7Kt4KB88pHJfj54BN1U0aAhcUzDAw1PIha67xo6&#10;mlqAS20bIvnD96noT1CZU/GTFZjLqXlrsqkPCCpU+A4QIuBQLPmbziOj31CLheStJGPRecg4ij8n&#10;KAwZi/i3X+PnBwg4ZCn2mTufLwKS1QSk9aeQ/HEtXGhdHweS83GAoHEwJotCIOHfhwPiwCQaUAQg&#10;QVCJ3LcPJgamBNAzBNIzZBxncsjC2N4XD+zF1d7tcavay0h4uzoy+3yF9AFjzQhI+rIBgXAPVLol&#10;vkYNJH78KZnTcWSOmI04Pu/smVuQ1rYX7rT4AjF8fl5FYLklFdsqOaM9yEY8EPFcWneBCMWVQokA&#10;SQREnELUXv1VIELqFMnQkmGk/i0QYX8vASKlubM8JhKpnaUF1vI34PjO+chLX4mCnBVo91n/yITd&#10;O+e1ouFsJN+chnee72ylhHISJmL2iMF46nutLCayb40fVJe3QYajGZACERmUcmVFxUMirqzPKDRM&#10;fRAJp73Ja6mMvKT3MKhVO5T5UWeChqenHJCoEKMmHbb8aCwS7rANbKOeY5t54vTd36783QBIMRoD&#10;Cydvw8uPestoCkS8Muzew1EJ5tqVuuLCIYJEuAJ1bDU+0Lcs7uGBhx6ygl9yXSlorriHXFfBuIfA&#10;w833iI57ONeVC5oTPErEPYLgocVwguCxgbKZnT3APEoFj+A8j9KYh9xWAg/HPHy3lT9Q72IeDjj8&#10;gZ5NAMnKzkJczepI7zfFA41330FKqy7IXXIC2dM2ILbCS0hp0wV5y06Zxaq5EJqklzFwAlQKJGPw&#10;VCR9+BFiKr+AWy0+x42Nq3EtJQNX5UbJDBEwist8OOAIgke0i8oUJKUEaFCcQj1GRXuYBuuZeTMR&#10;V/5Z5Mj9JMUv19QquaZOIWfmSlrZzyN7+nKykDMeKJQi+etOEhQOmssrvXtfFGy9iPw1x3w5zkd0&#10;DsmNCFKNGvOzCyW/74NMsei3T5K9beV1lcGJr2dgLx/N/jtZOCCJyTY5KFChOEBx+z+GnUTaI7kA&#10;J/jIT8el4MLKpbjW+FPcYfsnfVwbmcNm8lpO8XmORkzZp5HaoRcNAF7filNkmW2NneXM3sJnx9dN&#10;2yLhww/MQMjoPR53ar2NW2mZuJ0VQowAJNPLphMTuReIBNnI/dJ9o9mI+ij/8fprhIkIRL7JnRUd&#10;EwkwEb92VijXr+ILzVjfgK1LZuLxbzW3JaKXTuV4VWA9/DUSb0xD9ac62do8+9eNQ7UnNK+kFQa0&#10;4ngvGsUxLhe1vA00HGVAmiEpfSAWEkztpd6QARqZHyLD1HNlhdPf9UAkpzKlKqYPboGXftKFOqvk&#10;qocSgUjd14fgzjXePzfTdf5Y5h9/0/J3ASBeQ3rbrJEbzH+omeUCDueyshr9pIqtPiQtvUKwCL+C&#10;UArZR7qC5p7rCpkfUWQpONdV1HyPuyYLBsHDxT3kurpX0DyYceXAwwXNffAoUMyDlNsspwPssAIP&#10;Bcy9eR53ZVuVqKYbZB5Rbit/cN7LbeXAw7Jp+I30iycR90Z5ZH61zEAjuUUHKpWayJ2/Hyplnj5w&#10;EmJefgqZo+fyc1rZtFzTe49AzItPILXrQFrt52nNHkPWxOVIadwK8VXK4tbH1XB9xnhcuROLS/nA&#10;xTRayKWwjmBcw4FGEDgioOGLFOvh1DCOnz6Dm1WeQ9bgscYS5E7KpwKXEpdyL9h0Fkmf10Zyk6am&#10;+ItBIUrWHiMJvICMYeMIlM/TQt/B756x9/PJJvJWHSC4VETGiAl8ZOdLPUcxqIiN8Dp4PVmDxuJG&#10;ledx4PQF7Ekswr7bGdh3Jxv7CSBOHKBEg8q9AMVAJbkIR8k4Tly7g4uTR+PGh1URX7Uc0pq1Q/aU&#10;VchdQSBddwGpnXoTPJ7ksxtL4CBI8plljJiJmJf4HLkXYKi0S8J7byOlbQ+CyWlkjV6ImBoVcOvi&#10;OdykLteKi4ppWWIEQeSbgCQ6LhIBEUqJVN8AiBQrRu0JIneVP4kGkdIC64EZ66qdRRAJ521DOH8L&#10;hSBSuB5Jt5ZbfbmOXwxCQeYSvqcJvPMRd2W6LUr10atd0eTd3hYfESNJuELDkAASzpKhKBYirwN1&#10;QAREvNTekvGQYlcWMpWQ8wmHp2Ksml/2NkGkOr9TibdZEWtmNKbO6mrudQceZvhSj8md9WnFAbh2&#10;jvetzbVTxPX3tyl/uwBijedonLdpRucLD3vg4RiHAw9RxP7N2yInjg+ssCxBowqFf8t1lVGTD1bs&#10;4xOKn7IbKVXiu66MfbiUXXWWb4p7+EHzXJUp0TwPgYfiHn7GVZ7Sdf2gef46igMP0W2BR5B5yKJy&#10;zCM620puq2jm4dJ0CR6W5VLMPDRQNWAdeDjmocEt8NBA51BF8uaVVJKVkT1zKxnGIWQMmY64Sq/Q&#10;el+P3HkEEVqvyY2ambvKqyd1gAqHCmnwBCqkJ5DWfTDxUZPxyACowFTtNqPrICS88Rpu1ngVV6no&#10;LqhmFDHuXEq+zduQ//50ojdXIujnLw04THmaQqVijc/DYQLQpcafILXuF1TWZ6m4qcTFAJwiXyMA&#10;oRIfNxtxlV/idW1D/obTHiiYHPdknYSv158giJxB4qe1DHQKtp7z37vgneP1VwgsO80dFvluRNw5&#10;KfxdgYjeF4Cl1PkM51t9id2Jedgbk4k9ZCGSvb5EA4oDFQMT7fmdw3co2uu++bCO3YjF+bHDcOOt&#10;ckh8syoyew4j0O80xqGCj3oOaV36eIA/cjpfazLlQT4zpSxXQkrL9vaMchcdRPbUNYitXI6Gwzwz&#10;FHJmkTlVr4Cb2zfbGipuxUWXHGGTEKNAxAGJQCQ6uO7YiMRAhP0vOi6ivlqsHIMgojRfJYQEQEQp&#10;vkVk4VY/iyBSpHiIDyIgYy/gGMrnWCoQmyerL+D40jjL38jvr+d31qEgg4Zc4TKOVdWcW4SYizPx&#10;OlmHTSak7tBS1SumcXyDRqFS8m1JXIGIDEeCiFtDJOLKciBSWlaW78rKoMEqr0cGWUjG63yvIq+l&#10;HA6v/xw1nusWmXQYBBLFcrUy6qWTBE5taie1V2ShKrVVQEf+DcjfMIA4txW3UBhj+ixHGTawV3fG&#10;d1n9pi3KWpHELpjUl0CQ/SofOMEj/TU+tGqUtynv8eGJfch1pYerh3yvlF25roLzPb4p7kHwyCX7&#10;yJFvVRkfBI0QRXM9ctlp8+W6EnjQIsoPggdptywnA5B7MA9ZXhHwcNlWDjzEPHz/qB9wizAPDtRo&#10;8IgwDx9AMvjNxDH9kfTBpxxTh5Ezdx+BYwOVTXlkDJps78ltlTN3O+KqvIrU9t0MPAQkKgGSMWic&#10;VzZk0AQqMYKIig9qop7+XnIAGX1GIb5aJdyoWQmXli/A2fQCnE4Pe+BhwCHAKJ4vEWQbEs8KJ3DE&#10;ZFgwej9v+9TsqYiv/AKBjYpz3UnkEzQijMApdYJDwcaTSKj5FlI7d6cuueSBhUCD4BDZm5CFbD7D&#10;821FbMUXkNajD/XPZZLDy0hp1gxJ9euicBtZjPtetJQAFIoAbCPPt3gb4iuWwZGF87CTBvXu21me&#10;+EASBBMHKPsiYJKFA2QtFj9JCeOgWNq8Wbj+TgUkVq+CzIHj+BwI2Jptr3TixQR1/p3Rf5TNjM8c&#10;OY3tws8WKRPtBFJad0Acn4OAROChgpLpA8aY4ZD79Q4+TxoKS44iqeYHuDVxqKX/Kgnipg8iSsmO&#10;gAjFSqIEAuzf5NJS33Mgoj5pbIR91K0x4ilEJzKGHIg4JsJ+H+IYUHVpM6Y4LmzNdY4NLdNcIBZC&#10;KeBYKlB6r5iIXMNa1VDuLIJIEcdfmOOQBl04dynPsxS3zs8kE/AKqZZ5qBXafNwbhVlKghlPYk8D&#10;UYaize+S10Eg4uIhjoUQRCy1V/EQGaDKypIry8vK8lxZH1H3kIWYAUtDNr0q9+V53c/jytH3bUG5&#10;Mj9q74FIQDRX5L0XeuHMYYKmNraR9ODf6qTDv1kACbGzaQsTPIZ1WUSKJ/BwKwd6AXOVJXnx0S6Y&#10;M4JMIv9lPsgX+aAqU8Q+hPzvUhQ4l+sqmHUV5bqy2ealxT0ceKgzBeMe/mTB8FwaPr2Q8FFZZIyg&#10;Zby3P/W81idQ2WkChr8MLUICDue2CoKHmIcDD8U8RNMd86AVUiJV17mtfObht5PAo7Q0XTd4DTwo&#10;ZiFSVO8orSiMuKa05tt2pxI6QqAgMCw5jIQPPvTjHsc8sFgmV9Y4xL5ahgCzhsr2CJUR36eSSus+&#10;EDGvPIOsKcs5Nnn8YhUmpELSLG5+rrkY6V0HILb8c7javA7OnL+I47z8E1SKCogfJ3A4wDjqg8bh&#10;WO4pcufIIj9AS3x/YiEOnrmIG1WfR9aQccjfch55awkeQRYgBW6KnaBApZ8xdIzNNs9fvZ+sgCxk&#10;Az+LAAdlA5mG3tvA43dcRPbkuQaImcPHkyieoNItj6zRU+xc3neivu/eW8e9flevBVS8loJtl5DZ&#10;ZwiukS3svngTO2ILsPNWFnb5EgQUJ3v42oBFLq/bmdhLI/zw8dO41LAWwUglWoYiR8CxluBgs+U1&#10;OVLgcdIKRIp5pPcbQRA7zedI8Fh+DNnTVvC5PYvMEdP4fAj+i/Zxf5Lg2A5Jn3zKY47yGatK8VGk&#10;teiIW63q4hq7llKv3bK9SssOLnBV7NIqTvXVvJEIiBBABCLBMigGJAQQx0SCLi3PnSXF6EAkGBNR&#10;dqECy07Y/3GL2MJnv3cOMoYrYaISCo+S+YNjSCAiVm9xxSCIyHW8lsNmNQFEEwyX4+b5OTYX4+nv&#10;t4DqZV04zPGMacSuiQhljeOehqJVl9C4lw4IxkNkYApESsvKomFq3g1/gqG8HvJ+KAZrsVgatumv&#10;cMyXQcy5Gviyup/m6zMQj4m0w/MPN8NbT3fDsT3UB9w8FsL2McC9W1f+T8rfHoBEfH7sUuxoA9vN&#10;8yYIEjyCwfKXf0oA+WkXLBlPMCh4iQ/reXau8tSzznVVwwePqKyr6JTd6DpXOUHXlR/3MNdVIO7h&#10;alyF5qHo3DDcefZ3uPnjR3HniV8j/s3naf1+iKy57dm5xyGUSOqs5WhxmEK2oc5uQhoOAkfYgUfQ&#10;bRU9z8OBR5B5aPD54OEPSgMPsQ6KgEOD14GHBrasxDR+PeXODcS8XZ7K5WuPaShTh6CR0rwNEj8j&#10;K7Ey6F4lW4FDYq0PkfRlQ7INKSKCxGJas2tO0UpviPi3X+d3eZwm60mxqY6UZmtr5va6s8idtxXJ&#10;tT+z2MW51UtxjLrheFKBBcXlpvKAoziwbMAhoUUuy3xvahHOt2uE1NqfkDGc9RQ2FXWegMNAQ8rb&#10;V+hS5BvITtYfRfxblZHee4AxivyN/vsm/t96z5cCMo/M0ZMQW+kFJNb9DAnvVuc5Dvvg476rfSni&#10;AMUByfqTyNt8Gsk1a+Bk707YmgLsIHDsuJVpQOLEAcougofEQCU2F7tTQzi+cC5uVnoWqXW/5DPY&#10;idx1ZwggBG+bIElh++Yr+2zpPsRVr0RQaMnflzuLn5EJ5q0+gaQ6dZBYuzafmcDdr/FF8En8+AOk&#10;ykiQ+1FGAo2CrCEzcPvdSrh66w6uZoZxLTXPBxKlZ/v1tXwgcS4tsZFgXMSBiGMjQSYSiYmUBiL+&#10;WC91Y/8PJZ1D4fF1HE9DkdqpHuLeeAl3Hv8lbj78kLlSi64THDSOlP4uo8xARIaaDDaBiFzH8gKs&#10;QThvFWUZinKXYOeqKVb2fWI/GoiYw3E9neNca/ZMoMhQdCASHQ+RgSkQkcHpXFkuK0uuLIFIlCsr&#10;/T0KDVqBSFplhFPK8dqeRdKVt9D03c545gcdSsZEKIrzVnu8Mw7tOO81hYFIsdfB9n8D8jcDIK6B&#10;vBW8uJF5DO20wMCjvFXT9atdknloQtCrv+iKtTPIJgqf54Mq4yF7RiWKUnaJ+CVcV7II7uW6cim7&#10;0a4rgce95nsEZppjGTLH1MWtn/8Ud556DLd/+3P7+/bvfomYp3+L+BrlqJjfQ9qghsj6ugvyd4xF&#10;4eVlCCWwY+eyw+MyhTQdBAwQMEDqbhaXLDD5gyU5FFlmtNDUiWi1FYNHEQo5MDUoDTz8AWvg4VxW&#10;/voPqdn5dubEzatpZVdAju/GyFGMYynZRr+vrKyJV+acCkeukOXHkTV+vrEQWbte/SjFQ2jBWlmQ&#10;8khp35UKTDPACSIlRAFuKfpTyKQVHVP2CZwfPQhHUgtxOCEfh2h1H7JU10xjGwINFxfYK8ucF3t0&#10;7Rr+9jNUpFssxlGsqAMSUeieohcgpA8cjvg3KvDzIx7wbBRonETBxlM8T1D4HveFu6/w/mbizjO/&#10;RFrXHvbaPjeQ8b5rEgEiJ4Hf96+ngCwpd8Zy3K74LPbu3IstcUXYfj0V225kYvvNTAMTD1C4v5mB&#10;XZSdsXnYRTA9PbgXYso9icwBX9F4Pmdg4OaceBMj2a6aKb/+NFJat6PB8ho/IytZQUAhuOSvISvx&#10;n1f2VLLDlQR9PS+Bu4pDVq9MhjaR3yk2BnLm7rD+cHXrRlxhN1PatebvOBCRaIJodJFGFxuxMvEE&#10;EnNp5eRH6mlZZV+BCIe0HK88tfFnx6F9dciunUqguIXCK3xOO1cTLL5C2uDOHDef0hAojztPq7zO&#10;z6zwp8aXxtmtX/wYmdM4ZrVkbtEpnrC0zCyByFYCiFLnCSLGRDQfS0xkGdJj5yM7kWO4QKn3SsGn&#10;YWhZlTIUCSLyOpgB6eIh8kpEpfaWmKUuw9RlZcnbUYorK0OJPRU4tF/m7z6D9FvV0eajDnjmhx1L&#10;AEgERJ7oghP7pCPYTtKRMhxNV/5tMJK/MQDxwYPbV72X+aVJimMeclu9SPBQJsOW+Z/zATzLhyHm&#10;wYeRwYcSDJzbnA+5rhz7cK4rPeTo2ea+68rYR2lxD1kkgbhHZL7HPF76coSuTUDsK4/jTpmnkVDz&#10;A+6foBJ4DnFVqyDmhWft/bgqVWxuRfxbNSiVkPBBBVqJVZHc/EOk9mmEzImdaWGORP7+pSi8tAuh&#10;uBPs7MrI0DAruYVDhX7MQ8DhWXWlgYdXVbXQSlFoIaEUCvkM4gZ04G/XoyKSq4pgIUuUrEMTzuKq&#10;vorsGasJKLR4zXL1LNrEz2ojqV49Kii5pwQOVFYEjcyRU8xNlTN7LcGCyq7E7G8JlRf3BRvPIXvi&#10;IsTz2As92uJQcg4OJOThoICD4jKWJAKP3VSoe26l4Eqtqsjo0gv528kk7gIMia/IA0q+YMtZ/t4x&#10;A5CMAcNQuOcqQYRgcC8hiBTuukS2tIb3X5b3vBkF2y+UclyxBH/PxF2HA5Edl5DevAXON/gImwmI&#10;Wwke226ke3uCiERgsv16OrbF5GJHTAbOdmiK+IovImfaMi/LTEkCkQmMFKUsa84LQSJ7+gr2uWf5&#10;zOZ44C1gYTtrEqStvFi/Pv9WrETuLj5DFYectgJxlcv766W456vncxzJn36K60N7WvacSqK4Gluu&#10;ooDn0vJAROKC7BYXycrz6qMRTJJzQ0jjkJbDSbE2JWxkZaQi8/YVZJw7iYxdm5G+eBpSJ/RHcu+2&#10;SGpKpvTZG4j/4DWyWY6RGjU4ht61Wl13nuM4eulZghvHEfcxzz9l6cd3nnkccZXKcIzs4dnJ2hVU&#10;L+R4cSBiRUiL03stqB4BESW1EETylvLYxdwvIIApAUYGoQzDqRznclELRKLjIc6VFYyHOFdWaVlZ&#10;QVeWAuoybBWb9V1ZaS/x955GdmwldP68HUGkk5ViKslEmuHtZ7vj3DECpTYBiIDDSSm69K8pfzsA&#10;Yo3hbZMGro4KmKs0sgceVf/QDbtXEBgKn+IDKEPweIlGuthHZYrYhwLnwawrn31kBbOu9LCDhRJd&#10;1lVUym7EdeWyrkqZLJin4PlqpHWrRSvp10j4uDbSeo0mYBAk3nsHqV0HI7lhS1rqlanQqtGq6oiM&#10;QVOpeBcgvc9kWpF9OdhbIPHTz8hW3uH3OJBodSXUrIikT6ojufUXyBjZFbnrFpK5nEK4MMdaTLAi&#10;Ky7othKAlGAeBA/PrUDwIPtIzgsjKTMTMbWqI733aCoXzw/uBcEPEQQ2IK56eWSOnm1gYO4oWa+r&#10;xELm2RyLnJlUPnxtICKFte6krZmhORP5G87wPSk6AsfKu0VKMWfuRsS/9jLOd22J/Ul52BeXi/0E&#10;j73y/RNIFAuQO2cH2cfx8aOQWL0S8tbz98gcSoJHsfIOKnYnhXuusZ2HI04sZONRFGw7RxA4TXDx&#10;RX874evCvVeQVL8ekps05Hcve4Ah2aJ91PEm/ueB3/SAhCCq6xPrWUmLv/IL2LdoEdbHh7H5eho2&#10;E0C2+LKNzGPr7Rxsu5OB060bIKlaeT6L7R54uHaLnrxIUFE7J9Wri8TP61AvnuVxPrAQMLIJPkoK&#10;yJ62lMcK0AkecnsR+DOHTzbXXs78bXz2AQBZdRLp3YbgZp0auJiaictpBTZ/x4GIKgo4EBETEZBE&#10;mAiBIy4nhHh2SM1iSEpPR9Lpo0haMRcJQ7sgrvnniPu4OuLfr4g49uu41wkS79ZAYm0tL9wCqe0G&#10;IH3ANGSNXYjModM4PtpznFQlU6qC5KZtOK4GIf7dtxBPEEnvPx6JH32E24+RJQ5owV8ja9eyBkXn&#10;KME5InJlqbJDMKguV5YfD1F2pB9UD2Uv5N/z/TEtEFFijLIrZTBq3DtXlrwR93NlKaBeWlaWYq9B&#10;FqJpBQqoVySIvIxwygv8jSeRl1QOfRq3xrMPdY4AiLdvh+d/1Azvv9gLV87IU0FtKRAxT8QDAOH/&#10;rhG8bfbojZaqGwyYSwQer/2+Kw6u/ZCH/57AQfaR9qJHBc11pYcSnPMh15Uenh5iMHBeWtaVC5xH&#10;s497ua5osbgiibJksBF5m/pw4L6C2EqvcFD0RvbUTWQZtQxIMobNosW4Fakd+yP+nRo8phytxC8J&#10;Il/z6xrkp6k4DnNg70fO17uQNXk1P5uL9L4TkNqqK4+tywGlEhXlkFD7LaRyYObs34qC/GxzB8g1&#10;IOYh8WYIu2CmByAqvZ6kKrps6vhjBxH7ellezzqCg7Kt5K7az79lqe6nFUhw6fuVMQ0vWEvlY5k/&#10;x3k/7/LeOpkCM5BQban1Z4rBZe56K1YYVHY2R0N/a76EZMM5gtZWJL5WFud6d8CepALsvpOD3VSm&#10;uwkiu29lYldcAfaevYIbr7+I7NFTkL/tgqeUo9hGRHmbMo9S8AKMLScR/ybbv+9AGqTXPeDYeiYg&#10;ek3w2H0FOfNW8x7K8NrW0nAlgGzlOQUeOsaBjpPI77jf9kUgQjYTub6dl5HVcwAu1ayCTVcTseFm&#10;NjaRcWy+nkHhnq83E0BPdW6JxNcrsK138XuutIrai+0XkHy+p3kq2bNW8VrZNiqzsoHsQ21MhqLv&#10;pjRvhcRPPrLjDID0nAT0688irecQsuC3+FrPlACi56uYCZlozrTViKleDhePH8OFLNjkT6+KgApg&#10;5pWIi6hkjbGRPEAcOS41DbFb1yO2X3vEEizi3nyFQEXjh4w1rX1PZPSfhMwx8435WEr4IvUr3tMa&#10;AeVJ9vU51sfjKpcl0LxL0BhqaeGZw6ZbgU/NoFdpnZTW3XjMq3yvHPL3cPwJsiLpvW6OiNYSCYJI&#10;dDxEdei8oLqyJcMyAPMEIvMoAhGNcYGIXFka9/I+yJXl4iHBrCy5smSAluLKMhairCxvbogHIjRs&#10;zcAVC6lCAHmVQhaSKhB5AoXpz6Nvk9ZkIsUg4kQrHH70Sj9cvxDH+9b2Pw8ekv9ZALFUXecJBRZN&#10;3o4XH2nul2MvBo+XfqJ9V+xeRlAI/4aNTvbBxrbGTy/Ph+HSdhU4F/uQ60oPLbg8bTBw7mpduayr&#10;IPtQJyH7KOG6Eng49qE5H1HzPULrEU6cR9ZQCcnNOkEFCTNHLEDu/CNIadGR9PtJpHboS7A4aRP1&#10;MobNRNLn9RBb/kWylBocYOM4sOSP5qCevw85CznAFnPgLzvGwS1rX4HQ/TZpLL3PV0iqTauuCgfb&#10;J9WQOmM0suNvm49ZvuZM3/dsAXOK/NJyLQhAFGGJmUqrnoPUXBgCDvODi2lQkaw+YZlYaZ160ZoN&#10;xDTkc99wlhbgKPOh5y3fT6VFBSBWIcW2jt+rqYq+3Wl5X7D3DCzWBJTgGh6nlFv+rZneufPWI758&#10;GZwcOwI702AB5Z0307HzRjq2E+lO9+mM1I/eJxAofkHw2HjclPLdwCEJKPUISBAY9l+n1a2MrLK8&#10;/kNU6Od5Pn6+3QcP/++ifVeRVFcWcQMCzVX7TU94XFCC4HM/QHHXt0XXfhxJBLEDk8ZjbUIIG66m&#10;YdO1dGzkfj3N9qPDByCBjCFv0TZ+5xzbh23k0pNLEU2QTG3bwYLhFuTne/YsVG5l+V4vFXv4BP6u&#10;lDPb31xffE58ndq2C5lubYKJXF7qX4fIRDyx1RfffRtXZozDOVokXpFGH0SSc3BVkpJjJeNvZBZ5&#10;peKvX8PtCcNwpxYZQ7VXkPTFl9aXc6av9c6/ksaRid+HZbDIJbpc7PYg+9MYJLzzpoGhkjSyRtOg&#10;WqJrPkVDpYc3briXkaWED42XlOadyEKqI5yp4DKVqZJObLZ6cEEqVXRw8RAF1YPxkE2UQDzESg2p&#10;aoS8CQFXliYIm9dBBuRY6gS5ssRCgq4sl5UlQzSYleXKnEQF1M2VpcxQf26IsRBNOyCApJfhNfwO&#10;BWQk3epq/ZCOEf3nwESTDeu8NhixN+SI5vZPzUAEHspt9l1Xa+btw0s/bhGZYa4Gk9tK2Vav/KIr&#10;Ns8jIBT9lszjcYTTFDRXo2vCIB+CsQ89lHsFzsU+XOA8utaVwON+WVeyRAQeskwCritXYTdPQTml&#10;7W5mZ6+BlGa9qIja0PKtRqtpN4HhiFW5jSn7DJLqNULuXLmMqLwXHkLWxFU8vg1iK7zAgfQWgWUa&#10;B4sKA3Kgzael5tb0tnW9qeSXSWlzQK4+RYt5O9J7DaelVw2xb7yMpHEDkZGSYD7ntDxvXQcDD0oi&#10;AUQZM/FkJncafYS0Dj152Vphz3NReezjoIFGUt16SGnZytwhzq9uliwZSO7iHVTGryDzqxlUyGQh&#10;vqUsQEjvO4TspSq/R6CwuRHaS6j4IuLe43e2XkTO5AW4U+5xHFq1Ats4JhRQ3hZXiN0HjuFW5WeR&#10;O32JN5dDmVJ+sLsYOAKK2ylyp9yl/Lkv3EHA2HUO8TXfQFqXLig6QBYi8IjIWRTtv0bLmMqJ7CNv&#10;+VbPfcX3C7aTwdi+FIkGlLuAROJf5y6ym+HjcPWtV7Dh/E2svZGDdQSPNfEh7F0wHzHlnrCAe/4W&#10;sixrI7XdPUQuvNUqwVIRWiVRkx41/8SAZfN5KtlJ5oLMW7aX52I/MQaoZ8RjNp5mv2yM5IbNPHDx&#10;AcRELFPrn7TuhGvNv8C5rEKcTymwCgICkcvJubbuvFxbKlVz/fZt3BzRF3eqvkDQeQuZ/Uezf+60&#10;NGOLkalgpdKN1bd0bu3Zf8V0lISRMWwKmfgbZOIvs6918NiwGUvsk+zrSV/UZbuUQcaQqQYeOXN3&#10;EaAqI6VVZ6Q07YjUHg3YyxVh0Wx1VwY+CCJyZWl+lQMR58oqLR6i+VqqGiGDUK4sGYgyFKNdWYqH&#10;RLmybIJhabWyHAu519wQGbouFkID2Axh6bOn+bu/Qm78i+jwaTs8/QMF1r3kIYGIRAtT1X9zOFIT&#10;dP/a/mdB5H8WQIx9APu3nrVcaK0k6JiHm+dR7mddsW4mEbzw16R6jyGU/CxC8huWYB/BtF2xDz0s&#10;ZUEokOXSdvVQyT4scC7wCM75cK4rdY5vcl0JPNTZ/Aq7eZosqFTC3cia1QYJ79Yyd1VcpXJIadeT&#10;ip4Daf5hZI1dbDOAE2p9RHq+k+8dMJdV7tJjNoBSmrayzJnEz+rwNS04pVn6mVAeS5A4hU+R+8gG&#10;61FkDuWAFJDUeBXJq+YiLRRGKptYmTFiH1q7I7YAiL1yGTFvlkPW+MUcrMqi0u8LPDi4qUgEIMnN&#10;m5slboFZs2B9ADEldIYA84Udk0/Q8CbzUVRbaulOxJIVZY2fTcV2nufi+5FU24Cs5/s2h4JKb/tF&#10;ZPYbhhuvPYfdx85gCy3yzYmFON2xGdLqfs4xL/AQcFCcQg6CRgQwfPFBwRPvdRFZSPbUuQRpAsSK&#10;bSjaewUFO/jZjrMo3H2RrOQM4mu8hrTuPVB06AZf87tiKjsIIAIg7Q1MnLjzByQIKA5MHKBs0fts&#10;13er4eCooVgZF8LqO4XYsu8oblR6BtlDxvAc3oTHPGufaCFoSPiZ2Ifmp8TR2s9ftY8gToXtt2vB&#10;FtXvauDV71L72wx5J3wO60/Ryv8cKW3aeQDiMxMDEgnZZ/bYubj9dnmcu3ITZ9NDXrVfysXEbFzK&#10;CuNyZgGuL5iOW2+VJXC8yWuZaUBldccEGgryy+hgXzJWYynHZKtit2tOs1+vIgP6hEyiDIGjHXK/&#10;3uz3c4GNXLg7kfDhe2RRFb0SLWQjmuiY0rozDZcKHpC8/Q5ylnJcKqXdZqtrsm1wQSpNxj3jg0jQ&#10;lRWcHxIVD9HEXzMIg64sgogMRzMgS8vKCrKQ6IC6DFV5O4LFFuUNcSwkMENd7ncF1NM1h+05GshP&#10;8rd/icw7L6PVB8XZWU6kH1U7q8MXk5Gfw0FtW5Ru/SvKXxVAXPaAFzD3mMel07fx1jPd8eKPmxtw&#10;mBA8VLnypZ90xfJJZBJFv2RD/5rM4wma1895sY/0cl7jR9hHacUSxT4UOI9mH/6cj1JdV8EJg8q6&#10;CrquaKE415UrkpgvKryed7IbBYfGIr5qeWTP2Im0niMJCM8je9JqDhQyifkqI7GWFmIVJLz3rvl4&#10;NXBy5u6h1UUlvvw4sicvt4C0sprStb63LaPKQRQEDmMLUvjca5CuOEIF4hUOTO89jN99HnGtv0DS&#10;zSsW1IwniMQJQNjcMSsXkBlV5aDmeZaR5cg61CC3wU4AIWiktGtHRaNFlAgKPsOIMI1N55AxcCQH&#10;cTXespQSlZcPFJp0l9yQCqxhff5NBRZRhr4CtBiG/55N4pMQGKg80778Eufq18Lm5CLs2ncEtyuX&#10;YZutIYOggneMwylkAw3ug6AhxhFU8qb8CRCSnedohF7nPdXhtdWzvwt3nTcpOnITqWQm8TUq87hT&#10;NFQv8f1z9h13TCHBxEkJUIkGFrsG/1pKgAmvXTGWr6ba5MK1Z+9g9c0snK1dA+lNm1qcxFxz1j73&#10;F7Vr0he1kdKiBX9foMM2lCgutPYwjYjXyEIm8jfJTBybkYtLf68/icQvPkFq564egIidOAPBWCZf&#10;Kwb2ZmVcWL0Mp7OBs4m53uqI1NWXzp/HzcYf2wJemQPH8HxKGtB5eH4HRhFQEpD4fUufk72m9RiI&#10;mFeftWy+7JlraHzQ+BFLWehNZswlo45/501KdeTM2eKBB8dF1iRlm5VB+qCJHFdbyb5eReGZHezZ&#10;AhBXwZcgYq4szaPSfCpXvVfxELGQIIjwu8ZCHIj4WVkRV5ZAZC4l2pUlfRB0ZQVZiHNliYW4gLr0&#10;TZCFyKAtLaAuFlKBIoNYbvlnaSj/gb/9U6TefBlN3ulE1tGBetGfxkAAEZA884MmGN6FusjfPJ1a&#10;ut79S8pfF0CKCB5FxcvQJsWm4bPKgyzLoGKAebzyyzZ44cfdsGAMqV/hT9nIP2fDPkYhxTOqp8YO&#10;pu2SfZRI29XD0qRB57oS+3CBc4GHHrab8+FcV+wUkUKJYh9uwmBU1pVzXUWKJCoop4mCuxBOXsVB&#10;/AoZwVzkLuCAfvddWuwNORAOIXsWWYftN5t7K/6dt8hO+J5qFpm7SnMxNAAJBH2Gc9A8Q6XXgO9p&#10;Mp/YApW+KXwOUF/h29+yHjlo88UQlL2zaAeSOUjvVHkO8RtX2OJPMTlFBiC3tbpgo6ZULIH4RvAc&#10;608jtUNnKqnPqJR4jBiGCRWQ3CSbzhL41tFCLIec2Suh0h0OKAq2nkfW5HmIe+1lnnMHxyc/u0sJ&#10;SlEGhUqR7DN/7SEk0Ko+NHUCTvRoj9T69UzplmAbviXvgYZv+ZsElLmv2INKXyIWkrd8C2IrPouc&#10;WQuoT25Sr9ykolqMmFeeJIgv43sOWAQeF8hOKNqb6P2ARJ0/Aih2He66BCbumj0wS36/OvZOGoc9&#10;Y0cj8Y2KbDfFg3j/ags/vnOXqI3kwtt6jn1lM9v3JeTItcf2tjYlOOvv7JlLjZnkLtrCfuA/F3N9&#10;8dnZREulYn9IRd6bv3neAxATzziQ8rfn/2V9XO7dGaeywzidUmhl4y8vX4hblZ9Bypf1aHjs4bO4&#10;6J3bMZzgeSQK0lMsjXj5ASSStYpdZ6gI5hoaJpqDov5MZu2lku+05I2E99+xvw085mmS41FoKYHE&#10;WrV43ElkDJlJ44sGY5Z6NREu7Cr4CkTuVXixtHjIvVxZGttUypaVJYMxOitLhmVwgqEMz/u5sqLT&#10;eoMs5D2K0nrFQlQ9gwaxsRC558lC0n/H63oEyZfL4stqnVDmRwKRYiaiJCNlqs4dSyDkVjwNonTd&#10;+5eSvy6AhPyiYNxyMnPR6uNx5tNzqOo1UBs8+1BXTOhN6pf/KBuXkvZbv1HJPqyRFfsIThoMsg89&#10;JD0sl7YbdF0FA+dyXYl9uKwrFzgPuq4058N3XUXYh++6UqezzqfKn6TFYS9Ql9SoGpXwIA72k8gc&#10;Pgex5cp4hesWHLQMK5v5TfYR/9brSPygJgcR2YlAZCEBRMKBlbeadH/GKsS9URnx773N93dwsJ7w&#10;FL5ZdxRZem7RJFMAfE9BbVqaUkrpfYeaf/3OV/0Qwya/k5GF2x+9bvWrLL5h5/KAw0QKZMNZs1CT&#10;6nzqgYOUD4EjYs3K6lx3hOBXDZlDxlMxUpEYyyCAbKKi3HSC1vzrSO83mIrVnwHuK8K7J/DJgtXn&#10;BCZZ6JPn4laFp3G7gkq1r6NlfskHDylhXxkHQcNJEDBKKPogAFxA0dFbSOtKtvFuVYLFNZ7vKOKq&#10;vESw7sPPbhMw+B3JHu35nXtJifP6v1UqkPhijERpwteQM34GrpV/Ejdff5kgsDjCPqLbpVjUbnqe&#10;Sku+avW6Ej54y2sPsTIBCz8v3HkF6QNGeJ+xPa3NHfvzwUPtn1ibANKrrwGIMRMHAJRcPf+NZ5HV&#10;fzSu134LJ1NycSo9H1cGdqMx8wQyB43xQStQoFJ9I+o81h+tH55m395hjEL9RenbxpTV78SAFzvD&#10;aB+B422T3EW7+RnBgwZV3tJjyBzN8UPWkjVuEY8luLXvheQWHOOWxK6JtarQIBCJrt4rV5aLh5yi&#10;KB5CFmKLtnmVe0t3ZdEwLM2VVWKCoQxMsRC5sqID6s6VFZyhHkzrdSxEeirIQpSRpViIC6g/QyEL&#10;Sf8Vr/n7uHWqLLRs7/MPt48AiETx4rI/aYXNy4+YTmUD/NXlf8CF5TGRgW3nmi/PA47ijCtNpunb&#10;tAVCaWQdWT8inWMjpqkxxT5E8QQgin3IdeXYRzBtVw/Jpe2WNuNcDzmafbjAeWmuK3UiZV2xU0Vc&#10;V459yIIh+5BFU7Sb93gY6T1rk3W0odI/zAFxiIP2cyR+oqKFclftRq5cVosOE0S20JKvYGtuW0ql&#10;b5FZrEMgohz+JXuQUPM9cxlp1nf+Gr4n8LC4hA8czpLk4I1kP1HZK0idPX2ZVaa9ReZxa/9OxL5Z&#10;Eblfb+TxytgpBg4v1ZbWMBlMaicykLqf8e+gFUsxpkFFtP0imVE9c3UVyo0iRWWK7ATHJRVZj760&#10;Et/g+PSVfyR2UZpIOVLZCSh2X6YCrIGkTz/mGFca7T2AQ8pZLqa7QCOg2Eso/YtUvgSQ/Vf492m2&#10;5WtI792T9/AZ7/NT6hW+r8/28lgeV7iX59rL7zjZU4qUOD+lFDCJAIpjIzv03llzcSZ99gkK9l61&#10;lF+vHXj/pYrfTmqDLQLnqgSKobyGq8UAw+MUK0ppodhVU17DFe+ZRFifhG1MgE+sUwtpPfuwXfnc&#10;AiBgil99ae0J5M5ejztvV8aZ/XtwpU19JFR9hUxttQG6nr/FaZxY3ygJJsZYlULM/qqijUopVnl8&#10;TXC0Pqf+q7ibjB/+pkrnxL9VleNlJ8GF48BifnLRHibz+IDPqSH/VhbXcSR93pgshmNZWzifIhai&#10;Sg3BEvCKh1yjyJWleIibH+KXfw+6siJZWfIiyCD8pqwsF1CPnhsiQ1QsRIZpaQH1aBbiJheWwkI0&#10;udAMZZ+FpP2M1/1dnNr+ms2Be/FRz9j29Kbc/C3x2u86wM1WZwP8VeWvG0S3Gi7AjBHrrTiiV6LE&#10;awiJUtdavN8BuXGP8YF8h433CzYi2Uea0nYd+1Dsw00adOwjKm3X6l0FJw069iHrgA9ZDzsSOBf7&#10;CAbO5e9kZykROBd4qFOxc6mTWWdTp6MFI0vGgnO0bHAGmVPaU+l/QsZBQJh/0CZIxb76HDJHzTHg&#10;yJ1HAJlPWXIUOTPWWrwjpU1HDiaXFeUBiKXVCkRWHKRCpoX2yYeWCuv5nDkIHXhowNrA9QdyQMQQ&#10;8pbvQuJH7+F2+SeQ8KkGMwejWYneAI64H3geZVOltm+P5AZ1iwHEWbK+MpLvPa0rQeZzshTN1rbs&#10;KF8RbpNPfLe5WbLGTadylRvKV4KKBbjgcrTsuMDv7STYvYjMsfyeFKSUpsUVAsDhS6nA4ZR5tLKP&#10;gIFYyG0C92Lc/sNPCFZv8/hTKDp4zft8n465xH1A9LqE+OeK/o0IiEgC1+ZAZId3H4UHbhgAaKJf&#10;3tq9fI+fl9YeQSGIFpG9ZI4aT4PjFT6LA973gu3Ktkqs8yHSe/Xh73olWDz3ly9ifzxXUt1PkNat&#10;B4/34yclAID9wMDkGOI/romb7C9Jn33Ezw7y93i8nr8DJmM2/LuUcxjjWXsUCR++w35X0z+OgGJG&#10;j2+0SPheSotW5vLMnbuFn6n/y4AieKw4zvudaWu1ZE9Zaam9cu8mvPs+suZNMR1iZX0sDhKs3usH&#10;1SPxEN+VZSwk6MoKlDoxV5ZL7S3NleVYSNTckEhA3bEQNzdEBuq90noVCwlMLjQWorReGcIyiBUL&#10;eZniWMjjvLXf0Ih+hNf6n9ix8AOU+3l3lP2pn5lletMrvvj+i71x+4qinmobxZmjdO9fSP66AMJt&#10;J60c0a5yP9NcDw84Kv5GNfnb49OKXZBwgY2X+2023I/ZgJrzIfahxlSjllKyxDKvHPsIpu0GJw26&#10;wLlL23WBc8c+ogPnznUVDJy7BaKCrit2PrNkyD6K9vPuziBnzWDLbc+ZvZOMQy4pWllkIUmff8FB&#10;QMqueMf8fQSYfTZossbMs6JwWgTIfMaWGeUFySX2ntb7piWY2qELLX2tAR4FHhI3iCNswRMDkZW7&#10;Eauc+tbt+Z7LrgoAiAY+v6tMnpTWrZDcpL79bYoiYs16ykisI3PYOILaW56Sl5IzZeYpPM0AT+va&#10;nW1QlYqH7wkENCkvGPh2YixD8zX4nW7dEf9mFZ6fx5vlzs+iwCNi3d8POCKAEVD8Bgh8b/8l6pHb&#10;VFxNkPjp+wgdu059ctneL9yvfUCCQOIkGkicOBApDUj8a7Z72E1FvOmQxQPS+w7gOa/5bRCQEu3D&#10;NlPQfivZxxsVkN6nv/8dvu/Eb1+5ibLGTuVvyvWn50HxXWH52hPckxp8zj7UyQMEBwIGABS/DymD&#10;K7lpCyuTYnNnCFYRV6QDJBP1DV8cmFAUwE9t3dZSjfNW7efnytDyjRQJ+53K2qT3H2lVhLOnLOHv&#10;EmB85m2G08pjlq2V3KAR/1Zq7wGOpZ1kYFWQu5VjUJspSNVikCsrg+LiIW5J3GBqr7KynCuLIGKl&#10;ToKurEDV3rtcWQqou6ys0sqcBALqJWao02C97+RCxWpdRpYMYaX1ioW4jCwvFhJOfYzyS8pDvLbv&#10;YeGYOgSM7n6VDp+J/MabI9LiQ+qQXE0tZhNYnDla//755S8LICUyA4CbF+Pwdpketo65xT18ANEs&#10;87ee7Y6LBwgQhf+CUNKP2Hg/pZDCGZVTY6pRowsmutjHvdiHKGTUpMES7EMPX66rAPtQLZwScz6c&#10;60qdSuxDnUydzXddWSdkZ5R/FRzQB6fZZLvs6VuQM0/zOA55vtwKLyBr8nKCAa0pVz6Eg0YluNN7&#10;DjJfr7JTbELYMgKIxTn8YKR802NnW/n07Jkr+fNkByWAw1cCBhz+oDalT8awmYCznADy6jPIGPAV&#10;31PpCx84HAD551CaaHKTxgSRFvxb/u6AwpAvXoqIAJI9ZZFl6+Sv3UfFFLCiTeFdQP7mI1Qg5b3U&#10;2IM3ihWiACGoIH3XTsGWY9CSqxkDhnlzNfSZAxIHHE4hR4DDV9ylgUYpyr/ogOQy9cd1fvc44qrr&#10;9wYgdDrWe/8echewBMElGlDc9ZQAFP+6BSIUtUdq+w7sIxV4/2wvvW9AWbrY8Z06mvuqYPspAqwA&#10;xW8/7XdqLshenq8S2dUa/tZF71kEXWByc/G5JDdtiJSWrW1uiusfJQBAALL1ItJ7DzHrX8kNSnKw&#10;OIwDoxJAEjiHjBWCT/aMpQSfp5E9bbG9NreqMWcPRDR/KHvGCsSWexoZA0fztfqnDCaCh5JECB7Z&#10;k5fY72dNWsL3+T2CSs6MDYh/qwLyT6r+FbdIJieZSMSVlUy5nytLWVlyZQlAnCvLBdSDEwzFQuTK&#10;Ki2gHmAh5spyLMTNUL9XWq8MWpfWW1pGlgxiFwtxGVk0nM19/yuykEd5/Hf5m/+Jsd0aoMxDXUt4&#10;cAQkqh34VU9et20BPfwXlL8SA2HbZ+ej+Ydj8OwPmxp4uLiH5nqU/2V37F/5Bh/yv7Chvuezj19T&#10;1HhewcTieR/R7ENU0LEPxT7uVW2XD9WKJQbZh/yYbsa5rAoXOBdlletK7EOuK7GPoOvKD5yb60ql&#10;EtgZ5V8lgISur0X86+XZ+deSaciNRcax+CAS3n8XKc3b+hYVrS1XQoSDJn/1SSR9WZ8U/S3+jK/c&#10;RfNdvEMDT+t0N/iyeAayP+Ajgz8AGhILsMq1RMtTiiWGFmX21EU8jtaeBnUUeOgcFt/4/DOkdibT&#10;4d8eaPjKw1dGSq3NmbuaCq0C8pZuZhNQYTmFJkAgiBTuu0oAnY/Ysk9yP4+K2E3gk1IUu3Byxj7L&#10;GjsZKoUi94wUoFhIYWnA4ZTy/UAjStl7QHCF4gMI96FTsbwHuRafZhtvQOikDyIHedy9xD73zhf9&#10;G6WCiQOUCCvx7qNo/1U+802IefExKso5/D4B1gfKaCk6dJvHzKJCVqbYcv7ONXY7tqPvErPsLrKa&#10;3EXrqFwr8rxb+Bs+gAjMHbBT5E7UHJDk+o14XVcDQFAMADY3h/0se6rnds1dtJG/paKSAiOJ3w+C&#10;YOLOo1pl/Czhwxrs5815fcrUcv2Lwr5mc0bW0Lh4uyrBrBmZkYwZ9XMCB0Vp6TYXqUlzP3biKgkf&#10;RvakVTRaKqEw5qo3ASBSwUJ7Fw8JurK0JIJA5H5ZWcGCi2IhLisrem5IgIVEii3K4FRabzAWUgoL&#10;KZGRJRAJshAXC3EsRG4szQsJZmQ9QZ34O97aL7iXYf0thJJ/hu5ftqYu7eQDiBcXeeXnrfHiIy2w&#10;aYl0kbZoPfznl78ogBTnJgOjeyyJBM1dAOjVX2kp2m6YN4KNWfTvbBxK2g+5V9qu2Acbz2Ifcl8F&#10;M6/crPNg5pXYhzKvApMGI7EPsY/owLliHy5tV+ARnbYbDJyrMylwrs7lAudyXanz7ee1K8NDmRBn&#10;EUrZg/j3ylstK7EPyyhZfhzpfUZayeycBbsMUDx/L/caICr1sGSPWeGpHbpxQJ7zAMSsNk8sq2Xh&#10;FrPMMpTrrzW/DTh8iYCHN6jdIFc2VNZ4r6ZQ3rI9/iAuCRzeOQg4288jodaHvNYh9r38TWIwvtJw&#10;LioCiBRV/DtUWK5ulIGHr9QIClL+mm+R3l8LSj3D+9xAxUnlJ2AQKDiRUqUCVnZQcvNmKDx4yxRn&#10;SfCIAo4IePgKOwo0PJC4Hxhc5eO6ivDZOKR17UQgrMzj+dyO3eT7/jHa8xiTu77vi/sdBygOwCJg&#10;4l+nu2YHJLvFQq7xnmvRaKhjf2veiRIDCni/trf2u0EFvoaW+lPIGDqCr8mcLHlAn/tArHYiWOfM&#10;WcrnUYlGwS7+xiUP0AXYjqXoue27jrRu/ZBU+xMeQ5Dh8ywBAA5INrKfLdlFQH+JLGIuj+XzdUAU&#10;DSQSA5ITvK7LvM6vEFfpJfbn3RwmZMk6n/qX5gqxz7kyLHFv6FoP8/0THoBEXKrHeM87oYrQWjpZ&#10;C2Z52VrHOZ5mI/7911GQneHNvQ4TOCIsxLmytBBV0JVFECkxwTAqK8tYiJul7lxZLhYSDKiLhSig&#10;Lr0gFqK0XumMYEDdpfW6WIirkxUdC1FGlkqc3IuFEERKsBAlD2kKAw3qtB8TSL7Pa/gXpF5+GrUr&#10;dsVzD7f3QaStTYV46dEWeP3xzrjoL4urhKWSnqA/r/xlAcRP2V2/6KAho2pcRQCEooyrPo3ZqOlE&#10;1kyyj7T/5N+PUEjZrNFczSsFll5l4wbmffzR7KO02Mf90nbVSVzgXOChTnSfwLmxD1k0WiyKHTTn&#10;MBK/qIr0vmM5EI9SyXoMJGfuNgKEBsZEDhayEPl7lY2itEazvM4gc9R0xJDai+J7vuOgq+kIFcIF&#10;pHXvbZaY0mnN6gtMyjOJZgy7r5oC0tKmdh4FOddoUBNAggBExVGw6ZhlUGWMmMTvKQDOc9l5pEA8&#10;ZVQoF9Xq3VS8lZAzeymb4KoHHFRmUmpS/prpbdY2lWNqx/aIU5HCpQQRKjtnidvnfJ23Yqu513Lm&#10;LCfISEkWfx4BD2VHBcEjqKylvAPK/C5FHwEFgsFhX/h36NgNylUkfkSLuUUjAgpZyJFrFJ7jSODY&#10;wHdKnC8oAhEHJIqnREBE4l+z7kFuNwHI4ZtkXVMQQ4aWt3Z3VLuwDclS8gQebJe07t15/A37XqRN&#10;tDcQJtBopv2M+WS4Vfj8DxKECCARMKf4ICIAyRg0Cgm834KtfK5yTfHZRoo/RvrPaT6TfVY/LGvM&#10;RF47n69AyDEaByL2t9/P+Hn+hsMW5E/vT+ODoOP1SYGS+pcXW8mevoT9+ylkTZ7PvkYjiSDiGUge&#10;gKjPZwwaw75akaxDhpc3/8mWUe4zAon130dBUYFxDm81Q6ccJXJl5VAUD5ErS4uxOVeWm2BIELFa&#10;Wc6V5UDED6iXWDtEICLD0S9zUiKtVyDiYiFiIS4WIsNULERpvUEWorTeQCzEWEj0vBAVWhQLkYHs&#10;WIgMZ5+FKJko/WeegZ36HV7Tv+D01sqo/PvueOmnbQgexYa51lav/+YwZKapQp42p4tL19N/ivyF&#10;XVjAheM3DRFferRlBDwkQs4vXuuE9KsEiWwxj29TfsBGUuxDwXM1mot9KPMqWPPqXrEPUUQ9JFLG&#10;6JIlkdiHHjIfts04d+wjmLY7hw9HrqvowLmfthsMnDvXlXXGk7xbzYA9Q3r+LhXnQCpNUnDFOyxg&#10;ftxW8FOdH5WN8CYFeuDh5nUoQJ7coD4SP67JwXTS4iGW2WJsgXsN8LWHEF+tPAFqEBWIN1A9d5UD&#10;jZKDXPMP0vv2JzBUtywbswod8wiwFrku8lbvoyX7GrImfc0xRUVklqevPKSIFLCVz339fsS/+xoV&#10;wqJipe8rfkuxtdncZBtUpEVUqBkD2BYLV1PR0tp2bIJSdOQ20nsREN+p5ilIKdiIIhVoUJwCDjIO&#10;AYVjG9HK3DGHEgAgYKAcDcjhKwifiuW97UNspTK0cEcifD6Bx/Ec+jz6eL3WeYKAYqAi8X9brjLb&#10;e9dWgpk4MLF7Ems7Rmv9RSrMIdYOHsD47XLgKnLnLaOxwc90Pn1/t9rVP8aBCKXoIMFoyhwkfPA6&#10;8rcctTa0uIoP6A5I5P5SkF3HFWyUMcLPIn2F/caYhAcgMk4S3qlCw2Mk70Hux5JgFBH1Db+PpfXo&#10;Bc2EVwVkvWeB9w3sb67iAH9Da9XbLHrNH1K/tgrNAZa94YzNVE9p3tLAxJszwnGy+hRS2/dAUrvP&#10;CRMhFFAXaiG1YhCRrpGCDKb2ioX4WVnhb8rKKi2gLgBxAXU3Qz2Y1isWEp3WG2Ah5soKspAOFMdC&#10;giVOFEwniETHQrR+uhnO8sA4FqIpDTSwU2lop36X1/QtrJr8KV74cXe8GgyqUzRTfWBbgp42TZ2I&#10;uPz+vPIXBBC2a1YeGr83ylJ23c0pcK4VBV9/rAcu7CKryP1XGgxK2WWDpD3MRvol5feUYMVdBc9L&#10;q3kVZB/KvHJpu39MyZJ71btygXN1Gue6ig6ci31obXOBh88+5F8N08LBDaR1/oIg0pmgQAouBqJy&#10;DatOIGPIJFpp5fneTn7GwWPgQStM7ipR+XU8fiEt8orPI2PYeA46Kuugq0lgsYMKeegYKr2XeGl7&#10;fUUQYAo+cJhwkHuui+42B8AYi++uMgm6vLae5/VsozKvSGaxjONJczG8cxS7qKTE5GPXZMIqyJ66&#10;gOOP1rFT+KbgeExkQh6FilMWd+E+KlPHICR6vf8iz/M60nv34zG3AueQog0c64DDLPxSgMMp8yBw&#10;GJvwJQIE130hA+FriUDD4iFln0DuouV8negdqwytEt/z/w6eNwgmweuRRIOIA0AfRDSxMaVlC1Oq&#10;RYf8YwQiTvbzHEfYJvqOvRdoE+2NzfA8bLesiTMIDNXZNU94nzlADwCJmETOjAUE/spkPfuMSXog&#10;4PcZByKaEMr3Ej+tScNjIO/lpn0/CEZB95gMjbxVcnk9T8YyhdekNGL2J4llb9G4kXtr0EhL785b&#10;yT6rFHE/LmKxEYHHWvX97ZZtqISRyCJZGiPrziKlcWsk92ltyxfYkriFRSiiVS0QKXbRSEkqtTfo&#10;ytIs9aArKzjBsLS5IQKR6LTe6GKL1BMl6mQ5FqKAuouFuMmFYiHSQy4WUhoLiY6FRLMQxYEfpygW&#10;8jPe2kPcy+D+V57nBxjZvjFUAt5bW92LL2shvhcebob1i3hvtkXr5z+P/FkBJDKd3p/vMXXoWjz7&#10;g8YeKgpAft3G0s9e+Ek3rJtOAMgjcKR8y2+M77GBHqW44LlL3f2mirsu9nGvzCsX+wiwjxKxj6i0&#10;3VLZhzqTOlUgcK6sKwMQFWxjZ1SqoCwcxCN9SBsyjSYEBjINmxwod5Uq7HKAvF6B1u40DpxTAfCQ&#10;q0py2KqypnXvY26qvLVkJVYwT8zBBxENcA7cxI/fR1KDerwUf9KdFICBhvYUYwwc4AeUxdMZyfW/&#10;4Pu+X9oxD7M4BTxecDx3/jrEv10ReUs2mmIIAocpIor3/nEq/qoEkHlsAoKDbzmXUPrBv2lxR0DA&#10;5CKb7SbyFq+BihzmLttChenYSfB7ge/cj3FEg0ZE8UscaFy3tN27hdbppWRkDhtsTKRg2z6Ez5GJ&#10;HCfAHJOrq+Q5PPHPHQSSIIgFr88BibsPH0jEOnJmL0ZM2cf5/DfzHATiwOeRew++LiFeGwlkssZP&#10;Q8KHb/LZ8Dnu4W9FWIrEBxMCiAXb36zAPrfDf44eCBSDiC/bVXPrU7KKvryu25G4TITVKAajiaLq&#10;DzQEdGzS54qtCJT4mQMk65Nn2W8PIq7aq0jvP5Tn0kRH9j2LjUg8EBH7zhw+0SYfFi8XwDFBENFa&#10;Jlo/J3n0AMED8gketpQzgUQgUsxCJM6VpVnq0a4sl5V1jmP2mwLqPguJpPXKoNTkQgXUpStmUneU&#10;NrnwXrEQubGCLESxEMdCgrEQGciuUq+/XogZ0spGlWFNAzvtIQp1Zup/8Hv/hpxbj6HJOx2s3EnF&#10;SM2stpbtqtUMY64F5oeIiWgfAd0/Tf6sABLiA3V1ro5TgVT4VTuU+1krQ0QPRFSmpDNGdZS7iYCR&#10;wgYgeIRFydQokeC5mzioxlPsQ+wjuN6H3FdqdDfrXLGP6Hkfbta5XFdB9sGHXCL2EZw0GJW2G5lx&#10;Hp2269iHLJgT7JDsjFbAjZ0TScic1guafW5F4ixgrvx2WlJaGrbOp0hu3oYKnBZ/CfCgkNIrRpG3&#10;hgOuegWk9R7EAaucfQ40p/Bl0W2/SGpPplLhOVrv/twAuZdsASSBBwewXnOwy4JM7dAByY3r87Nz&#10;HuNwrCPg9tJs5pzZqziAK3FQ00pUdpWzOKUopISkjPZQee04aczBAETMoQRY+ArOKcxo0VwMyYkY&#10;pPfoRsu5hinaiJUdfQ4HHEHwcIo6CBz3A4zjN+6WEwE5dRvhC3FIbd/CALTo0BmCSCyPI4iY8JgS&#10;oBMFJkEgCYKJu16JQCTIRvZf5f2eo0HxKjIG9LdMMHe/3yiuLSlFx+4UA8geMU5+7toyAiR6bpf5&#10;XPcgvlpF9kWVrSdT0LN1IOKAhEZG4c4LSKpXh8y1J0JH7njnCDCaQkuGUJbYTZuYKGaRv2YPj/Mz&#10;wJyoX1kJlt6Whmxruoh9qC9HgYjmjyQ3aWbFOHVMZNKhxsfqY0isVRMpcybb4mm5BYW2lLMApLBU&#10;FhJ0ZbmCi8rKcq6s6LLvGsuOhdBAjBRbvB8Lkbu7NBYSiIWUKLQofeRiITJ0ZfCq0GKQhdAwttnp&#10;MpRlMHurFhazEBnWcu//2DO4pTuTlNr7r7hxuKwVpZV3xwGIvD1K7e385VQ2j9qGW4m2+tPlz85A&#10;tGWn56Be9aG2sqCjVC7uUff1Tsi6zobIIP1KFooKQL7HZ63gudiHfH1iH777yiYOqjGjVxsMrvcR&#10;mHUeXfMqOvZxv8yrfGVe3Y99iOKyk0XYhzqfYx/qlOycBJDspSM4oN/1guQEjsh6G+vOIK1rf5ul&#10;q0Fhs8pdoFwiAFlzlP33AtIHjrC1HWwmMAeiBp0pfF/kKpACj3n5CWQMHOLHImQBCjyoDHyLsejQ&#10;LQJIRyQ3+pLva1KY5+sOgocGuxRKzoxlBJDXOICPesogmDXl3FRm4Z5G/LvVPABRHal7gQaVXUT5&#10;+2LvHZSyvWJxGcVn5M4xl5cDD/+7ke8HFXEEOHylHQCNiIK/F1CcvHkPuYHw2TuUW1ScHyOx9rt8&#10;7xpBJMYDEB0TPI87dwkw8a8lCCZ3AYl3T1778L6o/FPatkHiR+94340GnaAE29BvR4Fx6HgMssYR&#10;QGq9xbajcldZliCgOyDh7xVsPso+9RqZ5hq+vur1EeeaCgBJBEC690LoqA8gETmPIjJKGQ56drGv&#10;PIWcr5d65zPDhedw59IkxHUHLCCfOXICv0v2YUaQjBgHItrz9bqjSHj/TaT3G87rVEUDZ1xxXKga&#10;wwdvInXN/AiA5BmIEEAoxSxE+kdSyL+DEwzFQtwEw9LmhjgWEiy2KBaigLoMSLGQ6LReGZyKhUSz&#10;ELmxHAuRG0ssJDgvRB4SGboyeMVClNLr1guRG0ss5G1K9MRCGdSKC4uF0NCWwZ36Hd4exUDk21g3&#10;tZYVoVUxWgcicmUpqL58lkotqXm8tvqbZCBuG9N7GZ75vook+kEd7sv9TH93x4n1BIPsf0M4kaxD&#10;DIRULJyq1N2fUVzqroLnYh+ubIkaU75Bxz7U2Gp0UUCxGZd5peB5aexDqbsu9hGdeeXYhzKvXLVd&#10;dhZjHwIPsQ8Fzh37UNouO1uEfQg8xD7kX2XnRDLyt81CQo1qsEKJtrCOByBiIFmTFlqaYs78rZZS&#10;GwEPBRX9gLm5rdZzsL9Zyctq2cnBXyK7ylf6e69Sic+xiVupbVoT3zj4d1/yrEQFs6n45YJQyfLk&#10;hnV9ALn7PKY0CCDZU+Yh/s1qPA+/S0XhBcR94HAuqn2qG3WWAFKdx8+n4qOCuQ9gmAQV4aHLVHq3&#10;2RaK9ZQxt4rFSGQ1OyAqDTxcam0pjOMu4Agq+7vAohQ5JSGInI/n9y8R4N9AUsM6BBAyk7NkIvpc&#10;xwXPKwkAiQOxbwYRCu/L7o8Akj1jHjQfJX/TXr6+VfK4bxS25UkCiILjtd4msCgAr+fjt2MQRBS4&#10;336Kz/c1c53Z3BznmgqCiM0tIYB8UdvqZoWOxXjP3rEZzUXZfRYpLZsjtvyzPNcS3h+fn6UWu3N4&#10;omPTe/UlW63GPsZ+tpnvs+95AFIMIprsmjNvA8dFOeTMWsH3VQnasXItZLab53gNaXs2qAavLd0s&#10;EJEry0CESrGohFLUPjjBMLrMib8MrrmyAmm9kYC6S+sVC/HrZFlarwxLl9YbPbnwHiwkMi9EBq2b&#10;F+Iysmj4WkqvWEj0qoUymKkrI6XexUJkWPvBdGMh/2nuf4shJ3+Lrx9B30Yt8MxDnbx4iK97tc6S&#10;Epmu0SDSFgk13KW//+vyJwGIIZkf3Xfs4wApcLmftS6xLK1XYbcLpvej0pfrSswjSYFzAYgLnrvU&#10;XVc0UY2miYMueP4OG9cFz9XYpbAPm/fhgud6aI59BGedB2MfAfZRaskSN2nQBc7VuQQeQfZBKmyd&#10;UdSYnZMMpPDMZsS/Xgm583aheN2NQwYUGgzKg88cPY0D5SwHiJiHBxzF8zIUeLxCC2+wFf8r2KRZ&#10;4hx8JZQ+hYNUzCN34XoeVxkJNd/gOfbYokme4heA3KIi6IGk+p95A1zfjwIPG+wGRgsNQLSoUiQj&#10;yikPKSGJKfaLZA9vInvyXBQdJ4BI4ZcGFtEiEDh8hZgbj8zhw02ZFdeg4t5Z5tHnCgJHBDw8hV0q&#10;cNwFELfultNBuR35O3wpmb+lRaYqIaVVI+ASQeVcHL/D8xrQBM4bBBIfxEoAiQMTByTufnwAKVRV&#10;4J0nLCEic/x4hE/He8fdS9z3nbA9Q6fjkDlmMhI/Joth2+p9O7cDdQckfK9g20nLlBJjEIDY8/Xd&#10;UhEQ4V5ZdEmf16LxMoj3RgAxl5gyvq7S0NmF+PeqIv79amQIW3gNBA8Bi53HnYvncRUGqldAxrDR&#10;vAbeqzNcHIhI1Ne3XEDmqInsw1VoRHluXBlTNjZoZGmtkDiVcjl71Fbc9ACkCHkOQHwQKXZlSUoL&#10;qAdZiJsb4hafkkHoWIgyLMVC5MqSAelYSHQsRHrjXixEABKs1Bt0Y7lgOlmIrRciQzjIQoIpvWIh&#10;rkpvMKX3p9SbP/B0aOq/U+0QQDL+FYlnnsUHL3UhE6HuJYBY4hJFpU5afzoehfmaM0P9HQHbP03+&#10;NAaiwJWBiAceGSlZ+Ow1b30PAYdykyVlHu6Apu+0R/6d3xh4hBLkvxNiSr7PxvgJRb49ZRrI1xcM&#10;ngfLlsh95VJ3hdpiH27ioNgHH449JD0sFzwXldTDFPtQ6u43sQ/FPoIlS6LZRzD2IfahTqjOqCwP&#10;Td5JQdGd4xaszJ6+hvT7mAceWndjpQcUiZ9+gNSOPThwlM7oZ6MIQHzwMHeV1tNYs99y6zNHu3kZ&#10;QaXPvRS/Ju4pBrL5KAd8fw66XT6AeIpfwVqV7JBC8OIk/K7OIfEtRQ14BbFzZi7jdVelNXnKUzxB&#10;4DBr1lfwVIgJNd9B1sRZVKQxxQototiiFJ8UqAGA5BqbLZaAVgcpZE2ho1RApvAEID4QBc8V+F5E&#10;KQeBozTQcEo+GijOSAgW0XI2IHyNq8m8liOIr/4KUto1J6jEI3whlgqev2MgwvPYb7m9fw0OyI6X&#10;AiSuDdx9GUhyf+ymVQZOadbI4i72HQeUQXHfN+Frv11DZxKQ+dVEJH7yHtvS/4znj7i5IuxQMQ/V&#10;1KqC3Pmr+NvKnuPz9Q2N4kD5BcoZc+NljBhFA4EAss8HEF5v/urtyBg4iMef5DX4GXjGTrzzmLuT&#10;51F2XubIsfy9CuxrZNUCFRk96ndmwBSDiFxbcrMm1a3Nz7U+DMeBDyCqnJAzYw1ixcZj7iCTqiab&#10;4FEaiNztyooOqN+r2GIwoK5YiGMhApEgCwnEQiIlTqJjIaXUyLJYiFsvRG4sBdNl8Mpz4liIC6ZH&#10;p/RGB9MVH3bB9B9RaIgrmJ5MkVcn+9vYMb8GXv5ZNxrxbSIAIleWQGTRFN6TbVG6/L8pfwYXVjGA&#10;TB602oI2jnlU0LK0P22LKn/ogYvbCQaZpFsJP0Ao8Xs0CgQeyr4qLXguAAmm7qoxBR7B1F2xDwXP&#10;xT7kvnKpu37sI+K+Ko19KPahzCvHPu4T+7BJgwKQaPahwHkU+wixcxJAQim00D+qzIE9h6zDL2Pt&#10;BwTzN1+gZduOg6UOT690Ri+I6IAjGOTWJEDVTRLgWExCGS6+wvf2HIxyWylWQSVv1qCUvQ1qT+kr&#10;RpE5erRNmIuk5fqsw7M4KRzw8mHnzFtNAKmEgo37+VqukCBwOEV0mcr7JrT0aNa4KVSmVHpucl0J&#10;sAgov6DiP36L5zmFuGplkTVhOs91B0Wu0KGbR+HPFo+cx/+ufd8sfV9RlwAOKvMS7MIHBx8gwhFR&#10;rMPtnQQ/9wTXUnjfh2lBl0VKWw7yywIRMpHT/C2dU7/hfi8CJJQTEv/6eJ3uuu0eHBDo3nwgCZ2K&#10;s/kWcW+U42d8XmyfyPGB+y5xHncuAqsyxjJHTWAf+dB+2wMX144UubT4zBR3Kti0n6BYkX1xG48h&#10;AzHF78RT/gXWz04iodYbNBAm8z4EIHruvLa9HoiEyDo1D0egYuzE2GrgPNqz32jSYnrP3vyOX9/M&#10;lfg3ECkGkkJlfdXWaok0qrREgAXXfaOKLD3rqxmI+6ga0lJTkUkDOjO/CNm0pHMKCu8CkQgLMRCR&#10;ta2AumMhLqAeLLYYzUI4viMsZAd1QGksRIZmdLn36Hkh0SzExUJKYyFK6b1PeRNzY0WvFaJ4sdZK&#10;ojEuQzyFLIR61UAk/YcY3qaJTdR2ACJ56Sct8ObT3XDHZWWVqs//a/Inu7C8B0Wmf+o2qjzWES//&#10;tFUx6qlUycNdsXB4HTbUd3lzRMtE7uWvE2rKfRVJ3ZX7Kpp9KHgeXbbELVer1F03cVDB89LYhytb&#10;4mIfqnn1x8Q+1FlcyZIg+3CxD3a2SODcZx+W5UGKjDSe8xaSvngT6QPHcxBoZq/AwweQjedsRnD8&#10;e9VoYXkLQHnMg+KDh1F9Ca3B3IUbEFv5JdL41ezTtCItu4qDUD5nKX4/1uGBhgazL77yFwPJnjYb&#10;WujJ5ovo+wYeEn53B78ni9FmhW/jceXJljbyVqlgpBx815I3cc9XeidvU2HVooU5morUzeAOKLYo&#10;hRfi3rl3VEIkbxktyiovsy32oZBWrGVlqc6UU3oRIPLPqe/bOaSYuY9mHWIFTqEbaNwKgEEpgHEu&#10;WmJKERoD11PZLmQib75K0G+I8EWykEuJdn4DJYGJ+10HYHZN/rU5ILF28NriLhA5dov9YpNl1OWv&#10;2YLwGYKUsSv/fiPit4EJ29RPL9Y8lowhI9jfPrPv2vmDAOJLiIZE7lLVMKuI/E0H+N41r4+UAAAB&#10;gioGH0XCO3J1LeB13OZz17MXwEexGutjfl+z83iivqPaXXFVXqQBtcOqEEeMHolAxADEM2jy1x6w&#10;iamZo6fwOD/r0GVo0eBS5d64Bu8hLTsLGSQVmXlFyCKAZPsAkksAyfcBxLGQ4niIQKS0tF7HQvy0&#10;XguoyzAkC7mrxEmAhRT8kSzEFp0KsJBILMQF011KrwxgN7FQWaVyYwVTemVARwfT/bVCLJj+Q4qf&#10;0pvEvR9bzrj4FGpX6owXHvGNeV9k4PdvTZ2nzaU+R9rqvy5/GoBEKGMYnb+cYhcXRLwyD7dHs3fa&#10;o/DWbwkaBI8Einx1QktzX2nmeXTwPMg+gqm7jn2UsmBUdrBsSWkTB5W6K/Yh6yC65lUg9hFxXX1D&#10;yZJg2q46oXLMrVOycyKVkoWU5p/SohrAweDXtfIzSlTTSqVK4l7T8qNbiVOn+V6AfZB5RHzFss72&#10;XIbW3kht35aDl5ac2IZlR8lX7Vt7Ehu8GtBOvEGueQKa1xEny1PVc2VlGvPwXBYOfJRZU7j9mD/D&#10;3M+uMkXhKY2IMqLiE4DI7ZIxqD8Vqa+0fEXvxGMKEl+J+so0fDEJmcOHIOHd10norrJZec5S3VbF&#10;53QAVBI4fIUtkRL32UZJ4PBFIHGeoBAtckvdS+wYgsiNNN7zSYuJJDety+vnc76cwPv2QCriFgsC&#10;iQO2AIi4dikBInaffG/vOa90yLhxBKikYuBx9+telyICkLTePZDcuAHvM8H7DVeKRSDlA5WYTtak&#10;6WSObPe9Z9juAhAHAhSn/Mk889fKdUqgWbud5yOrCT4bByIS+74TnsN3d2pOS0rLZkhuVI+/f8Pv&#10;c4qNUByIiAULQMg+chdt9hJLaCxZBd9IhtZxHnsJaR16Ia5tPaRS36Tnh5CRV2gsJIsScWUVlWQh&#10;xQCivVhIcN2Q4OTCYMl3ZWRpXleQhciNJRYSzMhyLCR6drqLhchQjV4vxLEQGbgumC4WIgBxpd5l&#10;GMtAdim9LpiuKr1urRDnxpLBLTfWIxTnxqJOTSSISM9m/Tt2L6iBl3/SzdxXAg+l9Wop3LI08g9s&#10;o/7SprYyD9Ld+v2PkT8xBqIfBjYvO4IXH2lu0+kdeJQ1/1s3nFirm/8un9n3vZsLsg/58NK1aJR8&#10;etHBc03nd6m7Cp4HU3eDEweDqbt6OErdjWIfkfU+HPtwEwcd+1BgLDjvQ50lGPvQvA+xD3WuUmIf&#10;xj7UKdU5yUC4pfVrz0HdggNBOe1+RokARJlXy/bQqq2IrPEz+TMqDVI6eKgsROHeK8gcO8WCiAVb&#10;j3kDvbTsKIkDDomUPwd56MhNnnsfFWAF5MxfxeMVTHXsxZ1Dlqc38BPrfIz0fn384LhndUaUh88M&#10;QqdiLMCc1rMTFWm8p7ScknfKLaj8nFChhql8U5o1tJLxWpuj2G1VfP4S4OHO6X8/IlHgUQI4HLMo&#10;DSjEIu6SuCjhe+7YCwSMG2QiR88goWZVJDeszfcIHrwPpf2633UAFgESA5OSIKJ7KQEipujJJk7c&#10;4nmpINu05HnJcPRducKC9xst1qZsz3PxNFRa08BoxXv9/3P3HgBWVefav993v3tT1CSWmFhQ7Oam&#10;GE1iR1EUUAQLVrAXVBAsgIBUKyL2Akq1IXaKgKKg9N4ZYJhheu+9z5zn/zzv3uuwZ88ZQGOM+Z/k&#10;9Qwz5+yzz95rvb+3rqUu+uDxKT5ImuidlI4YjsJed/D92QZuz4vwReNHAFmdSm93lq3uW79kkxkA&#10;QRBFRePCgSR6HI6hVSkct+uQ2+UCzxBZqxUGOL4EEY45DyS+N0KIyKvWasxaodeWPiFUPE/cM6q0&#10;7Elxr97IffYxM81KaxpQRpEXYqEswsMg4nshgojrUN8dIZEXooR6rHWyXFmvDEJVZPm5kJheSIy+&#10;kGZrZAkgbo0s5ULUWCgvJNhYGCzpdYssupLecDJdYSyV9AY70+WFuM505Y2VTKdulUEe9UKoW/MF&#10;k7Z4/N4HceZRgy0X7bwQbUDV64oXbFtxe9h1iqHf90H+yRwIz7uwAj07PE1XqV8UHhKVkr00kIq+&#10;pA0iOfQ08ula6cuZ9yHhv0vDy7a78JVbddclzxW+cslzeR/B5Lm8D4WvdFN0c4Leh26evA+5lC73&#10;4RoHddNd42Aw9xH2PtRcFPY+XO6Dgy/ofdjg5CDlo2LKWBTYjm4Ehno+lBD0y3S1yq06yUtHPsVJ&#10;6u3NEN1zweBBy8yaAuMsvFS/gJ5Btw6oGD+Jk9ctHUJx8IgBDpvgkvV8/fKttgZS5Rtv8+/yYgLw&#10;iEKIyoNeh233ekdPKg5anlF4+ApECo8KSqWtpcMfIQTuN6u3mZfhJJbSi8vis/o/OtILeY3zld6L&#10;U0jN4BECUvB4DhqtgSMMjT2CgpIYQ4J/0/NOeiLpJfzsBFrw3VB0J8fjDhoOyTQY+BlILLCcCdLK&#10;gFQaELv4+3gaFNt4PjxfiX2HMEQk65J43gUoe2K0eQdN2/zr5JL1YQleT/5bifeivnei/KlRPFfC&#10;R9csDCpdS8Km4NZrUf7sGL4vx7vmvL+7AeCNJVXtVbw+AQU3deU94ZjQsZxH48Moes/Cx6Co7Lfi&#10;lXFWdqtyX1uFwMZZbIg0aqmdoSM55m6ivaaxrnW0vFCu17O0FYW3XIu8d98AZxdKCA9BxLwQC2XF&#10;SKgTIA4iHkAkSqjHaC6MlvUGcyH74oX4+4U0y4WopNflQmiw2q6F0kEyZBXGkhcSq6RXhnA4ma6I&#10;i0umy5COlUxX5IYGuHWm+16IAYSSq1DWochcfR4u/9twtDt+N0BUnXXGkX3w/riFUlW8Dro+sfT7&#10;3uV7AWQ32YEJYz63hbuiJ0c5t+0AXHfuoyjachY9jkN5r37vuVXWOPgbftlg+EolaQpfKbYnuip8&#10;5Xo/gqW74c5zha908YPLlsj7aK10VzdVpbsueS7vQ+Er3/uoc96HEmat5T5a8z5U3eF7H3KV+aiZ&#10;O83293BlukGAKM5b/GB/FN1zF3/mpLKcBwEShYcXGzYrjROtQd3kAwf4y3/7yc9ouCoEDgcPN8HX&#10;qhEuA4W39aCSGsN/p3Mi+x6MHceDh96vhr6aDz9HXpf2PI81/HfA+ozmI7R+lMpwX+Qxe1KB5Zpy&#10;agGOsOKTsqNSbVi6HrmXnofqD2dQoWb55+grp8BnmOKS+ABxijgSR1gIHL7Fb/DYkU0DkkqX4HDP&#10;DiBNBIekBSQku/JiShP/1pTovafJYOIBSOEsJGWjts+tqL6f3vD2FNTRQ8leFYfNc7/FnEnT8PXb&#10;H2PngpUoXLPDoGZw2UXVl0TAJHCMbKfi2soxs4neg74fv7c8uur3PkAOrfaG1XHe9zGQ8Lo50TUM&#10;/ixRroev1e6KlePH8RwLfUh5oPJAwvvP49d9vRy5l51PL3gBX0PPzx8fpvwNABoDBAjviZYwKbrn&#10;Nl5jfoaO4bwZiYNIECT+uLPxxzGjij9bRXgjvVg3xgIQMZAIFjJkCC01LZYMGcZxrGpCzQW/Qksr&#10;A89bT8+vC/LmfwpePRRXNxhE5IW4UJbzQgQQ54W4sl4vlCWRFxJuLnReSKxciAAS9kLCa2S5MFa4&#10;pFdeiEumywtxjYXyQlTSG0ymywuJlUxXxMWFsVxnejCMFVxg0esJQSl1qyI8ggj1bSRHFa6/xwfP&#10;3Yoz2gyNGvcqctJe6t3+PgyZyQq78zJ8T4h8d4BEbwrnEyfopacOId0eNHAoxnYhT/DstsPxxQRa&#10;aaJiDr9YnhLo/FIWvpL3wd83C1+JpvI+dHHC4atg57lihKq+kvchaiuGqPDVviTPdVNjeR/B5Lmr&#10;vFL4ynWdCx6+99Gs7yPsfWhQyvvw3ML6LastjlwzYwUnwSbCg56HRJv2fLMTFS+Nt8S2LZCoBquY&#10;8PAmmcICSkpa4vmLZQREiqf0HUB8688mcBAeEk54eQklgweguN99/LuWDvcntCa2HYOi9+tva2hl&#10;X3sZKl5+hQqKHoIpdoopdil1fwHC9z7i6y7l3+I55+RZUGHJanbwcMrOV/Sm7KlIa2fM4nXpwM/f&#10;yvfyeDpHKSMqpwZ+ToN5OR5AIjwWCCgkl1AJUxHH+9Z+Mq+1LP0MXu90Wv2y/pMKPGBQoTdSpPCl&#10;/KPwIBiCgmQJ71sMcQDRs/daqq4sGgYZpUhYsRmTnx6DQe3+hp6XXISLLrgIp592Oo5pewwO/PWv&#10;cNAhB+PkU07BmX//By676BL0uf1ujBn6GN55/nUsmTYTO+evQNFKGiG8RqAnB15LKPS0eBOyO56H&#10;2rlf8HP5bwFEgAiHyCT+tTXQrN/BcdQRNZ/O5fenB2IAJ0AEEiXiKfp9+Vh6xD2vIowFBEoQAOZF&#10;eGNIEC/qfQchMoLXrcjeH11YMggSSRQkGnOU9ekc64tpILRD7ayv+TcVYnBsSUIQMU9kSQIhQe/6&#10;6o5WkWf7uWsOOIBwXtTOWoGcyzsgb/N6FDRShRAggkgwlNU8F7IbIC3LeoNLnHActciFhCuyOPdj&#10;rpFFQ9MaC2V4usbCoBcSq7HQJdMVxmptlV4Xxgom09UTEuxMDy+w6HpCFMaiB6LmbAMIDXdFfvJ+&#10;h5rUP+OeroMR3DtEXoiavZ8dxHPnw1vq5LvLdwNIxPc+7N/gh0+P7jAoeGitq7OOHoT+Nw5AU9bJ&#10;dKN8gCgmp8ZB6zyXqPRM1VeK4YXDV676Khi+0sUUld2y7QKILvq+JM/dqrsufBUu3XX7fcj7CIev&#10;XO7DeR8KXwW9DyoBG4QajBqUGpwcpHw05qQir3sHVE2ZYYnzaFmiEoOcGDUffW09HtXT53Jsatc3&#10;AiQMD2elLdUkjLdGwfLnX0KTlv5wSt9ZfmFwaGJL8XOiW+Pe669Bu8XZ+9yEdgCS+PkOKysdPdo6&#10;m03ZOOURDSlRIW3L4cRfTMV1Ec95uXkk0Ua7MDSiISZOVCr9ynGvmMJoVFmoAOLOk58BKj3w2Gap&#10;JxSgjp+V8PVKfDpuKh7t9zBuvu5G9Lv7PozsPxgvjnwa777wOr54+0Osm7MQ2bTcVWqLLEIlh/ch&#10;Q2DhcZJ5b5L4e0kMWMSSiHt9Jo+RV42qnZmY9+7H6HXrHTjhhBPwy1/9Cgcc+lsc8Otf41e/OhAH&#10;HXQQfvvb3+J3vzuM8jscfPBB+M1vfo0D+bf9DzzA5ADKYYf/Dn/4wx/wDwLn8ks648FevTH6keFY&#10;+j6t2fUJKOveEVWTJiGSUoJGy69kBUTXMPgzZVchDZBveD0vpDJe490H5wFabwrvl5L6fJYVX/HS&#10;yzSytWS9f82bQUT3X3mRnbayb9XkyQQPYSoI6b7bOHBjIQARO46OobGTg7LRzyC/Z3f7DBufzkCJ&#10;ARFbIXj655wHF9IzWsbvwHng+kTklX+7E9XaQ4TXJTcrF/mcWoVVDQaRoBcigIS9ECXTWzYX0guJ&#10;LnGicDPvsQzAZn0hAkigO928ELdSr8JYzgtRGCu4vEkwmR4o6bUwVjiZHmgsjO6bHg5jqVnaVWOF&#10;e0JcNZZLpgfDWDTQ/WR6JO9wfr0jLZS1bmZXtD9pONqf2D/aoa5m70v+9xEkyFCzR0jf74N8R4CI&#10;6N5iifF0k7UDlrZR9Po++LOtST8c276kB6E+jyxSkQREvgCi8FVr1VfB3g+Fr3Sx3LLt8j7CvR+t&#10;ha++a/JcNz9W8tz3Piz3wUHUwvugtRL1PjQI/dyHDc56uz6RmlIU3NaNlt9EWlLxUXhYiaJiu5wo&#10;WkiwVPt6LE/mxOGECYStDByaZJpsnHSqpip7/AkLV2jSemEHHxxBeATAEVX8cTmonf0V8i6novly&#10;Bd/L92tCB0JfroFPuY/6xRuQ2/FsVL31jsHHg4dv1SpMpR6Lzcn0QLqg+t33YLF3hTtkFUehEVB+&#10;flJbHkPpiKEouudWRDYTvpsoW3kNaYGDyqpuQzK2z1uCj16ZiMF9HkSniy7GiSeegF8d9Bv88oD9&#10;qYQPNEXsKeX97XcHH3qIWf9//tOfcFXXbnj0gQF47+U3sH7eNyjcyHuVTu8kl95DqmDiQyJFws8M&#10;Smrg5yyCI7scO5asxdiRT6J9u/NxMD2L/fl5vz30UAPF73//exx22G/xewLjcP4cFPe74N8Elt/+&#10;9lDC5WDC5TeEy6/se/zPL36G3x9xOHrc0BPztTviaxyz2VUWilMCP5rT8a+hiX9dQdBUTZqMgh5X&#10;8jW8J9vpkQjgFuIiRCiCQNWkiVTS7QjtbQRK5m4ANIMIAbI+jWN0qa2cW//1Un6GwpM+iPTsw8QD&#10;iQ8TgxHfb+HHJOTzXMrHPs/X55hR4kHEB0kIIt4qCU+i4Jbr7fdmMGkOyAshROSRVIx9DVl3d0du&#10;RSVZHkEBASKIBL2Qct8LEURcLsQAQtnthUiHCSIuF6KKLN5rMwBdX4gMQxmICmOpIivohQST6a6x&#10;0C1vEizpVYRDJb3hZHowjOWS6YqcyAsJ9ITYAovhnpDgAosujCV9GegJiYaxBBAa6QaQ33kAyVYK&#10;oQ2e7N0XZxw12A9jSQbaVhuj+tCojj5COn8v8j2T6MDjfd/xmwa90JVO5oyjhuDp3vQO8toiksWT&#10;thMnFZuFr/izha+070do6RJbODEQvrLmQV3EYO+HS54HO8/DyXPnfSh8Fcv7UO7DL91tdbdB530o&#10;fKXKjD15HxqMyn3IRfYAq0fRI/ehhBamlmowgLhyXSXMlyZb3FfbubZoEtRECsBDk0vJ89pZKnds&#10;R2vtG45tdXB7XkO0h6IFPOh9SPlLadBC17antgCiNjBynofCFkEA8f1NmzNROf4NWocfcS5lefCw&#10;/IbEV0yqpnrwXpQOoxeYWmLxcgNHVNF5Sk+KsFHPyklQiRf2ugUNT9CVT6tE1eoExM1ehPdffAMD&#10;7+2LjgTG8ccfj18fTGDs/0ta978yhXvYYVTYVMAthL8/jJb/oYccQi+ASpmA+fkvfoEDfnUA2hx9&#10;NE4/9a+4/urueP0Zjod0Qp5waFLoSrCQpBEqaQU8L/2enofgUVCD7M0J6N3rHrQlmH7xy1+Yl6HP&#10;iXkOP4Do/H95wAH8Podg6C09ULGN3hjBZ+G4eF07XksTXsMoUAheXveSwQ+a2D3g9Y+GuAwgvF87&#10;cngfP/A8CuWraAQoDGkACEKEXoQ8iKqJ2lvkUr4ukfdUoUn/vhtIKIEcy26QKI+TZUaKQFX/1XLz&#10;ktXf0xIiGs9e7kMNpAU3dUfZE09xDKZx/PseuN+xLsOqpP8QZDz6IHKpdnIr65FfVR8FSKxcSKy+&#10;kKgXYp4I52ektYoshbFkIKo7XV6IkukCiJLpMiiVFw0k05U3jYaxYiXTBZA9JdMVOaEBbGEsGcQy&#10;jNUTIi9EYSw/mR5dYNEtbeLCWOGlTVwYi3rWwlg03HMp0sXUv0mL2qPTn4fj/BN3FzvJC1H17FZ6&#10;n3pYawbFA+7e5XsABNhMi7V9dL0rDx4X8KQ6nzocyYsv4iT8LSKZdKkcQPRlFL6y8l1R0lVfBZcu&#10;IVVbhK+UPFf4yl840Xo/ROkY4atWk+e6iS55rptLKyFaujuDAyHgfTQoeS7vQ5UXzvtwjYPyPvwV&#10;d9WEZDudOe+DFqu8D0vUuTAfv9KEMVZdosXiokuy++W6DYsSUD2N7nun81Dz6dcEhd9sFQ1bBQEi&#10;b4FKnhNdHkjZk0/ylHJ2w0MhhFieh0RWIye9GuCK7r0DpcOHUYG4Ho8QPNwxpBC20ZrdSmVEZWNK&#10;w8HDAEJ4phSj6s0JVpUk6zdqJTsF5+cjlNA2gCTK+s9FVa/rsaBPbzzclwP4/PY4+phj8JuDD8Iv&#10;CAxZ5mbhEwzOgv8+ovfrOAot/YJA+cUBv8Rbr9CQKKw1iEUIDYNHuif6d5OAUlyHlfMW4ox//IPg&#10;+CUO5TFiHf9fJYfyvH9Gr+TyTp2RvIzjLrMcDQRII6+hQcRVhwkkWl4lPt1CU9XvcUwbQHzvpBlE&#10;Unlf+Hp10Zsn4Y8JQiDqiUgEkLhswugRGgacZ8lFu4/h7rtBxH82kPA4GmP0QqwfZdQIFN51E9/D&#10;c/bDWtYkat6yDxEBRBV/Khf+dL43/mcu4O+02KNvRAkiWlaec6HwthuQOfllZFH15FTUIY8QkRcS&#10;MxdCeLRWkbU7FyIDT4ae+kKKKbzv0VwIwd3CC5EBGcsLCYaxZIgqjBUu6fXDWNHOdBm2ipC4ZLrr&#10;CXGd6S6MpWS6C2P1pC5UMt2FsWhgNwtjuX1Cgk2F8kL4bNVYBIj0sCBS0AYvDuiDM9oMoc72Wi6k&#10;v1WRNeRO6kjlQZSmEEBa6P3Y8h0BoqcIBvPDzjzK22XQC1/xJI56FC8NJDkL2qIpU27TEd7Jq/tc&#10;zYPmfQggCl9p21qFr/TlW6m+ahG+Cvd+yPvQxXfJcwEkmDx34SsBJBi+Uu4jmDyX96HBEPQ+VniD&#10;ppn34RoHXfI8h6LB57wPbXUj60YEbzRnuXrxPFtbSktV1yts5bwPxXcV612yAwU9r+GkHUxeeeW1&#10;u0NXcvM12QQPT1QhU/7CS5YL8cIGtP7MepTi3w0Og4cmtya5bzkisRAVr7yIgh7d+foUL2QVhYd/&#10;DB8+biMlUzQWR/cViEuOy9vYmc9zW2tLfdR9xetGhaPGO1NuftWSJbKp+CwPkVuD1CWr0bfj+VTw&#10;v8XPaNn/+te/trCOlKcL9Rz++8NxxD8Bj6C4Yyon0eboNlg5l/e4kKAXODIIfl8i+ndJPb6ZMRfH&#10;HXcsDjhg/8D5/DDnsi9in/X73+HnvDaCWNxCjkNCRNfRCgOU1PerwlQRVjf3S+R20xIoW80jjELc&#10;QOJDxLrlde90D/37GdjjxMaLK1yg8SCDoHICFV9yie/N6P0CiS9uLEh0DBtj6Xx/IvK6X0rPdQLf&#10;l7sbIDa+vDydQq7eWN7Jz85EyQBtvHaTjT8vse4bUC4HOF/l6x2RsfgrZNZTpVTUN/NCXC4kWtZL&#10;LyQKkRi5kN35W1eRJcOP996tkWXd6fJCgvuFxCjpbeGFKI8aywsJdKZbGKu1ZLqrxnI9IQpjKeIS&#10;DmMpMiMvhIa2LW2iyE1ghV5rKqTOlZ5VGMuvxrI8dKbSCYchc+X56Pq3oWh3ggcPiZoL2x33ENa4&#10;5sLvsP3tdwbImm+324dZ06APENUYd/v7UGStJAjyfoemDALE8h8+QKLhK+U/tPZVsPrKha9C1VcW&#10;vpL34YevLHmui9ta+Er5j3DyXDdP4St1nvvVV812HAwmz13prvM+BBANnuCyJcp9xPI+tHm9BqVn&#10;5Wigmp2TmYS8K9uj+t25PLy/mZMDiGK8aqJ64y1aYecQMiupkJM8eDiAKF5sAPG9BQKjbsEqa9Kq&#10;+WQ2JzGte01UpwBM+VNBBOHhT3bE5/HzF9kaVHXzlvA9gT6PZgDSMRw89H7/GEF4KM9BRSUwqLGu&#10;7CnegwwqOrOSVf0keNCq28VrlFWBWv7+9dHP4Y//+7/4xW8OomX/Wws/HXH44b7SDChp/+cfQnG7&#10;Y+j5gAP3R/vzz0fJLlqa+QR+Ju9dJi1QPZfUYf3CpYTHcZb4Dr7vhziP7yQEiD5TEDnzjDOQtY6K&#10;LLPMqwZLUgWZXxmWXYnSkYNR/ACNqwx6H7rmLsQliGgpej0LAspPCSC6f8GQFMdI1ODYkkUgfYM8&#10;jq36JavMY/VCYt493x0a0zF8gEh4HDUz1nz0GfK6tud43czfZXA8aVz5Y0tjjGPNgwgNobUcx1+u&#10;QG7Hczg3Pubf1dvkhW3NiFLpOj3ymmmzkH11B6SnpiOzOoKs8jp6IfVRLyQcynIVWcFciHkhlKgX&#10;Ynos6IW4XIgMQoWx5IXIUKQXYoss+sl080JU0uuS6QJILC8kXNIrL0RhLFVjhZPprickWI0lAznW&#10;0iZuhd5gNZYMb4WxlAdxYSx6GtFqLOpbBxB5IBk03guPwoThd5vBvzsXMsAcgod6jkMjr5+cBJMW&#10;+r+l7BUgdtHl0vgHHXLXJL/yyn14f6sxnjSCA7mAJ5jBExXtdNLNwlcCiOjoNo7SlxY9W6u+cuEr&#10;V30VWLqkWfhqT70f4fCVS577vR+tJc9bbBjlkufO+1DMVINOLrAWmPa9D10zwYMinDQ01CD/9qtQ&#10;/sxrnBgJAXh4MV5ZWgJF/o3dUTKwPyddhg8PP4QV9T4EEE48TkLlJywUNXigTVybqFqF1ZR/DHg4&#10;y1FNbfGZKLixKypeetUURrOwlXkfvjIJwcfBw0uOS6SgCJD0clS/8y4tz0v471QquHyDh6xlpPHa&#10;5FRi2az5uKxTZ8tLyOOIqTR/JFE+Y/CDNEBKeL+yi9Eoz6OgEsVJmWh33nnYf3/P84j13n+H6Hx7&#10;XHs9GlQAYBVlgjKF/27atgt5V1xEQ4LGUAYB48JbLUBCaZYbCQDAh4jCUN6aWs+h4GYab4KUjmHv&#10;9d7f7BgGIv849D4Em5KB/VD84H12HBtHGk8aVxLzRhxEaAhtzkLxQ/ej8PYe/Bu9YVuLyzeczAsn&#10;QFamouLp55HR63qkVVYjvaIBmYSHABLLC7FcCCVYkRWrO13zkxNZs5M/uzWy5IUojMUxHS3pdcub&#10;uJJe54XsLZnuwlgCiEumh8NYsZLpbmkTGciKtITDWOFqLBrc1lTowljBtbF8g92qsaiDZcgbQGi8&#10;08AvWH8mrjl7KM47ztPhbokT7RvivJDIDwoQu+jANlqpF53MD/NzH/rg8+h9XHPOoyhaxy+SwxPN&#10;IDx0suqENIDwSwTLd8vc0u1u7atw+MpVXwkguniisKu+8sNX+9T7oZsm+gd7P1z4SjfbdZ7vKXwV&#10;q3SXFqwNNg06v3RXlR2+96FBqsHa0BSx3xaNGYKi++7hpEg0r6MZQNRpviLJ6/G48O+omT6b41T7&#10;KyjJyMkUhYfiyF6+QlufVk2caktNNK7e4VuRAc9DSiGo/N2EpyhOLm9BE9cS65rYAlA0dBU4hnu/&#10;Dw8pDwcOEykoW84jFVqgr+pdAjq7wixkhV0qdqRj2MOP4PAjDrfk9hFHHPFvVc6H09tRqa1k4Qwa&#10;DuUNtANofZbVY9TgR/HzX/w86nH8VCCiXM6vDvo1PhjPMZzHcWZVZPQ+8qtRNelNaGkVJNNyJrgj&#10;anxsDSIupBWGiBsrgggNjIJbrkX58zTEMnkf5U02e3/gGIHjaFWCxjVxtuBkzfSPDCAaQ2bQOIgE&#10;ACKvuWbax8i56B/eop1aEt5VZkU9EI7/lUko7nUn0p5/HCm0zdLLaunk1lsYK5YXEs2FBAES9EI4&#10;J1t6IUqmB/cLccl0V9LrkunBkl5FKGhoxlwfa196QgSQ1npC9jWMJUNbYSzXle6aCsNLvAsgNODz&#10;+G/lQZRaSOPfC47Ee0/fjDOPHupHkSQDzQsZdg+hF3205EFY9g4QeR/+45kB7zdfMJEffGabRzFp&#10;JEmZzxNLowci70Mn6/Ifzaqv+AVs6XaFr4L5D7fvuegazH8Ew1cu/xEOXwUBEgxfCSDyPhS+UlJL&#10;yXOFr/zkebT6ynWeCyDBznMXvgokz1UvbuErVW4ofFXOqxLIfQgeFA1WDVo6yShfMNM28anTplC2&#10;Cqmf/7CSXT4v2saPS0PpkCG2PlaD9llQma2tcurBw+vzIEAUU16fyn9vQ96V2m/kHU5wb8K25jW4&#10;Ca91m5CkvoGFyL3sXHpDy/ieDB5vt/dhx5CEj2EWqK9EpFQkLkyVVYGKF8eioEdXRFKo3HJpLa6L&#10;Q+eOHfE/P/+5JbOPIET+3QDR5ytkpsquiy/qgIoM3kMqol1rN+H4E47HIQcf7J0nXxPr/f8uOfDA&#10;A3BZx86o17VVzkZlySk5VilVOZHjnGCJ7BJECI5dec3yJLFAElT+7j6rOqvuSzUAnkfdSA88paj5&#10;e1sDCY8TSSpB5YQJyL+mM8efKrl4XI0hg4gPEoVHCZKmjfSwl23h+LsAZU8+wddleWNcnrbl/OR9&#10;U+SRLNzEMX4JUhd8gRROsbTSWkKkjsPNg4jzQlxCPZYX4gASzIXsNoglCmMFS3oVxlJJr0umu850&#10;t1dIMIwlL2RfOtMDS5vEXGAxXI0VDmO1ttGU1sZSHkQRHBUiySAPlvMKIJRmeRDq6AxKzuEoohfS&#10;/exHA0ucqBDqYVx8ykBr0fAesZkQlH0GSHpiHi479VGcf8JD/gd6e31cfvowZC9rx5MiNNIJCAMI&#10;T9byHzz5KED4JWznQVe+68JXweor1ToH175qrfpKyXO/+mqvuw6Gw1fBzvPWwld+8ty8Dw0iDSYN&#10;qljJc2HCG5RRgHCwCiC1vIRV2SnIvao9qt6exY9I8ODhex9uWXabMGoUvOEqW1RPFpsXL3bwUK6C&#10;Yh5DMidwPkqHD7GSWFXYRK1Ip/id8le+wpQ/RTFxKQRaqgU9r0D5mGftOI3reUzBIxaEDEDuGD48&#10;dAyJFAzHhEIrCqcomR75+GNk0/NQrkHhF/U+KKfxU7Dqg2BQP8cbL3Iy8/HMqCesUkvnF83JBN73&#10;7xSdi8qHVQCwaQGNmzxay4U1qHprEvK6X0zlTWWXznGovha/+bEFRFpAwFf+Gh/Ki/A+a4UAKfTC&#10;2zn30gr5b3o0rb3fP4YdR2OCY6DwjutR9jQNOR4n6NVEAWI5Oq98uPDuW1Bw6/Ucx/JIOM4FEHna&#10;8kKW0QPRMjvaZfPtT5DVvQOS0zORUhmh81yD9NIaOrf1BhHzQnyAOC/EASTWIovBZLoHEOk354UE&#10;GwsVxoqVTHc9IQpjBTvTWwtjqSeEhusew1gCiKqxgmEsRVj8MFa0qVCFRDKoVY2lCI3Lg7SnyAB3&#10;Yaw/UscqD0JD3vIgLoxFPayIUJZSDPJCKPlH4c2hvXAGHYCLXEUWRQ7Cc0OoJ+3Ba7SXUNa+hbD4&#10;mPDsHFvzynkfAojKwcY+SO8gh9STa6STiwKEwHD5D7d4ovbxjeY/3NLtwcUTVesca+n279A8GK2+&#10;CoavBJBY1VfB3g8NimDnubwPF77SYFL4St6HBpnCV60kz33vQ0sqVDdQeA3zH7jFNsvxdhWkB+Ia&#10;BgOr4qqsUavmag+FspHDeQr+Tn1RgHDC+clu1evXzfuWrz2H71nMyZzbHBxS/LE8ByoDxctVjaUm&#10;wMZNnOBWztkaPDxFYe+X4nDgMHhQweyiskriMXMqUP3m6yihF3L3zTfjf3yFrIRwLMX475Zf0ws5&#10;64wzkbMzBVd3uwIHqAcjxuv+3WIAOewwHHzowfh8GsduaR2vdypyu7VH5du0bAuo/Fzzo0QhLoWz&#10;BBLdHwOJDwFJFAAUJcbjCA/1emxOtuVQqiZT0eVU8r669zpxx9gNkqYd8miLUPfFAhuz9YtX8W/q&#10;hPfHUDMvhN7HlkyUDBtEQ+MCGlLr+TuOb3+vmagXombCpTs4ztNR9sggpA64F7uqm5BMeAgg8kIy&#10;yj0vxOVCgmW98kKCiyzGTKb785QTluIA4pLpiiwEvZAYYSzbsVA9IaEwlgEk3BOiyEc4jOWaCmXw&#10;hvMg4WostzaWIjEOIC4PIoNbeRAHEBUkKbLjutKpe4N5EOsHoQ5WikGRopzDkL6kPS47bTidAk+f&#10;K6IkB6Hb3+gUqKxdD10rcyJaskGyV4DoUZxXhmvPe9x2tDLvgwBR38fFfxyOnfPpPWixxDSetLL8&#10;yn9EE+g8eVt9VxDhiVv5bqzFE2OFr4L7ngfWvrKl24P5DzUPxgpfifrh8JWqr4JLlwQXTlRsU+Er&#10;DRKFr0Kd5+Z9KEaqQdYyeR70PmTxaNDKAlKGpPjDyXTxu3mliWoYFEBi9HxoOfWaj+egatJbBoxm&#10;pbYu2S2Ljkpfseeiu24yTwS7ijlBqRAcPGRh+laiKQwfHlIEWkeqcd0W6zSv/uBTKgJOenkfQXj4&#10;x2kGj3jv/aZQfHjYsh9K7KqnIjUH39x3E3538EH4nW/Nx1KKPwVRbkEhq0cHPILT//pXHHLIITFf&#10;9+8WAUTneuCvD8SrY2ggcR6XjRmF/JuuoJHGa64qMr8ZMtpJ7+dJDCK8R1GISHQPNRYMIApBcUwn&#10;FaJ62gfIvew8/ptjPY2KtDVvxomBhMZUWjFKBj+Eor6cp8n0RDX23BgSSHyI2OZXfK6a/BZq5y7g&#10;WMuycW1NhhLnhQgikhX0xrtfhuSP30Uip1hScQ0hUou0sjoLY8kLCeZC8n2AFBMg5oWEFlkURJwX&#10;0jyZrrlbz58VxlI+U4ahDMTw+lgKY7XWmb6nMJbLgwTCWOGlTWy721jVWDKY+1D/KYylPIgLYykP&#10;ojCWABLuSg+W81IHu650GfKKCMmwl4GfTj0tL4SG/5i+6gsZ7C9v4q0oIi9kyvP8Tnx4TYWSWGzY&#10;R4B8NGmRJViaeR9HD8aI26nYMwgFwiOSdrTvfbSW/1D5rvIf+pJyt5T8Ufgq1H1uiycqfOWqr9T/&#10;Eav6ak/hK92sYO9Ha9VXbuFElzwPhq8EkGDvB62SZp3nweS5ANIY9T7qGj3XubquHtW8hOWpu5DT&#10;rZ01DlrXub+f+W54yH2nLCdE1sjlV55DOQ+Cw8SHh8tVcDIq91H9/oeeRbd6K0+VXkhU6Qe9Bk72&#10;6OSX4qeCyS5H8cA+KLznDv6dAFFzWBAeYc8jFjxo6XoAoZJRfL6oFh9MmIzfHPQbU3xOYinGn4Jo&#10;GZITTzwRRx/dBr8/LPZr/t1i19DP23S67HKUff0VCjqfhbpvOG7Vz+J6WVRNZhAPQoTSWkhL99Qf&#10;J7qPBbf3QOkIGmcqb3bhMP/9dgw1LUaPQVGVXVIBp8smy5vUzuJ8ssZDjR9/DGksWShL49UzfLSk&#10;jpX4rvWNotUCiEK1FAeRNTSips1E5hXtkbgrGbsqIrSPaj0vhPAQRDJ9LyTcF+JKel1fSLAiK2ZJ&#10;r0FEop4QJdMVxuL3lqHYbH0s54X4PSGNLowlgLgwlkumy0CVoeqqsWTAhsNYzgtxeRCFsfy1saJh&#10;LOk8F8YKdqUrD6IwVrArXYZ4cHFFt9Utda91pVMPy6B3DYXyQlIFkMOxfV5HdPjfYWh/kqfXJece&#10;+wBuuOBJlBXJSOZD8PjOALE38LtX1eGeK1/A2Uf3i36APuyCE4dh3cf8EoqtpfjehwAi78OFrwQQ&#10;8z7472blu275kmD5rst/uPJdF75S/qO18JUDSDB8Fav6Sivv6qbSOtCWlM3CV/I+YoWvAr0fzZLn&#10;slICyXO7VrRqOCg1OL3wlWf1CCCVdU1QpiTv4TtQ+shgThjtD638x3YLXUUBEl1dlyLXXqEry3sE&#10;4bEbIDZBCYz8G7uh/DkOxBSv8cs2OZKC0FIisjaj8KA45Z9ZTnYutMovC4EJPgYPT6LwcJ6LeS98&#10;r3IeTrlIqKy0/EdESqe4Dm8+/6qtVyWrOZZC/CmJPKToulYx/v5Tkt8RcIe0OQbTLj4b9S9R4ZTW&#10;URHQ+7A+FopBhOK8ETVu7gki5oUQHlT6dV8sRPaFf+P4W865y3Ht1gkLHcP2hHcgSaQnm1WOsqcf&#10;Q+GtnLP6DI03jj3zfuWJOIiYJ+J7IS4fovFslVmeh70bIgn0VLJQNuBhpAzqjR20vhI4rhIJkCR6&#10;ICn83q15IS2S6WEvRLkQSmyAtJZMlxfilnlXSa/CWC6ZHiOM1away4WxwtVYrqnQ5UFihbFcOS8N&#10;dOtKVzVWMIylPjm/K73c7RHi8iAKY7k8iG/ASw+7RHoQIKkqfDoJQ295wHaPNf3uOwlntbkf8z4k&#10;KO0R4EJI9gqQtYvjbQtEty2i5Ky2A9H3qoF0kwkEuUISnVQQIErcaEFFAwh/Z3ufi47B5UsUvgrm&#10;P1z5rst/BMt3Xfgq2H2u/Edra18Fwlcttq0VQFz4SsnzPYWvXO+HBhUnk4WvXPKcABE8KBqUUYBw&#10;oHoA0SCm8JXF8z62Kqv6b7Z461zZtrQ+QKINgxLfKrPQVQAgBg+/1FahAU5KbVxUNWWqNXA1bdxJ&#10;Rc/JrWS5OsKDXoOECmC38uckySpF4d03oqT/A/w9rUdN9Dh6NoqLCyDmefgACcInDBBZvVReDVRi&#10;3btd+ZPNJ/ynyy8OOBC3X0JrM5PjsLCS9gyBke0gwp8lAklrnkgQILqnvLcKQRX1vQfF/e7gfOWY&#10;Tud70vh69Z3swZtBKsfLph0W9qr5kIoytdQzOHyvpgVA5Ilw3Hr5EIor7zXv2hvrAkjj6mR65Vts&#10;PCfMm02AADsJDw8gdUgmQJwXEs6FFAS8EAFEolxIMIwV3vZ2N0AUSZAXomS6DERFGpRMF0Dc0iYC&#10;SHBpE1VjBXtCgk2Fewlj2X7pCmP55bzRMFascl6FsWItrujKeRXGcuW8sVbnpf51eRALYxEg0tPU&#10;2ZEUAiT3cCx//0qcd/ww6njnhfQ3gPS/+Q1eohAXQhIbILqwVIh6jO7/Ps48UosmDoyGsM48ehhm&#10;vswvkkfKyftwALH+D56ky39Y+EoQ4euiq+/GKt/1ly+J7v2h/Ieoq/DVd1k8cV+bB3WzFbsMVl/J&#10;+4hVfaXk+b71fnjhqyYvfMUBWyV41NajrCGCkpIi5Fx7CSpfnWReSLNtaaOxX8LDVV658FXY+3DJ&#10;7q3yQDRh05F/Q1d6IRyIaWUeQHZyMjvF78OjmfKXlZlbhbrPZyP7gtPpEa3i6/N4PB7XLSNu4a/A&#10;MaQ4QvCQsopIYRVUWZXQEUcegUMP/WnmE/7TZf9f/hLXXEsDq5DmSF4J7RmCI4djUb0sUW+kdYg4&#10;5W/3kvcVqcW0n5Yi54LTeP9pSBVQWwsg6Xy9WyssDBGJxkBOFcqeeRwFt3DOKoSZQLGwmAeR2F5I&#10;ACIazxIZRxbKIkA05jdlo/KV8Ui74VJszy3BjpJ6xBfV0gvxPBABJMUHSNALaVbSSwl6IQpjaS66&#10;MJbLhWjOtkymCyC8jtEwlusJCVZj+WEsq8bylzZpUY3lh7GaNRWqK11hrD2V8yqy4sp5XRhL5bwu&#10;jKXIjAtjKQ8iw1v9IK6cN1YehACxrnSXB/EBkn4EAXI07/ORqIk7Dbd3HIxzj/WWpZKosbDDKQOx&#10;Y8OeS3pbBwgf+RyUV545wjwQgwcPrDVUrjpjKPJXEALqOk/1AeLyH1a+S4BE8x8CiPIfbvmS4N7n&#10;wfwHqWrluwJIsPs8WL67h/yHha/C+Q8XvtpT9ZWsCIWv5H0IIGoejBW+4sSJ9n7QWrHqKz95Lu8j&#10;CBDBg1JJgJTXECDV9eBUR97rz9hWtg2rknbDI+h9NCvb5cRq5n34oSsHENvAieeWXITq99+33o7G&#10;tXH0CukVRPMevuKn8miu/CkZVBBUQoW3X4PihwnpFFqVKtlVGMx5H3YMSix4mOdBgCj+XlqPcWNf&#10;tPLY/4SQ0H+aWCL9wAPw3BNSNBx3ucW0Z3yAxIJIrJwI799uiPBeZpah6P5eKLqPSqmI3oe9n+8x&#10;iOjZP4bEjuEfh+9rXLcZuZ3OQu0szifrgucY0XiJBZFox3oQIj5Aol6IIELh7wp6XIWEN17CVvJs&#10;R2FNFCDKg8gLURhLXogAIi/EhbE8L6R5GKvMr8gK5kE0PzVPY4exeB2iYSwZjK4aK7hboXpCBJBw&#10;NZa/0ZQiHC6MVaswll/Oa3kQhbEUIQmGsQQQhbGCeRCFsQQQRV6UB3Fd6X45r3Wlu3Je9YO4ct7g&#10;sibhPAgB0iyMRYCkEjLJhEj2UZg66g6ccfTQKEAkSqa//iS/S/TRkhUtABLNuvPx+bQVdGX6Rj0P&#10;AUQZ+6fuo2LPOI4fTjAolqasfjh8pey/Tl7Ll5Sp/4NUbNb/IWrG6v8QZV3/R6B8Nxq+aq18N9B9&#10;Hl26PVb46rtUX8n6CFdfufCVd52iAPEHpgtfadAqBlsuD4SDuYRGTmFyIrK7nIvqaTP5kVrCoaX3&#10;EYVHs8R5jC7xrfJAODk5YaUcCu+8EaWD6alpQstzkKKQqDPcT3hHFb+FKahEaHXWfTkH2eedirqv&#10;CdIkAkEQCXsfVDwtj0HFImtXSoseSO+777Xej1gK8PuIEsh7quQKJ+ndv/UeraKrJLn7u/ub/Vul&#10;xT9AeXHwmNFjB/5ulV6HHGy9MIf761tZX0wrEn5/UJSradOmDbYsp9LSo6CC9gy9kNxSeiJUePsE&#10;Ed1DAYTeB8eINqLKPu/PqF9CI4qKORoGc15M8BjySCw3wp/zKlDcvw+KtaVvJj+TY8N5NTEhonHa&#10;AiA+RDS+XS5kUyZqpn2C9MvPQ1xCMraWNmJ7QY1BZCch4vIgwTBWusJYIS+kUNVYAYi4kl4XxnIe&#10;iOsJ2e2FyCAML7AYrMaSQbmnMFawGkthLEU8FMaKlQeRoaswlgp/XBgrmAdRGGtPeRCFsVSxKsOb&#10;BritzuvyIKpwVaTnBOpe6mR5IDLkHUCsnFcAOZwAof5WGCvzd0j++kJ0+vMwq651ADm3bT/c3PEZ&#10;VJapXUGP5qyQtABIEy+ungWSgbe9abEwB5D2J8sDGY4V71Pha7FE0as1gET7P3iy0f6PYP7jAn75&#10;PfV/KP+h7vMwQMLLl+xr/oNuZTOABMJX0aXbN3KQKHwlgISrrzSoOFEtfBUbIM770GDVoNXglRut&#10;gVxc0whOSeQ8PQhFd96GBlvCwfc8XO4jCJA9eh8CCOFhISwlQ4vpUC1CToe/oW4evSstbCjlr8kd&#10;U/lTZGlK2RRW0Aq9BUW9ODjVgSwlIDGAOAjxGMH3S6RcpGiovJqy6al27WZLlsRSgN9Fggr54EMO&#10;sT6IIw5vqaDda60EN/CeQw85FKf++U844fjjDCLuta5J0EnwOHsTew/PwRUHBI/z69/8xj7THV/d&#10;7HrdMcccjdP/ehp+9evf4DcHHcS/xT62E713T7/XdTj33HPx/tS30VBAL7ia44/PDiK2LEsQIvIw&#10;dY8cQAQAZ0zwb4W3X08Q0Egrp9LkMZBNyeL7DUASHySWnOd70jgGqNDr5nyOnEvOQOMqzpdMfnai&#10;PFWOEY23ZhAJeiEBiAQBYmEsjXXK5gwU33YDEseMxCbaaHH51dhGA8cBpJkXEgBIMIylxsLw+lhB&#10;gHheSAyAWL5XYaxgNZYA4qqxggBxTYXyQlTO66qxXB5EAIlVzqswlvIgDiAKYwUBojxIK8uaVLS2&#10;rIkM7zBAXCJd62IREK4fRCkF6WVFiFwiXZEjpSBSlIo4EYN6PmjJdDkK0vfKe2vv9BVfUyfaozkr&#10;JC1DWEZkHo8DodOfB+GCE/zwFeWctgNxe6fBqN1KyoleyaSXAOLyHwKIy38YQBS+4t+aLd/uGghD&#10;/R8Vwf6P75L/CJbvtpb/cOGrQP4jGr6SFeGqr8JrXyl85fIfGlS0TuCaB73wlQahC19Z82AIIBrE&#10;KivUoC7kGM3fuR3Znc9GzQdzCApCJACPZrkPASTofbSAB0XhJk5UWXyyKstGP4a8aztzUvOcaS2a&#10;9yHL01XWuJCE4txSMBJO0IZVK8warfmYkE2jUnDeR9SDCQDE3q/38npIyeSWozI5G3877XQcRGUa&#10;VoDfVUwJU1S62qVzR1zS/gLb1yOWN6Iu7XPPPhttjjrK/i3FLYX94ohHcP2VXXcv3sjjHc5nbU71&#10;y/0PsPfp38Fj7YsceeSRpsjdirnyKG6+rrv1kvzmN945SnQevz3sd/hg3Mt46/mn8JdTTsLPfvFL&#10;K3EOHk/H0mt1LCfhv8v70Pnqdfo+2iq3+5VXYvGXHMOVHIdUnlFPxEDgIMB7o3sU9UJ4/9Szk1tl&#10;ie/s8/9CXbiJ87OWv+Pr9d5YnowJj5FDWCWlI++qDqh4hUovn8pW42KXP06cFyJp4YX4ENH4DULE&#10;wlgc61uyUTt9BjIuPRtbtiViU3EDtuZVIo4A2e6HsZRM9wCy2wtxYazmyfTQ+lgxwliaq4KIDD/N&#10;X0/nScJhLEUelAdppakwujaWy4PIMA3nQWjANsuDuES660pvJQ9SFcyDKJGufpDgsibXUvw8iFIB&#10;1g+i1IDLg2hdLOVBCIxm62Lx34E8iOnxJEr2Efhy/PU4u+0wW+9QHshFpwy0vUKeGTid10YPx4fd&#10;vGgZwrIXANPfWGjJcwcPidrep44iBbPaULEQHnJ/9phA5wnb+ldKoIuKbvl2xetCy7dH+z/kpqnq&#10;wC3fHiP/EV59t9Xuc5f/0BID8j7C+Q9ZDwpfCSAKX6l8V96HrI1kXg6Fr1z5LieUha9UvqtBFwMg&#10;6jznIPXyH573oUEsa0iudaHcbF7mrNFDUHTrjZw8KQSHyhcFjxBAosurCx5+6CoIEE1MHx6asNDy&#10;EzszkX9DF5SNorembVxN6ftiXodT/hQpBlXySFlwIpY9Phj5V3W0Y0SXspBicPBQDFwAcccwxcL3&#10;5leiKD6VVv+fTdEHFeD3ESlRbSx10kknI2HhTNx53RVU+lpi3VPMB1FR61m7+P3pj3/EtNeex9Ft&#10;jjIlK29EW+BmLZmNwX3uxs+ptHU8/f4XBMcfTjkZ9958A447tq0p5lif35r8hsq7f9/e6HppZ+tk&#10;16KMbfi5SV9/jDWfvY1j2rbl9z84+nptt3vPLTSIcuKQOXsSnuxzB/74pz8TJPsTjgLBQYQM4UHP&#10;Jvg5Ejtnwk4wPKrN0fjNwYeYF6Pvrb8feMABBq/e99yLHeto9KjZqMT3JASBcCgr6jUW855mIPfy&#10;9ih/gcqqhu/L5+vzqDDz+Kz3R0ESOIaeqbhLhz6Mgls4VzN5LIFJxokAsssPY7XwQrJsjNoWyEEv&#10;hMaQ80Ia9MzfFd3UHfFjRmE9natNHLtbKA4gLhcigLTwQijNk+m7ARL2QjQvvWqsWACR/pNhSAOx&#10;2Qq9CmPJCwmujeWHsVrkQVw5rwDiwlgCiCIh0keuHyRczhsrD+L6QVweRIl05UFkYCuRrjyIIjcu&#10;DxLcpVB5EEV8lAehUe8AYol06udoQyF1c9QROAIla/+B6857FO38VXpVOKUVeq9r9zhK5fXaw+OE&#10;kxhJdF4jXtyHe46P5j9UG6zej0v+OAyJX17MDz6Cg+ZoKhR+uNriBRBRTT0hlv8QQH7Dk+fJ2va1&#10;SqCLii6BLloqge7yH0qgO4DEyn/E6v8I5z8EEIWvgv0fWr7Eha/kfQggLnzl8h8ufEWA7LF5kJPK&#10;li5x4auIDb6Y4SuKC18JIBrMAkhBeQ1yaxqRk5aKrMvORvUUt71sPOHhLde+2/sIhK9ieB+e50HR&#10;RLWNnAiR9DLUL16GnItOp5XJ755HpSJ4pFIMHFQGznOQUpCikbIoqkYkJQU5nc5CxYu8plmVVAZU&#10;ArZIX8D7UHmnQhp2DP/9hVXIodWoPckP/j4AkdVNi/5gKl8pzt8eegh+fdAheP8l3t+sDbj7hiux&#10;/wG/MkBIoWqPjGOprAWH+27tiaLVX+Kvp55qCvcAKvabunM8pa/DpKdHUIn/Cj//5f448qg26Hfn&#10;zdj5Ja/JrpW49vLOPObufT/CYr9XyMn3NCR6/UevP4tFn7xvCl1QUsf94vc47rI34P0Xn8KvCAXz&#10;bvh7VaO1PfZ4bPuC428Xx1nCcqR/Owtjh/THuWf+A6ecdAJeeeJRXNftUkLlFwYS91nylP5MIL/3&#10;8jNY9eFEfDrxVYwZNRKH/U7n6+2jIgDuv/8vccIJx2P040+iYBeNnSrOX+VHeF8kukcqcmjiGLBm&#10;Tyri8mefQl7X8+mx8N6WcXwUUFlKOeTzWZJHMYgQKhIZGWX1qH7/beRc/A/qTVrf9GIMSC6xrtxK&#10;FCK+JyKImBfiL+AY9ELkUft9IU1qiJ38DtK7tcPGpAxsKGrCprxqbM6vxtaCGmzz8yDRZDpB5pLp&#10;DiDBZHqsnpAKeSFBgIS8EM9olu4LVmPxe7cIYwXLeV1Xeqw8iMp5XRirtX6Q16m7BJDW8iCx+kEE&#10;EBnYDiDKg4TXxRJAlCrQiufHUf9SLysSpIiQ80CkpwUQ6W1FkASQJOrzjLZ49v57Lc/tnAYLYx37&#10;ABbP43fWVeK18tZH9HgREyBpHACXnjrE1kWxA5FGZx8zEL2vGIjGHfQkkuiB6ANFL5f/iFZgCSA8&#10;WfNA+O8yNRAqgR7e/8PlP+SGxcp/uP6Pfzb/ESzflXVAK8G6z4P5j2D5bnDtKxe+kjUiq4QTrpXw&#10;VfPqq925Dw1iC19xUOdV1CKXEOGQRNaEF5F/5SUcfzs4DgkLf7n2MECi4StnwZn34QAi74MTVT0f&#10;VnnFI2dXourtKZYPaVi+kkqBk915H07xB+EhZSELtJrn/+n7yG73VzSu5PWQtbqLxzPvwweIrM4g&#10;gGSlEiAliem+B/IdQ1hUlqraOuLwI/DH//2j5RMU6nnwLk6SeCrdxGV49P5eBoFf0Oruf/etWDPz&#10;PZx0wgk4gDBZ+DaV986VuKRDB8u//IoQ+vgVWnJpa7Do/Yk47Mij0fOaK7H2E46JeE7ybTQaEpbh&#10;w5efwoG+JxPrvEyRyzMIAuTAX2H685zcBcm44YYb8Yuf/xwHH/pbfPgqx6GOvXMZRj7U2/o1dAwp&#10;+f15To8P5PjdtQqRjTRcti60z69eMw+FSzkmE5dj8+zp9JpOoZe1v32mcihqxuxx3bW8N/SGt1Mx&#10;JfE+Jq9Fj6u72et2n+PhBk4VL/zj73/Hu29ORoPuZwUnOO9tEz3NJt5369Wh0m9YscpClbVfqEqI&#10;g7CQilLdxnoWRBxIzBsRQHh/yxpoZ/lGyadUhlTknldD0ZgIAiQYyooChPAIAsSHiBZW9LrS41Fw&#10;xYXYOnk81vDjNxIeDiBb8mvohdR4XkgojOUAIgmGsYLLvJdw3mkOai4Gw1iapy6ZHgWIQUQAcWEs&#10;fneLPBC0LZZ4D5bzhvMgwXJeRT5cHsSFsWLlQWQIt5YHEUAUiQnmQRTqDzYUan+QcB7EJdKpn62h&#10;kDrZdaQHEunRPIgcAurxxW91x3nHPxrtTLfI0xF9MGYQdSkfBhC7VnsAyKdTluAsf+kS15moTaMm&#10;j+DJa0ngXccQIARDECCWQOeJyU2y/IeEJ2kNhKJhOIEe2P+jWf5DlFX+Qwn0PeU//PBVs/xHePkS&#10;ha/C+Y9g+MqV77r8hyvf1WBR/kMxUA0iWSMc3S58xeukixj0PmTVtBq+4mDWoM7jQM8pr0VWVSMy&#10;S8uQ0eNSlD/+BCdVDjnWSvhKAHHehySa+xA8KAYPSgJ/plicO6cCZU8OQ1639hzv/D6cjLvDVlL8&#10;VA4Sg4dEIKAiIeCK+t2GwjsJc4HCVw6e9xECiANQYSVq0vPw99P/9r1yIIJDn9tuQtKSOejS8RK0&#10;O/ccFK8i6KVs45di9OCH8H9/9kuM1KKdO5cjf+ksq0hqd845qNlAiy9xJXpefQX+6//9N07766n2&#10;d8QtRO7imfjmvTf5M6GxYzEV+Fe8zVTim79G8YrP8ffTTrUwkjuPQ+hVCChSzHo+8Fe/psfza/MG&#10;VNX18/0PwHsv0HjJ3YK18+fg90ccab978VEaOQLI5gWo2fwNrrqsMz2fAwmQ31tT5cmn/BFZS6hU&#10;tizg/ZxvEtlEI2bLQjRt4O93rsCyD9/D6Tx3XQt5MPrs3ndwLvD7Nq7/0t6DhKX4bNxYQtKdJyFC&#10;gOh8df4KsSlH0q3L5fh6Jsd6Ee95MQ0e3q9Ihu5VifVtlAzidazjGC6hYVHMey6AOHEgMYjwPfQ8&#10;GnfEI7fLeah4gUYblbbdewHEIMIxERMi/pi0UJbnKdu4FUQ0lhWSpUQS8lExchh23XwF1uSWYy09&#10;5vUEXRgi2/wwlqvGcmGsaDUWJbq0CSW42ZTlQSgWxgoBxLwQzuFoGCsigNTzWWEsju1oGMuV8/ph&#10;rFbzIOFy3nAeRIat6weRwevyIC6MFcqDNOsHcQ2FitCEE+mX8l4FGwoV6VHKINRQ6ADiEunS21GA&#10;UK+nHI2SVWfgmnO12ZS3Qq9EHsiN7Z9ERYlC+LwcrQPEewzrNcXb81wHIIXUoXjhyUOx5TN6DApZ&#10;ESBIcQDhScRMoEv4WrlRVpccTqAr/xFOoMs9cwAJJ9BFZQeQQP5Di5NF8x8CSKz8h1u+RABR+W4w&#10;/+GHr6L5D1e+6wDCCWLWCCeYC1/xWu0NIBq00fCVAwitoxwqaW3NmcGxmr54AT2Fv6P28284obwF&#10;5tyS7bsBwgm3J4AYPHzRpkJKems3QAKi+MF7UHDDZZb8tEaxIECk/A0eVBuNDlkAAP/0SURBVBYK&#10;YxRSKhs4RxKQc/HfUTWR15OT2EvC+wAJejHuGFZSWoarr7jCEt9OIQfFWfFhi18W+pn/+DsVLJU+&#10;rfGCZZ8j4QtOtrhvPKVJ63vCmMcwhhDBDnkQ36B4+edoe+xxeG4oJxY9FMlj/ftiv/3+CwNUSbZz&#10;CRUz37uJcNnBSc1np7gbCZGmDVTe/KyRD9xDhe11zStZffzxJxAWh5hFf/zxx+Hem2/EZRddQCj9&#10;BcfT4/mfXx6IPnfczHPiMVM34KE+vfmZ++HRe2lU7VqOBip6/S2NIPw7vYH/9z8/xxFHHoVru3VB&#10;8tefIUJwRc+jmfB9/G55/O7D7r8LvyMU9N6R/Tn+CSb3OoGvfMO3OJfgdMUBBg//2nrenJaqPwC/&#10;Pey3uPu2OxC3nGNb1VWlDagc9wpyO5+FpkyOhWoOvlIqAykESRAkBhGOhQqOhZQ0222y9FGeSzGB&#10;o/ut+y8JeyGUZl6IxmM0FxIECMew4BGfT5vuK2TRU16/eAlWcTitza7AutxqbKDEAkiLnhCCwyXT&#10;wwAJh7Fk0AXzIGGAmFI0xdjAZ4K3RR7ElfO6xRXVDxLKg7TY6tbvB7EwVrAfJAiQYB5EAHF5kFgA&#10;USI92FCoRLoAokS6GgqDCysq4qOGQoLBAHIQ7y91cjiRLn1ueRB6IPRCIikn4fG7vAUWHUAuPOlh&#10;XHDCw1i3mN9d2o/XjP81aQEQrbx79dmjLHli5VyUc48dYJ2K1ZsIgWR+YJJoRWmWQPfzH/JAWiTQ&#10;5U4pgS73SpQMJtCD+Q+5Z8EGQgEkmEB3+Q8BxM9/GED8/o9oAl03y+U/ggCRdRDs/3D5D1kTAsie&#10;8h8q36V1ouvkD7hm4SsfIBqksnbC4SsNaiX55GZrsGeUNyCNYzXjqUEovOFKWpoEhjwPLTSnypS9&#10;5j9CANHE5QSO5iwyec5peSi692YU3NSNA4PfR1apwk7O+5ClafCg0nAKhF+xZsZ05LQ/jZeHnplb&#10;H8lKOXktouErHyD5/HtpDe67u5dtCRsEhFNyTmTxH6ocAa1zWfdtjmmL5R9wMlHpm3cgr2Pbt4Qm&#10;Fb0p+y9Ruor3bQsnpqx2wqBk2Ux0vfRi7JhLA2Erf79zKSaNfRL/b/9fYdG79ETpbUjhRo8RQ6To&#10;N346FUfSk/kFrf47b+yOnYtn4foruuD//Nf/4JH7OEmTVhlwBLe42e9i4ZSX8PXkFwkKnidBlrLo&#10;cxz6+yNw5w3dCaQVBiZ5C/Kaln34Nh4b8AA2zqDCUNiM567vp9fEOh+Jvjd2rcDcSS/ht78/HM8P&#10;p+Gk4/p/jwgiyWvx8pgx+EWM6xwU5UcU1jrq6KPw7Txe001bkH3+qaidT1BrmpfyPpdyPDsRQEp0&#10;/zkWJNU0kNK0wkFnFD/M+Vig+0zQ+HmVKESsP8SXoBcSCyAKY3HsNhIgjUqqb05B0bWXIW70SCzj&#10;UFqVVUmAVGFdTlULgMQRHq4aazdAmveEuDCWlfMGwliuGsvCWD5ANE9j5kGi5bwuD8LvahEIevbR&#10;PIgr5/UBYnkQhbFi5UEEkHAeJFYiXYbwntbFCifSYy2s6BLp8kDcwopKHbgNpkIAkcEvgFglFvW0&#10;UhKJfG3mEZj7+vU4+9jmTYX/OKI3Jo7lXORjjx7Iki8202V50LwOVw+sfT9e6n83P4zQSOAHGUBI&#10;LbcDoavAMoAo3uYAwtc060B3AAkn0NVA6BLoDiCibn9exHACPZj/CDYQKv8hgITzH3IjVYHl5z8M&#10;IDHyH9ZA6Mp3Y+U/qHzNOvEslWD+Q4MxCJBo/oODN5r/4KDW4JaVpKoRbdGZVhWhbi5ExnWXoHzU&#10;SDpAeR5I/D3OW+Q/ZMUFAaIJagDhhHUAMWtQXgMlm+edToj0uZnK4DJ+PcKxjISQ12FJUyoGhSwc&#10;PIqpJEr5PRuaUDrsQRT0uJLv5/HUMGYeSAggFgLjcWojeHzocPzs5z9rocwEDlnGhx76Wwx6sC/u&#10;vaUHLeyfWRjqi8kvEwDLTPFKMZuHEBBZ9Qo9ecqZCnTTAhQt/hgfjh3I6/Olp1hpmSd//THm8li1&#10;fH3Txq/RsBeARAiiCOHT9ZKLsP+vfoNl02l8ZK5D/LxpuL3HtShZycm/ZYEXahLU4qgY5AERPA3r&#10;+Bk+KN567gm8+/wTiMQt4jl6n2kQ0ev5dw8engdhf9vrefHzEpZh5psvYNZEXht+XvTv8lQS1yA3&#10;JRV/OfXUvRYsKHx2/oUdkL8jESU9uqFsNI0wKchK3t9yQkP9H+X8uUwQkSfiQ4TDoykxHvnXXkx4&#10;0OIt5v2V4WEJdR8gGgMGEHkhMQASDGP5ANnthaTTIy5C+fAh2HVjFyynJ7M8txarMsuxJrvSALKe&#10;AHFhrC2EiJLp0XJeP4wlgMQKY4XzIC6MZRtNBfMgnK8y/FoCRMoxnAdRJCKYBwn2gziAhPMgAogq&#10;sQQQlwdxifRAHsS2uRVAFFERQFweZE+JdIX6FbFRIj28wZSrxFJDoVIHwY50HyCKFAkg0tsOIMmq&#10;rPWiSjmLz8HlfxuG811TIRmgxXR7X/MKGuuUA9bDY8Z+ntu2GyCvPzHTNo5y5BFI2p0wFCvfu4ID&#10;hh+USIAoax8ESLMEugMI/x3tQHcJdNHRrcDrEujqQFcCXW6Z3DNXgRVMoOtiugS68h8OIK0l0EP9&#10;H3W8mQYQWgcWvpK1oOXbVb7rEugu/yErQ+Erle9SCVv+gxPL8h+0Tni9NNhc+CoKEA7KcP6jZfjK&#10;A4j2dtaA1yY5yTxs8urlyLroNI6xTzyImAeiLUBby39QNDEFEE1UHyBR70MTWo1f8hrkQWQXoHhg&#10;b+R1bUdmruJ15L22pKmUgw8QwcOFNHjeKCqkErkEZY8T3oVUIGZ1+gBx+Q8XAiNAPnvvAxx08EFm&#10;/SqO7xSZ24v8yDZHI3frWozufx8OoCcy901OmMTlBgfBQ7AIKlOJhW/4e3s2+Qq1a+agfMkHVLYL&#10;POhIYW/mpN2+OAoavS58rOZCGFFRvz7qEbRt2xb5SmjzGAJLyYo5psh1PvpM9+wg533mfNSvo5Up&#10;r4Fin8ljRs+TPwso9p34bJ+pc9rLebnP0Xep36LvE7gm6+fxHm+wOfrUY4/vsetfYTjlaFYuXo76&#10;MSOR1/NyziXe51rSoZLAqOL9rBRAKAKIE6qC+lXLkNvlHJSOoNIq4XtK+FpLqvM+y2gIQkRhLAcR&#10;M1x8iLgwlsuDRJPpNH6SSzg9pyO9w+lYuWINlhY0EiKlWEmArM6qwFofIPJCBBGrxtpDHiS8Qq/m&#10;mFfO27Kp0IWxggAJhrE8gEh4nWKuzuv6QcJ5kPC6WBxfzRLpyoNMp/h5EAOIIibjONeUSHf9IIqs&#10;xEqk+w2FlkhXHkShfhncLpGuSE44ke460rUyL3V0cE0sS6T7AHGJdAFEHkgidXviH/BID2+FXhfG&#10;UkGVCqvSpWfs4V2rAEB4XXhR77v6ZZzT1t84itLu+P647txhKFlN5Z9EYAQB0loFlmhnK/CqAst1&#10;oDuAtNaB7hLorgNdAFH+IxZAXAOhAOIS6OEGQoWvwgl0BxBZCw4g4QQ6AWL9H8EEOpWqha+8QeYA&#10;EgxfOYDY8iUcrGGAuPCVA4gGfQoBos1ydvHQKVPHI++Ss1D/7VqCIofKhB5INHzlQyQMkPCaV80A&#10;QtEEl9dgW6FWoJzWsqppqj/iQFbYStBwz+Z9cNJIyvkzv2pD3HrkdDgN1dNpPRXzJC0RT+URBIhC&#10;WOV1iF+7yRrtfv6LX+CQ3x5mvRxeKaxKWg/FMccej9SVC/DCsP6Y/hLvIRV4VGmako1hnQsIvuL1&#10;oOC9Topeilnvc96GvBcHDu94/jFiiF6r8Nf6Tydj9CiOLXoK8nQcjOzYBgW+Xj/rb3YO+kz3zM+I&#10;fp4ndnz/b957dv/s/d5/zR7E+z7uO7nvwWcCpCmdHjKnavL2eJx4wgmeF+KHBwUOez7sd7wHP8fj&#10;T3OOzPwYeR3PROOu7Ta/UU1gmNBqkQgiFZRK/lxRjarpU5B70V9RMU7GGY0IeslmZLjyXt1zQSSW&#10;FxILIC6MRYBYz1JSMeoXrULexf/AurenYBEPtTSjAssIj5WZFViVXWUAcWEsBxAXxmqZB/GqsVwe&#10;JObiiq0BhKJ+kCBAdodmFGkgOGPmQfx1sRrD/SAq51U/SBAg8kJcIl0AcXkQJdIFEBq+LQDiEukO&#10;IMqDCCDBRLpC/TK4BRAl0t2SJtqhMFiJpciPq8QSQKiXWwOIUhKqxEqgzs44AtNH34azjnnU4OE5&#10;Ev1xDr2QLz/md7WHA4h+sAtHXZOYh8tPG7q7fJdy5tGDMfQWnnjSiR48RCgBpEUFFk/KACJ4SHhy&#10;zZYwCSbQVYElgMj9cgBxCXQ1ECqBLoC4/IcAsqcKLN0MV4ElyiuB7vIfCl8p/yG3UuErBxCXQHf5&#10;j0ACvVn+Q1YIlWoUILvDVy6BLoCY9+EDJJz/0BILDiByszXYDSAc/LKidpXWI0Fbdw57AIXaalYh&#10;rK2cdFbq6ANkKwHi4OHCV5qgmqxheGhCa2ILIBZyomjyU9FXv/8Wiu7vaTFuq8QJeh+ChyxRKhOz&#10;VPmomfORQad+6XK+lgrFeSAKX+WWoEnPfH9NdiGuvvoaDHmoH+a8NQ4XtjvXkuTmkRx2GI5ueyzi&#10;vpqBinW8D1s9qz0mNH4kiRAW1Ru+RlUm7zfPRwo+1ut+cAl8jkEo+LewRKHkeTKRYt5jeRF8PPJw&#10;f1uh13W/Cx4qAdbvLrq0C4q/+gLFhEftQo5/PWp472rrPHEAqfKlttGS60W9b0TNbHruilKoMVFj&#10;wyXVgwBxXogAYsl0jjc/jGUhLIlBJAdNHKdNO+h9JOZzHO9C0TWdsHnkI/gmvwGL0wmPjEosy6rE&#10;CooAssYHyN7CWA4gLowVBEgwjKU5KEMuFkA0bw0glOaJdJcH4feP9oME8yAEeasAUSJdeZB51D0C&#10;iJ9It0qs1hLpDiAyjMOJdDUUOoBoZd5gR7oDiKvEUiJdAJGejbXFLSFiHekCCA3+YCJdDoFSE0pR&#10;8N9xMzvgwlO8Jd4vOkVbeQy0yNQLw/hd7BEDIAtmrsPZR/e1N4k6AshZbYaQRiSe5T9IJ2sgFEBI&#10;LVVgZfIkohVYPMlmW9gGK7BERbeEuxLorgJLCXTF80TVu3mRHEDCCXTXgS6A+An0YAd6ravAEkCC&#10;CXSX/3AACSbQXf5D/R8CiEugB/MfnDQu/8FrtffwlQ8QHx7h8JWX//AGvXZZ0yTQZNhZ3oSdBeVI&#10;u707Su67k7AgJLZy4m0iRASPIEBihK+i+Y8gQKKlu75I2at5LI8/KzGqhKkSqM77MHjIKvVDHFIy&#10;fFS89gxyu7Tj53PicBKb8jAPpIxzq5SOWikaaaUWJXOCJdGj27kEhau/xID77zNv5OCDD8LRxxyD&#10;rXM5iXZ41r5Z5EFl+SOLvI3IFo6FAl1jz+uI9bofWuy7+7JPANFrdK7blnAOVCFSQwA0RbB1zToc&#10;3aaNdeRrWRZBRD//rm1bfPP2VNRc1wkVU2hg6VHH9+h9dYSPAKKfJdUUg4juOe99KcdDjSq0+LNW&#10;6LXcmABCkRei8aP7HgaIxpoPEPNABBDfA2mKpyGUkEfJRuk9N2H73TdiYWYZvsmsxpK0MixNJ0Ay&#10;dwNkdcgLaa0aK1YYK4Pi8iDBMFY0kU4JJtJj50GkCyW8NtE8iACiiIQAojyIIhWuH0QRDIWxgnkQ&#10;HyAtKrGUSBdAlAdxiXSXB5HXF0ykCyA0nA0grhJLAFEiXaF+l0gPLGnSYml3pQ5OplBfN9sbhHo6&#10;XIkVBMiuI1C+7kzcdOEQK6DqYAAZgHPbPoC7Ln8OjfXShXqEQlivPa78R2+Cw1sXXs0k7U8Zji2f&#10;8sQEjJ0CCD8kVgWWAKKTiwKEJ9ViCRNXgaUEulvCxCXQXQWWAKJ4n6grgMRKoAsgreU/CJDo/ue6&#10;eS7/8RVvLq0Dl0AP5j8MIMEEuvIfAggnSHT5dlklLQGiQajBGAUIJ2Dz8FUjB3MDcihZVU3gvEEa&#10;JZWSTNnFMZrAeRpfFoE20NmRmYO0ay5G+ZCBiOykRWcVKwJIuPucAFGM2fdAYgOE528hJz7b/hEU&#10;NQ06y1Klu8V8dvBQUlWiRGs1pYbfu0GDpQklQ+9HQY+uiKTncADyby6JbpVc5WQtn3dtQtO6eRb7&#10;VxIa2dsxetRIaw486qijsGUW703cN5aIVi4hptL8gURhLjuHLTQaLL/R/O8uPxHJS6U+WA0p6b1B&#10;RKW0XlKd40jPCqXFeF1YLKm+k8olQWXHHHt69ntHYr2+meic1s5FJIXKigCICOxS+g1NuOuOO/BL&#10;dbH7Iayf/erXGPbwg6i56zqUPTmQ940Pjk/U8j2Chya+kqDyYkwEER8guudV/LfGgcuFCSLmgfgA&#10;aeGFBADiwlghgKjXoymtGOWDHsDO6y/FAv59Pl/2TWYNvs2uxeLcBizJa8AyeiQr+Lwqrx5r8mr9&#10;ct6aZmGs2OW8zdfGEkCCYSzNwWaJdM7R1vpBNK93A4TXp0UeRIl0lwdpDSDKgyiRrpC5wljqSJch&#10;G2woFECCHekKY+2tEksGtQASK5GuVECwEksAcZVYigBRb+9pTSwDCHW6AKII005K8nF47M7eOPPo&#10;IeZISFTKe9lfH0Ua7633MIB4roie+93wmmXb3RvOO24Arj//UZSsoueg/Ic8kHAFVjD/Ea3A4nOz&#10;CqxYAJHbpQS6ACJ3LMYSJqJvFCDKfwggusjOA3mNEgSIy38ogS7qEyCW/xBAlP8QQIIJ9Fj5DyXQ&#10;Xf5D1geVrUughwBSx0lcw0mpjaO094flP5RA5xwt5iXltAKHHnS5c/j2LFr2GXl5SEtLQ1pSElIS&#10;EpEUvxOJOxORmJiEnUnJ2EaPYPv2bUi95iJUjHmKk7GQp5ftVa/YdrU+QIL5j12EhwthxQpfaZVV&#10;TXpLelOk7KUYZF0GvQ+DhxQUJRjy0KOuGkX33ejtHyEIFfC6CCBSKgajUjTFLSWTv4gqPynw2p3r&#10;0LFjJ1vLactMeojbF0XzA3pN0ArXz66B0ISejCla/s7+7r8mVi7Bfi8o6Rj8DL2vbuPXqFhDWNHD&#10;ULWXJdrttRQBg39HBT2oXEJkPc87cC7R41LkNXjn8S2KV85F9uIZKOGzVVn5ZcPKXXjfJQAVfo6S&#10;7OkLP8Zbz47EkHtvw4O33oDRj/TD12+9inp9PiHifSede/PPNtF3EpALOYqo8Oz+SPhY9tVCK1BQ&#10;mPBAXt/zzj8PKTddgar+VDD1fI3pQYGDIkPAiYHEB4h5Is4L4f1XhZbrEXH9Ibq/DiC650GABPMg&#10;Ml40DpNk1FDhJmkMlqH8qVFIuK4jFm6Kw9dpJfh26y4s3hSPpRu2YfmG7Vi5aQdWbd2J1TuSsSY5&#10;C2tyy7CWH7WOH7uBH7+JsoX/3lrSgO2FtYinJBAku4qrLYdo+6WX1rbIg8jzdwBpLYwVLOf1Eum6&#10;aNKJvEbfu6GQYziaBwkCxCXSOQ+CCytGARKrEssl0hXSV2RGiXQBRCF/hf6DlVhKpMeqxPJLeUuo&#10;l62Ul8Z+Pv/tKrEsD0J9rdSEIkw7FcY6Ch89czvOOmY3QC46uT/OPeYBfPO5V8zBC+I8EB6TSqb7&#10;2aNs+V73hrOOGYSB1/clOE40eET2GSD8ubU1sJpVYCn/4QASrMAKA8Ql0B1AXAWWAOIS6GGABBPo&#10;DiDKfwggtBZiAkT5j2ACXdYHJ5JrIOS1ikQa0djYwDlI64WTUQDRytqcdrZ1Lcc8SoryUbBtM/Lm&#10;z0bOxOeQ9cRAZPW9E1l3XIOsmy5Hds/OyL6xI3Ju6ETpiGzJjZ2Q2fNSpPPvKffditQrOyDjpMNR&#10;9tgIehsERmIBFTQhss0HSTCEFQSIJnEsgPghJ1MEpvApLv8hheEAIutWCkWKRQrGLFd9f3798kIU&#10;3HQZSgbQCpLnUsj3CUi+konsXAtTxE75USlK8S6b+SGOOf5ErP2QEyZYmhoSKduC5Z/jq8kv4a2x&#10;j5nS/XLSiyhYxvuo95mi9WARfq95NFLA9ApWfDABfW/rgUs7XIAOF5yHLhe3x0N33YL1n9Ly26Jw&#10;FV9HTymSyPsvi1yhobglPPd5LZU4PRcp+o9eGY3ul3fGOWedidNP+yvOPftM9OzeDQvffg1N9HIa&#10;CM6wVyW4LH73dZx88snYn97BLw/8FX6x/4E4gD9rKZXbr78alfTG5C0Jfh7UAp+t7yl4ZHBs6jx1&#10;T3R/DCJ15o1cc/XV+NnPf47D2rbFJxefjbq+tyBSxnsuHei8DkGjkfBxEgUIJQoQ/7gaAzIovi9A&#10;/AUWkc7XpeSibOQQpJ3wO+y86hLE330zkm7qglSO9XRKBse9JJPzIKNHJ6Td2BmpPS9D8m3dkdjn&#10;LiSMGoD48c9j2+xZ2LZuA+Iyc7GNp7WDpxfP00osa/AAQpCoojGtrNb6QcJ5kHAYSwBRxCAMkEab&#10;30GA8HpEE+n8XpZI3xNA1BrgAML7L71jlVjBRHprANlbJZZfymsA0ZImDiDKg2hNLLekSXBNLAcQ&#10;tyYW4WGVWAIIdXZriXQDyJHY8NHFuOCkoc1SGsqDTHyWYNSDTsd+3gUD1i6JR/sTHzZxADmzzWBM&#10;HHYvB0dbKqxj9w6QaAkvT7CUJxFzDSwHELld6kDXRQjvAeIqsIJLmAQrsAQQl0APV2Apge6WMAl2&#10;oNMKjSbQBRAl0AUQ9X+4BLryH0qgy13lZGjWQOgNrqYmAoQeiH4j4fRDVUUxytYtRdGk55HX/25C&#10;oTNyr7wQeVd0QeHtN6PkoQc4kUaj4rk3UTX+PVRP/QTV02aj9oN5qP2I8uFc1EyfhZp3P0X1hGn8&#10;apNQ+dyrhMdI5HY6D4V39eD4pLucUux5H+EcyA8FEOU/mgGE31Dxc7Ng9W15FQoykX/dxSgZSsir&#10;Z6SI71OSlZM4khQHU8K+AjRFT6AgcRWefWwYlk+nt0hINFOSFLPw477B7Deew9//drotVqiFE7U4&#10;4UGHHGJLlGj9KoWCnLXeIn/C38nD0LpXhx1xJP7fz36BAw440Fa+PYCK+7/+52f43eFHUhlxjOgc&#10;dF459DZpkYJKBZm7CJW5/vF2gwDxi/Hte+PxswN/jf/67//Br3k8rTqsdbv+z3/9t33Wjnk0WhSa&#10;C8FHy4988toz9A4OtjCezkPLlGhhxv/73z9Dxw4XonTNFx5AdK0kgffbeeh7lfAeUunZfVHFlOvh&#10;aIxg7qcz8X8POgT3/uE4VN/Xg8NWY5eeci1fJ+g4eGiec+zaz84LcWGsIJh0XAtjUTQ+9gUgGmsO&#10;IJLcKnqiW1B4x3XIvex8lD71OKpefA0146dy7H9APTqT+nQuDfMvqVvnc6rymf+unTYD1ZPfR/Wr&#10;U1D5xBiUDXgQxXfegvyruiDn6osIm0uR8uBd2PXG80hctgSJuQVI4Ckn8fRTKpu8PIjfUJhdUWde&#10;SCyABPMgrQOE18kS6fzuFsqWQalEeisd6TJIW3SkuzyIAKKIyAc8pADiKrFiJdKDAFHkxQHElfKq&#10;EivWmliuEkulvAKIq8RSDlqVWNTVeyvljQJEev5I5C873ypw2x3veyAU5cgH3Eqda9cIAoj3w6x3&#10;l9miWe6Foo66EZdOpbJPa0OFddw+AIQnpzibdT4GK7AUj9OXCq6B5QCii9DaGlj7UoElgAQT6LEA&#10;EkygCyBKoAsgWsIkFkDkrsrq4ISxBLqnPN3DhhYVafm8j1E4vC9yr+uE3K7tUdBTuwIOQ+Wr76Lm&#10;o4Wo+2oL6r+N55hKQP3SXfxobWW7iz8nURLt54Zl/N2KZE+0S+HqVDSsTac1m04Fkon6b9aikJMo&#10;p/M5qPmAFkyqluTO/+EAEq2+4veMCRDBgz8LIHrmoyknFfnXXESIEPSCCOFhIMlIo8KTFe0pQilF&#10;65egFV+2ei4Kls7ySnCbKUlONP5Oyv/eW3vY8iD773+ALdch0c/63W3X0U3nayL0BsxaDx1D1n+E&#10;nkDS1x/h8o4d8OuDDzYAHUgQSbTw4XUEusJPEXkhBEgki8qAisUrY6UXsm0Zf+8D0FfmEYIha9EM&#10;3HFDd1vV9zeEwa99UWHAw3ffgrJVBI+DQOCcJCoXXvnhRAy67w5c1bkDunW8ELde0w3jn3wUuTqX&#10;zV7jo/JCLaBo5bsKXxEKAp3uje6RKXnet5pGVOTk4t4Lz0LcnVQi2crfacjyXggggoSAIXDYhKfo&#10;ZweQcBgrDBAZF98FIJl6TRWqP5iG3I5noKj3XdSpm+ng56FxSw6d/Sx+x0xeJ8o6jnHth7OG453P&#10;jasp9m9JuvfzSs6HFZwfi7ejdsY3qH5zGsqHjUDhTTcip1t7ZHDepQ7ti9RZHyE1IwNp/DpaIiiz&#10;OmIQcXmQYDlvNA/iwliKJBAegkg0kW7XSs+8JlaJxe8abSgMVGIpcuEqsQwgfiVWNJEuwzWcSP8u&#10;S5oIIKrEilXKG14TSwBRJZYr5VXEx1ViaXMpAkKRIQcQ6es9eSDx1PU7T8ZD3fvg7GMGRbmgdbF6&#10;XPgUqvxdCv1OdOCFoR/bAorqOpRccGJ/dD51JBLnXsIDExY7CQR1KloJrxLo/J0+PFiBZT0gDiDB&#10;RRRdCW9oEcVmABFVg2tghSqwonugi9ICSLACSx3oDiCuAst1oIcBojhlsIRXVoQA4hLoinMSIE2c&#10;FI2cLAF4RMryUT3/ExQNvsfzMLp1QvH9D6Di5bdQ88liOjk7+DE7qfQpC7YTIHEeRL6O47+3Uvi8&#10;kPLNNoKFsoivX7wDDfT+omLb3FJsj/QEjk1v74Ty519AzkV/R+nQ/jR8OIDT/b2oKbB4swMIJbz6&#10;7j8NECkiipSPKSM+Zad4EHmEA1qKhpafFuBTHiTohZjQMjdIxICHEyn1vCUz8UT/3ujc4QKcdcY/&#10;bJ2sThddgCce7o0cX/HvsZdC1vrWhahZNx8Lpr5MJT0Uzw8bgDeeGmrLrlsuhJCxUBHBFkngxFfc&#10;X1LN75mb4QFQnsgWeimbteAhj8nPlWyeMRWf0qN4+7nHMeP1MYifS2WgPIh/XrEAYt3lyskocc7X&#10;Ktxl+RR6JzpX53nE/F76G88Bpbx/NTw/l6Pw4aHnkgH3Iu+ea3l/OW71cLmrYPhK96yFB8K/Bz2Q&#10;MEA0JloFiMaUb5yo0k/jLJ8eaEIqSgY/iJwO/0Dla69Tv+YQrISFVpeWuMVCV9NwWkXRXjjaSE37&#10;4SzneJdo/C+VePOhXrJY/9ZraGRJlibQNlyGqtffRtkDDyH/yk7IuqoDMgbdh/Q5nyArNw9Z/Lo5&#10;/Jp5VY22D08xQVLK72kAoShnGQSIPBAl0g0gBhEJr4tVYvH6G0Dk3QU70pVIF0AUyRBAwpVYDiBq&#10;Zg5WYilSIoC4RHpwbxBFWIKlvLEqsYKlvAKIq8QSQPa0qCJ1tLbZUKpBAGmRSOdr5CCoEkv6PqUt&#10;XnywH846Zve6WNZQ+Jch2LmZ14EPP4kOPNDjdXNPBA+98NxjH8FNF/ZH1XqeRAIPahVYPPCeABKt&#10;wOLvDSBynxSHC5bwul0I5XZ91xLe7wsQTuJoBZashHAJr9bACi5hwsFi2Qw9KlG3fglKnx6IvKsu&#10;Qu7lHVDc50FUjacrPmsNx0k8IUEYfLkVdfM2efLlZtTNpxAeBpC9wUOTxYQTRRPIdigUQPScyLGZ&#10;TMWch7o5C5F/fVfkX30Jaj/nwMzkOcrjsJ0Hec5RD2QvAFFVjQOIhbACAJESEUQMIEFFRMXjACKY&#10;8NGUm4b8Gzqh6IE7eVx+ViUnYDrPdUPshPTeBFKWVK5aZVe5kMJls1HLn62CyU+k71X4uUpMK//Q&#10;LBGvf2tBQ3kvOjdCJEJIoITXQ99dSrm8hgbmTnodfG0mv8fWxXyd912sqmsbX69j6Xwkcd/SI4px&#10;DjHEwnQ6hlWE7Vv1lq5jZBs/R42dvpdk51nH61xYYEvUFKjLPIvw4G3x7psAwnum++bg7+6d4CGJ&#10;eh8U3WeJ3ruvHoiq+QwgHGM5/F1RDWrnzEbeFReh4OarOdaXI7KzgNdZuw4SHLb3eQyIREHiQ8Rt&#10;7xyGiOaKyXZv/lAa5Nkv4XvowdfP34DqiR+ilDDJ63oxsrp3QNZTg5Gzeim5VmvFLEX8iiWEcBm/&#10;ZzmNhUp+9xZ5kBYA4fWJAoRzqtVKLLe0uzrSeb8MIByDzSqxFBFRIt0BJFyJFS7ldQBxvSCtAUSl&#10;vFoTK1iJFSzlVQ76D5zj1N1uUcW9AUT9ftL3KUdj9os34MxAIt0aCo/phyVfUHfyQQ+Exy+ssOV6&#10;5Z4YQP6gBPpgDOrxAOFxAicNaaQDui70PQKEJxfdxlYeyL4ARAmhWCW8Aogr4Q0CxPWAhEt4aRFG&#10;S3gFECXQdRNDAAkm0M0DoTvaSKsehAc4WFCBprw4VE1/BQV3XIHczu1QePtdqHjxLdR+tppwoHfx&#10;xRbUzt3IibMBdXMp8zbydwF4zJfnIXAE4CFwGDw4EQSOKDwEDllggocmkQcOg0d0mfddtF6zqVhS&#10;UP6UOsr/htIRgxHZwcGcxUnuNvcJVmFFAUIRQDT5WwOIRMrDAUQWqQBiwonkrFlnvbrEemEuCu+4&#10;GgW3defc4vWr5iTcud6S1DGrivYgtkwIn23hRFVjSazUVeGh2O9xErb+9W+vq9sLLVmVlA8P80Do&#10;aShkFS1j1jpQ7jpo/Sf+OwgQO76OY+/lZziPQxL43B9U6MmpMMHLe/iQ4+VvSkulou6Koruvp62j&#10;6iwNWf692X3jLx1Imt07ioNH0PvQe2VAOO/Dynh5TcIA0TjK5rjS2lgldYgkpqB0eH/zjsvHPstr&#10;qnJzeh4btRQPgWFru7nta2PAxEHEAOJDJJYn4htcNn8EkYUUzS3NMf28SN7KLs7F9ah67S0U33kn&#10;ci89D1l3XoXcd99EYWaazWx+AzrLTbykDa0m0ncDhNfKSnn5rmaVWMqDqGdMAFEi3QEkWIklgCjy&#10;EQaIK+VVIn1PAAmU8kYBIsM6uKiiIjf7AhBtb0u9baW81NF76wWRno+nA0A9v/Gji3HhKSPQ/qTd&#10;y7srkf7uqzSG+DCAJGzJsHVOLjjxoagHcubRg/DKAHoDuwgCwcNCWDEAEt3GlidkCXQBhH+zHhDX&#10;RBirhDe4iKLrAelDcQBpbRFFB5BYPSACSLiE1wGEVkHMCiwOAtAlhVzUFNStnYHSkffaulH5V3ZD&#10;6bDRqJ62gHCI4+AkNGZvoKyjrCU81vN3AgdFABE8DCCExz57Hpwkzn0PwsPA4eChCeev0rsxDVoK&#10;u5beSEGPK2j1XYiajzkwteaVeST8HvJABJEgQBS3bg0g0TAWJRzGMk/EV0SmjPRvin6WtatHRSmK&#10;H74L+fTQGrbwmtYQIvFrvVCQKVlPYcdUkgHxFLKDgaeYvdAQ/y4JvX5PYqAw2Q0mHSNabstziyRu&#10;5Hen4nWWtp7tevA6FFcQzqsgJR49ln9c7zv5xwl85g8uhDAyaOlW8DrLS6JOa9i4lmPzApQMvI/3&#10;jPeylr8s47krtCXQuPsWhkhQ3O+D8JDh4ACi7x+swtJ4ETwcQOhxaHn3mk8+QF63C1B4y7VU5Jxb&#10;SUWErhoztQioluLxFgQ1gNjq0hQHEgOIg4gPkmhIy58PMqgMJJwni50nQuMrChF/bi2QsUZv37x+&#10;AYWv/WYnqj/6FmUjn7EkfDbPM++xh1C8ZgkBUmdVk7yiBIjXDNwyke4AwlcZQDiXDCCqxBJAwpVY&#10;6/jycClvECBuTawgQMKLKgogrpS3tV4Q6uRmvSACSLCUV4sqqhdEBrtyzypikgdCHW6lvPsIENP3&#10;RyBz4SW48owRtqSVA4hSHU8/TE+KDwPIKt4Qle/KPYkCpM0QzHyeXoLqgy2hQlET4T4BhH9X4sbi&#10;b66EVwAJrsLrekAEkFglvEGAtFbC6wCiCiwBxJXwCiCBNbDqFI9UZQQHeb1CWARIE286ODkJj6b8&#10;5aj8cAwK77wcuR3lbdyDilffR+0MgmLeNtR+vtlEAKmbt9WDicJWX3MwW94jIAv0Ow5qDugoQL6V&#10;CB78GydBc8/DB4izwOR12N7oQXhQnPXm71QY2Z6LSFw6Kp4fi5yOZ9reH43r6VaqyU8bCMkT0TpY&#10;rgtdAHFhLCkEibMwgwAJeyFRZRRQSFHh7wQRhU8aG1A2djhyLzwNtV/yutc2IpK0FWbBxy0lUNZQ&#10;6frWeyxl+WOLAJJE48GW7PABEhQqyHBV2b9c3LXRswuxFfJeVvI6U5/Vfv4JLf2/2ppm1vRXyXug&#10;e+fum8Gf0uK+SUL3zd07gwdF79UxzAsTPDQ+fNGqBdpgSr0/lY20uzaj+AFa+NoC+bVXvYKOxEJr&#10;drUVE9zinxItxaM9bYIgCXsjvofteSOaA74xJYBIbK4QCmZs8TXLk3aLilBUjLIkkXNL+Ue+TnPw&#10;622o09z8JtEiA5Xj30fRnXcjp9N5yLmrO4o/mozK/CxrEea3R32EaoEgUYl+kwpGIhzUEQGEr2i2&#10;xa2rxBJAFLlopRIr2gsSKuWtC5TyRtfEUije9YKEK7FcKW8AIOFS3pgAcb0gfjOhiposNy2AHMx7&#10;KYBQbzuAaFmqZh4IX59wNOo2norbOzyIc47dvbDi2W364oEbacDzYQD5bOpSnHnk/VbrK4AIJOef&#10;OAIr3+lMgPDgAkizZdwJCH2oPjxagUVwGED4swFELfTBHhACpDwMEJXwKo63Lz0gwRLeWAAJ94AE&#10;SngFkDrFJZfy29LzgKon1qF+7TsofeIuWlHtaNV1RenQZ1EzfSktmQQOunjUzdmK2llrUUNLpvrd&#10;L1A1eSYq3/gYFa+8i4oX36TyHoeKF8aj8tUpqJrwMare+Rw1ny3iwN28e4AvSfDhQZELLu8jCA/z&#10;Oih+yEruvDehfHgYNPxJZ1YcrTuJv8SJrL6GRatRdN/tNqErx9OSSedAN5DIC6FYJRYVQDiMFV6J&#10;NwwRiSkjiRSOU0b+zxItzqcuZimmpiZUTZuAnHZ/5jXivZJSKiTE8ugVUbwlQ+SJ/Ist972JPAcq&#10;aGRQEbhu66DYHin8fQYVIr2XH+18BQ7n4Sjhn0HPmJdYORBbCJPXtXq6FA9ponulexe+b0EP0oEk&#10;luhvQc9D79UxdCwdU2NDDae25L/AQWWaU4CKcS9ahVVxv15U+PQ208roqeXQSOC1cmIgoTiASLQw&#10;KEHiQSQEkgBEDCCSFd7caFyt12XwdRmcvjTm5i5FzYdfouqtTzkX3ybAJnKsTUDlawTCm+9zjn6G&#10;6vfmcs4uQO3sZeaV1H/DObgohfZjCufncnolzyL/ii7IubI9Cp4ciMr1S1HfVGd2kPwO80CaBA8f&#10;IE3OA1GUQqtUqBJrLwAJlvLamlhhgLhSXgFEemxfe0EUoQkCpCfvnUp599ZMqGXdAwCRwS/DP9pM&#10;SIDIMZCDIEdBDoOlLo63lXnVE+gAcm7bB9DzoqdRQU/VAPLqYzPplvS1PwogF5zQH5eeNgKJc6ns&#10;k/YCELcPSBQgPClrInQAidUD4poIHUDkjoV7QAQQuW8CiCvhFUDCJbzqAdGkagUgDVQU4A3FSspq&#10;NKZ9hsp3hqHwrq7I69KRz/3obXzIAbcC1W9/hYqX3kPp8KdQdH8/FNx8s4Wx8q7sSMhcjLzLOyD3&#10;skv4fBnyrrgced35t6t5HP18eSdC6CL+3AH53bui6N5eqBj7EgfxYk4IThCVJC4lKFrAQ5PFB0c0&#10;30FxXkcQHG5/EJuQ/Hkrn7ekQUueIDGfE+d9nutFyL++Cz93JgcIJ34BFUI4DyIvRBBxYSwHEbM+&#10;KWFl5MTBxCkfU0B8nZYHt0Qvn/moW7GYMDvb+leadiXxPvCXJdWI7NrihbVMYe5jIvlfIYLYFo4J&#10;rQlmwKDoejQTXasSRLYu5esDzZExhd/FJcb1HJDIlm8QUfWV+/uexPdA5Hk0fDsZkdT1vH6J9Iiv&#10;4Vg9l84zDaAamsq2kgClNfjrvsmrcPcsLNF7FwMeLoznvA95OWU1qPn8M+Rf2wn5V3dEzcecX6mF&#10;9DoKvKV1JFq7TavubiM4/M2johAJeiMGkjBEKA4iq/2ikU08xsZ0GnJLaay9jKLevZB/DefZVR04&#10;FyWX8lw4967pxt9fwXnIuditC+cg5+oVnKtXSTryNVei8LbbUPzQgyh74lkaWB+YQVgzezUB9BHn&#10;6f183yUo6HU9yqeNR30WoR18RHidmnido6W8AogS6cFS3r0BZG8eiAAS7AVxpbxalTdWL4gA4lbl&#10;dQCJ1Uyo3LMAolSCayakjlauel8BkngiXuC1U0rDAeT84x9C19OHIXl7tgeQUf3exll0S5wHct5x&#10;A3HduY+gZCUVfwIP2gwgFAFEtcMtAKIKLAGEr40JEC3jLkp+F4AEe0BiAcT1gAggfg9I/We8ybxx&#10;4E3Et4gUzkDt/GdRMvRmDi4q+W5XoPCefih5dDRKHhmGgtvu5MC7DLld+Lcul3BAXo3CXneipP8g&#10;DroXCRV6GJPU/PcFLZilqJ2zzst7BKut5q1GzScLUP3WJ+aZlPR/kMfpitxL26Hw7jtoGU3zLKq1&#10;GRxjcsMFEAnhobCV4OEAsjd42ITkMz0Qdae7Zd6RXMLfJaN87DOmwIvuv51gWs37wkkgkFgYi+IA&#10;IsXpIBJURKaMBAWnjHxxiseUj0QKSK/R6/U+//003JpSkzk5eyCn/emo/oSTRtuo8jVawNALZX0P&#10;qz6knM2jcc9bFkIbO0X2ZWXdDfMIsx28Bvze6qTXtXAxfokgS3hoGfxI8k5YGC7WcSTmLVDpb+dn&#10;xy+mNU7RzxI1Fy75CLUz3kDjqtneucY6hhMBZPM3/LzZqBzXDSWDOiH34jNRzPvYlERvqYIX1jwC&#10;Cc/Twb/ZfaME75u7Vy3umy9BeOj+2TH5XEFw8J7Vr1mJoj43cRyfy3nwHI0VKs+0Uq+E3DW06lkr&#10;RNuzB5QoROL4HARJECIGEgcRjXmO8bhcPu/iPHqf8+ZW5F12PvJvuBIlg/vT059ID2wWvZBF9Co2&#10;eSW+S+jVf6u8iELHnIdzVnIefoWqd2bQK3kH5aNf5nUcjMJ777J5nXs5DcBuMvQup4FzN0ofHYnS&#10;Uc8SUATJVQTU1ZegZORDqFk4C5HSXKlH/8FrooWJrBdEACFobPUK1wviSnkVIleuVREPhc6Vg5UH&#10;ol4QAeQD6qm9rcobCyCuF0QAcb0gAshNvId7aiZ0AGllXxAHkMDGUtFmwh2ETmpbTH/q5mZb3Fqz&#10;+Un9sZn6ygDS78bXogDRC845dhDu7NiPN5wQUAmvAKK4mPNA0mN5IIKHPBD+Wwkb60KPBRDXhe4A&#10;si9d6LEAorhhACA1BEg1ARIhPDCH0HgftYvGoPQJDsIrz0fWmadSmbXjz11tIOVfeyU9iKtQeAdB&#10;QYiUPzcZVVPncLKvIRjiCYadBEMChT9/qaqrOD//IVhs4rNfcSV4zKeo1yNaWug1BtYv3kavYAZK&#10;SHBVcuVffwWtnskERjwnUZZZWo1y11fLVSc8lCh3e6L7uY7Y8KC4MIEmqlulV5M4gVZSRjnBsQnF&#10;/ftYuKF0xAA0bqGrXUYFJJCYcpTilCLyAeIgErZogwopLPp9MwVEcYnXSgKDcKl4/Tlk/eNEFD/Q&#10;i9Y0J12eLEs/TONi/vsq2g2Q74vELeR3JzBMaOFvWcDr9znvxTu8J2/7ijqkrC08RFFl09ZlnDj0&#10;PnQNdC0MGAGRp2ZCJZ1dxNfH6G0xkYexkMbBEyh++CaUPd4XZY/dT2V3B4r69aDi62L5qbLRnEvy&#10;vNRXEj5GAHaRTQs5ab+loTKAY/SvyL7gNFS++QonO69nIa9t0IN04bbgvdN9C96zPd03gd+9TvfN&#10;No/icSrqqOSoC7dtoyf+sDd+hjzE8biV14JA3ZVPiHj9RyZu0ygHEgcTEwcRjVWNWY1djWF/LAsg&#10;Gtdb+dr4An7GLlROmIyC6zzDq2TwQMJgLufJLr42g3OBoobDlV4vSP2SnZxjfnLdILKNYNEzf79I&#10;YSt5/HptKudlCiWZ83YDr++XqHh5KkqHjiBE7qQuuIpzk3IdPb2rL6eeOJv64s+2H3zZ6MGoW059&#10;UqYqTV4fQaTRrcqrUl4BxC2qKICoF6Q1gLhudAFEBu++AiTYTLg3gKgXJLwviNtYinpbOWpFivbo&#10;gTiA0ANJOwoLxl+Ks44Ziou0pAn5YKW85MUy6r39Io1NuK3TsxbXch7I2cc8goE38mS3n0R48GD7&#10;BBAlz4MAURd6cBkTNRE6D6S1LnTXAxIEiOKADiCqUNBFjtEDUkO3sOEj1K8eQyB0pydxNjL/cjIy&#10;/0D5yx+pxE5F1mmnIPucvyLnknM5OLoQHrfQurofRX0fQPGDA+k1DOWgfRKlI59H+bNv0AqcRgB8&#10;Saisptex0RJzahSs+5pAUd+HvA+B5CsPJNGkebTiajsaCZLGtXTF56/icUfZ0g7511yG8udf5HFW&#10;cdylcIJx8tHyatqWi8i2PE6uTP6eIDF4+JMtDA/f64iCw1mAbjInK/dRys9YSOvqVk7Is1E2ZhTH&#10;fCKvNZV7ERWHFKhCIUFrNgwRBxKnkILilJUpIP89eq8Uno6lCqeaCOqXL+HE7IDsc/9KSL/O86RC&#10;Vnnu3jyFoKgBcNmnKB5wC/JvvJQTn17iPd1ppXZHwfWXIa/z+VS4PP6kJ72QUfj9BhAPQEilAsil&#10;wnQemSswcOL+bc/liKTwHhnwWp6vPJ6GxR/Z/uHpR/8eGccfg4yTjkX6MUcg62//S6t9KM+HXpHl&#10;f8Lv1zH5TLFQ1/avUfn6QI7Rc5Fz8ZWomf0lx77nuUELWOpcJUHvMRZEgvct1r1z98xe479HoSr+&#10;vylpF8qeGUGD5ywU972DY5jKkOBAKkG6i+MqUcJxqhUQTGKAxMHEh4jWb7N13OK1YgLBvUtSTJ1S&#10;YGO4YclaVLzwAvK7X2orOpSNfppg2MD30BsxaCSZ926icneFgFWIIu/DL0yxZsNl9OxXKFScaHOx&#10;7ov1qPl4AcfEB7wPE1H25EuE4jP0SEbQuBrIOf8QQd+XY4lj6hrB/lxkn30qMv96sumLzFP/gMz/&#10;PZ764wTkXd4eJY/2Qv0Wjh/we8QEiEp599RMqNB6uJnQAUTNhNJtrpRXANmXZkIVIQkgwW5010wo&#10;gKgb/fsAhPBQCCv5CKyf3gUXnjKyWSnvmUf2wcy3l2G/8sJKXHve42gXWETxzGMGYfR9VOQJ9ED2&#10;GSBhDyS4jImS6MEudMXrQgCp3EMXerQHJAZAbFEyuoMCCL2Pqnf7IvNkTuCjj+EAIDhOl/wvJ8RF&#10;1stR/MAgAmYkLcZhKO43kMr1QRTdq0F0LwpuvZ2K4EYOJsVUL6Wre7G9L7drJ+T3uIavu48D8Gl6&#10;Ee8QKks8aNDjMGtHlo+VFAYAQmlYsp0KZgdBQiBszOLf1hNOY5F37eWEyQU8p+tRMmQQyse+QJd7&#10;PCpefY1uOJXKFlnqrXgehEcUHM7qc/DQRN7JnxM00XN4r6gIM0t4zDko0NpEXc9F2dgn0LQjntcx&#10;QqVDi1RJ0qAnYkKl4hSSU0pBxePE/V2v1fuCCk1gkpdTTs2Uk0eAPYbM047ndb8p6j00V6h7Fr2+&#10;dtYETuZ2SG97hCnqjFOOR8YJvN/8d8kjd3nKOsZ7PQB8wWuyneOW56WckET5IYFCzZZ6tp8Df7MC&#10;hFJe202xvRABIG4R9cc8lD31EMfLOcg+/3QaJjfSyKBhs5OwlDdk8GgJIElk22Le21koffR+ZJ90&#10;G3KOHYq8M55DwYWvoeTOt2nELEckLZfXkdfbhdksT8NrHQxDuvvm7om7by3umRP+XYCqj6ApMYFj&#10;cJTlWgrv4rnPp6Lk95YRgiR6tWpWTdJS7Rxf/Dm6jUAUJJIATBxQHEj477p5X9EoG0+v6k3La5QO&#10;Heytl3X5BSi4sRu9gpepf+M4NvN5XbS0iRfa9ZLqPkAkVrWocK+3/En90njUzl2BqinTUfrYaF77&#10;+1BwM72Jrp2R26UD8q68hF7GZfQwrkJBz5tMDxTe29vynMUP9KdRMoRz8DFef3qSA3hOd95Fg+tC&#10;Gpx/MP2R+Zc/IL3N4TRG26D6U1UfcVw0ayYM9oK4ZkLXCyKAqJQ3FkCCzYT/bDd6cGOpYDe6A4hb&#10;zuQ7AGTHsfz5CCTOuQyX/nWErU7iGKGI1ZTnv8B+WSkFuPz0objA34VQHsgZbQZh3CNU6Emk1vcC&#10;SHAZEwHEeSACiBI9DiAKYcUGSKRyCEUXTh7IU4hUxQZIhACJ1PgeiLrQGz5FQ9wrKB5yHS1ADoCz&#10;z/KS4XJPu3Xhzz1pfQynop6Omo9W0UqhRzGXA3BOHGULaj/fhNqZq/m3xXR1v6bFPBsVr0yh9/Ak&#10;YdPXQKJu19zLOnAwdkfJgEEGlLq5q2gBcaAvV7WHXGgCZTGFVpIspYZltJiU91itBGEWJ8ZOuudz&#10;UD6GA75vHw7qG1Fwy9U8/uWcCPxOO+SJBMAhMa/DeR7+xDSLz5+wNoH9yewmOMUaDGVFphcRfDP9&#10;SUuQPDPSQhWmRBRfDwNA4SiBIQoSX+k4cX9z8HDvl5iCo7iQUD5fQ5A0Ll2M8luvRs2gW4D1cy1v&#10;4a0B5SlXtx6Ue24mstR3LEHjyhmc+Dcj+yx6lX//M7Lb/Y2e4138u5LjCz2lLuF7rI9EFVcbKbvi&#10;eD4CBKHgr+MU0bOBopg/e+L1z7jf+89p2ptlBY8bhojvRciD0NLuPLeGRR9amE15EHceLUXhL1qp&#10;8QupDCej+J67kX1MP+Qe9wxyT3oKucc/gZxjRiHniOF8HoHCS19DzXsrvGuq9ccMJLyuAkgYIsH7&#10;ErxfJvy77iM9Q9RF0Lh9G8qfGWrjofDuHhz/s73vm83Xaty4JXLczyHROmxRoOwBIlravWrKmyi4&#10;iXPwDnqOd/WgB9CXIHmOn8nrsTmFry3kMz0O616nwWWl7BQl1i3Eq7wJ5w6f679eT8/iPd73wci/&#10;uXsUFAU3X0cD5UGUPT3G5mX1+1+i9rPFqPucc/3LTdTpO1C3MB51C7zKrIZFyfz89YTah2ZYFtxy&#10;k+VHCm68jgYlx9jZp3OMncL53w8NWo5GpbxNaibcM0Ai9d8iUreAz2GAtNaNHgbIaB8gLoQlgCiE&#10;JYC4EJYPkHIBRMuZ+ABRtWszgLjlTL4LQKT3qccTj0TOtxfhqjOHNltUUb0gL4/6DPslUDFd8r8D&#10;6Z54q/AKIP84agimP0mipfEgOwgP6wHhzzq428pWH6oPVy2xTkaJGQMIfx8FiBI4KiULd6ELIHS7&#10;DCAqRQsuY6KLpIqDR9FUEfBAasfw4j/Hm8GLXM+L3cCLXs+LX083sM5vIqz9gDfsE1oISqBz4Cx/&#10;Dvm3qTqqGxX1VFS+/jEV/ggU9OiB3E7tDQJFd99L93kqlfkqDqQtqJmxngNuLS3dDaibrQZBucLb&#10;UPe1mpMSLGxVO2M5J8MnKBv1NK2V22x5k9zL6eHcdTuPJQ9iKRpVeaWF4pYTKqq8cjXtsqC0xpUq&#10;TTYqRswJKFhsoTW1UbFevm9jChpVZWXxYud1BMJVQa8jCg6JP5F3cZBTIrIc3eSXpFIZ5lJ50Lqu&#10;pUdS2Ksn8i47x1bWrV9J11vxb8FECsaVcQaVkvVLSPzfNRNfiTWDRxmaCI8mZ9krDEOPpyA1Dwmv&#10;vY7SJ/oCC3nv6Fk0UqFqD/DdDXthheuEild5D3ow9V9PM4+kYfHHvEYEh8HDBxGfG9RLQYUPJdcT&#10;E7FgUy6WbclBkZZ7IUxtTSdBhNKk5/RCCn/vuvhVAq2fbWkY/pteQGTHahoACoVRmp2X97nKiUTi&#10;giErAcZ/Vm5ms0JVSrQrb/MeKsdTaV3Wm/AYjtwTRiP3xCdayvGPI+fIEQTJcBTfOpXjJ5Hzg56j&#10;rrUrAoiGtAL3I/isvg7tRllLcFTV8n4vRcmjfWlpn0PP+hbUfkFFly3Y8/6qh0jjRdfJJPCzVjyw&#10;Z39MaYw5oGjcJXLcBWGifWsotie6jVltR5DGv2Xz/bz+u3jd4zX+OcblcWvsR5c/8cO4W7WmVjo9&#10;/pWoeOk1jlvNOa12fTEK77kTZaNVfj+LgFjLuUZjzcJYSRwXigwQGFqXbj7nsTX68pkAqf18LSpe&#10;ewtF99xLPXAR5UKDR+nQJzm3aTQ+P4UGZ2fO6etQt1bFOLWIoBKRCL9TUzpBksrfKS+iXrIdFEIE&#10;6i1bx78tJ0z8XpA6B5BgN3osgLhmQuV4gx5IsJlQulE54pAHEgWIipOUYxZA2lFkuIfXwxJAAuth&#10;yQFwAFFxlBwEOQpaOHcn9Th1f9Xav+LGdg/i3ON294LIA3l6wDTst3XtLgtfWROhn0Q/8+hhmPdy&#10;F49IDiDyQPYKEIkDiDL/biHF1gAS7EIXQERXXaRB9D4UwhrB58dRXfokyoqeRm7OaKRkPIP4lDFI&#10;TH0eGdkvo6jwDVSVTeaN4U0Bb1CTyuVEe940VWBV0Mp/qRdyLjgTpUNk7WxHzae0XqbOR9lTr6Lw&#10;ttuRe8n5HIyXcvA8gZoPFhEa9EbUcT6TIFHX+ef82S1Z8oXyHXFe0+ASDVJ6MPNWo3LiNLq/Ayz0&#10;ZaGpXrcTWJP4uvVUILSq1qbROKEVJXiYRSULi6KKK04Y9XY0cpLY7oMmQXg4r8MHiHkdmpgxwKGJ&#10;rD0Z3AQPiltyW0oxj5Cgcq9buJDn3cdyJEW9b0HNHF6/XL5GFmpZraeAnHXrAGGKKfBviRSYA4er&#10;ZHJ5BIKjMasEH63PQvfZiTjsg0Qc+HE62k9ehndfeZ3AnQRsmGNrRZnH4Kz6Zgo6JHytVV1Z5dU3&#10;nnL24WFVU+sJDkIF8Zvx+fo0XDgrGftN2Y7/M2UbDn9/Jy6duQvPL01Hja0iS4CoLDXNE+vijwr/&#10;nsprp2uWX85rncX7QUWRsJT3R1CY74XNLKcjsPDzo+DwQcN/6zWRHfxua9/jeBqL8mcHoqDbA8g5&#10;eQhy2tLjOPlJeh4x4OFEfzvhcWQfMQx5pz2NqvH0XnTdFZLStXbXPgoTPtu9IhBUUSVw5BWgZvYn&#10;KOzd0+53yaB+qP92Ee8TXydw6LumcOzo+7a4Dr64MRQFCl/bDCjeGIwIJA4i2s/GB0lkJ38nj3k7&#10;f9a41vjWONd4l9FkxhN/juPrtufSc99C72CSzafcLucj/7ounKdDUPXeJzz3TbyefL1Wr16xy/f8&#10;OS8VQrZlTvwOdYFD+ctFCTT+lqJ0+BP0VjryGnCe3t0L5c9PQM2HnPc0FOu/SuTxRyPnon+gYjy9&#10;gFpeRz4iTbxGthgKoWfVWCmorNqKgtLVyMhfhMTMLxCf8TlSs+cit3Aeysq+QHUlDZiYAFE3+t4A&#10;Ig8k3I2uEJYAElzOREVIAoiWM3EAcVvbygMRQFTMFFxQkYa+ctYOIIokKaIUBIh0vgCyoy3vzcm4&#10;u1NfK64KAmTYPZOx3wqSWQl07TalP2gZ93OPH4GFb1LJp+wBIPpAAURuUKsA2ZsH4tbBch6IW8bE&#10;80AilXTfap7ArJWP4t4p/XDXpL64Y+L9uH0Chc/6uffUBzBken+8OHcYPl45BluTJqCijDepiTeu&#10;8SveaE40rETd4peQ1+UfdKHvprWynBDZSE9DkNiA6ne+QumwJwmRzsjpeD4n1nD+fTkH3vYoPAwg&#10;Vn3lL11iFVibOUA5UDlgrRt2VQoHdRyP9wmK+z9kFlJe1wtR/PBDHKCzONDpYWzOtnJFc83d8iTr&#10;k6hkvGUfNIFsIpn3EYQHJ6GDhwsPaHIKHM3g4U9kiSa2JryJUwL82YR/l5WdR8VRWIWGtetpyY3k&#10;xOqA/Os70zobi8Y4WlXqgjavpNpTSMGQif3sKy0Xmw/CwxK+pViyPQ/nU2HvNzEO+725hc9bsd/k&#10;bdhvagL2eysR50xajI8++wyRFTOBzbxvtN4bY1UsOXEK2nkjsvilqAkO8BlaDHH7RnzJ69thNsEx&#10;eTv2m8DP1mfq54l8nkB5Mw7nfZaIVKtcIzx4nQwg7po5JanvkZ6PairtgktfQ1F3KZzlvDdxvCcc&#10;J19PoQL7kPdGYSydD2GymUBTr4lW/E1cR8X0KcoeHYjC629D3tl9kXP8o/QoCI0TKKcQDpI9AUSi&#10;vxM0OceNQk6b4Si55z1or3GrqApef+VG1GFf1WT3r3HrJpS/Mob3tRPyu1+M8tGjOPY28LW89zk0&#10;BMzL4jVwY0P/Dot5ZL53FoWJhK931yo49qIQ8cepcnLKzckLMUPIqx608e1DJLJNr1NHO8H+6RyU&#10;9O9nSfX8qzqhZMhA1Hz8OQ2vnby2/nLwWvpE+RA/TOwtc+LnIi0fKYjE8W+JnMcr6XGNQG4nGotX&#10;X46yJ5+DVtCu+0oFMds4pznXP1tl4e68buehbtUC6g33UHthNSoqU7E5ZRH1zNt4Yd5YDJr+KO6b&#10;+hDunNjXdNJtE/rw5/tx9+R+uGfKA/hiwzi+1fWCCCCxljP5PgBxHoiqV10OJOiBuPWwBJDgeljf&#10;ASBq21DqQrL1FPS7uj/Obut5IHI03L4g+33+zgo/ge55IO0JkPNPGollb13FgUBQfB8PRE0rUYDs&#10;bSFFeSBhgGgZEx8gtY8jM+sx3pC+uGFcH9zypuR+e76Vzze/0Qc9x/XG9a/fh+teuxe38N8D3x+A&#10;dxePQXImvRIlsrCMsh6NmTNRcNsldH8vR9Vb81FNT6T6w5Wo+YxehnIgn61G2TOvcgB1Mpe2fCyt&#10;4/lx5vZ6AJEH4hZMpGWjJLot5uYS58p5xHNgExC0iuoXbUHVpHdRdC+tp87noaDHlah48RW+ZiOV&#10;DN3yLVmEh1x2SjRhLng4z8ObZNGwVTOvQ+KDQxKEh1N8mtia6C4sE1YGCtHoWXF+KZNiuulJGaie&#10;9jYK77weeZefi+IH7uD1oXJMy+A94URSrkT7fzhrVyEUJwRHhMpWYrkGPj+7PAP/PVUK3Ffe9AA8&#10;cT/rmSCZHI9201Zj1hdfWlUTVnCiSQkr3LNjCYXPW+ltqI9kk0JVBMaaubz+Xulu45ZVfG0carbt&#10;xCerU3D2Z0n8zB3YbzzBMUmf7T4rJITIaR8nICeR143XJuKuna6jFCS/o5K4Ch0pzJTTZoRJ7omP&#10;o/CyN1F842vIPa8nSgfTu/14CepmLuU5reE5JlC2ovq9d+nlDkD2H+5E1mEPIfvQEcg+bCRyjnqc&#10;xxEIeLxjR5l30QwUQWkGEMopAg/ff8RQFHTkeFq2k3NGIS3ewzJ6G5UN/B5pqP74fRTdfwvvozYl&#10;u5H39T2OmVQqDt6/LELGGRQ2JijBZ8v9xJDo2KHodUGQBK+dDxELpSb6Y9UMH41jBxGOcY3tRL5H&#10;Kyqs3GyJdK3xpr6T4r69eP0+oLFFaFgYi+BYk2whvGhC3dbKolhPiA8QLR20cKsXwuLvy597lcdr&#10;j7yrLuXxJ3LubuLf4zmftUTRev57m+U7cy/riPxe16AhP13U8B+NSMjZircXT0H/aUNw0/h7cf1r&#10;d1Hupt65l/qnN3VOb+oip5v6UBfdQ7A8iOwCGkQNqsRyHojb2vb7AEQ5EC1nEvRABBB5ID2oT4Me&#10;SGsAof52K/LuE0BUiUXdv+1kDLzRq851Hsg5bfuh73WvYr+3X5iPdsd7FVgGEJVq/WEk1r7Pk1EX&#10;+r8RIF4C6XHew9H4ev1w3PB6H1K+L8X3QmLIbbyBPcYLJveYl/LSvMexLUXJdS1jsgWR6uUoHt4T&#10;2Redj4o3PkXNrE20bFbQGiFIZqwlIAiSWWtROuIpvuZMTv5bUfvpIg44harkfYQA0qx0l4PXSgq1&#10;XInyHYm0itMJiDS+fjnKnn4aeddcSlf8ApQ88jC9H1rRym3E53OCcHIIIPI8aIGZuLCVg0cQIM7r&#10;cJPVSTNwUBwgmgnd8NZE4Yxieh2EQf2yZSh/ZhTyr+1Mq+0iuv4PofaL2Yik0+pV2Wc5YaKYu3kc&#10;em8xmnR8wqOKx7ruyxQfHK0ob4ngYj9T2U+kTN6Bv05djjfHT0bOs4NQ/tT9KH95KKqmUEHPeIEK&#10;+jGCfiS9D0IlKQWVE8ai8PZufH6e1yoBBbuKMHppGrrNTcLZnyTgf6fH47B3dGyeA2HhQSwg+nz+&#10;/pwZhITi+Yr361nXj95TzSdrkH/WWOQcPsxX4H6oSQq8DUFw+HDOv1EUQoXKvei6CagaP5djYz4q&#10;JjyL4kG9UERLunLcuxxXm1D99iqUjZjM1w1AYdenUNh5HPLPfha5f9DxCKijhiHnyGEWqso5kv8W&#10;XBxABA8nOgd6LTlHjUDe357htaFRkp2B2rkzUTL0Ad6vC5F/3aX0Nh6jEl3O+SqoEzC6x+ZpBMZH&#10;szESGAt7Ff+9zWDCY7eAiMYqJeCJIIG/T+O44Tiunfs158ODNOzOR8ENl6P8xec5h9Zy3BMa21TK&#10;m0aDLNkL+aoqywDiQyQIEC0VpCWD/PL52tlLUHhrT+RcfDavA4/5NcHxLefxFwSHLYS6nr+Lp5H3&#10;KbIvPBNFTzyMpnrCVY9II7akb8bzc1+iTpE+uRM9CY9b6WXE0jsS6SUZtTe8fi8Wx03hQThG6+gR&#10;/2QAQh3+XQEi/b/9JAy/fQDOCgBEK7f3uuIF7Pfy8M92V2ARICrV6vinEdjyaTfe+D2EsH5MgNQ8&#10;jaaqMXhm5gDzNPYEECdyJ+WdyBq4hUAZN/8ZZOV/wZsaR9mC8pf6IrvdGVRO01A3ZzNd5lVUTGs8&#10;mb2OCmAHqqd/hYKe1yPnkvNQ+eZ7HHwJHjwsfOXFVw0gQQ9E8JAX4pYr8RPngoiWY29ck4Dqd2kZ&#10;3nuHeSWFt12PqgmT+PvtvMa0gHfm+mErJRt976MVeETCXocDRwt4hCa+K1NtTfQeKRw1HcorSc2i&#10;pTYLJUPUXX8xgdLRmsxqZn4C6ysp5utk+RZ6oZRiWqSXzKYHIIUdVdRU4u5nJwKLQktvUPRahbbo&#10;lRz7cTIu+CITH35LWE+fitIXR6Jq+huo37oYDckr0JS9lZOvloZFhNKESFEOvUtaqUUEm5aab6Ro&#10;QbzaOlSWViM1qwxfxRfgroWp+J1gos/T5wbPhZ/fbU4S6nRNdS2pZCtpXOWcQsV+9EjP6hc8JAYP&#10;ehKHD6Uipydy1RuoeP4r1K9LQkQr41bz+tURxLa6UqwHz60qheOc97SsGo0ZBainB1o7lx7r5CUo&#10;f3oOSu/lGLnqTeSd9axVYcnbEFCUUI9CTGEvhbSOGYW8v4xBwRX303rvjNKhD/HeUGEl0mtU0YRK&#10;cTU2XC4nnT/L04gFDd1/V/TQmkTHicQ/RqsQ4fXkNTWA6Nqm6f3l9LR38rtO5Pi/lt7BeSjudw9h&#10;PQORbWkc34Uc/9n0OOjJW6e6n1AXQCjN9hBRCMsgIoAoArADjatSUTXxXc7bs1F4x82cz0v59yTU&#10;f6WCGEURNvJabzAvpPJ1vu6C01H0xmgLVOmRlp+MV78eT2/jHoLjLkKht69TPL0S1jUyVE0nTeyL&#10;6169By/OfRIRayb8JgZAXAhLOZCfOEDUSCj9H38SnrqnP84KLGeiqNXtl47FfmMf+SgKEMkFJw5A&#10;xz8Px7aZXXmgf28IKwoQ7UbYMBYp6U9bvFFgaHETwxK9qfebi3ntK71w75QH8NXGKYhEtBlKMirf&#10;phI473SUj51C7yIONYLHDF8EEXoj9V/FcULSwmx3GsqefJaDlBBR13nQ+xBA/MZBdcZG17tylVca&#10;7Ku0xo9yHloEUZZVDgFEr+SJx2gtXgKtYVU68lF6KosMFEjlpN+ZTyssBA8XtnLw0EQNwqOFVelP&#10;9qBisPxEDFEVjr2G77NSV72Pz/q9wh6FNZzc6fScZlh3stZG0tpExf1uQ+XEccDyJSim0jp/ZnJz&#10;eDhRKEm/lwLnz//99g6cNysZ1y7MwLOb8rE4oxQbCytRqfWaaAHu+eEveOfvqKn/RvQ/t/ue/xtP&#10;3CPCy1KFp9fk4C8fJhBYOq8A2AiVj9fx2hfVoHzYTGQfSaV97GNU0lLWVNonUlkfNYq/88pqK8bO&#10;R/16gkDQivXQeWjDNvsuEp2XO7d9eNTVoTEtn14fDZ6n56Lo+knI/fNIZB82mOdBqB3vn5uActxj&#10;yD5qCMoe/YD3ip6GQpI2NgREjhNLjPsAicJjH8eGPMxoXssXvda914HEjbtmIOFzOl8rkPF39QsX&#10;c5wPRt4V7WmMdOLcG00ArONYLuK4JjgUtpUXbgl1T6LL+jiIWG+IgwgBIohozi1TcUoy5+kznK9/&#10;5TUbY79r0Cq9avZV1OBL5THpiSxKQMWLk5B9/l9R8sGbdrnreb9mr59j+Qt5HApL3UF9Y+Dw9Ynp&#10;lBgisNw0vrflP9JzP+ctXo6m2gX/2R6IA8jOkzCmj78ell9opajVLR3HYL/RD00nNLwSXgeQzqcO&#10;R/wsKvpdPxWAPM0LOoYQeRHvLRqKa1+jRcAb6t04Pvs/701uoidyw+u98MoXo1FWtZZDJguVnzyH&#10;zPNORenoN1DzxTYqx3UWwrL9Pj5fT0tlo3keFa9NRU77v6N4wEAOPpX00l02gFC+CQDEvA8HEA5s&#10;c7UFEMLDVV1pQihpvoXexc5CNG5MpFfyLop63WKx38I7bqAFNRFNG+iVqBFQaw9pCQlXbZWk3g4J&#10;lYMpBk5UBw5nETrlsDelIPHzF83+7hRKWEloeY8CNR8SJkmZqFuwEGXPPY2K265B5i1dcP64efQ2&#10;EqmQBRACw6DhgeO/3tqOs2an4L5Vufg8pQw7S+ndaIe8mI8gAFqRFqDYm+x+VFfWYOQCwmP8Bp6n&#10;IMJznByPaz5ag/rXJyPvz08gRwraT25bvqLtABTd9hJqv9qEiBaQbPaI9XlOYp3n3s49xqOxBrVf&#10;f4XSgS+i6NpXkfenp+iZDEMO4WEgEeDajETZoE95r/zxYPAIGBdubMQaH9Hx4CfjWxP3OjdOomOE&#10;xxacJGpCzJdHWkmDSWGiCRzX9DYuOw9Ffe6gt/EJjaN0vpYeG8HhJdWV9/MS6tHKLAHElvQRQAJh&#10;LAOI5hfnmXqsVDa/KgnFD2tL3TNRNfVD/juNwOKc1By1/UK88LPgoVxnVjvO+8+n26XNKy/C2Lkv&#10;43qCQ3mOWPqjNXFQue61XvhoJUEA9YO0tifIf2AIK+EkPNf3geYeCAFy08Wjsd+o3u80B8gJA3DZ&#10;X4dhl1biTfyJhLBsP3T1gbyA4oKxeOCdB9BzX7yQGCKr4rpX78awj4YiNW8xb3Yhqr98E5kaTI+9&#10;wEG2gwAhRAwg9EIUK51HiHDQVU/7HLkdqeDvuYtjg4NSlo2eLXxFMRfah0cQIOaBhAAii0qTQlbW&#10;1gzCgRZYQh6PQ6/kmSctfi0rraR/H2+ybU/ljeZk0+6DaQHF4AASCx4KQ7WmHFwSPJoMD0iuxH+f&#10;EuJOSUSPTzErVscvN0VRk56PSz5YR1BsJTTkZfB5wlYc8s423DBvB8ZuzcP2wmrbuKflI5YC/VeK&#10;zoHgKs/FsOlzeK6bPYC8k4Q/vvgRUk9th4LjHkfuH/xw1ZHDkH/JcFR/OoNvU2jKf5iHsTcQ/FCi&#10;R+C5rtLCXuUjZyHvtNGWM7FEvIXXhqF8CCFie5dTBA/nHejeRccGxcaF7rs/NtxYUHWdq7hzlXbB&#10;seLGk40T/1h5fG0RvccSGhe70lAz41OUDOiDvG70Nnp2pcX/LOcCvQ2F1DLdulr0ruVlCyCScGmv&#10;AYSi+aJ5ozlE2Q2QeM4p9VvF+6W+7fm56rEhPDQvrRpL+/fQA1HBy5JEW5U364K/onTBLLui2zMT&#10;MHD6cALgDstxtOZl7EmUHxkwbRAqKqhTImom3NumUv8BISwHkMQT8dJDfXFGACCKWvW48GnsN+K+&#10;t2MCJGle558OQKrViT6G8hxvzMv4ev1juP713najncS6qbHFA88Nr92N3lMfxNokNR2WoW7JNGS3&#10;56Aa/rTlP1S+WxcFiBc3tTryz75F7uUXo+CWGzk+NpuLbFUfiwUQJc99gGjNHrnXDh7qpHUA8RdK&#10;9Pb1oFjlFScLJ4/WB0JqCSdVGmpnzEbJ4IcsTKSF3UqH9Ofk+IyTLZkTuZIDgBaeW5YjaFVKnGXp&#10;lILEKQOnHFSKGyzHdRJVEk58JSGlY5/jKyNZtIqnE2C3fZVKcMTTio/Doe9ux10LUvFufBEdFp6j&#10;lsSOKkJPvF3fmv/ux5MmNDV5YadIbQU6z6XHJOBNjcf+b63G8msfRVlbehxHDUf2kQNQ9ujbaCqk&#10;x+ceOvdoqOxH/B4KhVk4TP/e/WjYkUWv5BPkHj8SOceMpCfyOLKPGoayIVRYKm7QWDB4BMaGA4cb&#10;G9Hx4YsbG2Fp9hqOQS2Foz6TshpbMbj28xkoefQB5F99sZUMl44YSKNsPscIveX8Ko6XYsuFWDLd&#10;JAfWF2LlvVoO3oeI80JUWCKAOIj4APEgksDfp3G+bUFBz2s4Ry5D/VerONdSvTkpo84HSL22vRU8&#10;hj2OrItOR+nyryyouGj7cvSa1A83vH636QXTJ35Z7r6K3nPj6/dgURy9CjUT7tOuhP9hAHl4N0DU&#10;bH4+AXJj+6ew3xP93msRwrqUANk5u8tPJ4luS5n4AKl+CfWVr2DUJwN503dDJNaN3ZOoh6QHb7oS&#10;ZEu3z+KNr0bdmpnIvvg0lAwaSWtlB2y7WsHDB4gthbAo0ZYtyb+2G72EKzg5VhMUSeZ9aM2rFuGr&#10;oPchCXgfFuONNgxS4tIQ0QRS8jyBCosgQWYZf5+Imo8+RMnAvgaSPE7O4ofvQ/U7k3msTRwAVOSl&#10;Kq+t471Q2ICT26zKkGIwJUAPJtgcGG0I1LMv9nr/vTqGszgFpCCsBBJauc8vTfeqnJQUpwcyahlB&#10;aIrVPTwFqP+5n//tElXG/GoVdfjLh4Tf6/REpiVgwZDZqDhsEIp6TELNnOV8hZ/jsPfwOjuA2Hf8&#10;sQHCz3Niv9/9qJm9EfnnPmfgkyciiJQPpdeke6l7p3vmDAvdz5jjg+LGRVjUCyRYqC9INkFhCRq3&#10;bEbVtKn0lO/j2OzgFVgMfZge/ExEkjkOBBgDB8eKvGY/qW6VWVbeS1F+zweIeSIxvRDOGfNCKJYL&#10;2UW4ZBMSa5F3TRcDSP3izYRHCuehcpEEhgBi4WXNyV0oHfQoMi/5O0rXL7M7OnfTQtxCz6Hn+HtM&#10;J0R1yZst9cWe5AbqkadmPoaG+jX0ULUi754A8p8YwjoRLzzwQHRPEAGk3fEPoWcHeiBj+n/QIone&#10;+S/DsWNW159ODiS6mKIA8iLn7Dis2TEGPcb1trrrWDd1X+QOimq5BZFl8Z9zSDWgfvMC5HT8O4oe&#10;HoTar7WMO11fVW586ZfwqnmQnkjd1xtRcGtP5HXtgNqZ33LcZHjVV7bulQBC8T2Q5t6HPxEEECvb&#10;9S0tTZpw2a5Lmmtl3SxaezmVnGyy8mbTDR+Ggpu0iU57FNx2NcqeHErv5GM0bo7jPeFk1STXLnJm&#10;HXK2aykSdSfb+lZBocJwP5uikAKRIpFi8ZWLgcQDSITSRIjYmlG5Jfh8cy7+3xQ/Qe6XxN7wVRqv&#10;ZUj5/cQlnQr1saVpeGFtNgrfXcl5PJ/eibSke8R+348qPvB2P/Q7BzHv0biT5991nOVGzBNpM8yq&#10;yVDKexsNNQkeFFvOn/fWwMFnBwqNBS2cqVLtGn5mHT9HGrek1NbO0ta6ZU8NReFtV9E75vi79SqU&#10;j6HRtYDKMj2H7+WLZczYPv0cJy6p7go+/PJey+e5/pAgQGREBQHCeWIA2cD542950LQtD3VzvrGS&#10;+MJ7b/dCWfQ8zIDzS3rr5IUs4r+XJaDkwYeRcelZKIxbb5s8Ch43Exw3vXFfTN2wV7GkunrRvOT5&#10;xiSCGlt4nRS++v8DQKjz1QOyg+/ZeSLG3t98UynlQG6+5Bns9/zgj0MA6Y9Ofx6BbTMcQEihnxpA&#10;6l5DU/U4PD3zESvrjXmD91U4EDyI3EeIqMyX93vHSuR2PRsF9/WBOllVdeU8EK98d7MtYdJAK0cL&#10;IVrSbsr7tI60WRQ9DrdwomK0K8PhKx8eFr7aR4Ds8q02TTxZcnm0BAtp2WUWomH1GlS9PQUlQ1TC&#10;2RX511yEwluu4r8fQNXk11C3ZBEad2zn/aHiqKOi0ZIWmkESbfKkTnOFmWwzKIUkfAXirFFJACIC&#10;iETwSEsqQJv3abnL+3Bluvz5D58k8iKqQkoPX/n9ZEXOhM5Von/zmmibXvd38zTca38CUk4FnKMl&#10;+amQ7Xd68iHS5IFEZcGFV4y3HhIl2HOOH0lvlZ6U9kt3HofuqwwFGRfau8XGRWB8CBYJVMJLv+XY&#10;ftXCUoW3XGnjq+DmK1A6guPrw3fRuHUzj8NjVvO9ajJVBZi8m2jejOLCnc3Ke/NtXNv4tjAWx3s4&#10;jOUgYgBRCCuZQFF5ex6q35pmy42UDOrveSVa8j3UE2LhZQKl+L5eyLyiHQoS4sCRjjkbCY837iFA&#10;vGT5d41guNfrWUU5z895isNEm0qtQ2SvAPlPCWH5ANFiujtPwjO9H8JZR+/uA1EZ762dxmC/N578&#10;HOf7jYQOIBf/cQQ2fsST+amU8YYBUv0qb9Cb2JgwlhaEZwWEb/K+ig2GiX0tCXYbPZGNybzxfDSk&#10;bkHetZwst93qha4W7kC9qji0x/ICv4RXJbsrdtEaG43s809D6bBHUb98Owd7JhoVuhJAgsnzIEDc&#10;Ph+aIJooDh6ywjSZlFzU5HINgwYQimsCo5KwJKnCA9ooSktX5BAo69eg+uPpKH92BIp6axXiTsi/&#10;oQMn/VUo7n8vyp8fgar3p6B28Tdo2LQekbQUvp+KpJZKxFmbNVQG8kyCoS4fIk0WO6fQku00J9lr&#10;FJTnIYDomZ7I79+LJ180VfWQkguLHrF+/++RpqYG6mCZ2MEHr4HA8pMBiJ4aOS5Womn1bI4fekhJ&#10;6zlXqJzdQwUKPkSqpi6FmhKtgqztSOT+6Qmo89rAXk5CVBAcRfQmkzhON6xB7bcLUP3eZI6P4Sh+&#10;+B4U3nQlCm68GAU3XIrC+2/h70eiZtYnaIzbxDlOYNTwOAKNrUzge7fyaAQoGx8UAcQgwnMURDRu&#10;BREfIC28EI37VsJYWidODbeN6+KhZeCzLzwdFS+9TLhov5Bkz2CT+ADRhm4N324h9Hoi84bOyE/b&#10;ZfBYuG0FbhlHz0Pz3byI7w8QRS5uoQezLU151G2INKwhQFbvBSD/YR6IrcZ+Eh6/q3/zRsLjHsCd&#10;XZ7Dfh+O/9ZfysSLbakTvf0pI7HqPS1lwoP+VAHCix6pnYjnPh+C61/757wQNyB6cGD1nvoQUnLp&#10;ivIRKUpH4Z1X0eq6ErWzV3ihK4WwBBCrvpKLTGCsSUP1tBnIu1J9EZ1psb1nrrZitLbYWwuA+N5H&#10;ECAGjyBAOKE0uShR70MxZKu44kR0JZlKbLukqJS8wgeyBiVV9YhkZaF+w1rUzJmFinHPooSWo1bh&#10;LeCkKuhxMfKv74iCnlehqM8tKBnaB2VPDEDNDA5wKRjnkQggAonWWFLcnMrixZVZHjzkdQRl8nb8&#10;n4lx+Cqdr/Ouov+8l0c0pv/vEA7HrEQsfqoXlj3bG9umj0VTDc8/2sMRfv2PJbwmoRBVJDsBTWvn&#10;0oOdH32OpMVxPrjrTY5wzBSc/wLBMcprODyZEDl6pOVHtO9MyfD7UHjvzQTElbz/l3ig6EFQ3N3T&#10;xkfl+LGo+WIOGrZu4L3mmGvg57vTkIeiXQ0V4nLeatRj5TkEc2cOIhqnkrAXIoC4DnUHEPNCCBCJ&#10;GVb8XWKRLbxY/dZ7nF/a26MLamd+iYi61NVbtYrQiPaD7OQ80wZuq1FwdRdk3X0NcvNzbS/BtSnb&#10;0GvyA+hBr0Hh6+8DDyd6n8p2X53/HG/RdsJDyfO1fBZAtC/6TxEg1N/fByDbT8aQm3d3oosT5x77&#10;AO67+mXst+Cz9daW7sgigLQ7cQQWTSZAUr6vB7Kvy7kLIFpM0a3G2xpA1AfSHCCR6nEc0JMRl/Si&#10;NRbe6t/Uf2ZQaFBpnZvBHw5HSUWW5iJvbCmKH7kLuZ3PR82H82lcJHvwWEiIKEln5bs7DCL1S7ah&#10;7PHHkdPpXE7Iq1E5bgJfv5UTQW55nmctbZRL7llVJlv5MydHZJs2ieLkceErrVrqvA9nsWnimffh&#10;wyOcFHXhCYtlU/lr/wct0a5JLz3opJ7/KchD4y56VRvWoW7BF6ia9iYqXnsaJcP6oWLiS7zuPkB4&#10;jAiPJ2nSsakstiUX4YC36XEo7xEGiGT8FozfynN1DynhKp5fEb9bdiIV3hZEUjcjkrGNYyeD5yPb&#10;MKg4f2zhacSvwxsXHIbXzj4IH15/Kmp1XvaQ1oz1nh9BBA9dO0kNr7067PWXFK1COxcRW1jySw8k&#10;mxdwLiZw7lSg+Pa3kf27od7yJ4FlUNQUmf2/96N8zHBUT59Iz3ou6teuQePO7Rw7NFTq+XkaH/rK&#10;euhneaZVHEMaD8EtcW1zMX+M2VL/PkR8TzUKEI1PjdMwQCRBgESF56HFLZP5vqRCehzbUDVxEufT&#10;FbZyQ/nYMTTAaJxpHTmDh8LEFAKknh5I48Ys1H7yJfI6n4uMIb2RWVaGYn6f+JwsPDjtUdyoaqt9&#10;7Bvbk9xC70ORj8RMrbW3k9eKALH9QL6LB9Laarza96g1gGi/pL0BZG+r8VJP7wtAtKGUdH/cKXjo&#10;ugG7F1OknHNMPzzYcxz227Bsp63Gq+XcDSIn84XHDsf8cV15s3nA7wOQH2I13j15IDWvECDjeQMm&#10;0AuZirGzH8V1gSVOvi9APOlrXajPzX2e3j4niT0aUfbCCGskrHz9bVtnx9t7mfCw7nMtX0KhBaQt&#10;OLVvQelIrWx7MfK6dUDxw/ejcsIUjqeV9ECUACScEjmZtBfCznz+m5aWIOIAImtMk6mZ98EJp8nn&#10;avrN+wgARBNWkzcKEIomt5b71mTXpNfkVxxcnd51VAwN/GrSVcGH/i2LU0ty6H0lhAcVhINIhEri&#10;YoWuYnWaS2x5km2YtJHnLKuYFnMkfgVsVz4punXzKF/wZz1TpAi3c8JJQdojoEB/NKHO27ockzu1&#10;xYRLjsGHN5yOqtwU+715ITHf8yOI88qKaYBoufptSxEpSOf9qUEkeaN3PddrVWIfJOvncfwsQ+kD&#10;73qd6kGA2LIn3rIsFU9pW1Y+FK6UcaFcGL1VW5DRxoeeOUY0Tpzo3xK9phlENEZ8gEgcRDQeZdRE&#10;AUIJhrHMC+HYztQY4THU30QPW+XrDUtXo2rqFNtmQKtD53XvhLIxT3N+bfLCWFry3a/EalztA0Q5&#10;kI2ZqHrzLc7T05Hx0hPIJPzyyL6MknKM+mwMbuC83ttaevsq8j5e+oKKvimeom1tf0iA7M0D0Wq8&#10;PwJAVIVFLySy9WT07vogzmm7O4mu5dwH3zUB+23fkGKbSQX3u/1Hm0cxcywBksaD/SgeSBAgwS1t&#10;BZDglrbNPZCmKl74hrewIeElayyURaC4Zqwbvq/iBti1r96BT9d87E00/1H16VRkX3AqSoc/xjGS&#10;SI+DVg8h4lVfUVQBskzeCAf45iz+HIcqut0lD/X1GgO7XoT8Hl1RdP+dKBs1ChUvv4SaTz+z0t2W&#10;yXPKLk6wMEBkxQVr+lVV08z78AFi8KA4eGjim4KQQuBzDWdWDX828X+u5nOlXuvDxrcyIyVVBg9t&#10;qTpxY66XNBcsogshOnhIduDlxUmo37EREa2mu86HRnR/Dyo8W46df9O/11Pxrf6c55vjX2Vfef6o&#10;wjm0+gtM6ngMJnU6FtO6/wnlmdooSI9Yr/+xxANIJJVe7Jo5PnwJiZ2reI85XpLWB66nd20jcV9x&#10;HC5A/jnPIbftYwEP5HEPIic8hpzjRqJ2xnoenuDQGKngfdaS8LrvGh82Hii1vrh/B2GisVTuxggl&#10;CJGwFxLsH3JeiCQ518p9K8a9Zkv6FPW70wpB8rppnlxuPVDVH3xM3byL80HLvGeaAWaiaiyFhlWg&#10;sj6NkozyESOQdeFpSP/kXWTyq2VXNaK4qgkTv52G61+7w+a1rWX1T+qIW6lrlIDfli7vI4ng0I6E&#10;/yxAtCNhLID4W9q2WM49CJDwcu4/AECk87Uj4c6j0bDpD7j1or4t9gMZ1e9t7JdGRdX5L4Ob9YL8&#10;46jBmDqCij1VBCI4vhNA+Lsyvq8suCe6ANKeX+y7AmQf9kSvnYzGmrfw5IzBuOGfrcgKiNbPuuWN&#10;e7EljQPDm8Y2nWs2LkfuFe1QeOvNqPtyDccLLSZ6IOaFWP8HIWIVWFr7KpmuNkEQp1htPF+/BFWT&#10;JlmYq7iv9m2+whYlNHA4iQLEz3+Ew1fR3IcDiLwPHyCy/jSBFVJw3of20TZ4+JPfKQZ7ptUZVRL+&#10;30xB8PVmZfK9VBARHYdSlFuOIz/QGlIucR6Ah36esB1dZ28H5FFsmMdJTTiYYvNhYcCg9yEPRMpQ&#10;P2tPDylEtwpqVHn+mMJLunQmJl1yNAFyHN7qejJKU/k99Pi35mb8zy4r8ACsa+agS2ggeQPHzHIf&#10;ILshgoRvUPbQFM8LUQ4kKAplHTkCBRe9iCYVYmgMCB5mWATGh40NJ/x3nf87jRO9NgoRvlcQ0XiL&#10;FcpyYSyXC1H4VeNYQoComqvwtitR3L8vyp55GtXvvcP5tIoeeSrHfAnngNbHogemcO8mrwAlChDl&#10;FDm/6hetR9GtNyLjyvZIW7caqbxsGWV1WtIM87etwM2cx5rPseb5dxHnudxA7+O5udRHTQRb4w4f&#10;IOE90b/lmCZgmgHEbSi1py1tHUBCe6KbB7Kv+4EIINqR0AFEOxJqT/TvABDngSS2QfHyc3HtOY/g&#10;vOMGWvjKAWTskA+xXwFv7FVnjrDGELdQlup9X3ywH9/MD7UsvA8QHVgfsNc90fl6A8ipFCVxgnui&#10;d6FcRdGe6A4g2lmr+Z7o3wUgiLyHldtetL6QPS23/F1E+ZAbX++Fh6cN4ZygAuejobHRoj51hVko&#10;fPg25HY6z1tzR5vbWAJPHghlpQCinQd9K0kDfYMS5pwI2+lRKCm4M48TQzkQQkYNhEEPxE+ga6nr&#10;KECaeR++B6KJ2SL3QdFklmhiCwTO8wgrh7qAOEUhcVameSG+gqiqxrDlWXsIXW3HzwmRVSsIj02E&#10;h3YWNK/Dh4eU3OaFBotI6hZCjwqilN+vjsduoTh/bKGeWzPfPJDJnY/HlEuPQ8FmLXPDx78dIN4j&#10;UpxteQ4LW7nruZ5AUWgrCGhKJH4hqiZ+ghyt3HsixdbJai7Zvx+K8ifo+ckLcfc7PD5UseUkOEac&#10;oaFxFfVUKQ4gEgcQNbSaF+IAQtE4thAWx3ViJp/pfWbxdQpjaRHRXQX8DjSgtnG+RCuxlDt0DYXa&#10;Dlq5w1xUv/MB8jqdg9QBvZCckYUUnlpaaQ1yqyLYkp2B+995BD3HeV3m/6xY3wefVfa/bpfCgDyH&#10;RoWv9gSQLygCSKw90afwWoYBEt4TXQBxe6ILINq11QHE39LWAHINxd8Tvcztia4CJu2J/ifKCbxH&#10;1Nv7vCe6AELZdSTS5ndC178Nx/kneHzwAHI/3nh6Nvarq6qzlvTzjt1diaV635F38GTjT/4OAOGJ&#10;7TNArqQIID0ot1IEELpkUYAM5EX7DgCpfxs1Fe9gyAcDbC+QHyLG6eS6V+/A+AW8yZzMjY0NaGho&#10;sJ6qukgjSt56FdlaFmHQYI6Z7Rw/BIlq0a2B0N+61gHEOtApWrrEli/RBMiEV76r/AefHTxc/mPX&#10;3sJXnGwOIM77cADRhJby1wSXctCEd8rBoEGlwO8SlaiCoEhB+BZmxHIn1cjILsfB78a3njiftB0H&#10;vxeH0vWcNBu/5HyigjPL2Fds/DmyYwXPNYXnR4WhfgZJJb9HPc/RWdv/FuFpxa2yHMjkS483TyR1&#10;wfv2+3/fefHRyPtQlMF7yeullYdrKzgu1vq5D3khuq7Oy9stke0LUfvRDM/j0PpYMQCSq1WG//IU&#10;GjkOrfQ36n3440PQ0EKXTpqNEb7OjRHzVDlGNN6CXkgUIByfsQCi8axxnVII27tfyXSVrmsOyJBS&#10;FZbrB/EBorlja8fRCGtcuxNlgwYg8+K/I+WtN5BU1YRdlU1ILalCOr2P7Ip6PDP3VQtdxZrX31VM&#10;p0ykUTnuHoz8ZBTq6xJ4m+iBNDiArKcIICspWsq9NYB8yOv3rwbIRZR/BiAUAUQ9gElHIO6zLrjk&#10;zyOtxcMB5Myj7sf74xZiP43TXle+gLOP7mf7gQggSpb0vZKuUhwBspMH+8E8kEsocrFaA0hfigPI&#10;EIoPEFtMkRe0BUB04SfxRrzFSfA+Pl/zLLQrYcw1+7+nqNqi57heWLWLlgUf9ZxYdZxMNQ1NkNor&#10;37oaubd0RX63jnS/P+UE1q5pKS09ELeEibasdUuYbBVEVKro7/0RBsge8x/0Pix8xUmqyRoMX/kh&#10;J5vYDiBh5SCFIOtTEktBOKvUvJcaDFq2B+9DMmkHzvo4DnUbvgYIi4awByIxqHjhFxeGsZj+Nlr7&#10;Vfw+9oilTP/Vwsu3cwOmXHYcAXICJlx0JHZ8wgltj1iv/zGE/1XJ7prPLeQX2UallEf4ymPL5/jZ&#10;8u3uaygJAmTHQtS8/5kHitYAQriYFzJiNj+IADHjgmLjg6Ix4cZHizHC1wW9kNbCWAKIv4KBBxBK&#10;ECAc27ZHiKqxXNh2DwDRFgjyTGo/+BT5V1yMtNuuQuKG9UjgKe0qrUNySQ1SKGqNmrXxW/Sg56EN&#10;5n4og1LehxZi/WqLcqPZvCa8PwRIpJEetQFEy5gEAaLdCOdR5vC6zaQ4gLxHcQCZQBlPedXXbcrz&#10;jqEohPU4xQFkEEUFRgJIH87rXhQB5CZKLIAobfBPeiACSMqRWD71Mpx3wggrtBIjVGglgHz16VoP&#10;IIPumICz+AvngZx73CO4qf2DqN3wFyChNYDwQ8MeiE5MdcaqNy47haLkjQPI+fxyAog8EMXqruMX&#10;F0CUBAoCRDE+AYTEtdjfKF7MJykOIIoRvswL/jqFHogDSMM0FBRMRZ+3HrClBaI3/p9Oqnvdpv2n&#10;Pcr5wQnAR11DPWo4yarrG605qbKmEgVvjEXOJX9HSb/7UffNeg569YAQGqoUUcXIOoo1EPoeiO15&#10;TlH1lZXw+iGsvQHEha/MA6HSFUCCHogBhKIJrYndLHwl5eDDQwrBwjMUKYgGipRDUEHovVQSmXkV&#10;9C52tu59SCZuxx2zN9s2tFZeasDwoWE/x3iWAlQeZDWVWFGmXdvdCvTHFF62XZvx1uUnWgjrzfa/&#10;x8apnMD2+JE9kGjIjA96aAr7efkiXivBVvu95yYhkrWT15Fwjl5PwYTP/DmycyGqxn2IHK0o3EoI&#10;SwBRn0hBuxfQlM0xpfEQBYjGB0Xn4sTGiAOIP0acgaEcSiyAyLBp5oG0BIjBg562xruNeweQHT5A&#10;tsrI4r93FaNx+SaUPdQHGZecgV1vvIj4kmrE86MTi2uRVFJrAMmuiGBrTg7uf2cQbqK3EGtOf1/R&#10;dhD93h2I0gp6HaBn2LST8JAH4nWhewChl90MIPJAHEA+oXzAa/ddAKJCotYAoh46BxD11nWldOa9&#10;uJDiAHI6RRWxx1MvEBICSPHeARKxEBYBktYGc168Ame0GRL1Pi48qb+1fqxZssMDyJhHpltSxL2g&#10;3QkDcOUZQ5H9zcW8OzywAKLFtRxAlGyJFcJqBhB6Ly0AwuOZBxIEiFywvQBE1QgGELl2QYDIA5mI&#10;SM1Uyru8gR9gyjeP00rQEgWqpvrnKy6cqCpr6mLedD4aOJlqqXAFkCpOpoqGCDhVULxjM3Luvxm5&#10;Hc9BxXMvomFtIr3bHI4teh7yQAQQayIUQDgxJAKI4BHsAflnAeLyH/sEEF9p6d/6WxAgel9dHZ5e&#10;m7tn70MycQfun7sJ2BIASDOhsnPAkEJUIp3/jtCSRmY8P5+fF1SkP6pwyKZsw7tX/sEAMv78w7Dy&#10;VY4/PSK8LjHf8y8SfZ67L3pUFvEafeNdM11HK0CgGJyD11f/9mAigJT2m4CcI0NJ9BBA9JzTdgRq&#10;51IB6vHvAIi8EAcQGU+2Zzq9Dnkgmg9JRYRIKipfeA65nc/Grn63Y/vmrdjGj91R2oidRbVRgKSW&#10;1iK7shEvzp/0g4WunMiQ1O6E05ZN5oXi3IwkG0BIOV4rjvsoQNRESMg3fMPr+BWlNYC8TdlXgDzK&#10;6+wAokKj3rzmDiDKIwcBIg8kCBBVwgogx3GQU2er0EkFT2GAqDBKBVICSCLF+kAoycdh0tD7CJDd&#10;FVgXnPAwOv1pEHbQGDaATH3hy6gHImmv5Uz+NApbPqWyT+bB9xkgCmMJIHxNC4C045fr4H1Bc7Wu&#10;5Rd3AFE1wT28MPdTRFjF+gQQktdcuDBAXuIFDwOEN6TpAySkTbAyOyvptZv/z4ezbpuo7XG1cON9&#10;2JYp60NziB4IJ5MAUkkpp8It5Zwv4UTLn/sxsq69GPlXd0bVxLc4vggOdc3aqqI+QFwX+ncFSDSE&#10;tReANAthURxApAAcQKQUnHKQwggCROEJSnVpNU7+NHF36W5rQoA89AUn0tYwQGQl+6EWJdET1iCS&#10;zmuYk8Qxwe9nSXQ9pDyd4vyxhZcoexc+uOE0TOx4LD2Qw/HtEzRqYr72xxI9/Ofqch8iczl2dD2D&#10;15fivBBKhNe/ccWXKGj/3O5O9DA8HEBUkXXEMFSMnut9lu69xADijw8n+ncUIBwfzsAI50A0BiWC&#10;x/cCiBfGVTI9Ep+FmrfeRmH3zki5riO2z/oUW8obsbWsCdvzqxBPeAgguwiPpJI6aydZsGPdD1Z1&#10;5UQFNTqedidMz1/La8W52cTxGwVI0AMJA2Qer5kAMoPyMWU6r59KeAUQwsiiKALIK7zPDiDK9z7F&#10;66vwvcL4AsgjlCBA7qaoAIkAUUWrVbaqwjXsgQQBQn2tNIPSDdLZLQASCmHJA0k4AU/eE1pI8bgH&#10;cfXZo5CXXuQBZOHM9ZZVtxf8YaA9n912KBa+QWUvWBhAKAYQigOIPlgA0YmIaOaBECSKtanu2MrH&#10;FIPTF9EXCgOE5DQXbG8AeYIXlEQ2gCjJJIC85l/4CT5A3kGkdhoidR/h2dnDaYHQC/G3o4w1KPZZ&#10;6MG4Y9xAC2T07OcthFXPCVXNiVZV10AjrI5zqBal1fUoqWkApwgKSkuRM+U1ZF15AQp7XI3qt6d7&#10;0IhXWMKP6/4rPZCYORCKUxAOIib8OQoPX0EIIPQ+5icW7zl0JfFLeO+TJRv2QFwYS53SmTusES5S&#10;kIZIVrx1VDfFrzKoWKd6MwX6Ywq/anEWPrvzPEy85BhM6HAUvuzfDZF6Xkd7xHrPv0IEUAkf5VSs&#10;CasRydzOe8H7W1XCMbIU5sUFr29IkLAQla9OR87Rfg+IwlethLAMIEcOQ0kvWsSChANIcIw4CY8P&#10;AwjHVhAgzvtwANG4/A4AQRJ/l8H3JGSh7v33UdzzCqRdcQG2Tx6PTdnF2MTDbymoRlxeBbYXeABJ&#10;EEDogaQSKskc949+/DR6jLvrn5/3IVHu4+UvqXcihFskjddrF0WecxxlTx6IAPI5JQyQtygOIMrn&#10;CiAyjvcEEOWHVWgUBAiN8ChAlB7oSD3bniKjXT14aqX4A+8PYaAWizBA5AQoHdHMAxFA+HpBZPtJ&#10;6NPtfvJgN0DUhX7n5c+hsb7RA8jmVYmWGFEzoXIgetEZbQbjncfuoPI61pIpER1QZNIHiFSKmQkg&#10;IpgDiGJrBhD+TUkbS94oBqd6ZFUFXMQvGAaIPBAlgwSQPpQ9AUSunQOI1sPyAGKuoIhew4mAT7Fq&#10;xzgOovu8RRZ/oBCWRAk5bTyziBNZjxpOKgtjUSoIkjLCo1QAqW5AIecXpwdyc7KQOW4sQdIeBT2u&#10;RPXEKfRCkiym27Q9m+PPz4FY3DcEEE6sZgCJdqE7gHBiaoJqomrCusnrALKnKqywgggrBx8gfZbu&#10;JXnuhB7ItbO2+DmQ+V4CvZmlTMt50wKYAox2pPuiRkJCxXvEUqz/auF/a8owp++leLNDG4PIrHsu&#10;RGMlr7f31x9RfIBk70TTypme18Hrp9LnSHIcr5+uK4Hsrm30eT69lK/QuP5rFHR+kQCh9xGERRAe&#10;7ncU7R1SdCPnj8aDMzJsHPhjxEl0fFAMHhwfFr6iKHwV9EBc+ErGjcanxqoDiC0GqjHtSZNyIKkc&#10;09kVaNyRSr06BcU9rkDqlRdi26tjsSEpA+t4yI0FddicX42tBTXYVliDHYXyPqpNEotrbLeDD9fO&#10;R0+Dxz8fdQiK9EjPcfdgQzKhAJ5/U6oPEPWACCDhJkICxJoI51MEEPWA+ACpDQBE+VsHEBUGGUCU&#10;53UAUfheAFETobrQgwBR2F8FSAKIutDVGuEAoiZCAUQ9eA4ghIEKnGTkK1okfZ3HfxtA6AykUWcr&#10;uiQnQQAx76MNSledixvaDbIeEAcQpTuG3K3KVHgAyaSSuvKMEbbLVPRFxwym6/IQD3a854HogLv4&#10;nMwP2SeA8H1RgMgDcQChi2WxOregojwQxfL2ZT2svQBEscWGj1Bb+SEe/XCg9YX8sJZIXx6zFwZO&#10;H8b5UobGpkgAII0orw0ApKoB+RV1yK2JQKtqZWVnIWPCS8i00FZHVIwdi4YVGy3Ga3tCa1tPAUQx&#10;YFuJVxAhQIJeSBAgkr32gfgAURNh0AuREpBCUCmviVMO/JuDB19fS8vy+E/88FWwaTCWTNqB46fH&#10;oWqjK+NVFdbu0IpTctFwiwPJms8JzRWcaDxXe8RSqv9q0SOCr4beZOErhbE+6vkP1Bb566G1eP2/&#10;UggQLZ/C6xHZtW53ya6WfrGS3WDifPf1jWymtZv4LcqfmNYcHq2JA8jh9EDuf58KkONA9z4MkWbi&#10;/01jSeK8j9byHw4g0eVM5H1wLAsi6Rq/fH1OOaG3FVXPj0H+NRcj+dqO2PLGq1iTnI01PMS6/Dps&#10;zKnCprwqbKYEARJfWEV4VNP7aMTW3Fz0fXcweo7vFV1lN/Yc/u5y4+u9MOKTx1Bfz/EQ4fxsSgkA&#10;5Lt0oQsgrgvdLaToAOK60AUQhesDy5hYCa8Aovxwa+tgqbJV+WW3kKIDiCphvyNAEo7mnJSuPwKJ&#10;cy9G51NH4oITmpfwvjpK+5/4AGng4Lijy1hbE8te9AeFsAbhvq596TafbAc0d0b1wXv0QJQDcQDZ&#10;1xV59xUgrhdELt6LvOgq5XUAoStoLiFvjJJUkRmYseo5XPfaPf/00iZh0cBUb8is9XPsAlbXNxlA&#10;Kn2AyAsppngAqbXd7rLLa5FV1YR06oX0giKkffIe0u/ojpwu7VD6UG/UzqAS3U4LPJ0zJrmI8PAr&#10;Ulr1QHyIaGLKC9ljGItiEKFo0gsOUSUREAcOiV5bU4tNGaX4pVs0UQDZE0QmbceB7+5Axjp6Zxu/&#10;MHi0AIhEv9tEL2XbEsJzA8+bk9H6QPQIKtIfW4DFz/TGmxf8HpM6H4f3uv8Zlbm0NO0R6/X/CvFD&#10;WJYL4qOxnteIEFHDoC1ZEriGrvNcvyM8IvHfoOKZaR4cWivdDYoDyDHDUTWF90y9IA4MNkYo4fHh&#10;utCd5xFcykRjzq3cHAxfRQHCMSsvJE+A4ftSclA/53NU9L8POd3aIeH27tgwfRpWEC4r+JbV+bVY&#10;m1WBDblVBEglNuVWYgsBEkeAbOf7Fb6K57PyH5n86ElLPsL1WutK8PiOOwruTbTA6ryNBABK0NQo&#10;7yOZkkDZznukEt5wE6EAoh6QWF3oAogqsGKtgxWrB8QtY/JdAaKoj/LPykOfwntEvf2dAEKHIe0o&#10;LJvaGeceNxQXnuzBQ3LGkX0wexqNPj4IEA1cYNi9U5pXYh0/AFefNRS5i6n0k46kVUyAyLXZJ4Dw&#10;97agYng9LC1nombCPS1n0ko3uvWCBAASbiYMAqTxM2TmvIO7J/f7p3YsbE20d0i/dwYhr7TAtmDw&#10;ANLQDCBFBEhBVT3nSx2NrDpkUTLKapFW2YiURl5GTr6k5UuQPGogMuiuF95wGSqffhwNC+j+2iJz&#10;nBXpnEkphEbQA4nmQfwJ2RpAJMFy3lgQCYp+Z8qBotfW1WFqXAH2m7AP4Stf/s/keExfug7Y4jUS&#10;en0gTnxwxK/k2KHlVpjO8+J3Uv9HAz+zhTL9sYVK65VH8OaFhxtA3r7iDyjPTLTfx379v0IcPPyf&#10;9aiq4nVbQVAIIvRABI8oSPjvTV/S+1iA8pHvIue4x5ArOeVJDxCxwOFE+Y+2o5B/7vNokkcgD0Pj&#10;w40RSXBsuPFhY4SvMYD48Ah7HxqLDiDaXlnAKOHxs4vRtGQpqsY8zvHeBSlXtceWkY9g1bdLsSS3&#10;Gks4nFfk1GBVViXW0DtZm12B9QJIXrV5H1vya5oBZGdRDdLKm7A+IwP3Te2Pm9+47wc3GHVMbfGQ&#10;X6KlbQoIEOU/klsBiHpAwl3oSqDH6kKPtYyJA4gqsAIA2WsToVvGROkBLWOiaI8DiPLQdAIMINTR&#10;+wgQy4GkHIe3RvXCmUcPjnLB1k088WGsWxpvw3M/b7VRYMoLXxpZdr+wPy48ZQQ2fUKiERhGpGa9&#10;IPxA1wvi1sOKVmLxxJS0sWbC4HpY4eVMHEBcM2FwOROV8jqAuFJeASTYCxJqJjTXkISXq1g/Ey/M&#10;HYnrX/d2HfvBxHePVdb7wSoOCj6q6uoJkHoCpN4AYon0agGkAbmV9cipqEcWJYMQSSuro8tdh6Sy&#10;BuzivErk/ExIyUDih+8iud9tyL7iAhTd0h2VY58iTL5FRMs8cBJpO1tkliKiHQnlhWQQJAYQCZVw&#10;eD0sifNCwhAJKomguL/ptdU1eG5tzr7lP5xM2IHr53BgxfG8qdwaosrua1/hCSILaTF/YzCxf6/l&#10;BMv+KSxcCGye+iQmXHgEJnc6Hm91PQklievt97Ff/68QAYTWhSAiaWwwL9SKLbZu5TVbwuu4YPf1&#10;3ERFlbwJVW98gezDhyFXS5c4eOwNIKcQIEcMR3HPKbz3vOcqxY01RtzPQXFlu9HQlVZqLreVmiUo&#10;5u+10ZQkm0bWksW0+Z5G8W1XI53jO+7+27HqvXexaEcavuFQXlQQwdLsGiwnOFZQVmVXYTVlXU4V&#10;AVLtAaRZ/sMDSEJxDTI4zMd9Mw03/AvKdpVLuf61u/H6V6/y3nCeKYHe5AASrMByXej72gMSLuEN&#10;AqS1JsIgQPbUROiWMRFAVMDk1sGi0W8lvASIdLWM/lwa/3ICMgQQ/l16XVEmFUwJIMnHYtSdfXCW&#10;DxA1EWor26vOHImcVOofPvaLqPqCj28+34Czj+67e1l3it44+0Uq+VQe1ACiuJgPEBFL5DKAEBgt&#10;Snn5WgOIYnACiOsFcc2EcrncelitNROqGz3cCxJuJgwCRGSXi0jSR2Zh+fbxuHEcrZIf0AvRoNLg&#10;0o5mvd8egMxiuuK8hFbK63sgDiAKY+X5ANHSCpnl9bbMggCSXEqIcALsosSrLJHzcltFE7Ztj0f8&#10;2xOR1Pc2ZNJCK+zZDRWPDaYB8ykVCS2eHEGCE1RWXS4nq3YlzCVAzNrj3xQ+2BNEnJIIKgpTCr7o&#10;73ptZTWGLM38Th6I1sP6v5N3YOwCWmRbvrJciAHEiYOI/VvwmGvlqbs3Q4qlVH8s4ZyZ8TomdDjS&#10;ekHe6nICCrdSGdgj1uv/BWLgoKUuiOiRQYtdO1duVcNpMp/jCN9VlJX8t5Y2pyLLKEHD4gQUXPii&#10;BxGBwyqvCJJY4JDoNVqV95gRqJ3Je6UcmMaIxI2R4DgJj40gPCTlMkB47loWvrQakYRENM6ewSk7&#10;GEU3XW4J8S19bseKSZOwcP12zM+pxdf5EXyTWY3FGZVYQllGj1sAWZlVZQBZ48NjQxQgNS0AklLa&#10;iNVpqbhnykPmKcSar/+MKHmunOf65MW8GRyjTVkUhbBUwqtl3JVA35cSXgFEFVhBgKgCK1YPiIxk&#10;B5BYPSDBJkLpzmAPSGeeZrALXfln14VOfR3uAWkNIIo2JbRBzabTcWen/ji7rZdAF0BUgXV3t+c5&#10;RL0xGgVIwpYMdP7LkFAifQhG9ybxkkUkHdQPYe0TQPha6wUJLmeiXhABJNxMKIAophcEiKvEEkBi&#10;lfI2byY0l9AHSKT2Q968GSgv/RgPTxvQvDP9BxCXoLuOVs/0lZ/Y9FcIq0IAoYQBIi8kDJAUB5Ci&#10;auwsrEb8/8feX4DHcaVbo/D33Hv//3733O87OGfOzISHz3BmJswwM4HJJBNw7BiSmJmZMcbEzMwU&#10;MzOzLYssySDJMoOYpVb3umvtqt0qlVu2k9iJnVE9eVOtdqtVtWvvd73rpX21gAujEPHZQcRwbUZn&#10;lyIm8RTiFy3A8W6tcbrGa7j4zovIblSLt98fgdWKm3ASXyFIZGtx09rj7xjrL52L2gKINx5igUTi&#10;VRRW7L/pc7QyDYB8EQYiUbyEINJ3/SHjWkHiToSUfWVrQcJZWOtgemO51f2O0vQp1K9VSKp3LsPk&#10;l+41ADL91Ydw6SAtSHNE+vztEJeBlJUgsH83yvYcJlhQorY5Yxd2YYmBUGJ2IBRP6/fcRZTtT0bG&#10;uxNx4Z7uZi/0iMBh5cE+BJtuyOtH5Sb2kcXn7Z8n3rkSni/8rPbQ1x4inGrh3QlPnUDZhjUoGvkJ&#10;spvUxMV3X8SJ6q/hSOdW2D5nAdZHncCq80VYc7EMG84SPFJzsCUtB9vP5BJA8sIAIvYhABH78AJI&#10;NNnHte6rEpzJDWHs1jmoPlb7fFy7Tr+K6PtqEDy0uVxRiZIpaHGHznkAxAbQbQqvAugugJgAeoQU&#10;Xm8GljeF12Rg3agGRF4Zbw2IBRAa+AZAItWAeKvQqatvCCDU7bYGJPX7SFn/PF77na8H1j3NMaDN&#10;XI6HjhABxA3YqamiNkkPB9IpTzzQEQ1fa4PAMYKA3FfhWpAbAQhfV6hGV0thN5U3XI1eWSrvF60F&#10;sQCiTCwBCG+uZCFBhJQxtBpzd6k/1q1raeCdqGIhioVcyLpikpnyXBaiTKxMm4lV4ACIdWMJQKwb&#10;K4UAIhBRJa3y2bUolF0Sf7UYsVws0ZlBHCUGHKEcPpeBqJ17ETdxNJLaNEJqjVe5UF9GZv3qHJpO&#10;KJk9A2V7aTGncbJrN0L+TdAwRKEWOV/LSjRBTyqCSAoirDjyEZIiIYAMP3zRx0BuUA9iRZtKTTuJ&#10;FtPXoHRUZwR3LCbb32HcV07wnAtOO/65O+wZxWnEKtKvWdw1cDluH6a6HXmnv/IgLuyjgjWH/3e8&#10;h36OcO3mO33vRZLw53h2ryPnxAHkjOhAUFjBMRNgEDhM0FziYXIGUBQbocI6fQqhU1eQN2QDLj/9&#10;qdk4Si6qi/cRTLQviNxblAvf53s/7I28QQRHxcj0zL3GBhkEabQzXwoIZnpEuqxi/k8gcv4Cggd2&#10;o3T+LC7HTshs8D4uvPeyAYzDLRtjx5jRWLdpD1Ycv4zlFwJYeTGENWeKsS41D+spm07nYWtaPral&#10;5WE7ZceZPOwiiOz2ua8OedxX0RQLIMeuFhoGkpIdwsGzZ9BoeltTOOhdo7dKqo2uh88PUOmD4xJS&#10;8aDalygD6yTlRhlYSuG1AfRIKbxfBkD8NSACkPf5XGwR4V/47Lw1IP4iQh+AKH4tHR4JQNLuxbbJ&#10;b+HJB7u4eOCwkMfuaYYl08XIdBBA7KTV0avZTJOiZQHk2R+3w1//0AtntjxH5kHQMLUg/CN6rT9o&#10;A+mmGp0XJAAJp/Ly300tiC0mtLUgtphQlOtdDoAARL48by2INxPLAog3lVcDfZ1U3qIFBBA+MALI&#10;qbOzDBW1wfRbbamoZcLig1zoHL/84vJUXgsgFeIgXJRnqcBPc5GKgZzOCeBsXsj4cU8QRFQcFX9V&#10;GSd5iLqYg6OX8hF1Od9ZRBkhRAtIOJf3ZQN7U69g/86DODJ9MmK7d0TSx+8h7f2XCSqvIrMxQaV3&#10;WxRPGY/AhlUIxnKSX+ACyCQN16ZRBDtzwTL6vaL3rfA4eDmA/2NuMv7H5DgCgkDhZgDE/dzUE3h7&#10;yiJsHdUa0XGk9AFZrrwBEzD3Hj6F6hXNTa8itq+97/s/YyXSe9cVrqvEg5j++o/MniDTX/shrhym&#10;FWmO8s84f4+DFWZM7mF+tu+713RTuxm6nzWvOUT5V5ARsw4BtW7XhlwWMK4nBBgVb2ZH7cP5mGiC&#10;9DkUTN2FnFZLkPHedFx9aTyuPDoKVx4ZicyP56Nk6ynzt8xz1uOQCCj4iAyj0Dy5eBmh2GiUbVyN&#10;0qkTqM/aIqtJdVx67xUkc55F13kPuzu3x8ZJk7Fy4z58fuwCFtN2WXoBWM7zqrQSrErOxerkbKxJ&#10;zsLa5EysS87AhpRMbD6dTfaRhz0XSrDvQqnjvjqXRwDJC7uvFP8od18RQAge8QQPAUgC5TTZx8Qd&#10;C1HDxD5unYvaipqo1pvSAmlXYjkoHA9TQGgBxAbQI7Vxv14Kr78GRMavzcASgLg1IGYjKTeF1wCI&#10;rQFRBlYTigBEcWMLIN4aEOrqMIC4NSA5BASTgUXwkI6WsS+j3wJIuIiQYooIKQSQsZ0a4bH7HQCR&#10;+0oBdPXBitpTHrN0srDMBAYWTNyCR77fNPwLSt168qGu2DaFF6jdCcVABCC2Gl3IZQCEFxLOxBKA&#10;SHhRN1MLIgpmBkKUzGZiCUAiZGJdk8orAFEgvWIqb6hoPoUPrHQZgqSQ/Zd1J81Vl15OjlucpaG8&#10;87Zzu+FqXjaIG2QhZU4cxAMgNg5iAeRMTjG4PpB0NRvrjx3G5J2fY+CasaaKtt38Pmg9rxfa8txp&#10;0SfotmQI+q0agxGb52Lqng1YQCWxOuk4tp3Nxu70kEl53Mn5vf1CIbbGpWLHpp3YP3UijvTpifhG&#10;H+JU7ddw9p2XufAJLI3eQV7nxiga2g/FIz9F8ZjPUDx+JEokZDYlE0eheNxIFI8djpLRnyI4pB/e&#10;GDgL/2N6EkFBTORmAISfm5yI33x+BDNit2BKwiasTznEWebMMefwKtDryDUgYA/ve7dKOHVPRmHW&#10;mz/DlD8/ZPYEyTjmpCqaQ8B3OZVW/hGTSRZKpJwkMJ+lNZqdzn93UTf8fV5gqEz071b4Tn4GSjlm&#10;cu+pm3FEsKhMojei4PBanBvaCenNayGvZwvaXB25fDqhsGMPGq/duKy6oXjEcJTOmMhnPprPfxRK&#10;xvB5jxqBEr5fNLgf8jo15jx51xgiae+8hKRar+Bwg5rY0bMz1k+agCWrtmDu/hOYczIXs89QZ1Cn&#10;Lkgtxtykq5gWFY8xe3bgs+1r0X/dbHRZOhIdFg1BmwUD0HJuL7SY0xOt5vZBh4WfoNfKsRi59XPM&#10;izpIJpKOg5cCFdkHxbKPcgApMkbWyawAjl64jGYzO6LW+Ea3xX31/tgGGLJqKG2ALD4Zua+IjCG1&#10;vk+heDOwvG3c/RlYApAbZWBZAPmMYlN4vQDiTeFVAF0pvIoXy+2v+EdlNSAKGyh8oKa2AhDq55sF&#10;kJP3oizxl2j1dmvjhXrJJRRP/7A13n2qN7Kv0hA0h2UgLoAc2XXcIIx6YVkWIgQa0ZYXfYYXoRjI&#10;TQMI/03UKZzKawHEtzOhENTEQW6UyhspkO5J5a2QiUUAUSBdyB9ai43RY1HNAAgtlVsMIB9OVKFR&#10;PWyI3WpUQq4FEIo/DnKe1t35vADO5ZZgMa3bdvN7GfqtvZprjGtgNr6pRUDSonDODc17kg/4Nz4Y&#10;Vw91JjRCg6mt0HpuT/RZOQ5jtq/A3CMHsebURWyjNbftCrCJsuYqsPp8EdYlnsfag0nYtG4bdsyY&#10;gd2DBmJ/+w442LolDrZsikMtGuFwiwY43Kw+pR4O8XyweUPsb94YR1s3xeyRo/F/zhKjEDi47CIi&#10;cFD0mUmJ+NmiaEyK2ooFMRsxlYpt9eGVCORrIXKErqtUIx18X3E6Uy1PUU2CSSmlpWyEr5VqqkCw&#10;PqPgXoW/ocO+rkTc+Z+TGme2sx379HdNVXqgkOisIzeDVv0up5gvXEVvm0JSjmzgv++hjknmtZAi&#10;mkPfre+93v3y3wxj4VGYg1DcduqidSgjIESsobmOmM9Hb0bhlnnYMbIdNn3SFNt7Ncaubo2wt8PH&#10;fOYf4kC7OnzeNXC46ft8zjVwsNkHOECw2d/iQ+xtWQ+72zXF1k+6Yd3U0Vi2cjnm79qP2UcTMP3k&#10;JUw9XYAZqSWYnRrEzOP5mBJzBiN378aADUvRedloNJ/dgxZ7K7OLZ03O05qcr7U4b2u787g253Sd&#10;CTxL+Lrm2Pqc8/W4fhrTYOqNqfs2OZlXl0oiuK8Kw+4rsY+0XGD2/rVm3dmaj1sNIqbjxDFtGlXI&#10;Z8QFJQAxGVj+Hli2jbs3A8uNf1TIwLL7gHgzsAQgN5PCK2+MzcDy1oAIQPwpvNqJ0AKIwgcKI1Bv&#10;X28nQn8bk9Tv4/y2p/C3P6i4vLw7ico8On3M6zZzV4cPQPIy81H9uX4GaUzfd/6SIvBN3miLUhMH&#10;EULxj1wvkB4GEIKKqQWxqbyiVLoxpfJaABH1soF0UTJRs0g7E/ozsTTQAhAF0gUgFQPpIZPKKwAh&#10;8petQXrGYjSd0Zps4dYG0yWauFL+vZYMJPsvQkFpkABSGtGNdUngkVOEkRunmLRDZXh8SKoc6Xsj&#10;ickAm9gMH05oEl6EApaPJjZB05md0WP5GIzZsQYLYo8RUNKx6Wwp1p8NYNWZEiw7W4LPz5Vh4fkg&#10;FlDmny3GvDNFmJNaSKVQgJnJ+Zh+Kg/TTuVienIWpqZkYdrpLMxOvoyHVxzH/5h4A/YxhULm8fDS&#10;aEyM2o5FcVsxK2YzpiZsx8rPh6PsFOn+dQ9OSgGFrUdQaugVKtULWQipTkF1MN6CSttY0qQyu1lo&#10;thpffn19h4BFberdVHXnsMrbI3b+n03EzNcfwpSX78FFbYylI5d/P3a7Axxepe3PLHO7DAsEQpdk&#10;pconZA/9ncqAhEeghIxmj/n9irUzNy+2cFMJC4eP78CEkzsw9eRuTEvex2e6H9NO7MP0E/sx4/gB&#10;yiEKGeKJaIJDHJ97Ij93ElNTT2NK8hlMPXWO75/jZy5g9omrZBfpmB53FmMORKH/xhXo8PlINJze&#10;0cy7WgSB2uPqo874xmYuf2Tm8827lDSfHSOpHoZunOUJnrvV524AXRlYCqAfzywhiOSg48K+/J2G&#10;Eb/zKwkNTMU2W83uiKw8tdfJJsZf4qNSBpYAJEIPrIAHQEorycAqVgaWBRBPBlahNwMrUgqvH0Bu&#10;NoVXcWfvVrZueCFSAF11fdLppgaEROHMPdgx/e946qGueMEFD8mjP2iG2WM2OXPWnb9uIaE7kXn0&#10;aDzdxEEsgCgC/8pve5iIvDYXMQgVEUB4UTaQbgCEgHLNxlK6MQGIN5XXm4nlT+Vtz0H0Z2J5AcQf&#10;SLeZWAqkuwBSupIPeR3GbujnBtNvrb9UAKIYSy0ygwPJR1DGoRSAZFG8AHI5n4yExvKCA6vx/piP&#10;b2m3UC1CWX4Ck1rj65uuoW3m98WgjfMx80g0Vp3KwLrTRVidUohlJ3Pw+YksLDqRjYXHszCfMjcp&#10;B7MTszEzIRszEjIpV/j6EmbEn8f8hDSMiU7BDxclESAEEi5YGEkMv/e/Zx/DO5uiMDt2NxbF7yB4&#10;bMe06K2YkrgTexZ8huCWxWYPC9PT6Szp/2Uq2SxadhlU0Oe5SFPTTfW92nib5pK2P1jSRb6vRntq&#10;68LPp7gAck1FPsUWVCqJQNloEpNZRFDJ41mV1AKU8GHnvvNeceYFHBzZGmd2c87wCF5IQ+hULBW7&#10;DzyuJzbLjICAbF6zPcKGmv2bVvj/tHj+zurI3/cFRAACAlD20Q1kfxswI2YTnwOBnAA4M3YnZsXt&#10;xsy4fZQDlEOYGX8Es+KP8nUMJY6SwJ+PY3bCaczl2M+IPYkRe3eh55qZaD63N+daCwJGfQMYMmJu&#10;RXq8ZQ5aD5q/0/auQ+zVAI5cVOzPAyAEDwXPT9NGWB6z17CaW9nzyknPd77vvdH1MGXbFD4Zzp8g&#10;52VQAGIzsGwA3QKIjX94M7BsDywBiDf+oRTemwmgC0BsAN2m8ApAFEC3KbwCEJuBZdu4WwCxGVgC&#10;EKXwUkffsAbkPs516nYT/3gIw9s0Dsc/JI5nqryA0M5fD4A4k3nx1O0GaewvSh5/oCuWfFqbf4yA&#10;cSMASSeAmK68/DmciaUbsZlYolg2kC7q5c3EEjVTSxNPJpYBkOtlYlUSSFfOtaGOtACwAQeSptDi&#10;l5V06wFEolTCz9aNNfuERHJjpReGkJaViw7ze/E6bs0ezV6xC1EAqQBgLVpn6kr68eRmBJN+BJOF&#10;mBEVi2UEj5UpRVhGtrEwKRMLkjIwP4kgkpiJWccyMfNYBuUq5RIVzAWCyBksSEzFpNhk1NhyAj9Z&#10;kogfLEjEd+cm4J75Cfj50nh8sDkaI48cwufH9mFe3B7MjN6FKTE7sYyKKzl6EwJSbodoXVv3j5vG&#10;a7KKotSmfD/PiQjGnkUwzgUQiekJprYulHBPMIq/M7EBEIEHtcsVvj5PazE1CaGTUQSh/QSj3QjF&#10;7+J37uN3HSKIEcCu8jP5VBAlBA/twCf3l5vSrqNo03Lkftab33GQ16YsqMhKO6KIRegexQgEltqO&#10;1hx+AOGRTdAU6EgifdeXkg3YQPCYSgY4K2YbZQdmxuwikOyh7KUcIJgcohBA4o5SYjH7WBLnQDJB&#10;IxGj9+1E77UzCBp9OJ80lwQYjb4QW75ZcdaPsybFqNsv7I/DF7LJPoqMC0vuK7GPeLGPjBKTbNJn&#10;2Wdk/Zzbnu/5quIAiBM8F7uPTt3Hh1NM8OBcixhAv9kWJgIQxT+8LUwUQLcAYuMfbg8sddwwGVg2&#10;gO5J4Q0H0L0ZWDaArgwspfBGysCyAELxxj+8AEKdHlKvw+QfoCjmYXz8p05kIG79B0Ut3Ks90xe5&#10;ytQzhzOHrwGQpOg0vPyLjgZtzC+TiaiUvXOtFvwDpEOn+MfCqbx87Y2DGAChGADhOdzWXYF029bd&#10;G0gX9fJmYtmeWP5MLLmxvD2xbCaWkFtxEAGIHogNpAvpBSBEfqXQBdYgP3c52s/rgJrjb33BkSZf&#10;HVpkdUl/j507YQoLHRZSDiBZNH6jzyWj4dTWbtHT7QEyuxAket+wI/mhzYJrhvaLh2D49nWYG5dC&#10;ECnA5ycLsOB4jgGQ2WQfDoikOwBy7CIt0rMEkjTMPZaKxYmnMOfYCUyjkpkYHU9lE4t5tGCXJBzG&#10;/PiDVEz7aenu47/vwTYqrjwqUihDiOcyKjXHr+9mFum1RK4fk4rK96IJJHGnqOjdxpK2M7EA5JQY&#10;iAURDwsxW/sSOM7z/WSCRvweR4FLIYdjFPobFONmomJXbym+DsXvJBApCM7fN3UwXByqsqaezxky&#10;ABlN6/Dv7nOV8hcQ/X2dDRtZy+ungikqDzzatWYqzRN2O2Dj/b0vKYqdaEy1pXAUAWRKzBbDBGeJ&#10;fcQKQAQe+yh8VnGHMTs+GvMSEjA3IQmTDh/AgE0L0HpBf2N01B7fgHO6kWtwuXM1HD+8dXNX81Rb&#10;xeq7tYYaTW+HLadSyTgChoGEg+cEkOTsEDYfj+fvNL0tYKbr+GBsQ3RZ1AslJQKOHAII55wJoPvj&#10;HzaALveVfxvbSC1MrtcDSwByowB6S85NAYinC68BEBtA92Zgebrw5jzE+a1wAnWyH0Bs/EO6POV+&#10;B0D4c8zSP+OFn3XD83YLW+LAo/c0R58WvH5zlGPGNQBSWlxqer2rHkTI8zK/4NkftcPfHu2BSzup&#10;/E/zD+oPpZKJKPASCUBMHESuLH62Qlt3AYhtqigA8WdieQPplWRihXti3TiQ7gDIUoSKaQmENmL2&#10;ziEw+4T4Js6tEjVZnL5zHgIcSjEQbxwkuwQ4knYCDae1ppVz60HMLxZAzGsbaDTWVQOCSQM0ntER&#10;PVZNw/gDVP5kIYtOFmJeYg5mEUQcFnKFwHHRsJCZZCEz41MJJsmUk5gTn0RJoAKKw5y4aCqjKMw2&#10;1uxBTCWI7CP7kDKUIouk6CKLAEWshK9jo6lYCSDqUOzZ4tdhIZRUimEhBI8z2jcjgb+z3fl9Axb6&#10;Lv/3RxADKFTwCXvIXPidqpFRQ0AShtzRI5DZmgv1BBV8pN+9WdF1ECDMVrThokkxEZ4upjiAFun3&#10;voKAkkT2MT12G5mH3ImWfew3Mjv+CEEjjmB/BCN3r0GX5aOouNubuaGgdyTXlJ1P3nl1K0TfZ75T&#10;AMJ1oaryTSdPkXmUmBiIYR9XCpzaj5wQPtsw3bD9SN/1lWVyC7f2gwpfOc0hGighAYiNf9gKdP8m&#10;UtcLoAtA7D7oNoBuASRSAF0A4gbQ5X0x9XDeDKxITRTFQJSBZQPoXgChrg43UfQAiA2gy4tkAISk&#10;4OSDfO8BTO1ZF4/e1y3cQFHdSR6/twVWzOY6MRO3nElfAyA6xvRZdo0b68mHumHDBCKe3FimrTvF&#10;CyBCtAqZWLxYFa+IQl3TldebiUUKZjKxBCCV9cRSS5PrZWJV0tLEjYOEimkJhDbgxJk5tHKcQHTE&#10;CfQVRdlTred0wYWsdBSWhgyAiIUIQMi8cfLqFdP+RPGSW70Qv4g4jKkxgcQJwLdeMBCf7thEcLiI&#10;BScKMJtAMiO+nIXMjD9HOU1JoSRTjmNmXCLlmOP+kBuEymhK7GHsiNlDpuGAxxcPCLus5CgVe8w+&#10;KvYzZCFuZ+IwC7nEuUfwUC+ekyf5OQKHGMUXdTN5Rb8fvZlzmIoiiyBSHETemGHI6dOUf1/9pyL8&#10;zs2KBVExoZit/H5eu46iIv7NHV/tuisRAUgK72e6cV0RQGJ3Eyz2EvRpLCTGYOrRvRi0ZT5azetN&#10;q1suqgYmphFprtxu8QJTTa4f7WW+58wlAkixiX/EXS0w2VcnMwM4ePY8ms5QZwltFnftd30V0d8X&#10;q5EXIeUyAULFMSHOMRUQhuMfbgDdtDCxAXRPBbq3hUmpKtDdDCwTQJdR68/AUgDdAogNoCsDS94W&#10;fw8stTBRE0UBiNz93gwsMpAcfxNFNwPLNFGkXr4egEiPy6uUfC/Kkn6FZm92wOMPlO//oe4kr/ym&#10;M9K4DnWE1Lk5MoA4ILJ3Yzye+WEbpy+WKIzcWPd1xoBGVOynyShOke4IsfSHRYF0IRZAdIGiSjaQ&#10;nmObKiqQbntiKZCupoqiXt5Auo2DKJCuOIg/kO7PxLJxEAsgioN4A+lOHCRYvIwPdA0CJWvQZ0k3&#10;1LjVDRZd0SSUdbQ+dqsbTPfEQQrLkFEUxPits/De6I/CC+cbk8kOiApMreXZfE5P9N+4DJOOnsLc&#10;pHwnsC4WcsyyEAsiJ8MAMjMunhJN5nEUy2MOovAoKfyR9V8qFdWIQMeCSLTiFmkEj8sOgAhItGtd&#10;MtnJsYMOg5BE+p4vKvoeKfhLVzjHypA7uAfyPutIFkQlH+nzX0hcYCRQhaL5N65kcf2cckAl4ue/&#10;mghA0gggJnBO9jEn/iDmHDuCSYe3oO/aKWg6qwtq04iRr/92GVM3K1oHMmikvJVcMnLLPMReJXiY&#10;7rtkIASRYwSR1FxP6q7vO26V1BjbAANWDEYoJD9/DtWh3FgCEG8FeqT4hyrQxT48FegGQGwAXe4r&#10;W0BoM7DkNVEAXUawzcCyAXQvgMiNL2+MP4BuM7C8PbC8GVjy+tgmitTJSuFVfNoE0KmXZfQbAOG/&#10;i4EIQAgmp9a/gD/9qhue+0k5eVCPxJbVx6DMTUC5IYDkZiidt78JnFgAUXv3ak93Rc4holvqPVzI&#10;LgOxABJO5eUFCukMgPC1cpBNMYt/f3S1NKkskO5raRIxkK4Bv0Eg3XVjhQggoWI+UKgmYTSq3UY3&#10;liZhv+VDoL3S82jJioXYOEhmURnO5uRh8JrRZrF804s3bMWZs4DEiZU0mt4R3VfPwoTDSZhDEJmT&#10;lEHQOE9Jo6RSKrKQGXFxmB4bjTO0qBXzcMDDkUgK7uZESlfMYDeV+FkHRE5eQeh4MhX9Noc1SCl/&#10;pb9hxaPgjx+hAVSArI6NCSBkvse/ogvLiKei3LjZ+J1KHvgyAHsTAt5PiuIf8fsIHAcwbv86dF85&#10;CvWntTPxMNP2nHPPUd7uHLiFcY0vIs7+Hc1QnethwKpxOHIxm8yjyAWQfAKIs3VtwtV8dF48wCSg&#10;3A4AEYhpP5GNcar9oKI07isaE6b+I1IBoRdArPvKH0CvrIBQ7nYZvd4AuirQbQDdZmDZCnTFPwQg&#10;8s7IzS9jWxlY/hYmtgeWDaDbDCyl8EYAkHAGFvW46vsu/AALB9XGY/d3D7uvJGpfYtN31frq+gDi&#10;+meHdFpQwY2lL9TGIjtm/N388dApMgtTUOgDEOvGCgfSeXEV9kcXQgopbSaWDaQrDiIAUY6zAumK&#10;gwhAvIF0Day/pYkq0m8UB1EvGj7Q4HpcuLzI7BNSe7yzgCJNpq8iyuKQWyDqdKzJuTH7pBeW4GpB&#10;Ca7kFxsWcjY7H8PXTzQT1gQDtYgifNc3I6ozaczxqY96U9ug+6oZGH/kGBlJJsHkMoFDLEQAcorg&#10;4YDIlLgEbIg7QuW1AaFbrRSlcGMPOAwk8TjfozI2sRKdI3ze/M6XuAYDRpRoLpQzabha510UzZ+C&#10;UJKC8rf6nuS2+urf6dR+uGd+n9rnB45QAZJ9HI/fhZH71qDbihGmwK+2ao4EHBGf+dcok1uYazBx&#10;Oc57BelrcB0MWjsVhy/mIu5qwDRPdNxXKiDMR1oesIYsqs7ExrfN6Ko1vgmaTG+LK9kECxRRD1YW&#10;//C4r8LxD7mvbADdxj8UQPcWEFoAse4rBdC98Q8bQPfHPwQgtoWJJ4CuTuYmA8sbQBeA2BYmKuC+&#10;TgDdAohqQEwM5F4SrP9Gm/fa4PH7O5jguUTtS/70i444HksWxsOAR+UxkJBBGB0718Xi6QdbOW4s&#10;F0S0T3qveryZ0z9ygi6iPWZzKV6ILkjIFnZjCUBsIN3f0qSyQLqomRtIv6ag0BsH8QXSheQR4yCe&#10;ehABiLIjAuvx2Zo+VN7OboW3ekHp++TLbT+/B45fTEUJh1MAkk4AEYhcyi9CemEQFwkmcmfJ5eVk&#10;cLWI+H3fhJgx4djYOEn9aQKSaWQkMZhLEJmTcI6sQyBykuckTI1PRFLMHuBWuZOMSKHzbJW3Aagt&#10;rvL1fu7WSih2C3XCWlx5+xUal/sJWtrM6RYDyC0SgYdanhjgoEDbCcdsRdrezzFi+TDUIXAondsa&#10;KZGe9dcuds1xvosJfTC2PkZsno8opexeLTGpuw77IIBQlHm1/dRxtJztuN0ifuctkGoEsbGbxlPz&#10;KfaRTVH8w6bvKv4h9hGpgaLiH0rfvV78wxtAF4DIW2LjH9Z9JQCxFejytnzZALq8PAoX/Dd1ryeA&#10;7gUQG//wVqCf/S8krfkz/vTL7njup46+F4DIfdXs3ZEo0774OjzgIbkWQAw94TVl5qPGCwPw1EMt&#10;wwDy7I/b46+/744LO3mxZ4RcYiAeABGyGTeWAERuLAEI3xcSVtidUDeqQLp3cykF0kXNKisoFIAI&#10;mTXAkeIgtqDQ78Zy4iDOA6VlgE3YdWwyFXdjMoVba81YxavFUZ0Lo8WsTohOS0IxGXFGQSmuGBZS&#10;YsDjSmEZz6WYtXeZCarXVmDQ933flDhZW46l6ACJU3Fc3zCSaZgUFWsKzVRwNp0sRBlZGTG0wGj9&#10;RlJ0X170fQIS9xzxM375atcQStiBogUjkF73bYRSVcx4iH//VgLjrZJNKON4m+JBAxxbcPnAcsxe&#10;MQwNp7REdQKHsu7Cz9Q93ykiV9qHkxpj/M4VBI9iAxxHLuWZzCuHfThpu+sTYtB4ervbUjtlRaxG&#10;Ve0HTu6mfpCLJpOqUOzDti+J5L6y6bve/ldu/KNCA0V//MOt/6g0/mHdV974hw2ge+MfCqBXVoGu&#10;cMFPqXupn03841+pgCLEPyyAqED8/H2Y2LUhHrmvaxg8dFb79rnjeG86XPeVQzIqAxD3QzpG9lpa&#10;MRvrZ6oJ6Y4FQ3gTFx3aUx4HsQDiMhATB5HwgpVKVqEiXQBiN5fyBtK9cRAbSPfHQRRg8sZBrBvL&#10;HwcRC/HVg8gyCG5ATvYKtJrdztSE3I6FZb9Tk77RtNbYe+ooigQihapK1z7pxbgoyQ8QSEJYHbvb&#10;1Id8MPb2LZIvJK61KlakrBR7P4aRjK+PBtM7oO+G+Zgem4RZieew6NhxFERtuvXuqwpiQcQVv/vK&#10;gkz0Vp5vsottBAkd24HCecOQM4jGytVimBRhW6dyh0lI7rbYrcg9tBrL145Ci+ltUI2KsBaBwz6z&#10;bzzO5hNdl7K+Gkxri3lHdhMsykzrksMX83jOd1J304txkuCxPGYfjZaW4ZYlt2OtSmqOa4T287oh&#10;r1AZcgUIlol9+N1Xqv+Q+8rb/8pb/yEA8TZQlNHqr/9QAaF1X90o/qECQhdATPxDXhkBSE2K4h/e&#10;ALoKCC2AKEzgDaATOMRAIsY/BB4iAd9HYczvUPuFzuXFgwSQ537SBq/+pjNOH3eyrwgOrlwHQIyY&#10;DwDRe0+agkK5sSwiPflABzR9swMCSb923FcRA+kugJg4CC/aVKTbQHqkinQhqQLpYiBCWG9rd38c&#10;xBYUVhYHEUW0BYUV60GMZRAgxQxtxtStg3A7a0KsqN9V3cnNsDF+F4gfyCxUZ94iAyAX8kpwnkLj&#10;C3uSE9BmXg9eU12zUMxi8SjvO0V0PWIkytxqOqc7Ptm6AgviElEas5MAsh6lVORypzh++ciK78uJ&#10;AIJnbaYksDCA4b5v0nC3kj0cRShOLifP529Gwt9FpRy/DcXLxqBkA+eKthFOPe+A0pdlIdYNZ/7G&#10;F7imCKL4RsDNcEP0FpQeXY/tmyajw8yOeF/AcQvb49wq8c5fBaprjK2LtvN6Y03ScURfCZq27Yc4&#10;zhY81LYkKTOI+Ye2GAal1Hjv991K+chl2ar9mL2busKwj2yKN/vqeum7bvyjgvvKH/+QEesNoMvI&#10;9QKIjX9Y95W8LLaA0AbQ5b6y8Q8LIJEC6N4KdLuJlOu+si1MwvGPHyB0moa96vku/AA7Zr6Np37o&#10;BM9fcgFEzRM7fDiR4yFc0OHDCUrlAEKkKSkqRaM3PzPbGOoLJc//lPKz7oheSsWvi1EAxgbSvXGQ&#10;cEsTXng4kF5ZRXqkgkKlrCmQ7o2D2EB6hILCa+IgNp23vB7EPFg94NAmxKXMphJURWvkyXWrRJO0&#10;5vjGJgC4nEokt0RMpAwXc8VCSnCOQHI2h6yEIBJ/6TL6rRhh4iK3o9L2VonGTKDodFpthNbz++PI&#10;TjI91VIc3Wz88ja4G0kRfjnhd/H7g9FxVMZiGevDSj0UfxihpCQEDXjo/S//d0Oxm1G6ZT6/iwrj&#10;bCbndwa/W39TLORLfq8BEd97X1AEGibOQeCQxOyYjX7zuqM6x/8DMsM7jWl4RUpa81ndpHstH4Vt&#10;qRdx9EoABy7kE0Ac8IiixF0pRmJmANP2rHTTjG+vgWevSwWMiefJLFRBGrTZV7S6r8m+8u//EWkD&#10;KcU/lLTji3+E03dt/ENdNLz1H3JfRYp/KIBu4x/yznjjH/LeKP5hK9Dl3bEB9Aepd6mf5QWSMS8A&#10;Ccc/KGfuIYAQPMRAzvzIxLYfva+TAx7yNlEU/1g9Xy1ddETACco1ABIsKyN+SBwWsmDCVuMHs7RG&#10;ZwXTh7dpwosRgpGFVGhp4gLIVQKIiYNI+L4JpAsZbWdeIaYvDmIARCzEW1CoOIgARAWF1o1l60HE&#10;QvxxEK8byx8H0YMlgATWo7hgLbos7MxJffsKqMqtLydgqK6jc/ctQ1ZRGdKLnED6eSKKAES7FHI9&#10;ISWrEOO2ziHoNODvuAvIdSndSaJ7M2L8x3K9NcOM5UORcZAgHb2NbGSTAZJIyvBLiWEe/N6UcTQE&#10;V5F18L0YpfieoCS4LEFKXp/9CsBFNlN2gECYms6HcZlnWqM8B2OVjeV+/xcSAtqRffzdr5bNZcA5&#10;ZpuJc0xZNtjE76pTwTrPgM/kNhtCX1oULOd1Kubx6aZ52Hsuj4yjBPvP83whD4cNeOSZALpalozb&#10;ttCkkjvdGm5/YonS7nstGYDSgFrN5FPvWQCR+8oCiNxXNv5xI/dVZfEPua+88Q8BiNd9db34h4zp&#10;Sjrw5ir+IW+ON/7xc+pcgoPx/tCINy3c+dofQBf74Ovzu57D67/vbmLclig8/cNWeO+ZvshSfzlz&#10;VMQJK5UE0e3P/Hun0/HGH/TlbSrUhLzzeDcqCwLB2f9CSCxEQXVd2DWBdLEQ/mwKCoWM/oJCfxxE&#10;AOKPgwiJvQAipLZxEC+AeOMgcmN5AcSm81L5FIuFbMHivSOcDr23WUFbINGiELuYvH2OCaYbEMkr&#10;wjmz0VQxTmcXk5EEjSw6vMnEH+QC83/fNynloFjxtXZ8lP+9tXoZbZzkWstiCrKev6pLi+BxZD9C&#10;yT05J/5PGiofIxSXaooMg7EKcot1SNzPRvyOm5RDq/nd8cBpso/ky/ybl3hWu5SzBCy1aKmEiVQA&#10;S/vvPPO6g4nzzbUHj+j3dX2RgUTjY8bI/S47XopzlPC8YcMENJ/eFu9TGWu8veN/J4n3umrREKo7&#10;paWz38fFYuy/UEjmkWfk0IVcw0DirpYi+nIehq6farKyvg72rWuUvD+mPlYeodGjI5hFkfvKm30l&#10;91UiJVL7Euu+sum7Nv5h25dEqv8QgNxM/ENGs41/2AJCeWcEILYDr7p52AJCeXXk3VG5hALoin9Q&#10;/1YW/zBJUASQS/di9oCPSArKg+cSxb5H9SIQmoNYUMnumpFdWBUE6N96Nh69pxm/uINLb9rhsfu7&#10;Yf7gOgQLRfLvQyiNF6OLixgHkRtLcRB15hWAeOIgQtAK9SAKpAtpNWD+OIjcWAIQ141VYYdCubH8&#10;9SByY8kCqOjGMkWFoY1Iu7gI9WghqXbDTqhIk+2WCQFBf0sbSH26bhzOZuUgo4hDlltkAET7pWuv&#10;9NM5ZThPNrIpKcpkcgl0bkfK8e2QmmRasowHLeiFE7sJ3LG00KgQi80ue1/UAufnozYjeHgvFTCN&#10;BgUEc/5vzqmfUqEf4L+ri+86yhf93gii74im0t63jt99gaBx1bROMT24VIOi8/FzCMa5gCVmYYDA&#10;FS+AmOuhqGAwnkZLhgynf+Pvf2rupRxEJOW/p/GRlPK7TD0HwVDZVQm75qP/vB6Ou8ptBnonzwWn&#10;oafiHfXQfFYXLI6JxqHLAcM+9p3PNeBx0Liv8hCfXoZ9Z6+gz4qR5vNfpytOXgEluVzIJMvQnr4h&#10;ZV9ZABH7qGT/8zK7/7kFELmvfOm76oJh3VcGQOS+knu9sv5X12ug6O3Aa+Mf8tqo/kMBdHlzBCDy&#10;7ihMoPgH9bAAxMQ/XAAJxz++j5Bi1zznx/4BNd3gudHvBA/VfihhKuEw75+HN+vKLzcAEMeNFbX7&#10;BJ77cVvni12E0h+s/VJnFB572EE0Acg5gol1Y0XcI/0n7g164yCqBxGSRoqDqLGitx5ELMSm8/r7&#10;YumBeOMgRHzjxpIFwAcpi8A8WDedVw88sBGfru6D98c2Ntb+7XcVOYtD7of3R3+MnksGIuHSBWQS&#10;RLRLoQBErqxUCdmI9ko/eCYN3T4faILrsszuBhBRcdj74xoZcF66eiSKj6w3fvsvrOijtlF2kuHS&#10;gDBM9n8TPAQi/5PvDXBdQ1/wOyMKv4OKOrBnCQ3L3QSrjHLgMH24KGrqqPbyavB4LJFgox5ZG0zQ&#10;PfwdBkTkauPrw2ohT/BI16L+fyj/i2vhXn7XYP7bHl47x8N3HWJpSkIwqbkxW5F/eC0WrhrOMZW7&#10;6ptvO3KzokJaBcs7LR6CdSfTzHa1Zs/zc7lkIJZ95ONYRhBbTyWjw4J+ZoM1gU6k77tdIvYxegP1&#10;hdkQnhZbuHjQpu+Kfch9ZbvvVpa+G6l9u/b/qCx911v/IfahALrbvsTEP2Qsy2j21n/cKP4hr45b&#10;/2EbKIYBRPEP6mN//cfl72P1uBp4/IHuLvtwAET7QXX8eFLYG1XRK1VRboKBhBAMBNG29ng8fp+z&#10;0ZRhIUSoJx7sjrUTyBiuCEDIMNRo0abz2kB6uLEiP5Ojxoq6QW8cxPbFEqJqYCqrB9GACpkjubH0&#10;IKwby8tCbDqvNxtLbU1WUvjAsRUHkqajhtknJPIku9ViAUB+a1Wit5rdFftTE02zxXN5AQMgkpSs&#10;YpzMLMSZXODYlWx8auh9PRMXuaOtT+OPdxSBsoLk1uoztzuO73LZiALhPsV5rchlRdYRQ6A/J3/v&#10;/8v586/uouC8yvn/czFUp6Le5Xz2q4JIDK/pyFoUzh9DxpBC5iGXlQsgBjTUGdgjajefQDYSE4fi&#10;5VNMt13EKqWWikQSvZ3gQWVyRUyb1yrQy9K16x6+g1BKW17zVv7Nin22DHCopoNgm7BzLnrO7WqA&#10;uPZdAhwSJ9W7AQaum45tpzOw70IxwSPXyH6yj/2GeShVN4gVcVFmX/MaY+t/7eAhI0fpwUdTCQgy&#10;lLX3ebj3lZonetmHt/rc0zwxnH3lT9+V++p66bvSVTJ6bfW5jX+Ifdj4h/Sdv/5D7MPGP5R85K//&#10;kPvKNlCU14e61wTQuWYuUycLQIyxTz199nsoOf5bNHqjE554oLzyXBm3KiDfuVZJBRwKgofi4nwV&#10;Ua4PIGG/F7Bt9VE89UBLAoezR67kyQc7oumbnVB6ihcu9mEB5IIvDmLcWHwvvEOhAj1CTAGItx7E&#10;2xdLAybk9fbF8rqx3HTecDaWP53XurEEIBWzsdSdNyQWUrYBhQVr0XF+J+MakGL+OpSz9+8oxqE9&#10;ztfF70G6QCQ3YGIhApBknpOzioxL61RWKWbsW21YSM3x5XGROxlMJLq+92k9q6ZkydpRKImigqW1&#10;b6qoXaUZjo/ItXOEoEAJHecCS9c8oQLWQjBKWPKfXOv/zHlFJhu/FWVHNrmxAhdExAK87qRI4vv3&#10;UMJ25H3WAYWLCHKns2D2IbFSATjO0xh1NrtCKhXOus3IeosG0J59CMQkomD/IWTtOoisvbRO0zWv&#10;/y/nmjP/A6FMAkeWFjWvPYeAeOF1BOMWIUA2Uha12QEPAkchgWz+qhGGERvW4RtPO6Z34nNX1bua&#10;dI7btQa7zxdh7/lC7D6bg91iH+fznMD5xSLEXC3D3ENbUHdKi3CNh+TrvKcaBObui/uiNJBD7VZI&#10;NXeT2VeVua/C2VcyUv3uq0jt2y2AiH343Vc2fdfrvqI+zBWAKP5h03et+6qS+g8Z7+EAutxXBI+z&#10;ypqlXPkv7Jr9jknd1b4f1rOkzKtGbw03GbjmMBm5X4GB2NYm+kLtE+JN6VXO8NM/6o5988gcrhA4&#10;KtSD8KJNHESLXgDCn8NxECGlPw4iRLVxELmxbBxEbiyl8yojwZvO63djyZ+owJRYiK1K97qx1NbE&#10;48ZSOq8ePLZh2f5RqDbazTe/7W4sn/DvqZBJltv8/atxKb/MMBEDItklBJBinCI9OZVVYjqSro4/&#10;jKYzOhh/ccTvuwNFikHFbdWoEPvO645TewjkMVT+ZA+lR+Tv30bjTm4dWu4JtNLO0ZjQnMn9n5wz&#10;stop7hwK6Zz3/3Bu/Qn5hw8iFL0TpeEAugsO1wMQ++9G1hMkdiJ/fF+kN6hB0CJIHCfr8ACGpIyg&#10;EeQZBBScvEjFn4Yr+1JwpP8orK7TCgs/24jJfVZhdJelGNxmMfq3XERCQqOn6F/N9YYyed0CkHBW&#10;Iu9HbrirP6WO6m6uCzHbDUvrOacLWZtYx52bxn2NmDlcD81mdcbcqIPYeyGAXWfzsYusY/dZsQ/F&#10;PpRxVWJalozbvoRMmvdoswy/ARH7XxVFlqgjpM673uJBf+2HN3h+M9lXAhC/+8qbvmvdV4p/eNxX&#10;Zv9zb/sSsQ95YeSNqcn1YPtf2fiH6j/kvrL1H4q1Kf5BPVwBQKiH5RW6ICNfabsEkNM/R/sabfHY&#10;/R3D+lzy+D3Ny/f9iIAHfrk5ADFMBFg6Y1fFlF6KLqBTTbKDswSGM0I4ijcOEq4H4dm4sWxfLN2w&#10;Pw7ibWvCAQun81o3lm1rIjeWAKQyN5YnGyuiG8stKhSAhDbj/OVlaEgWUPtrLsRyLC5RdwXymxgq&#10;P2bLDIJHPi4WhJAaBpAinKQcz3D2hN59OhVdFn9igvFfN/X/KqJrrU7l2IBsZNOGCQjFbKLVTSCJ&#10;WYjQiV40/l7mXOG8oXJF9r9QXPAwAMKfZbnnPYiytM7YMHk1Jvdag+IjXODHdiCk9u8msO0ChV/C&#10;oKLP8LNHtCPhPpTt341Lrz2DooWcF2IfiXZLXYGHyzaOEzgIHpd2HseOabswrd8K9GsxG90az0CX&#10;5nPRuf40dGkwDd0azUB3vddgJvo0XYrk3Q05//43QYQMxLAngYe7FvSz2Eje/+bifhVrN36KepNb&#10;G5dVpLG7U0XxDoFHx0WDsTIpBXsulGLn2TwCCMGDwOG4rvJw5HIp9p3LxKC1k/HB2Lo0mL65eF7t&#10;8U3QVI0Tc9QgkJa2aV0i95UNnot9+IPntnjQ675S9pUAhMZohewrr/vKk33lrz438Q9v9tWN0ndt&#10;+xJ5a7T/h03fVf2HTd914x+aa7b+Q+EEeYXO3cvbE/v4PqKXv0rm0QPP/9TxKEmnP/1Qa3zwwoBr&#10;tq29ntwYQBRAcVlIdnoe3n+2P556qJX5g9qtUCzkuZ90x6HFpFVCOoGIWEi4oJAStrx4ExXSeYWc&#10;/nReubH86bwcSJONJQDRAPur0ivLxhIL8WdjWRbCBy7LIcAJENyK0esH0Cq5/Sm9XlGRoXN2RH5Z&#10;tbXuv2I4Eq+km+JCL4icyChEYnoBknNCiL6YhaHrJrlxkW9mM6AvK8rUqjG+GcYu74asZLLXnAcQ&#10;yiY4CCCMYpVovrjgkUvGUch/u/Im0rYtwvQ+W9Cl/hwq7qmYO3gtru6MBeKjKFzY8VzUkmO0Dq0k&#10;UOIpsZvMfhzB6L00LJ1U3Zxe3ZH+8fsInRLzINOIP4PgsbM8U7mQeeDERVzekYRlIzeRWcxFp3pT&#10;+benokeTGejVdCZ6N51lzs5rSjOCB6Vrg9kY2PJznDlMI6j4nwkg/04G4t6XFncOgST/X5B54SGM&#10;WvMWqlOp1eKY2DGyc8I7bneS6Npk9KgjwYC107CZY7nrXBG2p+UY8Nh1NseAhzKvoi4HsCXlLLp+&#10;PsTMVxkS3+S9iX1M2kq9IB0XokUWdl9Z9mHdV97guS0etHuf2+JBr/vKn31F4zVcPBjJfRUp+8p1&#10;Xyl56JrsK8U/lGykrFWl71r3lbw5qrGT+4oAYfpfWfZB/WvqP6iT5b4ybqyfouuHrfDYfZ2MHrfl&#10;GUrdnTmK96SjkrRdv9w4iF7hi4Bpn67DIz9oSgbipPSKiTx2X0e0qdYWwTQi4IV7ECLSGbp0xWUh&#10;FdxY9/NG5cYSYkbaH0QD5E/nFYDYqnQbBxGACLn1ACyA6MEI4ZWN5XVjCUDcmhC/G6uEIBLaiqOn&#10;ZnMBNzFKPNKk+7rEWOlj6qLjgt44mJZsQETxEMtCkgyIFOJEZikSM4oxdc8Ks5BVqCXwcxTPnc9K&#10;lLRQbVxTdFpQC8eO05jIE+PgHDExDokAhBZ60f/N869wfv8nWPrZRvRtusRY/FZpd6XlP6jVPMwf&#10;sh4bJm7GtinrsX3aSuybswJHFq7E4YWrcHTRWpxYvQ05+2hNJqQRFAgWJzNQuuMgLv75MRQtX00A&#10;yXDAI+4sdcYZspOzhoUcmLcPA1o5wNGD7EKAcXMyk0AzF8PaLcbVYwTJwv/luLEUB8khKBI8ohP/&#10;iLazG6Pa2DbfqEL9QqIkCTJIzTdd89ida7HjXLGR7WfysJNS7rYqwNErQaxOTETruT1MJbq9T2ee&#10;er73axKtb7nOjp2NdnSa6bwr9iH3la/2o0LwXADidV+Jffizr+S+stlX1DcV3FfKvrpZ95WtPrfu&#10;K2VfWfeVP/4hL46/fQnXjox2CyCm/kPAQZ2c/l0cXPwGnv1xDxMwt66rZ37UGm8+0hOX0gimOq4T&#10;9/DKjQGkgvB6zmfhnSd7m82m7B/XhTz1wx7YMesdXuD3+RzuI5jzYsP1IBZA+Nq0NbH7pNt0Xg2E&#10;dWNpgBQo8rmxrpvO63djKZhu3Vh6gCoqrMyNpQmwHoGijej5+e3brfCLitxZjWe0w7r4vaZCPTUn&#10;YADkBCWRIJJwVUCipnNlWB57AE1mtHezWSJ/350qNca1olJqhZV7XuHc4HzJlfXESS/GkXsvLhz5&#10;CEtHzUO/psupxGcay19WviOOsu7ReCY6N5hOhT2d5xlG5EYy5/oz0InSo/EsDGu/CAuHrUfCqmgE&#10;ky4it30zXG38IYInrxA8VONB5kHw0BkEj42TtvN3HdfUtQBxM8JrqDcX47vNQ0EqGXbhP/Ge/hnB&#10;7O9h2a7XqMxam/t3lOmdXxjoXKfiHfXRZGYnzD5ygMBRSuAoNOCxw7iu8rFbbqsLhTh8uRSzDm5D&#10;g6ltTHX5nXB/1cc0QP/lAxEMFlCbUbzB87D7KlLrEuu+IvswW9d63VcqDaiseNCbfRXJfSUAscWD&#10;NvvKxj/kvpIXxrqv3O1rjfvqWYpN33Xbl2RHaF8Srv8ggFAnl535GVq+pzq+Tq7+djKwxD4mD+a9&#10;mCOS7o8sXxhAdMwevTHcpdeyEKWCNf5bJ5SmEhgufo8AQqDQhQtAdCNhNxZvJMe7T7o3nfdmqtJt&#10;NpbcWJ5sLAMgXywby9aEBIs5EbANm2Mm4f2x3+x+5V7RviIKrs/csxyns5XeG3RBpBBJ6UVISC9A&#10;vPaLzuLVJ6egw8J+Jrh+t9QLWKk1oQXHvS3Gr6mG/MsP8Nl/H+eO/hXLxowh41hG4JhrrH8xjj4u&#10;aPS6RllT+G+9JJ73LFPp2WQmuhMIDCAQTKb1WoT4d99B2doNCB0ngMSkUQgePAs8Ds3fTwCaRsBy&#10;3FRfVno1mY6OdedhzkCy34tPID/9PoxeU8Pcb60JLTnXnKK7W721wK0UCxyaV3JBtV84EEsTUgzr&#10;2JyajW1iHgSPnSZwno8Dl4rJPnIwcssCJ1jOeWw3kor0/V+XGBcxjaxdSQQAHRGD57bzrq08V+sS&#10;yz6s+2ozRe4rGZ9+95XLPtQJIwwg1n0lALHNE2/WfWXjH7b63LqvbPxDRri8OUrfpc6VlyfsvqLe&#10;NfUfin98jzr4e9g28z0a+z1N6MESgKdJBt5+orchB8643Bz7kHxBAJHwGq/mosbzA/D0g+UZWQKT&#10;xx/sjjUTebOZumAyEF24iYN4AYRWppDyutvcRqpKt24sm40lFmLdWEJyb1FhJDeWgunWjcUHbR64&#10;HvxKhOTGKtuE/Ly1aD+3AxX3nRBTcOIjim8IFAavGYO4S1dxLg84kVFsAETxkGNm17ZCHM8K4uD5&#10;q+i7chQ/7xQdXvudd6hQuRiX1pg26LukNhZO74b+jZegU90Fhl30buqyDquUXRDxSvg9AyAEDft5&#10;930DKua1AyaKn/RrOg2Jq44CinlEE0AoiE1D3r5T+LTjQnRtOC3i3/oiomvpTdbU7ePFmDtxJPot&#10;/RjVxrZ2lOnXnfH3JUXXqvkk8Oi1YhzWJV91wON0Dral5RjmYcHj0OUgtqScR8/lI8znzTzUfZp7&#10;/SZBsgXZXkN0WdATRSVSlNp10NZ+2NRdf+2Hf+OoHRTrvrLZVzZ4ruJBGzxX9pVqP9zgeaXuKyUB&#10;EUCu676qSV3od18p+8q2L9EmfTLGtX0tda5J0CCAWPYhL5BJavoOSlN+iUZvdKaetnUfHZxEKJKB&#10;OXbL2mDF/T5uJF8CQCTA51O34/F7m7v5w84FPUUW8tGfuqDwBCnVZd6ALty4sXgjGfy5ghvL251X&#10;SGrdWErn1UCpXN9WpUfKxhJiWzdWpGwsrxtLgSyvG8vLQhRMV0rvet7Vdqw4OMb0x7JWV+TJ+PWK&#10;LD9lXHVY0Ac7k5PAtYpTWcVIzBCIFBJEChBHScwoQ8zlfIzYPNvsuWCC63eJkrLywbgWqDW8Izp0&#10;HoW+jeZQ+QocpITLAeTWCEGk4Ux81nERcvedREjsI4oW6LFzSFh2mOAxnexB7CXS795IdK1uYJ3f&#10;0bfxXHTsNhK1R7fHB+NbRrzvO02cud/M1KOIBdee0BBDNs4naORi29libEnLNW6r7Wd0VsYVweNS&#10;AMviY9Fybg9jxNxpsTjtOrgumkpfhwGPSPt+eIPnln1UFjyX+8pb+1HZ1rVe95WMXG/2leIf3uwr&#10;9b6S+8pWn3vdV8pSVfW5133lxj+ytX0t9a3iiErfFYBc5s8XKedUF/KfWDupOp54wBv76GASomo8&#10;198kSLkD84XkiwOIm5FVkFOID/8yJFwXYt1Zj93XDQs+JXLKF3eecsnPQoiQ4XReZWPZqnR/Npbf&#10;jWX3CLFuLCG2DabLjRWhN5ZhIXyA5kHabCw9YNWEWBbiaW1SthmZWavRclZbshBZ8HfQAuBCVoyj&#10;wbQ2WB69A6dzy3AysxQJBBCBiFhI3BW5tIpxLD2AGfvWcQE3NQFDy2bueDFV7LR2JztxqLZ9h6BP&#10;49no3ViW/JeNQ1QiLlNRQP7gnL1A3FkEjqTwfAaH5+9Dp3ou+/jCDMSCB6+X4Cdp038QPprcDB9O&#10;uXtYoTWg1K5fQDBu9wYDHFvP5GNzWh62UrYb5iHwKMT+C8WmYWK9KdoAym6MRgByv++bFrmD287t&#10;ilyzaZQKB5W6a2MfCp5XVnnuaZxYgX0IPBQ897IPGacyUpV9ZYPnkWo/IrmvZBT7iwct+7DuKxrX&#10;2gKjQvW5Td+9n0Jj3aTvyn31H8RG6tmLBA8CSW7iH1H7pS54Ksw+HJ392D3NsGQa780cEfT9DeRL&#10;AoheA2u40J64r4WTCiYA4UWpU+/f/tgdFw4+Q9DgzSgOIj+cACQcTJcbS1Xp/mwsVe/KjSUAsW4s&#10;Acj13FiRguk36tDrDaZrArjBdMNCdmDJvlF4b4yTZRJpMn6TogWtDJgJ2xfgZEYBUrLLHFcWQUQs&#10;JJYMRNuBJmSGsPDITqja93ZuynNLxcZuCCIfTWyKD6c2QatB/R3FLCC5Rll/eXFiKQ6ALBpKhXD0&#10;NA1OAkh0Go4tOUQG4sRcvjgDIYA0I3g0ckCvxZC+BA51ObiLXIquaJ4JEKYc2I3t50sNcGw+nU3w&#10;cNiHXFf7Lwaw80wWhm4U621oYh4mPZ0Gz53CQLSOq42uizWmcFA6zMY+1LbEsg8Fz/19ryz78Fae&#10;uxtHGfZRWfDc474q9LuvxD7UQcNmX4l93Iz7yls8KG+NLR6UF0fuK1t9Tp0b7r5L3aui7qwfYErv&#10;hk7H3f922ccv1EmkJer8eRAKcuXO8+j4LyBfzoXlFhaWFJaYsneVv1tUkzx6Xxf0b8LBuEKQuCQ/&#10;HG8knM6r3H6vG0tV6fLjCVFtUaF1Y3HgTFW6QERuLCGzWIjcWJaF2N5YeiBeN5YbTNcDrDSY7knp&#10;NSyEiiS4BRmZq8hCtOXtnbXoLaDZjr79V47E4XPnTXGhYiJyZcWSicSSiWhf6USCyJKYfWgwtbXL&#10;RK79zjtSBCQCESrdD6c2RvNhvdCr+Qz0bTwngsL+KjITXRpOx9TeyxE8nIrgoWSEjqQie3siPm23&#10;AN34bw6jiPS7XrGfUXyFwNNwNnq1mIZmn3ZDnWmKp1lFemco1JsRzZeG09ti1pFD2H6O4MFJppiH&#10;47rKJXgoWF6G9SdPo+uSYajpjXfw9+8k4+uDcY3QLsw+imkD+9mHJ3U3qMwrsQ/vvh+2ceL1Undt&#10;7YeC55FqP7zBc2/xoLKvZAzb4kGbfeUtHpT7SrHhSrKvlJQU7r5LA93Wfsh9lfUfOLHtJfzl1z3c&#10;/T4cAJEbS8b/ukUESB1fIO7hlS8ZA7ECHNiWgOd+1MZ06rUVjdq18Jkf98C+RSoS+w6B/vt8XqRT&#10;FarSeXMmG+tm3Fg2mG57Y6moUAPurwnxBtO9rU2sG0ssxFam64HLjSUWIj/mKjMxQiWcIKEdWH5g&#10;NN4bfWftxeEVWXcKrrec3Rmr4w6SiQRxIqMUcVfyDYDEEkCiLYhE7zOf9y7wu0Lk0uJ115nSGE1H&#10;dEXP1tPQp9Ecxz10U4r9xtKx/lQsGbbOAEfZgWQEDlCRRKVg28St/Ddbb1Lxd/SzNyjfi6DRvfF0&#10;JzDfZC6GdZuFpqO78rrvrqpyK5on6l024/BBAx6bXPDYmubIrnOF2Hu+CLMP7USTGR0MeET6njtB&#10;BGQqHFx7lAaiDtV9BP2xj8oKB73Bcw/7qFB5LveVZR/+4LnffSUAscFzGb1yX8kIdrOvDPuQkSxj&#10;mezDFA9ez33lbZ5I0Ai7rxT/IIBc+S4x8qfoVEtpu53DBv7Lv+hgOu62qTkOZaWVN0q8GflqAOIy&#10;kU/azTVpvbo4Gwt5/P4OqPtaZxSl8CaJiCEFdIwbizdpisSsG8ubjeWykAp7hHAADQvRgLot3s1O&#10;hd6akOu1NrEsxNaE+FlIxWB6qGQtQmVbkJ2zDm3ncHHcxh0Lv7JwkauxYp0JjTBu23zEX8lGcnaI&#10;TKTIuLEMiFwuRHx6AANWT6AlVt/8jqOY7wKxLi1KnWmN0WhUR3RvOxl9GoqJfHUAUaBc51RlYh1O&#10;obF50kiQIFK0JwmzBq5Bx4ZO1pYDGs65pwENJy1YLrBujaZjYOs5WD1kIzbPXIVOM7qi1uRGVMS+&#10;+7lLRDUbfVdPwbazJQY4HOaRQ+aRg70XA9iSmoGhG2eZeXdHu0dN3LAhOi/oiYJiZV4VEyS8dR/e&#10;2Id3z3M/+7DBc5d9mH0/LPuQ+8qyD1t5Hil47q39cNlHgQ2ee2s/vMFztW632Vd+95XNvrK9rxRj&#10;VvDcdV8pbJDzXWya/j6eeLAHXvh5u3Co4fmf0Nj/7w6IP0Tg5OF0G/Hp9puUrwggTkD9wumrePOR&#10;Hnj6oVZhEJE8em93LkKiaQ4ZiNxYV7xxELmxtEeI143lLyp0e2Pl2aJC+QVtNpYnmK4HEQ6me1ub&#10;eFN6LQuxlek2mG7dWGQhnBhK6XXqQnY6dSFqbxJpct4BIlYhC0sWo9hI58UDsCExGiezgkjKDLoA&#10;UoBjGWVYmxjnbEolFuL7njteXCbyIZlIg7Ft0bXDBPRtOPcaQLhZkfJXPUjfZrMRNZdK4iCZx96T&#10;KN1zggbnCZTuPg5En8WlIcMxqWZ3dG8+zwCFKVYk6KgHVp+mszGy4yIsGrQah2fsRMH6BJzYtBXt&#10;ZnXEBxPIXHXNdyGAfDSxCepNaYWFsYnYeqYYG1OzDXjsOldsOuzOO3IAbeb1cVqScC7dSa4qvzgs&#10;vQF2JRIAjL6qLPbhFg4a91WEvlcVCget+0pGpwDEEzw3lefWfSX24XVfRQqeW/eVjGFlXzWkKNZr&#10;AUStS2REW/eVaj+s+8q394daAJn4B/WqACTj35B97BFUf7YbnnyoPLwg4JCxP6Yv9Z1GpSzoAIhf&#10;t9+kfCUAcRotOiCyaPI2k09sGIib1vvsj9rj1d/2ROpu7X3+bwR+xULcmzU1Ifw55yGKtzeWAETB&#10;dLmxNHDy/3ndWP7WJnoAcmOJhfjdWJaF+ILpJqXXBtMtC5FFYVkIJ0rZZpQUb0bvJd1R/Q4FEWfx&#10;2n5aKvJqYBb1qC2zsO/MOQMixynKyjp6KQ+dFg0go5Jb7m7xxfuvUyBCBTe+Dbp3Go/eDdQPy2EA&#10;KvjrRaXudzcZwKCIRfRoNtek7vbg52f0XYHTK6Ic8BBo7DluAETgETh4GkVrd+HKnx9H7vipSFgW&#10;i23jt2LTmM3YOXEbDs/chTPLDyN3UxxCu2m57ktFwsZNaDq1DWrQKi8Hj7tlnMtF6d9qjLjptFJ0&#10;C7HzfCl2nS/GqqRUDFw3jcaK2uZwnrmfv5MBpNqY+vhkxRAEyrRZlKrOlbor9iEAsXUftuuut3DQ&#10;H/vwpO4a9iGXt4xOL/tQ8NxTeW5qP7zsQwBig+eKfVQWPLfuKwXPVcrgd1/Z2g8Z3TK+3b0/vO4r&#10;GerZ38foTo1pxHepAB5K233/2X7ItHudi3kYPX6tfr8ZuWUAUlxQgiZvj8Dj9ymgXp4q9vh9ndG+&#10;ZnsELvJm07/L5/cDhDIEIgIQ0Sz1xrIsxLZ49wfTOZBhN5ZYyI3cWN7KdAEIH2SFBouVsZDlzgQx&#10;E0VNxXYiJnkuF0wTaA/qSJP0TpMPJ6jgqz4aT2+HYeunYVX8YRw6n44dKSloPafH3ZORFVH4DKiY&#10;6xBEGk5qgzljFmDl4A0Y0WGB6Y6rtFuxhI71phqG0anBNL4mc+DrXmQbgxuMwuKes5H0+SEEdtPq&#10;3H/KAEeAIFAux2mApiGjWSOk16uD0CEqmX1UMvtP8izh7+1JMsAR3JHIKZKMmDXr0Xhqawc87paU&#10;6UpEVeOt5/XGiqQUrDt1CbMP70f/NVNM+rhcoJpfkX7vThKBmjprq1Ow0/OKOkr7nYd3HNSGUbbq&#10;3MY+bNsSP/sQgHg3jbLBc8U+bN8rucQra5xog+dyX1n24QUQeVEUPBf7sK1L1PtK7ivFgBULVu2H&#10;132lmLG395W8Og77CKn/YP5/4OCyN/HCz3riuZ9SDxuPUAdTfa6Ep3WLeH/miKzXv4h85RiIF0SO&#10;7Ewi62iDF9Qi2AUR+d4ev68H5qs2JP97CJGBSMwNZwkpf+AMRMTWJt6dCi0L0QBroMVC5MaKFEzX&#10;g/IG0y0LUWW6l4XYYLpSei0LUUqvm5EV2Mx724lJmwfjPbe4MNKEvROljqlg54KnxdhsVic0ntGe&#10;r+/cfks3I861O/dQc1IjtJ/TCSc2bkFweyrSJizCwZofYs+4ddgybhvWjdyItSM2YPPYzdgzbReS&#10;5m5H6luvIzCHhkLUWRqXSSjlfC3dQdDg68DORHMuO0D2sWAVLr78KIo+X48ysovSHQmURJRud6Rk&#10;2zEUbYkFdpxCzFqCx5RW+MAAM6/tLnRb+UWFq41mdECTGZ3M/JG7Sg07I332ThLNC+vWfW90Xczc&#10;yfUtPRXM4+mLxj7UNNFfOOhhHyb24U/d9bIPf+2HJ3XXbFtraz/EPlT74WUf/uC5dh607itP6/aw&#10;++rfnNiysq+y/gPZJx5GnZe6VNhp0Liu7mmODh9OdAPnOnz6/EvIV2YgRoK8IDeg/lm3xXjk++rW&#10;ay9cGVnt8Jdf90TSdg5Ewb84bixTmS4WIjeWDabLjWWD6Rowb2uTGwXTFQupLKXXjYVUYCEKpntY&#10;iMnIclmIycgSC1FG1jakZ60xab3atTDSxL3TxFlIjtjuo6pK1+KK9Pm7RaScdU8mk4z3pR37mk9r&#10;h6Rtu4EpC5H1Ni217VQCB2hZkllAsQyxhkOnEVy5GVfffhFFS9YjsDfZAIcBBQnBQ2eBSNn+ZKQ3&#10;+AiZLZogcJDgsZ3gsf0YSrfxTOAo2RpPocW67Tii16xDo8kED8M8dE3l13q3i1N9XnHOmLG/g8Ve&#10;n8C87dwuyM4n20ApgmWZ1FFXuZbtdrXeqnM1TfTXfbhNE8N7ftjUXW/mlWUfM6lLvOzDxj6s+0rs&#10;w6buetmHrTy3qbs2eG7ZR6TaD+u+Uu2Ht3X7vzruK8U/qEuHtmmGR+7pGo5FCzyeoWH/yq8740Qs&#10;wZOH0dkRdPoXlVvEQOx7vP6MPNT+00C3NkQI6KCges83fasTis4p8OPQrfKaEK8byx9MtyxEA6pg&#10;umpC/MF0IXmklF4bTL8eC7GxEMtCbEaWsi3IQkrUI2Y3dsRNRXU1WrxLlYQFlEj/dteKCyLN5nZD&#10;9Gef0MZ4A8Ubj6BYTIHK3ip9AUbBrKW4TIApXrMLpbtOusDgFX3uFArnk3386QkULV6HwG5+zgCG&#10;AxolW3jeTGt16wkHPMLMI8K13fVydxkbqnjX/FZCiVxt+07sMvqo4n4fFwgYvp5X17APVZ172YfA&#10;wxv7kH6gsXkN+7Cpuzb2IX1j2YdN3bXBc7EPN3gerjxXbFfGsQ2eK/b7GnWgv/ZDRrZixk7rEm0P&#10;YPaZEfso+ndsm/cOnvlhT1NKYQHkBYoC5wsm8n7MmLh626/Pv4R8NQDxi8tCDmxLxHM/buumizkI&#10;qBt59N5umNqPg1VA1hHOxuI53KHXBtM1UBowG0yXH1AD6t0v3Q2mXxMLUWW6WIg/pdctLLxhLKRi&#10;XYiZQIGtCAZ2YMz6T1DNrVBXRlOkiVwlX4+oTsECYvXJTdFiZF3EN6Hltmo/ircSQKjsjVDxB/ak&#10;IH/iXFz++ys0KI+QbRw375cLP7ctHoF9Kchs2QzpDevyd8hSBEL8juLNcWHBliScXLsVTae0MeDl&#10;v64q+eZE86HamLqYuIUKHQGKWpbYhomWfdiiQRs4tz2vBB6VVJ2H2Ye3cDAS+6gs9mFTd6mXwuzD&#10;pu56g+diH7byXO4ru++Hrf3wdt5V65L/MuBhQgK5/4Yrxx7Be091x1MP0Wj/hfUAdTC7yLatPR5l&#10;JRoT6elbAx6SWwogppOjSQkDxvZbHm757tAo7VwoNOyFqLWvcvD/t+O3M1t82mC6bW2iYLpYiGpC&#10;XnQG0gyoshJsSq8G3LIQb2W6UnqtG8uyEMVCvCm9YiECED14FRb6WYiNhWjirEWohBMpuBOZ2U5t&#10;SI1xjTlZ72530LdF1OxP1nL1SU3RaUwjXFy2wTCEkk1xKKXCLyVjCOxKRv7YWWQgr/PnaIeZWIBx&#10;JUBQKV65C5deeRoFUxfwd8g+NseScRA4NsWiaGMMQpsScHbdLrSd0QnVTapu1Ry4k6T62AbotKAH&#10;cgrSqYFKqZKUtmsD5+cp3v0+bM8r737nfvZhM69s2xKbeXU99qHYh5d9yH1VCfuokLoro1ixD+++&#10;H5UFz1V57tR+hBQKEAPJegi9G7UyXUCka1/8uVNxro2i/vr7bkg7cdHoZVvzcccykGDACdDk5xSi&#10;wRufOllZLoC8TFR84oGOqPVSV2Qc/z0/9M8uC5EbK1IwXSxEKcByY1XGQmxlumUhcmOJheiB6cEp&#10;mH49FqJYiC0sFAtRLKSchaguRGm9oZLNvKs9OJo8H9rP+eveP71KIosFctOxeGJj9J7dB1kbqAw2&#10;k4UIRCiBnacIILPJQF6jURlF45IAYsDFFX1mdzJy+g/BlXf/6jASAk8pgaOEUuyCR/r6/eg+swfe&#10;J3jIlWkaBX6L4h53s9Qe7xh1x84SEHiEggIP717ntmWJd78Pyz68Pa+8sQ+beXWj2If0iGUfNvbh&#10;Td11CwcrsA8ZvZHYh4xkueyVgWqD52Ifig3LxV/eONFskywAKfwvLBlbB08+0N3Tabe8XcmK2Xuc&#10;MTHx6qDR0V+l9sMrtxZAKggQs/+UAQ9lZpl9d1028sg9XdC9blsEM4ikuf/KQSADMcH0yvYJsZXp&#10;LgsxwXTFQmwwXSCiB6JYiD+YThZy3cJCWQ+VxUI8GVmisyooIogs2z/WtHz/kBNXjeOsK8Weq+Tr&#10;F+NWpLw/oQGGzhmIgg1RCG6MR+GGoyjefhz5E+YTQP6C4tV7aVwSQFxwMSKWQlZypfrfkd2rH0p2&#10;njSgUbKB4LEhBmX8npx1h/DJ7P54b3z9iH+/Sr5+MYWxPJvecGPrY3XUKqN3EMqngrRpu27RYMhb&#10;NCj2YXte+dmH0na1YZSNfYh9eOs+boZ9WPeVjX0IQGzhoDd4fr3UXX/wnEZ19q8IGj+j3EvDWzHk&#10;f+d1/DNiNryKl37RyzSyteDx8n93wCM/aIZuDanbgtTHhnX4dfRXl9sKIDqmf7auoiuLonxkVanP&#10;GEwGQfQ0FEzpaKbB4k8oyjJQMN3PQoTM3sJCDbxN6bX9sbwsxKb0KhYiN5ZYiB5wJBaiWIhAZI4z&#10;UcyE0cRxXVlmQnFi0UIJlu7C+I2DUG10QwMiyv034FEVF/kGxUnfFBOpRiU/Yd4IPjICwLpoFG05&#10;hsIZSwkgL6No8SYDIAIHK6VbE1E4dxUuvfo0ihauR8nmBBTp99YfRWBdLM/RGDVvqAEPfX/kv18l&#10;X7c4RkMzvDv6Y0zZRjYAeT9KCR7a57yytF0Fzr1Fgz72cd2eV172QcV8U+zDTd0N133Y1F1lXol9&#10;uG3bw6m7tvJc7EPBc8s+aFRn/zdJ1Q8p91KoLwv/DVcSH0GN57vhSc8mURIVDL7zRG9cSCUD4xEs&#10;uzVZV365jQAi4bgXlaJT3ckGDc3mUwIRnhUPee4nvbFnCQGh7J85OIqHqMGitzLdshAF070sxO5W&#10;qIF3WYjooJeF+GMhxo1lYyECEZuRpQngz8i6tkeWM6E2Ili8hU9jF/ILtqLPkh6GiVjwMOcq+cZF&#10;28OKiaz9nM9yQyLZxDEDHJffeBGFM1cQQBIJHGIYlPUxKN1+ksyjL668/7ZhI8XrYgggZC5rjwLr&#10;j2H54umoxu9TSnSkv1cl35Bwzb076mMMWjUMRSXa4zyIYDCXkkFR3MNfNOh1Xbm7DZapaNDLPrxp&#10;u8q8cgPnEdmHdIeXfXjrPvyxD7EPGbc3Yh/+vldiHwqey33lpO6GtONr7r8jkP5jdKrTLlxtLv36&#10;MkXJS/L67KTxo6M8Nh1JR381ua0A4gRqgMtnM1HtmX4mtde6snTDyhZ45/EeOBNNkCj9J4eWGRai&#10;YLplITalVyxEwXQNsC0slBvLshCBiNqbyL/oZyE2FmJZiBsLqdDq3W57qwliO/VaFmIzstYhWLLJ&#10;ARHsxaX0dWg/r5PZR70KQO4AUTzCfQ611I58Siskr+SzWkfGsS4Kl998HXnDJ5NxHOfP0ShZSyFY&#10;iJFcrVkd2V17mX8TcBSuoXW6Ng6JK9aj/uQWqK1Cugm+v1cl36ioy26XRb2Rmad6DyXxyHWVTfBI&#10;59n2u4oUOHddVwG5riorGrSBc8s+PD2vrmnZXlnTxMrYh2Ifcr277CNXqbu2bYncV5Z9yHiWF8am&#10;7pJ9ZCljlcZ2yXcxpX99PHZvd8cwF/P4haNb1VJq6jDegw4T91Cd3t0IIGHkAw5uT8SLP2uPZ3/c&#10;xtysAZFfCD07o/nbXVB0+Zcc7H8lumpjFLtboTelV7EQW1iogVZhoWUhCkLpgXhZiHyNYiGqC/HG&#10;QiKxEE0EgYg/oC5XlstCNKEMiGiCcaJpwmE/zlxeg9az2zs1IpzUXjZSBSjfrFQnaxg4qx+KV0ch&#10;sDERlz6shYyOnckyyEDWkGHw/ZL1ZByfbyc7eQH5E+eTZCagcNURlK6KRuHqw+gzs7eTcRXh+6vk&#10;GxCuLZ3fH1MfHeZ1x8UsMgweAo9raj5M1pV3rw+Bh79o0E3bDTdMtOzDtiyxabvejru25xWNz2s2&#10;jBL7qKzuQ8atMq/kvvKyDwXPZRTLRe/f89yyD5u6SyO77F+wY9HbePpHPfHsTxzmYY3yR+9phs71&#10;JiNgUnbNyNxW+ZoARD8D88dvMX3ovZkCDoh0xZC2imHcx4FScOhBDpRiIRo4DaBlIf7CQi8LUSWn&#10;YiFiITYWYutCbEaWvy5EVoNYiLdTr1iIt8WJ6KsmknVlKaCuiSYQ4cQjiKReXIMWs9qRiVDRuBO8&#10;Cjy+YZmomEgzvD+xAZYv5DPdfAqZnbvjygc1ULLpGMHDBRACRv6YWbj8+ssoXrGXwELgWEnrdHUc&#10;Fi2YZFxhVXGPO0i4vrS3eZu5XXDmKsGBRyhYSFG7kutlXdmKc9tt1x84F/twA+fGdSXPg4xHr+uK&#10;eiEc+5DnwsY+vIFzW3Xuz7zysg+beSX2odiHCgdlFMs4tl13Ffuwm0a5fa/EPkr/Bcf3Po83ft8D&#10;T7lddi14yMOjRolXznEcnJG57XJbASRoAcSlT8GyIPq0mGXiIWEA+e92Tr+s+7tj+mAObIkomrew&#10;UAPoLSwUCxHNc9ub6AGYlF6bkWVZiLcuxMNCwnUh3up0deq1rqxILMTrylIsxAbUtyFUKhA5hFMX&#10;VqHtnPaoRhBx2Medsx/0P7LI9VRvcgscW70VpaPn4cLrL6Bg8Q6UrI1F8SoBSBKyunTH1doElnXO&#10;e1gZi6glK8wzrHMXbkX7rRUlSIyuiw7zu+NMeirXHbVKqIh6Jo8qxoKHW/NxTat2j+uqQtFgZWm7&#10;kdiHYh+WfdDorJR9eJsm+mMffvbhjX2o75UtHJTR7N00iuwj8O+4mPQoPnixG/VlR6M7LXgo5qH4&#10;cpTa92hcblGrkhvJbY6B8CwfnPHDOa6s7Kt5+OiVIXicTMSgpwskz/2kHZ5+qCfWTCcql/0nB9Pd&#10;KySbA5jt79Jr9wrxx0LsjoXeVu+VVadXltYrFuINqNu0Xi8LEYg4rqxQiUCEVgwO4/zVjei2qCve&#10;G1Pe7lpSxUa+AfHUZ3wwsRG6zOyJzM83I/31PyNn5HSCRTyKVx5ByYYEXP3wY2S27YjiDccQWhmN&#10;K8t2ocO0TqhRVWl+R4jTpsQBj15LBuBy9gWjS7j4KAUEkGzql0jtSmzFuS0Y9Pe78gbOBR5a15Z9&#10;0GhUHLRC4Fzsw6bt+vf7EPuwsQ+xD8U+1DTRxj5s1bmMXJd9mMwr754fKhy0sQ+XfWT/ikL2UfTv&#10;yL/wazR/pzMevbcTgcNpWCsAef6nNMDvaY5Fk3gvzsAY413n2y23FUAiC0xDrzf+0B1PPtjKbK/o&#10;pJ6palJg0hMH13JAg/+JUNaPKL+meFmIYiG2vYmNhYiF6IH4WYg/FqIHqwdsA+o3y0I4kSIE1J2J&#10;R+vF+FBVrBOFrNwdGLyyL94b3QB1JpS7PqpA5JuVahMbYsri8cht0BCZTVugZH0CASQKxcv34dK7&#10;f0XWgFF8pAkIrIjC2NlD+fkGzu9Wua++MTFrZrJT5/HeqI/x6ZqRyC3QzoLUJKFS/r+ILxT38O5x&#10;7s+6kuvKu1GUdV15dxq0FediH5EC5zb2YdN2xT78gXOxD6XtRop9iH3YqnM/+7BNE/1tSxz2Ecr8&#10;BT/7A4RyfozejdqYGjqBhmUeOqt57dDOC3nvZmh4+HXu7ZOvF0A8TGTv5ngTVFepvUFSMZFftDOZ&#10;Wdrd8MSBF/mAv8cB/DlFhYU2FqIBVnsTTywkz7IQubL0gGxdiJ+F2FiI9guJVFzoSes1LEQg4k/r&#10;5QTz7hliYiFEfmPNEERCR1BcvA8zdoxCzXGNUHP83d8F99sgUkI1Z7TB2n5tkPvXV1G0eDeKV8ei&#10;cM4GXHzjReSNJ9NclYC1C2aiBhmLUoFN40xtARzh+6rk65GaZIHatnne3gUIlBEweASDpRT1uVLc&#10;w/a6suDh7bRrA+eVua4EHpW5rsQ+vK4rpe1ej30o9iHXlY192KJBudL9Pa9s2xK54G3sw8s+VL7g&#10;xj7yHuT1PIBxvRua2jnV0KmjhwER6k2FAzp8NBHFhWRj5oigd2+jfK0AYuMhFkSWz9qNJ+9vaSiY&#10;0FQ5zBoc+fdqv9wdl49zQEvv5xxREMmyEAXTbSxEA29bvdv2JnpAelBiIZ5OvRW2vbX7hciVZVmI&#10;t7hQE0WuLFtcaF1Z3oC6WIhAREVHbkCdIBIqpXUT5GQNHcXOY/PReHpr04Cxqobgm5cPCArNprRC&#10;3JvPoHgwF90GVagvwcVXXkRw7nacWrIJDae0RM2JaosR+Tuq5OsRUxA6ui6azmiHfSe4ptxDzENx&#10;j1BIWVcCD21Ra+Me/k67voJBU/PhdV3ZinOtZY/ryh84D6ftyrj0p+16Yx/SLTJS7X4fMl69Pa9u&#10;ln24TRPzf8zr/CEWjamHJx9Qh11HT1oGoiaJH786FBmXc9zR+XrcVl75+gBEpfQEDhMPodhj0sBV&#10;ePQH3swsubPa4bF7O6HJW12RdZqDWqKsLAWT/ohQtgbY1oVYFvIWH4o3FuJ26r0mI0stTvSA9aAj&#10;sRC5srxpvWIhApEIAXXDQjyuLMNCdhBAdlP28VlywiIOqZc3Y8DyvgSRBmZnw4iLJcJ7VXJ7pPqM&#10;VhjS7e/IrPcx8T8ROYPH4cobr6Ng8T4MmvWJ6XOlz1Wxxq9P/PO/1vjGeJ/gMXjVcJxJJ6Mwh2Kq&#10;AUoxX2p7WlWbW/BQyq6tNlfcI1LBoDfryu+6Us2H2Id1XSlwLqPRxj48rqtriga97MMbOK+MfdSk&#10;+NmHzbwS+3iMuo7Gcu7Pec0/xpoZH+LZH/XAsz8uBw/pSBnebz3aCykJTjzIVJobvRpB995G+QZi&#10;IK64IKLGXn1bzSYVczahUg8XB0iU09wZLd7rhJyzHNziHyOU+TDnjQprBCAacFud7s3IEoj49wvR&#10;g9QD9buyLAvxpvV6A+pyZSmt17IQubIsiMhXagPqblZWqQMijpVDa0cTlyBSWnoUa6Jmoen0Nk5s&#10;hNaVFk144Ux2fvYuoiq5PaJxrjm1KTbV/zPKJq9BVp8hyK1RHdvmz0WNSVVdlr8JMVsjmFhHM7w/&#10;pi6azWiPDbGbUFamOIcO6QunTQlCcl3ZLrveViVyXVnw8MU9TODc7nFuwcO2K5HrylPzYfb6sK4r&#10;pe1a15WMSu9mUf7AuYxSgYfSdhU4l9GqtF3t9yH2YTvuWvahBCBvzyuHfYSyxD5+yWv+GTbNq4MX&#10;fto93OPKAY/2ePqHrfGnX3Q0tXVmdKxXx3h2fHr2Nss3CiAht3NvQW4RWlQb7ab3dnAD685gPUIQ&#10;afdBR+Sf5wAX/hzBjD9wkG1Glo+FXNOpVwF17RdiA+o3k9YrV5YNqAtEvK4sWxtSeVZWeTxE1s5B&#10;shFO3mA07/I4zqXvwqj1w1BzXGNUH1fl1vqmpMb01ujT6+/I6NoTuR374NJHNdF7Tl/TzffbsCXt&#10;3STKsBJwVB9T3+yCOGbjBJzPdIoDHSPTisDEBs0teHj3+PCk7BrwsK4rG/eQUUfjTkZehbiH33Xl&#10;qTgP13z4K86vVzRo2Yc8H2IfSttVdqiMWi/7UNoujd8K29U+St32a17zz7Hj85rUfz0qNEiUPPeT&#10;tnj6oVZY79nX3Hh2BB63oVnijeQbAxChpmiXjYdcOZ+Feq8NNZWUNivLikCky0ftUXyVzKPolxxk&#10;22RRGVneHllqB6D9QiwLkc9Rab3eRoteFiIQUVpvZQF1ryursqws22xRIKKJKRChlUNrR66sYOlB&#10;yiG+juJdJhmJOb0Og1Z+gg/GNUKNsVVA8nVLHW1GNaEhDjb8O4rer4W9TWqgzsx2TuA8wuer5PaI&#10;acE/toEJkstdFZOmVuzSD8SBYABBwzqkHwJ8m+ARtBlXCpp7t6f1xz281eb+uIfHdWXalXhdV/6s&#10;K1vzIWPS67rysw9v0aBN221J3aPYh4xYyz7UssTu92FjH2If8qg8zp8f5j39N/avro4//6o7gcLR&#10;f5Z5PP/TNsZ1NX+8uoLrEHg4rivV2PEn897XKd8cA5FUQEzgfMpV1H55kKlWt5kGJkPr5+3ITrqg&#10;d+N2CGQROIpUG8IBz34KoWw9AMtC/PuFKK1XriwvC5F1oD5ZYiF68N6Aut+V5WEhFTae8mdl+VxZ&#10;bjxE2R6hUlo/xgoSlSYTCXGCw0kxPHRyDfot62eytd4f08DsMWIVmKX1zs9VAHMrRWNafWZrzG38&#10;Cgp++TPMbFeNP7c1Cq0KQL66mDHU/LWvw2ena7X2Wlcfq1rjG6HvssE4cOoQykzhmzSBY1w6OsEF&#10;DyjuYTOuIgXN/TsMCjxs1lVlcY8v4roS+7BZV27argEP223Xsg8Fzi37sA0TPXudG/Zhe15pv48X&#10;eUvPUgQgf+Q9/RJRG9/HK79ViYOTUGQ9MmIeqp2b/imZkzkc/WnG6htgHla+WQDxipk0QGriBVOO&#10;bzai8jCRF3/WjuykK/o3a4PSDLmzHkYw80kOvlxZYiF6IKKFymywLEQPzqb1eosLZSX49gwxIHKz&#10;riyBiM3KEojIiqkMRGT9CEQUyNPEppWl1MKQKkbTEAicQlTKJoxa/xnqT2mJaqTyYibyxWuxWfEu&#10;0Cr56lJjWksMHVwPl577Iz4ZWBvV+XPVWN86CY+jawSJZX8wrqEBDs3zURsm4FBKFIpK3NRcKsGg&#10;LGmjEC2ACFQEHv6MK3+fK4GHN+6htSbw8MQ9wm3a/a4rreHKXFda99Z15Q2cW9fVzQTO3YaJBjzE&#10;PhSvlbGrtN3njP4yHpWy3+Lo1ndMfdwTDzg6TyLwUIKRMq7Gf0LA07Dof9+Qy8ovdwyAmECQCyIq&#10;NPz7Y71MbxcHRBwgERN57N4u6NWwA4ouv8CH+3syWrKQrOecB2KCUmIhavduA+r+tF4bUBcL8QbU&#10;bYW6l4V4s7I0obyuLFor4d0L/fEQm9rriYdoQpuJrQkeyzVyDMGAKDcXAOTzPYczVw9j3p4ZaD+/&#10;q8l/rza6Hj4Y37jKtXLLpQVqTWmOruNa4+Rbz6HDZx/z55Zhq7lKvroYMCZoOOy6rmEbHeb3wNw9&#10;i3Dq8mmUlWndcylQCQbKygwDkduqHDws87AZV94miRH6XIXrPSLEPa5plCjwuF7BYCTXlafmo1BZ&#10;VzZwbivOxT5c11XEtF01TJRx67Ys0VbdxgX/OK/9D9i/+gO89rtueNK4rWxGqrOroPZT+qwb9Ywz&#10;ZI6uNABix+qbkzuHgUjswPA4diTVqVa/vyVeskF149aSO6szOtbugPwLf+EDV1CdLCS8d7oNqCut&#10;1xdQz5crSw/YH1D3urJ8LMS4srxZWRZENOF8qb0VqtQtiDjxEGMNGRARtRYTIYiUHaMQRMpkRZGK&#10;4yIlHQWFKWQlOzBt+2S0ndvFLEIDJmMbmu10q5r7fXWpQ2kxphFWDG2HRlPb8OeqMf2qonlZZ0IT&#10;1DBMoy7nbUO0m9sdk7bPxMGUaGTk55q1rdVeWhaglBI8AgY8yg1I/atlHgKPyjKuKisW9MY9BB4+&#10;15UBDxv3oFKutGDQm3XlcV2ZVu2RKs4t+7D9rvzswzZMlJHrsA/kETxCj2LHko/wp192w1PhTaHK&#10;wUNV5gPbz6Ne1Ljw0BjZsQqP1zcndxaAVBDg8M7jePW3XfDkA2IidmCd/i+P/KAjWr/fBZmnCRiB&#10;RxDMfJaGyssUT4uTCmm9tk/W9QLq/tqQ67myxEKsK0vxEJvaa0Hk2niI48qyIOIwEeO3NRRcIEKr&#10;StQcpOlQcVAO8orO4HDyLszePRt9lw5Ag6mt8MG4+qbISi4B7QX94UQndmIlkiVtGUw4TfVLWtvf&#10;ljRXjVmD6e0wZMci1J/mxD8ife4fQezc8L62cynSv5ndHzl+yp6qRcD4YFwD45qqyXPDqa3Ra8lA&#10;TNs5D3tOHsKV3GwDB1rRAeq74kAZgSNI4KDQWCyjlAOH+RTF6XHlgIe/TYnAw7O/R8SguT/u4XVd&#10;Ke5hs64seGgtC0AiZV15XVcKnFvXlfSFP3Bu03Zt4NyyDxs4l276C3WU2MeTvPbHsX5OA+qz7njq&#10;oXLW4QWPPi1notS2Zr8DAMMvdyyAOJOKILLrOP76h24+d5YTWH/0no5o8mY3XD5JxlH2KJD9PMoy&#10;XuG8u15A/XquLE0MryvLm5UlELFZWeqVZUHEpvZ64iEVUnsjgYhcWQIRWk3BOIoouBdEaGUZqs6F&#10;A7VmLqQEuOhycSErDdsTt2P6jlnouWQAms1sz4XdFNXH1kO1UXWN9Sf3V+0JjbnALbBUjKeEFcE/&#10;sMtGAFKfyq7H8pGoN6X1Pzyru2Z+2NgF546SO2SoyA1lwIJsuAbnm+Zd0xkdzDycsHUGNsTtwMlL&#10;Z5FVWIgAl7FWcAnRo6g0iCICRzFBo8SChwsg5cxD4gcPf7quBY9IGVdcTxVatEeIe1xTbV6Z68pb&#10;MHgzrisZo/JsRAicG9eVAufWdaUOGgSPwNNYPrkpnvux6jzaVUgaMjGPHzRD35azUVKo9GXevgoF&#10;jXfmWl35Tcqdy0A0sVx3VtyhFLz5aE88ThBRUMlbJyIQ+fiVbjiXQIpY9hhCWS9y7vkD6gIRPVBv&#10;bYjXlVVZVpYmjqwPvyvLCyKafAIRWjPheIhSe70gYuMhNqiuIkPLRES9LYjInytqLv+ugoTnOQZX&#10;jASDaiInIHHGREegrASZ+emIOxuLDbGbDagMXDkU7eb34MJub9qY1xrfENXGfEypS5Cpz4UvaWDY&#10;i1wMqvpVVoxcD9eIsTIpVCD2vQ+/JS40KUeNT+t5vQggLSN+5m4TgWL4OU2UNA2L8wzL/101F5La&#10;BAUDDJwnmhOaG5ojckFJak9oxHFqbuZT23k90G/5UEzcNhvLozZhX0osUjOuID2/kADB+cipqXMB&#10;ASOvOICCklIUlpYRQMoMcFjmIdYhKQ+YSwQeXreVZR52Z0EveMjYktvKHzRX3MMWC9q4hzdoLg+B&#10;wMMf95DrSuChdS1Pg1xXfvCozHUl8Lhe4Nx223UD54VP83qexYIxzfH0D7uZCnMn28rJunrhZ20J&#10;Hs0xqMN8BDhuOlRsXV7yEEFXfoNy5zIQDlY5tQUSok7j3af6lLeBd3OjNeiP3dcB7z/XA8d2E/HL&#10;nuGD89aG6AHKlSUQ8buybFaWJoI3K0sTRa4sfzxEvbI88RB/fUix4iECEW88xIIIJ7SximQdWRDR&#10;xFfQTyDCBWFARNQ8mfd/mnKGwsWjzJPgVb7WolI6IxeacQxce5QGSpBfXIjL2Vdw7Hwidp/YjzXR&#10;mzBnzyJaidMwfN1Y9F8xDN0/H4B283qi5ezOpvK3yfS2aDytDRpNa40GU1tSqbZAXSqOupObGQVS&#10;nz/rfWXQSPHIAq0+RnGZ+gaIpJTuJveWsbIpDchCFFT3//udLDbWUIvj/oEUvnkO9Qxo6PlI7PMT&#10;k9BZP9fn82vI59uIz7nx9HYGFFrw+beZ2xNdFvVHn2XDMHjtGIzaNBVTdi7C50c2Y2PCfuxPOYbj&#10;Vy7gbHYeLucXI49GcSGnXz7PkrwSAUaZkXxSjvySAOegwKPUMI8SimUckvJsK7vevwjzsOm6Fjxk&#10;hAk8lHHl7i5owEOdIeRG9sc9BB5e15U/7hEhZfeGWVdyXflqPsw2tWIfisfSmJVRW0LdlP8yJvZr&#10;jScf7Ga2sLCGsJjH8z8leNzTDCN6LDF1HTrCwfIK43XnyB0cA/ELkHzsPD54YQAeu9e7IZUjT9zf&#10;Aa8/3B07l/Ihlr3Ah6j+Mq8jlP0W56R1ZckqkHWgB30zWVk2HmJBRFlZNh6iCad4iOpDbFBdriwb&#10;VPfGQ2QFyRoSiHgys0S5DYi46b0GRETNHRC5xp1l0hiVkSIQUfqj6K2AhOPDCUbY9YzWtQcNQy5o&#10;LfZSZBcV03IswJnMqzh15RySLp0h4KQi5uwpRJ05joOpCdibHI89yXHYx/O+lATsT02iJGJL0lEs&#10;j96BmXuWYui6iei4oC/Bp61RaHKlyRcua9dbv+Ls6VBREd4ZcoeBnpS+52fjfuR7AgyNq4C7NtlC&#10;YwJ++wX9MHDNeEzetQwLDu/AqvjD2HIyAVtPHsPm4/GUWGxMijHnbSfisfNUIvaknsD+tGQcOnMa&#10;Uef4zC9fxqnMPKRmFeJMTjHO5wVwuSCIDNooOZxe2dTrWXydKSkKIbMwyHMZsgoDnEMB5FByyTYs&#10;eBTQapYY5iHwEHC4YlmHMQwlZqZq/go81KLE25rdZR4hgYe/1sMLHop7iHm44KH1ZcDD1nus5tcL&#10;PNx6jwp7fNiUXa1lGYXKuFTcQ25rb9zDuq7koZCRKdeVPBeu68qAhwLnTtZVKKcmb4VGa87bFBqx&#10;OTRmA8+h4NLf0L9ZB+qvrhUaIwo8VOfxxL0tMK4fr1VDoyM8Rneu3DUAYmMiZ05dRp0/D7q2Yp1M&#10;5KkfqtS/GxaN40Mt+TMftILqYiHe2hDFQ/SgBSKqDYnU5sQLIv54iDe114KI15Vlg+qydioDETER&#10;b2ZWJBCRtWVB5AzFgoisM+XE+0DEXZRaoFqoxtrjotUCLiZoWCkKhIzIzZBfojNvk2KtyVyuZSs5&#10;HuWRzj91lWv8Co3EK3ydzvcuFYRwNjeAlKx8KqQUrI0/gAnb5qHL4k/QYForw05kIUv5yZfuVYxV&#10;cq0IYC3ICjjqkFEoYULSgMyhy+JBGLN1PpbF7MeuVIL9lTwkZZbiZFYIp2hXnMrWOWgkmXI6J4S0&#10;XEfOSDhlzlBHn83TcwviXF6Q5zKeAzjH53g+rwwX8stwKT/gSimfdymuFgSQTskgaGQRMCQCj1yK&#10;YR6GdXiAwwMexm3FuVjBZSUx69qCh5d52Cpz67byN0gUeHgzrrzpugIPT8aVAQ9/saDAw3VdVaj3&#10;kFFowcPjujLgYV1XAo/KXFfybMg4ddiHMVpz3nTAI/giLp6shhbvdcUjP+hkYhyO7nLkuR8TPO5r&#10;gWnDeM3uUR4bulYX3kly9wBIWZnxBeq4kHoVjd76zORHW1eWRO6sZ0kLn3igG8b1boOy7L9xEqhK&#10;3bZ8v5msLLmybDzEW2AoELH1IYqHeEFE8ZBI9SHeoLpARJTagogNqvvTe1VoyIUSZiKi7paJKBNF&#10;hVRiIi6ImLiICyIaK3fiabFaECnl2Cn7RYtaC7ygRP5pLn4u+lwqAFmQUggSWZYZhVIajuK4SiVy&#10;Ka/EyEXKBcp5oss5ylmaqGeIMmf5+nx+CBepB87nU5ERUGTlLji0Eb2Xf2Yyxxxm0vAfPlh9PRF4&#10;qODOMA2BhjKalo/AnAObsCM52QDG8awgThIsjmeWIZE0IZFILkkgwifx5ySeT2RQMovILBxJphWQ&#10;klWCFNKJVMrp7GKkuSLWoWd5Pq+Uz7aUz5jPW8/cBQ8BhwWPTBdALPNQnEMAYlmHAQ6K5lqlzMOs&#10;Z539MQ+v20rMw1tl7tZ6hMHDbc8eBg8xegselWVc+YLm6iwh4y8MHjdK2ZU+iOS6ipR1RWM15y3K&#10;a7zuPyPxwEeo+WI3PHqv9j1ytqG1zEONEZ+hzBvHa3cPM05yV4XH686Vu8iF5cRFnEEltU7PQ5cG&#10;UwyIOIjuPhSCiOihOvn2atQJ+Rf4MEMCEVkDSqcTiFhXljcrSyCiiSEQ8aX2Rmy4eIN4yI1AJBxU&#10;94OITe/1urMEIrTGwu4sgYgsNYGIaL8FEXfCuYu1Iog4bEQgUlQaIJAQRLjY5a+WIhCIWCDJKio1&#10;ykJKQ8pDIHLZKBUCCUVK5nyuIwZIcqmMqIjSCCaSM3qfVu4F6oZUKqn9aSmYtXcVOi7sZ4L6YiYK&#10;7Fql6Vek/0hi79+p1K5vgtYdF/bH9H1rsT0lFfHpJQQNkGmU8XUxjhEgBBaJriQRLCTHXTlBEDlF&#10;yigRcCS7wGHAg8/mNM/OM3KA34C/MQ5kKDjAoWct40HPP8M9CzgEGl6XlQwQyzos87Dg4WUejkLU&#10;3HTn53XBQzEPP3hEYh7eHleR0nUV97DgIY/AfP7JSEFzGYEWPGQceuMeYh+Ke7jgoT2Fwim71nVl&#10;CwZllDrgEcqmsZr/Ou/lVexa3hRvPKw9zMU27B7mDvN44v6W+NMvO2LjEt6PPQxwOGuY/7vj5a4C&#10;kIrCecMJ+2m3xYb+iQbqodgMLe3c9ei9HdH4re44HUOw4MOUVRDKsa4sWQverCy5smRV2KwsfzxE&#10;rix/PEQg4q0PsfEQCyI2qB4pM+t6NSJiIrZGxAbWIzERgYh8xirQ8jMRx+0XdmdRKoCIZSMUuR8c&#10;NlKuJBwgcaxOKRApFFmkDpA4lqpEVqusVwGJ2IhECuo0xVi7ZClnSZTOkZkkpediVexe9F0xHArE&#10;KyVUjEQ+fuO++QfohFsOmGJizYxrT5lPclf1WTESy2L2IfpSDk5khwgaQQKGAxrXAgfZBuU45QTB&#10;4qQLGhY4wqBhnkG5GMZIOScDwH1+lnXo2fpdVn7WYcCDcyWSy+oa8OD8q8g8NDcFHkX8Ue1JIjCP&#10;cMDcxjw0/5Vx5WUe1wMPBc3lurKV5op7CDxs0FxxDwXNreuKRmAYPGzcw4KHJ2W3wiZRtteV67rK&#10;/ZBLsBaBozptOhqpxQSPwjexaFwbvPizbnjyQS/rcNqTqN/f3x/vhUPbeY/m0Jq9O0DDK3cngGhS&#10;cpLaY86YTXjmIYcKWgCxZ2VovflId2xfQoAoIwv+yjzOAABRfElEQVQpVFaEZSHWlSUrQvEQm5Xl&#10;jYfI+qisPkQg4q0PkVUjEJGVI2uHlDkcVPeCiCa6P703EhNx+2ZVCKzTMjMxETc7ywsihomUULRQ&#10;3cnoLuJr4yLOotfilxKwIGIsS59bqwIb8QDJtSBCsHCtWgdIih3FRRbiKLKAARJZweuOHUbXxZ8Y&#10;V41qVv5RmIi9T52VQl1zfH10+3wIVh+LQmKG2EaIZwLG1YIwaFjg8IKGHzgctlHOOCxwhFmhK4Zx&#10;8DldAxwueFiXVUTgcFmHBY+IwCEReFA078qVos5e8LAbQgk8vEWC3oC5wMPvtrLgUVm6rh88FlC8&#10;GVfeuIfAQ3EPX8puhUaJAg+v60rgobiHXFfSGx8b8Ahm1QCyq/F6/4qcCzUxoGVnso4uJk3XgocV&#10;7X308SuDkexuBmUyTinlY3X3yF3LQNTG2Bl0/Qxs+Pwg/kw6KFroUMTyuIiqPJ/9cTdMG9IOZWIg&#10;pW+7IKKAunplXS8eoglUWTzE1od4QcRbH+IHEVFqgYhcWTcDIpaJRMrOsiAiy82CiCw6Lk65B6xL&#10;y6XDYRBxF7llIwZIXBAxbETiAomCpJaNWBDxA4kUkGUkfiCxICI/u5SY3Fkp2UVGuQlITmYUYN6B&#10;dSZALDbiV7bfShHbmtzCJBc0mtEWsw9sRDzB4mS22IbAosCVwnLgcMGjMrZhJeymMuNeETjO6bm4&#10;z8cCvwUPxbsscHhZh2WjFjy8rMMwj0rAI8w6zNqUyKCRYUMDxyR/eHtb+SvMPeBxTcxD4OGtMrfg&#10;YdN1LXj4g+Yu86iwNa08ByoWjBT3UMquPA/yQCho7qs29/W6CuXIdUXmEXoLyYcboMEb3U192gvK&#10;tKL+scChNN0/fr8Z2teZgPSLHAMeRo9pvNQLTMWC4TG7O+TuBRBNUL02Z+dQ65O3SQuVoaUHZkHk&#10;RcpztAQUF+n6cTdcSeWDx9/58G1qr1xZ9WlJeOMhfhDRhPLGQwQimniWifiD6gIRTVwLIrbdiQUR&#10;684S9faDiNxZXDBeEAlnZ8knrIUmS80PIlqUWpyy8AQisvjKx8m4tCiWifhBpAKQCERcILGKxAAJ&#10;xQCJq3Cu5gtIAo5rS4qJZwskknIgccDkNEUAkpJVxJ/LTOB9d8oJtJ7b3cRGVJPxbWcjinW0m98L&#10;O1NOIpmYn0TmkUAQEfOwcQ17FmBY0JB4WYbXTeUFDsM0JBx7gbmAQ8/EsA49JwEHQUPPzbir3OdZ&#10;AThc0FCSheaCDAuvy0pzRpXlFjhknFRwWfnBo0Karpd5nOUUteDhr/PwxzwEHl7mYWs9LPOwtR6W&#10;eVjwkDHnC5oXRgqay3Ul8PDWe1jwkD6Qh8IBj1BuPQKHk7KLQjKPsvewYUEr/PX33Y3Xw+of6R6d&#10;n/1xG1Pjob5WRflam7x1jplXj4Vf30VyF8dAykUDb9gIj7TjF9Hs3VF4hEiv4LpcWfZh6mdZBrVf&#10;7oGY7QQKkIUUVudkqI1gTl0Es21qr0CksvoQgoipD7FBdW9mloLq/swsTV5veq8fRCwT0WKw2Vmi&#10;6AIRLhoDJG5gPVxsKBCRpeYFES1GLUoLIrL0rEtLY6NF7UxSv0urApBQrIUZBhKjSMpBxBsbqchI&#10;PEDiUVphVuJmbUnJGdeWAIWs5BIv80BaClrM7mTcOraNRiTle7eLqr5bz+mG/WfSkELwUAZVkoTs&#10;ws8ywkyDoGHEAEg5cDhjaMG5nG0Y4HDH3YCGK3ouxl1F8AjHOSh+d5Wk0lgH5RrWQbHAYZSgERvv&#10;iAQecr0qGeSrgIeYh5uuGy4U9Nd6yHjTGqws40rrVuDhjXt4guamVYllHjbu0cgBD8U9BB4l1VCa&#10;+SEm9OuIp3/YFU+7Pa28BuyTD7Q0bGTOWK5x12PCF98K+VYASFBIzklsQSQ/uxBDOi0wVetCfvtA&#10;7UN94v52+POvumHhOIHDh5yE7yOYWYcTQhOD1DS8d4i3PsQfVI+QmRWuVBeI2MysSDUifndWZYF1&#10;b52IaLytE/GDCBeh3ADh4LpN8/XHRdwxcxf69UCkAhuhWBC5OSBxFJXXtSUxbhTr3qI4mVtKJy00&#10;tSXLj243WVrqsRRJ+d7tooSBDyc2xsrYfTjNR5OUURgGDC/TuNY9VZFtRAKOMNugWPZnwaOccVQe&#10;ILfg4XVXRWIdfneVjXWUA4fWoOaaXKiKd3gzrcSSNT9l8CjT6jRF4CHXbGXg4U/V9bqttHYs8xB4&#10;cF2pG8Q1zENBcxl1lYGH4h5e8OjGNW+D5t64h4Lm9YHcj/nzB7yH93E6tgna1STruLdTuDhQLnSr&#10;bxQsf/vx3tizkfdlDmf9mfO3QL4dDISTWHUiOgtM7LFk+k687KbL2QcqMfUiP26Px+/rjC51u+NC&#10;EidGiNZEvoLqSu31x0OuF1QX9dVE9IKIzcz6MiCijBLLRG4EIlp0sty0CBUXEYh403xtXISLWIu5&#10;klRfCyRSDJHYiJRIgZiIy0b8jERyIyDxgkmYkeQWGzmdXWQAZFPCYdSZ0CjcBDKSEr6bRanLdSe3&#10;wI5TxwkAZThBAKkMMCKBhgWMa9iGBzjCjMMd82sYhwscckVa0PACR0TWwXlgwcMyDs2XCsBh1qLO&#10;Yh2cZypyNSxYhowv0yoMHornCTzkmuWcNizb257EBsz9MQ83YF4BPMQ8vOAh5qGguQUPGXW2TYnA&#10;w19p7gmaG/Dw1Xvke+o9Sqkriutg3ez2+NsfuxEkytmGFcU7VGLQvNpopJ3gfZvDWXfm/C2RbwWA&#10;GDET2Y2NhGkicGjHcVR/rn+46NCKHrJcWo/c0wFvP9EdWz4nSATIRgLyazagkKrm+OIh4X5ZlWVm&#10;uSBigup+ENGE1sS2IKIgn/y1AhFbre5hItr834CIv2JdICILjRaNSfP1goiYiDcuYl1aAhEVHQpE&#10;PGwk5ATwpAgklo1YRhIGEQ+QVAiy+xiJUUweELkRI1FB4nkCiFKAL+YHMWrzdNPIz2znG0EBfxtE&#10;cZ6lR3c6SQSZhRWAwwsYkZiGBY5IoGGBw4J1JMZhwcPrrjLPkOeI4OEBjjB4uMaGjI7I4KH6Drms&#10;BB4yYCzriJRpJRatYLkfPLzMQ/Of6+Aa8KB4mYe/UPAa8PBmXAk83IyryooF89rxFtqQxLfkuSmX&#10;kBs0D9VCZlpjfNJK2852wdM/tKzDSgeTDSqjdWjnhSjMc+Idjk769sm3B0A8oontpPnqZ+BiWgba&#10;1Z5g+uur54yTpVWeqSW/5TM/7IJPO3ZD7nmxkY+AnPoIZtuguj8e4s/Mqiy91wsi3hoRgcgCTnov&#10;iNiYiBaH353lgogsMgMiWmR+EKksQ8uCiLdyXSDCxU4AsUzEAolhIxw7LxvxurTCQOIqGy+IWCDx&#10;urYqAokbIwkDiVPZfongcTI9Ay3ndDFtw01Txm8hiIhVKYA+busc007kZgDDgoYXOPygYdmGBQ4L&#10;GhY4LGhUBhz2WV7DOjzzwILHNS4rAxzWZSXwUAKHDBbNt0jxDoGHDB6Bh2UeYtVKFtHcFvPwuq38&#10;2VYCDp/bqlLwsBlXciv703VtxpUFDzdobvtcCTzyCB65zRDMIngUkHlQL+xf3xa1XuzhZFmZAuby&#10;broSbcX98i86Yul0Xnv4uFZHfVvkWwsgRjFysjuTnPOOC2by4DV4ngCioFY5gKj40Favd0DdV3sg&#10;aivBIlSPE1HpvdcrMrSV6v703kgg4i80JIioOvamYiJcRAZEtKgsiIiJyGITiMilZTO0ZNnJPSA2&#10;4g2uazHLIlRcRC4tgYgWvaxGd+w0ZgQVuQEtG7Eg4nVpWRDxAonfrWUVlhdIrGKzjEStUVTZnsVL&#10;2XhsL2qNb2Aqsq2y9Svgb4MoXbn3smEEhlKkEQwqYxkWMK7HNizjMG4qisb3eoxDItBwQL8cNKxU&#10;AA/KdYEjYpaVWIc/3iHwkMtKwCGW7EnTNTUeFjys20rgIdetjXnYIsFI2VZaN1w/14CHr9YjInhE&#10;yLgKV5rL49AKIHhAMdHgxyhMb4xJ/bsSNLrgiQfamZYkFjSkQ4z++AHn7qtDEL2P9+geTlzWjtW3&#10;T769DIQPzoj1+bvHvi3HUOulT8ItUGzBoXVrKcD+0n93wcT+3ZB3mcCB+pxsAhF/UF0TrrL0Xm9m&#10;lk3vrYSJRAQRMRGBiBYNLS9tjFMBRJShJZeWFp23VsQbXLcuLX/7E4GIy0bCAXYXRKQUCCAV2Igk&#10;ApBEYiRygXwRRqL6Ayk+dXkdsXGy2dVOwHE3tYX/oqIss1azu+DYpUtQM0MvaFjA8DKNylxUEgGx&#10;dVN5gSMS47Csw7qqLGBY8QOHFzwiA4fWlWUdNlBus6xksPhdVt54hzdYLkPIgodYtua3WLcNmPsr&#10;zC14iL3bmIfAQ+uJ6yrMPFy3VcRaD3/GldaxDZoLPFrzdggexQ14XQ1wdGsHNHnLCZTbFuza0E4p&#10;utIbTz3YCk9ThnZaiJx0sXweWkMcP6ctux2zb598KwGkcnGO9AvZ6Ntiltlv/ZkftjIWRLk1oY6+&#10;2nfdYSP71hMsgk05oRsbf2gwhxMszwsi10vvldVjQcTDRMLV6taddSMQUUzEgogsMy+IiI0IRGzV&#10;uie4XuZWrpelERe0mK1LS0Bis7TERuSnlTKwsREHhP0gUgFIyioCiQURL5BYpVUBSCjWOpZkF4eQ&#10;knHVTeFtFFHpfptEDEsAuTs5AZeJ32HAcMGiMpZhRWzDAoYXNKx426zb8TfA4T4bb2aVAQ4XNPQ8&#10;9VzDwEGxdR3hzYz42hG5P13WEaTCDNrCQM4rzbEgDZagXFZiwk68IxRIQjCguemNdwg8FO9QsFzg&#10;IeZhwcPLPLQOBB7eIkHrttIa8rutvOBhmYcNmlvm4W3PrmLB9lwObSluxhUaIftcK4zt3R0v/qwr&#10;Hr/P9rFyQMOWB8gQ/fujPbHhc96HexiwvUb3fDvlHwxArDjHyrl78PrvNDlahCeHV54kVX32R50x&#10;rHMPXDlN9gFaJTktOMnkH60ERAwTkZVjmYgXRDSxFdSL4M66BkRoafmZiCk4FIhokdmCQwsiNkOL&#10;ll0gnoCRSBGQEESgRSwQ0aLW4rZsRIverRnxxkZkXbogEgYSSiQgsQqoApBIXIVlFZgfSIxQ2fE/&#10;bIrfbTrQflvdVl4ReChRYPnRrWbPDS9oWMDwgoYAw7qoLHuzYkHDMA6KBY5yN5UnOO4+mzBwUCIC&#10;B5+xdVcZsOBcsGw+GAxwDmmOyOCQcN6UeVmHDJTzBArNNYEHWTAonIfB0mMUsQ6Bh3VZad4KPDw1&#10;HmYbWgsemvty6arOww8elnn4A+Yy0mSsWeYhT0Ak5mHblAg8OhrwCOZwjQe4xgPNsXt1F3z45x6m&#10;n14567CeCrVgdwoDO3w4EWknuZ7cw1STR9Q53075hwQQbx+tU3Hn0KLaaLMHsWpGygNiFWMj1Z/t&#10;gS2LOeFKWnLSN6fO5WQTiMhvGhFEvEykkpjINYF1gQgXhxdERNvNIhKNj1S1LsvNgogWpVN0GApo&#10;sR7jvR7nXWohEzyQxvfkj7YBdgGJt2bEm+6rheBaUlQkkRiJlI4VBVylkKyCkrIy4gKJlJiJk7hK&#10;TspOoj1Jhq8fb9xXkRTut08EIPUwbusss89KGCx4tmBhAMPnmlK1uAUNCxiRXFQWNCyA2+fgBw4v&#10;aHjBwzAOAYcV+/yDpRTNjWIES3JwIe00ykpohIDzBgIPuUkdl1Uo4AIHDZesS9EoyY8leHBOlkZz&#10;rnqD5T7wMC4rsW3F/9xsK7HxMHgo3mHBw3VZRcy28jIPP3h4GyRy3Zp0Xa7jQjIPNMeVlHYY3KEn&#10;nv1hF2NAKkguXWANTJ1VX/byzztg5qgNvC+tE966xsgyNY+u+bbLPxyAmAfNh2zELBDOwcISTB++&#10;Hn/5VSczOeTf9Lu11FHz6Yc6o3fT7kiN68yF0poTmpPOMBGl997InRUJREi31Z8nDCKyqNT2RCAi&#10;S0uLxjIRCyLeWhFvXETBda9Li5YeEnAh+QC6NRiLNfPXID+brMT4pBUb8deM2Ewtv1vLsyA0dpQK&#10;QCKh8pFCkhg24gESCybh9N8wkOjfgNPpl9BsRgfTUDGywv12iViW9qZXIN3JmCqrEMvwswsvy7C1&#10;G17QsMBhmYaXbVjgCLMNFzj8jKNS4DDPnqwjVELlKIZajORjyWj5/iiTzdi82gisnr8ZVy+c4Mdd&#10;l1VZCj+fjItpRzGsy1T87ZHu2L2e8xY0ZkqPEFw0RwUeNljujXfYTCvrsrIt2f3tSbROvgJ45LvM&#10;I08JMW15ba045dtj3dweqPa0+lg5QXEHPCzraI9nftTauKyavD0Csft9gXKJGbtyXfOPIP+gLiy/&#10;OEdiVBpaVh9jQES53BVBpAPUIl5FQ3/9fTfMGNYT+RcJHCAT4eQL5XWmCER6cGISRPLFRDhxzQS+&#10;AYiE60RExyOBiCywSLUifhDxuLQCR3htCZg1ch5++S+NSbdb4tB2LlSxEOOXFoiIjQhILlJBXOb8&#10;v8ozgcT4tOXbptKQr9u6tTRWXCQWRCoAiauQpJi8QCLl5XVvGTCRkqPIdtscv8Op/fgWB879IrBs&#10;ObsTTl25hGzitAUNP3gY0KBYplEZ27DAIbZnx9iOu3kGlQCHdVUZo4riKEA9Z4mejgwIgkdQqbm5&#10;POeiXe0x+MN/NUHr6iPx/E/a4cO/DCBAKGX1LOdOMgFCYHICaUn78eLPOuBX/9oYfVpwvoPsI2hd&#10;VpHiHZ40XQMeYh5+8BBL98Y8xOKvBx425tEfofw+COb24LTuZtYq8jrwb3PtlrVDzM7uaFuzJ554&#10;oJNpvFq+5p11LwBRRflfftUZM0ZsQHGB1oQ9/LrkH0uqAIRiqKdZOJy7XJQLJm4jSHSl0iUbUa63&#10;m6llMrZ+0Y6WSDuzu5h8pBsXESwKO/Fr2nGi8pzvMpE8+Vlv1p0lEKElpUURBhFaWhU2pbLBdS0w&#10;iY2LCETk0lJw3ePSCh1BXvp+fPBCHzz83eZo9NYgFOfFcREncdHYmhEXSExsxLZBucLX6RSykaC3&#10;il2MREDiurZcZXMzQBIJTAoDIf57CJ+tG2Ms8kiK9tsoYiAKpGs/lMOnk5DPIY0EGH7QqAAYrkRy&#10;Ud0s4/CChwMaWgs66/nqOauSXAaEGyRHLrYs34Xf/UcTDGgzjT+n4+zJOFw5k4CiXFnjnEtGNL+O&#10;8ZzIz43H7/+rOd74Q1ecP0lDB5yXpTJ0ZPD4g+Wuy8qAh1y3Nt4ht9V8ihc8+PevAQ9vqu61zCOU&#10;38uAB/LIPIoJHmiPiye64bMuffDSz7nWTZDcyazygod2DBR4tP5gLJKiaXCFj2v1yD+iVAGIFKDr&#10;u1RLZXukJJxHp7qTzGZVTz+kTC1nQllaK3nygbZ4+sFO6PRhLxzbR+YRIiUOyKfqMhETrPMG1q8H&#10;IloMfhARExGI+DO0LBMRiPjjIlqce3kHUVgxayEnvxZAK6yeSxDCcf6bsmDcdF9o4WtRnHeFIAIy&#10;EGRSFBvxuLVMkF0g4mUkUj7OGFpWEglILJhYa1gKjtiB1KvnUJfM451RHzmbKk1o8q3d8tbpg9XU&#10;pPFWH1MPfx9RC0sPrwNxICJgVMY0LHvzA4dlG37Q8AKHns01wCGxz9I8Vz1fgYdYh5hoJg0sMlMa&#10;FavnbcaudTtxLiUJS6avRY8m41Hv9YH46JUB6PDhCCyevATpF6L4+4mUOOzftBrPPKQW5i0xfxyV&#10;P8Q+ZOj44x02WC7wsPEOzXc/eIilRwCPcLaV1lVF5mHdVqF8GnWF8hh0RHFGVywc3wvvPCF3VXvD&#10;pLzAYdJzTePVZsbbsHDydgQ45jqs+5uvqoRSBSAU1YrYBeWNjYSCIayYvcc0Q9NkilTFbjr83qt6&#10;kq4Y07MPLif35G/SyglwsmrSmpiI0gYtE/HWidwMiHDxhGtFxET8cREtPoJIiYoOXZdWaBdKC3aj&#10;0ZufGAuw1kt9kZ+5n9cVw39XFgyZiMAEJ5BweC9mfLYIfVpOQq9mEzFp4EJE7eJCFxuBwEPKw7q1&#10;fIH2kCdG4s/acpWVF0isYpOSC3Bsr+RmYOWRNZiwZRp6LhmAxtPbmkp0KVgF1WuOa4TaBBWT+noT&#10;wPJ1ZHF5/0Zlf0/uOIGFrl3A+P6Yus7ui3y/zZwuGLx6FObs/Rzx55MJBsHKAcNlGV65BjQoxRIP&#10;eHhBIxJw2LnusA3LOAgctn+VYZ40Isxzv0IAuUS5wM+kI2b/QdR6uT/++L1m+O2/N8FvyUh+828U&#10;vv7j91vg/Wd7Y+cazk3EoqTgAOr/9ROHAb85AIECGjghSgWXlQseJt4h8HBdVuE0Xa0BFzxMgaAX&#10;PNTbysM8ClzmIdexwCOfzEPu5EIadCGux6Ku2LOmNxq/1ZNGVUc8RXALg4YnSK5C46coXepNRkqi&#10;7ts97Nh5dIczjp6f/8GkCkCuK85x6UwmhnVZhBd/2s7Q2fIge3nXTe08Jmvm7ce7YeZnfZB5nhMX&#10;pMzF8rmKPnvdWX4QoQVlLCktCgsiytASiGjx+DO0ro2LhIrWIVSyicLFid3YsWoxnnqwDR75QUvM&#10;GSXrT9lZh0wgUwHNy2cPonezsbyn9vgDQeZ332lKJdAYD/9nUzzzw7ZoX2c0UhPJVshGgqWXEQoo&#10;xz+DiiSLkkvJ59qRwrGMRIqIY+YqJz+Y+FmJFJ1AxB65Rfk4k34RB1OisOTQKozcMBFdFnKxT2uL&#10;Dyc1pQJuiGpUxNUILHpda0Jjsw2sFLUUswUYKfVyxd7CObttUczn3J/t58Kf9bSQr/A+f8f7nhVt&#10;Raumj2JNtSY0CgNFdYo6Cut3Ws7qjH4rhmLK9rlYG7MJMWdP4HxWBkEgBOIGz7rvawGjcqYRKAcN&#10;yzT4ujTAMaXY8bXgYYGjAmiEg7x6Xm6MI1TI55mHYCCHZzFQGg7I5sf53AUcipORne7fvAsv/bwD&#10;50tTPPujtmjx/jCMGzgT4wZMR4tqQ817f/x+c7xAi37HKrJlgsic0TPwCBnIsz9qj4ObCQwQgJB1&#10;lBA8Sizr8MU7whtBCTy0Bix4yNUrQ0sGFw0vv9uqYBCZxie0cRzwMF6AIMGjtAeit/dB54964Zkf&#10;dcYT97c1a9gBDWcNyz397I+0Xpqh9ssDsWn5YXesNGz/2CBxPakCkBuIM3mc4+jek2hVY6xxa6n6&#10;1IKHV56m8hWQ1HiuBxZP6oe8y5zIIBMpUvaHBRFZSJFA5Hq1ItalZUHEGxfRIqQlV7KOunwTFf42&#10;tKs9hOyjhWkUeTmNzASH+DkyC0Th7ImdqElWIuB49ActSNO7oNm7Q9G6xnB+vqd57/ffbYq/P94T&#10;iVEEHgg8Lhpr1HFvqW5EbITnMCOJ5Nq6PisJlDlVzyVUhmUEE3e9mkM/Zxbk4mzmZcScicem+G1Y&#10;uH8pxm6ajD7LBqI1Lfn6U1sROKjAxzvKu9rojw1zUVC+Bi1+AzTjGxm3kQLXEil8AY/YgT0bCb9u&#10;bD4v+YC/+wFZUA1+T3UXIKqNJkjw+wVgApdG09qg3bzuBijGbp6G+ftXYGvCLsSfO8VrT0dWYaEB&#10;i1JKEXW2Yj8CitziUp4rD4JbluFnG5ISd9zsoWGzAK3x9TINBzjK57MXOHg1fCufj0vAkcm5ns73&#10;0lGQfQ4nY+NQVqrYmNK/zyDrynF88ALnDJmH4oOblq5FmQoDyWLlsgqURGHD50vx+u+6GCby9uPd&#10;kXFhGy6f3ojXHu5s5uLAdlT4kLvVsg7NWxvvsC4rL3ho3itYfj3w0BpymUc+11Y+2b7AI8Q1F+L8&#10;PdAPfZv1MS1IHru3nZtdVQ4cOhsvAoHj9Ye7YsqwtcjL1Jx2D46nGcPw+FWJV6oA5AZitpqkguML&#10;/swTF+nKuXtR/dl+xq0lq8ULINrCUnES0ePH7u2Aj/7cC2vm9EdploCErKRYlhEtJIGIiYtYENFi&#10;4KK4BkSUoSWXlmUiNrjujYtwERa7bAQbcHTHQjz/EzKL77XE2L5cdNjLf9vNxbAfxfn7CYJDuaCb&#10;4emH2mBwh4k4nbQHgeJ4BEsSyUyiMGXoPN5LB36mKer/dRAKclJ440r5vcTPJiB6TxTfU8xEbi03&#10;Y6sCkFjXlpSXc3YUmXM2YCLh2AYopYEAFSJfU0r42ipIGtUmVqInYQ/pzdyiQlzNy8apy6dxKOUo&#10;thzbheVH1mP2ns+NO+yzdaMxgAq92+J+aD+vB1rN7ormszqiyYz2xk3WaFprNJgqaWWk4bRWBgga&#10;TW+DpvxM81mdCFBd0WFBL3T/fAA+Wfkphq8fi0nbZmHevmVYcXQTtifuRVRaPFKunsfl3FxkFxYZ&#10;gCA+gASDDIGPmS8EBrlFFixKySoCBArnnK8z/90PGF6WYZiGYRvOWePCWYmzqVcxlKx4x7pYFNiO&#10;rzzM3jgaa41aGDj0s8Bdos8qnqXnJSNAbkq5qlTTkYFtK3binSd7EQB64lKaguGKkZ3DwolLDbt4&#10;5odtsOlzuahO8fdiebNRZLWy1imIweYln5vdP//wXy0xcziZNPaR6X6Gh7/bAm892hWXU8mcQQAp&#10;FuuwLivNY7msbLxD4GHjHfwOsxYseCjeQYMrzDwUV5TbSoYZwSNIQy3UC8mx/Tm3++JPv+xiXMzl&#10;wGHFAZAn7m+BZx5qjR5NpuNkvJiWc2gMrTu7ioFULlUAcjMiS1qTyUwk59CexmP6Ljf7sAtI1P+/&#10;4gR14iMKtD9xX0c0erM3tiwZgLIcTnIQREptXEQgIgtKi0GLQovDgogWTaQMLevSsiCyFKEi16UV&#10;XIc+zYbh9wSPV3/TGWkJfA87+fd28LyPi3+RCapLRvbgd0P1IhLFReSySqKkYtGkz3ntrfHH7zXH&#10;shn6DgXYL+Oz7rPx2D0tyLD6YdtKghJy+DdlvTquLV48xbVyTYxEryWuYtOCNEJgpghEpPR0NiDC&#10;1wKSMDuR4uRZitQoVb3Hr5FF7wcXHQIdBZPzS0po/RcgoyAf6fl5uJSThTMZl5B89SxOEniOX0xB&#10;4oVTRpL4+gTf07+lZV7CxZxsXMnLw9X8fGQSGHKLS4yS19/lf4465h/WzyQQ/Hu8a75RwIsyrid+&#10;1nu2rMIPFHJJRQIMAxrm3h0xYCrh+6UUHYsmb8eP/n+1TYfpD/8y2FjO51JUz6NB4YVJzLgLNJz4&#10;Rigo0LDJEHpWyq5Sxp1cVZf4+irWL95k2KdY6IbPN/C9c2S0J9C25mf4zX80IVMdzJ81T9T1wLYi&#10;ces6QvsQCuxFy/cHmbhH47/TSCrbjr3r55Oxi5m3xpLJNIoEIDJ8ijV3F/Ms1mHjHa7LqrJgeYHW&#10;Bw2ugmG0WQgeBXIJ0yAD2T3lbOIAjOrRD6/9rhv/XrtwFblfnnqIa+Ce5qj312HYvV7z3x7u+Lnr&#10;3hlLnq0uqJIKUgUgX1BMppaZYM6RFHMGPRtPN11+H7/PTfuldVNOkQUksnTachF14KLqhXVzB6Io&#10;nYsLnPilA2jAaxH4QcQG1ytzaQlEvPUitOSwAiePLsRfft3JWICftOVCgzJdNnEhb+V170a3Bp/i&#10;4f9sjvef7YWcSwIAWo4B5edLGai5nRZTgulb1OTtwSZI2qYmryl0GmXFKWj45hCCTwv87juN0aUB&#10;r89k6UgBOTGSzEvnkJJ4CiWFUk5iJFJWAhIBijt2FIFxkGNpz0b4vsNMHPHHTaxYxepVuDYDqZgI&#10;UuymCFN3VxCBjhS/QMayG8sY9G8SCwoGGCQuOIQBgoreDwjen73vWxE4hF+711p+vY5YoLBi79uI&#10;Ow5l/JwkRIV27EgqBnWcz+fYjwq/MX7+Tx9j2yq5GzW8pfyMxpxjb1Jx5aYS28jB1QtpZNBb0Lnu&#10;BMwYLjYg5qEgeRrP55B1KQnvPd3bxML6teK8Qwpyrh7FBy/25TNvhtG9yYhlaAQ5b7zgoTqksl38&#10;tz0Y33+SmX9vPdYV+emrEchfR5Drw+tsiabvkI0X8O8GCB7FfpeVwMO6rAQeMqC84MF5WPAZb2co&#10;b8cNloe4hoIDkBw9ECO7D8Ab2uCJwPHsjxXn8AOHs1eHgOP9Z/tiwcStKMjVHLWHs8ar5OalCkC+&#10;qLhsRErQec85Du1IQrs6EwwdVpPGFwkamrTWtSURI3mCjOTJ+zui7mu9sHzqIORe4EIAAaRMICKL&#10;SiDiAonJ0LLBdS0mLSq5tAQilo1o8XERio1gOUb1HIE/fK+V2Ynx5FEFLQkeio2ENiP38kbUfrkP&#10;LclmBBf5ow+QJKiVhFt86Hb3DZYoFTMJEwfO4qJvToXSEyUFCbiQEmVYjbLRlB///jN9kHXlJD+r&#10;BnqyYHMwb/wqPPVAKzR/byQunZH7gwpMhWg2c+uag+OpMTXisBMBiZUKYOIqUi+Q2HMYVCSuUvYq&#10;67DyNmd9JlhBsX9ZsezhGgn/rWuBwi/XgIZ7r/bew+MhZsbvEIjYIy8zH3s3xWHy0NXIukoWGApw&#10;arpsw7gWlVGlmh4Fx/OxeMo6GgWNTbBYTHJsf84ddSWQqyqk9iOn0afFBAJIMz73XsjPjkZeRhQV&#10;bh/8ju+N6Su3lLL5VNOhtFzbioQMl2xDbHfSwIn4vQsgmecFUhsxbdg4sqXWxrUau4tzFwSQIl+W&#10;VUSXVXmmVYjgYQytIq0ZgkdgIBIPDsHg9v3x6m/FONoa4LCAYdedXqtNke75zUd6GLaWfkkGjntU&#10;MYwvLVUA8gXFumHMzzw7bi39m04hbF8dTZYxwoDIkw+0MOwjDCKevjpPktI/dl8H1Hq5J+aPHYjM&#10;swQPDOZ3cHEUKS5i2Yg/LmJdWmIjHhAJLcDZhDkEjk54/P7W+NMvO2Bwh+FIOEQFAbkiNiLj3BrD&#10;PH77Hy0wshe/E3sRKlFevpSAChCpEEymFsEEcZg3Zp4BkL/9sQutxlhsXraW99Wa1++0elDWzaHt&#10;tDyh+Igq2i+je8OJ+NW/NDAKJzfDjZPIzUVrOFCUg5NxyYg5kIRjUadwPlWg446dHEN2Idsx1vi6&#10;4gUUL5iEzx7xAoxXBC7eQz9ZgPmy4gWHykDCXk8FkPCIvSc/YNh7t3POvOa/q/AV6ohrXFRkRjl5&#10;CBQ7rillUxlXolvDEe6SqwJRpCPpaDT+9Atn/+7nqGwf+X4LDOk8HWUlAg813kzB+kWryKZb0RBo&#10;gz3r1/B3443r6rc0PFpW5zzV/AjZanJPXUdQLHcz2tcZRABqSSOpL4qzVvI7VyM1fgH+/KtO+OW/&#10;tEDf5pznZXLBikVrDhM81BfOGEjWZWWD5W68o4jroVhrhIZWyWDE7BzC7+nHe+liXFVe4PCKjB0F&#10;yF/9TRfO+SW4kKZEAefQOCq+6dR/uXOvSr6QVAHIFxUt5krfc46SolKsWbAfH/1lMK28ZgQLZ092&#10;u/eIFYGLgERZW9We6Y6pQwfiXBLBI0QBLa1inkXZC0YipLhIodgILbNCLTILIq5LKzAH5xJnoGu9&#10;TwgiHWlttTZuBDGRLvWGIPHQQuNKaPBGP/z2O83R6SMuxjLXalR8REF2AUmpW8mOaAxoM9ZYojVf&#10;6oNQcRxG9JxqrNBaL/clw/jM+MonDaIVCVmwZwkYJ3gfclU05e/K1aHFmomy0nSsmL0Zjd76lMDW&#10;0eTZP/+TNsYa7FJvEg5sk09d4ycrm4rRVZjOe+74Uowi5c9iKzZu4pxdCStlJ4Yia90GnpXVpWPP&#10;1gT0ajkbn3b/HOdcZVJCNmIC1Vb4+ZsVLzhEkkhgERbFgHidzrU7brwKoOGZU84hRSfwcF2CCGDm&#10;8NV45ded0enjCQiWCjSyiS0CDd6b6ZCr7gJiiE6xaFlJGpq+PQzacvXV33amUdOBz7Qp+jQfj6J8&#10;Bc1P4tLpA/jbI93w8Heb4dMucmMlYPKQGfjjf7XAcz9qhx0ryR5UFBjUvNnqpI4HyHSxFdE7F+Il&#10;zvWHv9sSY3rT+Amt4r8toSxFtwaD8c5T3bB4EoFBLtgSgYcny6pwAuf6OIrm+WieHZcVAs56COR+&#10;ij2rh6BL3b5k+J1NVpViHNZA864tCxxKOx7Ufl7Feg4zp1yxc6xKvpRUAcitFE5IBYftIf/q59N2&#10;oPafBuKJe5X66wCJN0ZiRem/WhBv/KEbBrUdgKPbhyGUzwUELqASsRE3LkIQCRV4XFrFUxEqmkGA&#10;IZCUkY0E5+PYgekY2mkY/vr7zmYh//KfW2DtXCn0TRjebaRxL6hxZNKhpXzPKoHt1EtuOxQcwpmk&#10;LbyWLkaJCEhCxUdR7/UBBIdm6NNyHNYvXGXiI62qf0qAkBvrDI7s3G2qehWAXTVXDfQykZORSsUx&#10;ge+p1qSJOStz7ekHBXBN+X1N8OwP22DKsFW0CNW0r4T3QEs66ChIR2FKIilU57CWeUVQcVw9jmKm&#10;Mi8pw8IpO0yB2JP3tcTvv9MYH74yGOdPOyDiV/ReuRlgCAv/lpUKYOGKZRcOwyifK85RcT4V5BaQ&#10;rZ3Crg3RyLqs9GmNSRH/yQmGlxbmoP5fh3AMG5txXTRJY04GonRrs/eLmCGBQ+xQMQ61rSGITPt0&#10;oUnHfeOPXTG+/xy88fuuphCw40cjkJsp92UCOtUdboyHWjQeSvL342LqNpOi+8g9LfHmo12wa41b&#10;02FEtUebaKQsxgcv9sIff8D59etOOHWUxkVoGS/Zqe24mjYLeZc5RzHbzNdQgXVZlcc7gvma42Ld&#10;nPchznsMx9XTn2HJlMFo9GYfPPOjjmRHbQ2DsqDhXUfP0TCR0Sbg6NVsBuIOilV5j4pjXCVfTaoA&#10;5FaKUQqOMnNcW86Rn1NIC3w3Kf1QU0Oi1EHvpLeixfAMqbh8uc/9pBNa1+iLdfOHIfcSwQOUIBeV&#10;SWOUhSaKr0XnurQKZcm5bARzKQtxJmE2Rvb4DB0/HIjCdFmNa3Bs/3z+rQ5GETR7ZwDSzyn1V75r&#10;NVqUMtiLK+e3EBjEnlri6YfaInbvWlxM3mFcEH/4Xgt8PmUhLqftN+xGMZGLqWIsZzFr1AKCQnN+&#10;rjNSEo4gUHIeHT9W872mXPQtqewGY/GUtTi6+wj2bjqAcf0X4W8ETAU1ZS3OoDXNG+AYqkjRZgvZ&#10;IDyQfOws+reeg8mDV2Ptgn3YTzZx6Yx8+/YggIfdERWPQzuOEwCH8RkMM6+nfrYOz3Os29UZj/Qr&#10;OU52lZgNf1fiVfoVAMFV/t5gvxcUIr3nZRUSzRMj/DuXz2Vg98Y4bF8ThZJi3auuXcBJDrg/Cc8R&#10;XB/h+G1fpTEWO1NcQ27BPJxPScbf/tjdBIaffKAVXn+4G8ddbE4AcpafO+OAhul5lkIQUeua04jb&#10;vxMvUAE/QqBfPWc5YvZsx2tkI2q62aLaEDLJw9iw+HM+E2241g6HtymOcRjLZ8zBk/dLQbfESz/r&#10;QMNgGN+byjk6DYPbj8Brv+vM71SGXxssmsD5iWU0bhZS5hMsyDhk4ARm8vV0AgUNn3yHdZQHysVM&#10;NNdpOAVG4ETUcIztOwjvPtWd86e9iR/qur1Mw4piHMqGFHBpjhw7rL5c7qFxD8+LKrmVUgUgt1CM&#10;gqDFaxWEsYr1s3sUF5Zi/eKDToyElrCytqwl5Yh68jgLRAtFmVtP3N8eNV/siWlDhyLtGC2zIAEE&#10;PJeN4RfaALvr0jKuAAHJTAqBJCT30kKU5soClAhEVmLigFFU6q3w6L2tUPvlXlgybRriDyxFzL6l&#10;mD9+Gmq8oFYPLU0dyeD2/Bs4ipWzF3CBtuJCbUeFo6B8nNMq5bvNsW2lUxfQqe4IU9Fe768D+fNp&#10;rJi1Eo98v7kBj55NJyA/+zTfl8Xv+OMVHzkRewzVn+9r3F7apCf+oNKJaWGHW6fYGpMQdqw9jIe/&#10;0wh//H5TXn8TgltrWsM9Mbb/Ck82jSz3QmxecRhbVx3FxTS5c0K4kJpuJPOKvjOE0qJS/ls6Uo9f&#10;QG52gVH0/sMqfAsEFQ/3eet9j5S/xzkRFv1u+TzhzbkCAup2/O4/GpksvrOn5GbR7wo8Axybkwak&#10;NYaLJyuOpfdd9xRycWDrAVPQ+hqZwesPq4CvGToRsIOlCoh7gENbHGtfmDL1qEpEcX4cgfQT445s&#10;W0tWfgLi92/C3x/vZkCk2buDsG/9Srz7ZHc+lxYY11duLDHTnTQeZhj2qowq/ZsRMlox3d9zTimt&#10;fcE4goeyrFSvVDSPj4+Mg3NSTNnEOgpl8Ezi+y54lCgep3k9CqWZo7Bn9Wfo3rA/v0vxjbamM4LT&#10;/cFjcLnAYVusqwhwaOeFFWo5NNblxpx3/KvkVkkVgHxdIkXiHoGiALasjDJV7VKCao8iBWKsKZeJ&#10;2MWizC0nh76dWSS9mn6C7cuHo+CKFp2UO6WUi1CWHBelAyQ2NiIfMy2/gLJduJiVqRVagtL8ZRjW&#10;8VNjKWrhKz9fcRPRfrWdUNXwY3yvT/ORKMgWO9lPq26UCaLWeL43cq4ocB6LMX2m4Bf/uzFG9Z6C&#10;opyjtBR7GrfHZ92mmtqBhm8OMsBQ50/9kZ+p3ltq+S2lph3rZB2ryjkDh3fsN6mj6q/Uv/V0LnhZ&#10;2NaPr0Cwfi7B0umbeX3NODYdqDS7miCwlMfD32mMwR3nIxhwLPeTsWkGgH/zbw2wap6uFehcbzLB&#10;pgdq/ekT1PnLIDR86zO0rjUOLd4fgwPbpVjJ28ZuRr+Ws03bmvOpAjn+aSkgFwCi9540gdhpZC+Z&#10;ZC0mcyyiZWsBQqJ/l+jabOxCxZYSEOQO8r6bmud/cJtSqFWzoaSDPFw9d4bj0sekTE8YpCw7gakb&#10;0+D4zBi+lOPdFE3eHoZ5Y1Y4nWPvaUGDQIFrVZGfpBznWGtnymOuOLU+Y/pO57Npjld/2wVnjot9&#10;xiE5diM+eLEPfv1vTVH7T334rHvhsftakTn2Q0nuFv7dzfzcFo7vEgzvNgo1X+ppWMdrv+2ED/9C&#10;IO8zAgkHOd+UYVUyD8GCuQQNsg5j0Mzga4HHZOKjDB7O14DmL+dx6VikxIzG7OHD0OCN3gSMjmZu&#10;XrsToF0X7cy9PvKDpoaBje67DKkVYhw6/M+kSm6HVAHI1yhSNo4ycg5Vte/eEIcu9afgT79wChJl&#10;UTkLpWKMROL022pj6knEHCYOGIqEA6O5IAkg4IIMyqLT4nRiI07xoYBEmVrKeCGQyCoMkI0ElmHD&#10;oilo/FZfvMy//dh9bYxvWa8b/q0vVs/moldmDa3OoqwtqPVyb2Ntdm+ouIxaohzB7rXLDEtp/t5g&#10;bF+x0iQFPHpPS+xYswZXzx40Li9l+cwevZCfJ3CojXx4d0SnRYbqSxSEL8hOxtHd+7Fr/S4EiuV+&#10;kaJ028sbtpJLwFpk3GHvPtULJ6KTcHBHDFpWH2kCwkqbPhXv+LsP74gzsRgp5m1rVCEdxMevDDYK&#10;R9sX//Y/GlIamfOP/q/aWDlX1jVMUdmv/rW+kYHt5AbkobRYl0XOGLEeP/unj02acmqSa+magLYb&#10;qwmDhAUI64KjmHoMidJr1emWYMDPRO+NM+P2+L0tsG6RwFruO91vBspKr5LlDaVCb4S+LfhMTc2G&#10;FKX+9kXTDfdX/9IIXeuP4ZidQesPhhP8m1GpdiMoyOXF8db2xmZ3SoKTEdWKxODg1rV4Vm13ftAS&#10;K2bO53sapwM4f2oj6r3Wn4aFMgjbGSDWvh7x+8Ve1bRzLc+KtaxDYdZyXDixAGePz8fxg7Mx87PR&#10;6N9qKLLPK6lDrGOWwzo4D0NkHSEZOCWco9B8HY+c8+M4B0egS73+eOU3TjbVkw+2MX/XrgEvgIit&#10;y/37JOWDFwZgytA1OJvsAH35EXntVcntkSoA+ZolbNF6gERH4tE0DO+5BH9/nFYfGYl82lpIXgBx&#10;QIWLmq8VdH+EYPLSf3dCq+r9sGzaCFxJ0cKUoiGIhCjFfjYiIKFiLKLCKCWQYBmtxCW0Gudi89Kp&#10;2Lp8Oo4dWIiyfMVFqCzK1vO8Gcf2LzMMRWCxeBK/B/soe3H1zFZa9d3x+u+7oNNHnzl++N91IXjs&#10;RdKRzXiaykANHXesksLRHiQJmDd2Mcb0m4Xd67bg4umjKCkQqAhMVOkuZaDNrc6QTQhcFACWwpTF&#10;fRXdG080gfgmb3/Gn2WlA7vW7Td/Vwr4wFYpwRC2r+F797cyDCVqTzzZUB4t5EEGoBu++SkmD16F&#10;T7suxIDWs9G57iTEHkzi4yhF83cdMFJXAQFQ7AGxJj0zucdCmDN2A0GomdlH//QJXh9Bw8RqTBdb&#10;Cw5yt7lnCxTGFad6DLcmw4iC4rk4c+Ik/vaH7oZlzB+vin/9Lf2bJIcgMcEkKzR791OUFsqv74Bv&#10;Hhndh38eYPbnGNtPzySdz85tdvi95ujaYBTHMYF/J44YpwJR7VIp0RgdQX7GXirh3gQKfrb+p/wc&#10;mZrpVrAL6ec3okU1jVcro7R/+50WGN9fbEENEFchVKz+Vcv5Xcv4ngpYl2DHikn4zb+3IiNtgY0L&#10;9FkaLMadSkOmlMAByUTOrUmI3jkGI3sMwfvP9eRz0mZNZBsmDfdaxqGz/k1r4lkaV82rjcbqefuQ&#10;fVUA7B4R3YRV8nVIFYB8nWJcHh6frJn49t+d4/K5TCyctA31Xh9q/NtaOIoN+BeVPTtWmdhDO/z9&#10;se7o33Igti4Zg4wzAhICiCREKREbEYjIKpyNYOEcggcZSUCuEaeKXfERQGmXUhISxTY2Yc6oibSC&#10;m9MabY+4fVIaO6k8aC2HdlMBf4on7mttKvDV+qTx3xX/iMKxQ+vx1ENtTN3I6rnK9jqOgqyjphHf&#10;z/6pgfmsmjg2fmsIhnaeiuUzViEpaj+yLifQYk6m8iMz0RapJnNIjOQcmr4zjBZ2U4LAMCRGxeB4&#10;dDw6fjTWxERe+U1nnE9VNlgxVs3bZJiKGNCpYydQmHsZ1Z/rZ5T02AGypHW4ip4Wv86lhVn8/uG8&#10;LgGIAszN0L7OOAKZ/l1Sgtlj1hkXmvaIOHNKyryQz9ICg0RxGxXtuRKuw9BZ7jjVY7g1GS6zKso9&#10;h5ov9sPD/9nEsIyEI9FYv2gzZoxcimFdZ/C6+xhQq/FCX+RmyNUmxpaGlISDJiX6qQdbo1ez8Zg5&#10;ahF/fyxe+W0nk8L6BMd9jdkDhqxDnQZMtwGyEtX6BCmhQxjaSWnazfHmI91wKYXgENrudnPeitzM&#10;9ej88WCj3BULmT2KzCGk5ocEjuIlnENksUWcO0Vkl8H5yCLr+PhVtUrvjYObFDPhfHPnX7BgKk4c&#10;5jUOH45m7/TlPOpEcFIxqq0WL+/aYMW4qR5qRYbU1LjZ+rachcM7CfRk7eHDNcTKDTK7lqrk65Iq&#10;ALmjpPwoKigxRYmykI17iwrN6QBcnr7oSAdTX6L3FGzUwnzqwfYmHvFJ68HYtmwM0s8IRMhEtKiD&#10;DhsJFSqo6bi1lCWjthJSCiEqh3CDRgIJQuuwcPwkE6St8+c+KEhXAF15/3Jv7caC8dONpaq/L/fV&#10;qF6yNKPILrabWgJZw90bjeR7scjLOEhFMMbUlbz0847GvaX2GOq3JRbxFEGlS70xCJaQlYRO8Vq1&#10;a6JcXqeRe/U4Pni+L++xjVHwyqASaGlMdG2r5ijILBdPFmaNXEbLvDEVozrCptJaPcPxUHuOJpj6&#10;qTKK5F6ywCBLNgelBVcIfp+aQPRHrw4yDQWVGrtj1d7w52aNWmXiNH/9QzecPaWMJjELG6txAMJp&#10;6SKA0LVIBBQ6X+b72vXRipiVzudp7TvsTWMoY+FxJTAQAOWeevSeFuZ+FWu4kCr2oL97ChsWrTKp&#10;0JoDKqJT9ptiF4/xWTz5gJhfa2NQXEiWW4y/J+AwxaJu5ThZ5I6Vi/i5NgSJ1lg3X+m12iFwA+eA&#10;46LKv7oSh7bMRvYFjllQrENzgwBczHmi7KrC+RQxDcU5ZiH9NOdYSGyIc6xgGkFjAmaNGIEW7/Uj&#10;2Kluoy0ep7FjNnDivZbP4/L6KN2/YeAEzerP9ceEgat8NRw6Iq2dKvkmpApA7lgpP07EnsVELqQ6&#10;fxpEpeGwEqUtOguwop9YIteXwETWo8BErUgGtB6CnSvHIf2cXeRK96WUiJHMoSjgucAAidOg0QES&#10;464oW43McytwOp7vFa+hktFGQFLYW8lIlvJv0OKlAnyCimvrcsU79tMg3I9+LZXtRQX4k/ZYv1CW&#10;v4LEMSjIPIgTRzdjy/IVGNFjKl6ncpTVrBqTcf2pfEAmYXdNDDpxk+T4gyaJQJ8TE5KClP/+CTKG&#10;GgSWtOPK3pIb7CKGd59jXF3Vn++DUOl5XD573ATQZcmLsaycsxnrF2/DzrW7EL3vMIJll8lALqIR&#10;mY3iDZ92m425Y1bydUNTZ1GUpyK8XMwcucIAyBt/6I5zyXJviVmo3sIV01NK16DXBAwjF1Can4ZA&#10;oZs4EBKbUgKBmJXcYGfRh8xDmWrOc2tjmJOSCpq9M9RsRWyqrPlco3YKtDUexzGmzzQ+X4ctaTze&#10;fbInmr83CJ92n0hmMcHELtRWvVdTZe6JdexxgMPsWin2uANZFzaY7WZ/9k9NyV7kFtQmT3y+JWs4&#10;F2g8lMmlJiNCBoUDHKb3mgwOzhcDHAF3HkkCM5ASPRlzR49Gy/edLCrNQTFkXad/nkqc92QItCT4&#10;NXOKImk0rV98CNnpHjeV1kQVy7jjpApA7kQxlDxUIQVYR152IXaui0WvZjONG0X1EwoqymfvX5he&#10;cYoUHTCp9kwP9Gk+BKtmjkFqvHzUWvwKGNOSDFAhlLiBdtPpV5am3BVyW8nFJfBY7SgZ7SQXXI+i&#10;nHUY0Gq4cSHJSj5/UtarrN7dSIlfZ2IiYiZ//lVHLJ48FwXZ2hlRxWpxKMw9jJnD5xhXjJSh4ikX&#10;U2klhxS3ICAoY0hAQov7yK6tJolALehnjVqEqN27MXXoArz1WA8ymeao+/og5GU58ZSeTdTLqSka&#10;/G0wfz6HcylxJmtL46QurPq82IV6QingXErlXlZ8Fg3eGGIAZGiXGSjMOWuq6vWZRZMVE8rD9OFL&#10;DID8jczmfKquS8DhuNfCQsBYMHEFOn48Gu0/HIkmBAG5qLavkvInEJnUWgmZVUhB/zRMGjjPMAgx&#10;qW0r1uF00n5cOXsEocAJxB/czutWM87WWL9IzyCJDC0G7Wt/aoo8FceI2bseV87tItgrcH6U330Y&#10;3RoMxx8IIPq9DQsVJBfz0LbHYhm8lsBmhEo2kiFoF8pxOBlFBlq8mu/JTbUCwULVcCwlwyBoGODg&#10;fFAH6FLOlSDniuYLJf/KbBzZOglTBo9As3f74S+/EmjIoHCK/SyzsGLnpAOWNAIIGs/yrBopJSlo&#10;K+kKh+v2LXf1VsmdJFUAcldJ+aHW3QsmbUPjt0fgBVrl8tk7/nvbE8i6Bax/mZYqF60KAwUmiplI&#10;qbZ4rz+mDRuFqO2TUZgupaDaEVfKXCAxLgsByVK+Xs73tJeDCyRl2hxoAy4kr0Ds3sVUPO4e7SaD&#10;axe2LFtgLGRZw1Jmdf7UFz2bjkLXRiMMM1LPJQGMXFo718jijSFrOEIFpx0U3S14aXFvXrqSSr+F&#10;ybZKOLiT7ykWcBbbV643bERunwNblY56Gq1qfGbcVe3rqLbgLE4fP2JASmmhUtJ/e6QrAa+TYWna&#10;njUUSCVDSEaDvw42uzIOaCs3XCaWz1iNh7/jZH0pS2zOWGWdNTNs5kKqGA8Bw4CBG68xGWXn0a7O&#10;SDzwf3yE3/57U/P7v/hfjfD5VCl/MQ+CnBGxK7GYFKyau9yk1KoI7nSiEhTkphJAJfDnPaY7gf59&#10;3lg9n2PIvLCbjKOHea9Pi9F8L5pC8CDrC5XIPbUX505sMDGmX/1rM7zzRA9cTlWMg8/EbCVL9lii&#10;HSyVUaVECf4cIngU8RqLxTr1rD2MQ32rzJxwAORc4kxsXDgen7QZZlJ5VfQq16lAw7YWiQQaYhpi&#10;zmLQj1Pe/GMPDGgzF/s2H0OhZ08T53BiG5Ly+V8ld5pUAchdKeVHoCSAqD0nMabfcnz8yhCTsWLj&#10;JU4WV6QApdOHS80Q5V5QarACm7Ve6oUhnT7DpkUTcTZxFsoUZAcBBFQiIZ5LpVA+p4LR/iNkJdoU&#10;qJRKP6BguxQRwSNABiIFpX3aaeWquv3ApsX48JU+VBytqaCb0apvht99p7kpZHuc7ym2cmibvkNZ&#10;Qm5X4IArajNPtiKmoir4v/2xKwqz9J7j2jqwZaNx+zx+byvsXO1ke3386gB+f1P0a6lgbhpOxe81&#10;ik2B+8WTl+HqxTgCQBSS4w8gOU5WezKZVBLqk8X8+t8a45N2+r1zKMo/iUZvDqESboTZoxZjwfil&#10;hr2I9VxIldIWeKjWQvEaSoivySq2rliPiYNmY+HkJVg5ZyU2LF6D8ylS8AINuea8NRnHsWv9Ojz9&#10;YFs8Q3DftU5s5xhBTem2UchL308G04fj1hTDuysFNg4xe9aaZyf34PxxYpBqp642NJIdHDMB6U7s&#10;WbcI88ZM5fgvRGEGwSKg58KztpI1IiNAxoCMAu0KuISfIXCU8Tmb585z2ULkXZqDo7umY+7oUWhT&#10;6xPzDFTgalgtr1lMoxwkHHHmmjP35HZU0axAQ8y5U93JWD57j6+LAI8qlnHXSRWA3KXi0HpZZ+VH&#10;UX6xyVQZ3Wcpav9pkOkxZcHEcSc4C9ovYif6d2cXRbXFaG8s9cZ/748xvYdj0+JJOJc0h4AipaKM&#10;KioaiZrkEUwgy1WbWVlWYoTK3Fi5ApatZDcbsX7hHAxuPxptag5Bs3cHom+LEVg9Zy4KMuXyohIs&#10;k5uFFnipFKKCvlS6AhQcxeAO6qfVEq//vjPmjp2LrStXYel09V7qY+IHr/66My6k7ENxXjSqPdOT&#10;INUU4/opnnLauIHENgQg+zYQ2EzsQRlbsvR1PoH8rHjUfW2gAZDBHcVAFLxPwe51Gw1LeufJnuha&#10;f6xhO9qt72KaAtpiEokeUQaZGhIK3Jxgt/P9YhoEDrGpMluToQ2ZKASExMNbTdxDgLBqjmJIsfwe&#10;3ndQctiM1S//pQnamarxQ5hH0FAluNrIxB9Q5hxZRynH0LioxDK2GPeU2QvGiMDcAgefkcmw0zMj&#10;cOgZhtznKQl+joKr8xCzaxYWTRiLno2HosbzPcn8nCC4AvQCL2feXDuX7PtiGqq5kZv1td92QYcP&#10;J2LZzF1kzkoq8B6cz8Zla+fztXO9Su5cqQKQu1WMb9hpRW3AxKQGlx9FuUWmV9TwHktQ86WBxt9s&#10;3FwPtjQWYaRFr/YQei3mosCtirrU1fephzoYd0jTdz7B6N4jsGXpNJw/MQ/F2QqMK6vJCpWSsnXE&#10;Ssw+7QrGUopl/QpIpMy2IVi0BWWFSheVK2o372UHFR4VoOoQTKBXnYFVl0AJKmZyyASIxVyUrSRF&#10;K3eYejlJ/khmMm2oEgOO4XTCThMYFgNZMEEM6hQObl5vAERV/ztWrkFhQRyKc2MQKIxDsEQsIIGW&#10;/lF89MoA01RwEMFKSj9UpiK8RHRrOBrazlUArEaQApPLaWIuAg3Faayo5iKGvyM3HEGAr1Eazb9x&#10;lK8lthZDm3dJBEJHkHFuN958tCt+8c9NMM7st6HPCFAJojiA3s1G4dHvt0LbmkNRVrKTgLiSz2AB&#10;LpwSQG/l+Aow5DaUe4pgoSQHgndQY69noHRsAXyAYBMS4PAZQXEtAchy5FxaiPi9c7Bw4nj0bjrM&#10;NER86eeOW0oGhcaucpZRPmdMJTxZhuIaAre2tcebZqKnjyupwHs4BpAT4+NctsZQFYDcdVIFIHer&#10;iO6HLTfPe+HPlB/52YXGzyw3V/2/DjP9lbTI1dhRle82NdivGKwYdxcB5Qla8AZQHiRD+X1XNPzb&#10;Jxjc7lMsnDAJR3fMwdUzixAqlIJSLENCxSUpo9jAu1xckpCs4o1UcNrwSgFdN25irGhZ0wQTWdXa&#10;5a50NyYPmoJm7w007q63Hu2Ov/yqswncKyV4/vi5CJo9TKIRvWc9lbz25G6B1fPFmBKwbflyE/uR&#10;knv36R74+LVPTJuVRpQBbcZT4UejIOsIPvxLf+MqGtpJBZnaI15upHgcj9pmKvSfIXjIXaYU6ctp&#10;ilWQTZhYjRUHIEIBBcAljhvOOfP6TC2GFQKQNmQKHURpwV7T6Vit0kf3nkyFKhYmEBWY7kRq/FrE&#10;71+FrIubDGA4TS8Fvm5MQ2xDTE8xDYpAwwC46jbsM3BrfPIzliHt2HxsWTITkwaNQuePVdDX28Sg&#10;HiNgqK2Nki6cVNvIoGFfG9bqZk8p/qYi2M51JxvQSEn0BcN1cK6amIYLFM5rO3ed96rk7pIqAPnW&#10;S8VDTQQTok6bYsX2dSbgb4/0MEBicu8VN3EtTasovArDvtZnDEMhoEjhqAXKCz/tQAXS0+yHPaLH&#10;CKyaNQPHj8zDlTPK5JECo1JzW2AYCQlMKHJ1mZiJAruyoMlSFISXZW2EgCIRkFBKcrfjQvImfvda&#10;KvZ1KMzk+2Qolqkc3r4ar/22G174SUfsWidLOw4rZy0me5FlTPZCtqJ+Xao/+fn/24j334V/7wjy&#10;Mvbjvad64cf/syFBxQlMa2OtkGEJMRjebRJ/z2E8qm+5fEZ/l6BRARS8IvebT4xbTu45AoTZe0Ub&#10;eu0mU9iFUzHrcPrYejIjtdWnFLv3LTFZbQSN0FYEiwUWEo2Xxo5jGNKY8hweX441wUN1HOdPLsL+&#10;jXNMtlWfZkMNSCpY//RDTlucx+8Tw3D6TslQKH/W5e5OPXf7s1xTyvyTASKQqfOXwRjaZSG2rY7C&#10;lXOqnvcfkeZklXxbpApA/hFElp9xcdn3yg/th7F52WF80nYuar00kEqhrfFbC1CU8uoE4ssVy7Xi&#10;/Ltxe5mgvEClDcFF2WAdTQFf8/cG8Ps/xcwRU7Fz1Wwqy0XIOCs3l1V4VIby05uzK2VSkAIUictO&#10;zL7uUqayvl0JUUrlAqOU7kJR9nakJWxEwqE1yL2qgPJ+pCVuwuJJczBn1CxMGTLdWPnDOk9An+aj&#10;MH7AVKPYCzL38OfRJpFg7phZHC+xBip7sQQcwcXUHWj2ziBUf64nWlcfhowLBJCQgEKgYMWCgxXF&#10;dCSqwZBYViHhdZNlBYtV/S2QcO+nbBvfI1AUCUglvH8yNRMAtxlTFcaLoJO9BudOLEPc3vlYOXMm&#10;728sutQbhI9f6Q+1eFdLdoG8wF7dAUwtjee5eo0Ev2h/DQGG5oSK+9TGpWX1MZgxYgNi9p9CUZ7t&#10;gmwPh1nY1NuqLKpvt1QByD+CaEGHF7X7Orywy4/czALEHkzGgolb0b3RNNR4foADKAQTKRD5uOW2&#10;8Csfa51WVEROYP4ZgoqsXIepqBalLf78qy6m+K9V9QEY2mk0Ffs0bFs+C7F7F1DZr0DeZYJKUMpS&#10;QgVqRPETjwQJKgGJ3DiOGKtdLjCjjKmsgzupiAU4YgtU6ArUm3NFCZIFhOQyMq4jicMM5EbS2bwO&#10;7kUgfzfy03eiMIvfW+y+b0DBigWHiiARLt4LC69RmVK6diO8D1X3m3vT2d6vzg5QBPPX4crp1WRe&#10;S3Bo61yyqlmYMGAiejQeigb/X3tX+pRVFYf/jj6VM/axPpRO5oiOZWkpkGQx7jumqIgLsoO8gajs&#10;OyiYQqEECQou4IbCwLjhkkoquTCpTIomSkjC03l+5728KyhTfNF7Zp55z33fu7z33Du/5/y285vy&#10;PbxHRmLccOaL6DBt+i6YZT5uuLNmYYPtWWnwuTKKTxOGvxTfYqj3Up8UJEeU4mjFOdy+ztwXx/eG&#10;75G8T1bYv2v8zcTrC5NA3iQ4+EjcwbExE/hCww0UZtQgzC8f33pYZKkJmrx0dJd2yLvTUpxNINJX&#10;gozCjOYSzoRJLBR0o/qylYPg+WEEZk/YoMglDjEBaciN24rKoh9w6vBPuHzqF9y6sg/tfxxAT6ea&#10;ffcoASuCl6RBojDQ3zbNQFb0qG2jT6HO8r7sk3xYqlUEvUEAqs/vhJhIRtZ9pCQwwd/t4HBtZ/A8&#10;BP+TIg/eg9Iw/m4/iPst+3GtqQLn60pQqzS14ox8JIVmI2RRAvy8LJKdPun9UDXu1ChIEpoo6Jui&#10;f8aV2G1j70oYmuAZFMAQWz5P+jEmvheMJd7JSAgtQY3STEkYL7odE1p1c3p3DAJx/t7Eaw2TQEz0&#10;A9fGGhhN9dfxY/YRWFYVYsHkBKmr7TEsQGas1FS0lkJSodAyNBPX5Vacwf0NgcaZs14gUmstEgk0&#10;bK0sjeE1IgK+Y6OwcLIimekb1Qw8BYkh2ShI2KaIZjtqK4vQUF2Cc7V7FOHsxc1LVbjXchB/3a9B&#10;d0e10lLosOesXwlwCn5+GmTSJ9wJkgVh37dukzyEfKzH83zUgCS6rAad7dV4cOcQWpsPKELYh4sN&#10;5UprKEXdgV2oKduJktwCZFnyEBuYgaD5iWqGb1GkGQ2fj1lfI0xycj6W5fWtBKs+SRJjxFehCdte&#10;q+gP9mMuY6vIn6QvZKG0DPqyaGJcPSsL6ZY9OFR6Greu3RM/mWtz946YeNNhEoiJgeEwq3Rszzq6&#10;0Pp7G47tbUJB0n6ELs7H9PGxsvgjZ7Mj31ompMI8FAovveSKq7bSH+wFoNZcVovznsuZMB+B/hZD&#10;yNJBTjMZfS/jhgepY4LVbDoUUz4Ix9SPFOl4RGL2Z5FY5BmDFb6bsHZOIoLmJSF4QTLC/VIRuTQd&#10;MSsyELsqE/FrsmQ9qeSwHKSE5yApJAeb1zHzOhOWlRmIXpahiCtN3W+q1A5fp84TOHMLvpsai3lf&#10;RGHG+AjJFPceEa4INlSNR4iQwhhFgtS2dNnXAPn/AkUOJE1qEbxHCnvbOOj+ywjYgJih3mW0mBoL&#10;K1nQ/EjTFDPaWQ2TTu/SghO42NiCh22P4bDCbV/TobaOvjMTJhxhEoiJgWEQiNVE0Wfrlt9dW8fj&#10;Z7h24Q6qdjdi6+ZKhC/ZjvlfboGnEqZcPZfZyFx+nUlmJBZDaDqbX2z9l2svGvp4mZ0rAcxzUmiS&#10;cBhlxNk7hTRzWxg9ZghvreUYRKQFuwFNShrGd0wqtMF2HoKkxvPTPMfrUZvi9Q1SsNccnO+J2473&#10;bd+3mQMFVm2N5kRqfCRrEjUJm7kujLLyHRuDlb4ZSAjejV15R1Ff/SvaWh+gu8uddsFHqsnCyCuy&#10;92noZ23ChCtMAjHxP8J96+p8roTXQ5w63oy9RfXIiCnH2rm5Ul6WS1tQIGqNRZvBpOocyUUJR5KA&#10;PbkQhnB1FsLu4LzPqxwzGLg732D+Fz/d7c97ZgCDNjtxiXbW0GcYsb9oFVxlgLXJfUZFwc87CZaA&#10;QhSmH8KR8rOKwFvR8egperp1iV/3zd3zM2FicDAJxMQQo5/W24uuZ11ovdGGsyd/w+HyMxL9lRDy&#10;M4Lm52HB5C34enS0JAx6qFk1haaYYxTB0OkrJKOEKkONmQxJYetMNP3hVQT8YGF/zoHO30cMSjsh&#10;QQo5qHthYAKrKoomoe6TmhqJlSY4lm/1/yZNVmHOja9ERVEd6qov4uq52+KX4npoAzd3z8WEif8O&#10;k0BMDC2sJhAJ7XQwiQzc/nnejT/vPsKVs7dQX3NJTGKF6TVIiSxD9PIdCJyVicVeCSJcvUdGyGyc&#10;JU8NIUwBTPT1RUDrPoU1yUcI6B0iQIiIFfBoEiJISjSviaBn3/q97GMFj6WfgTVJRr+tzs9rGLBe&#10;y/m/8Jo0sTGfYtroDZjzebwih1TxH8WvK5a6L2UFtThccQanTzTj5tW76HzSCeelalyb1WfhMMYm&#10;TAwtTAIxMfRg+LAINqdto2//OYjW++IFnjx8KlpM8/nbOH2yWWbmDD+t2FmH4uwjyE/cj0xLORLD&#10;ShC7ugiRy7Zj/cI8BM7MkoS45Wpmv9QnFUu+SsYiz0SpSzF34ibMmrARMz6JE4Ka+WmcCPp5kzZL&#10;5JmfV5I4o/2npWGFbzoCpmdizZwchPptw4aVO7BpfTFSosqkmt6O1GqUbqtF1a5GHK9qQsOxyzjf&#10;eB0tl1noql1pYayOOJjGseLYWYnCgPpek4cxjiZMDDV68S+6/sB1mFc+EwAAAABJRU5ErkJggg=="/>
  <p:tag name="ISPRING_PRESENTERDATA_0" val="Tmd1eeG7hW4gSOG7k25nIEhp4bq/dQ==|R2nDoW8gdmnDqm4=|aG9uZ2hpZXVtYW1ub25AZ21haWwuY29t||e0E5NEYwNDZDLTcxMjctNDUxRi05ODVELTE2MkE2REJBNDU4QX0=|R2nDoW8gdmnDqm4gLSBNTiBIb2EgU2VuIC0gTG9uZyBCacOqbiAtIEhO|SVNQUklOR19QUkVTRU5URVJfUEhPVE9fMA==|MQ==|aHR0cDovL21uaG9hc2VuLmxvbmdiaWVuLmVkdS52bg==|SVNQUklOR19QUkVTRU5URVJfUEhPVE9fMQ==|MDkwMzIyMjkxNw=="/>
  <p:tag name="ISPRING_PRESENTER_PHOTO_2" val="png|iVBORw0KGgoAAAANSUhEUgAAALQAAAFACAYAAAAVuVaJAAAAAXNSR0IArs4c6QAAAARnQU1BAACx&#10;jwv8YQUAAAAJcEhZcwAAFiUAABYlAUlSJPAAAP+lSURBVHhejP3lex3Jtu0N+p/oft7uS+eee2BD&#10;cZWZLWZmZgssg2zZli0zyWyZmZnZ5apyuczMzMxccHZ/Gj3GjExp2XvvfvvDfCJ5LWn9YuSYEZGR&#10;LZ4/uYSXz67ixdMrePboGl48ucb1K3j+5DKXr+PV8xt4/YLbWL56dotx3Y5//ULbWb68idfP7+Lt&#10;izt4/+Iuj7uFl69u8rxbePv8Dt69Yvn6Do+5xeN57OtbePP6ti2/ZLx6xeu8vIo3L+/w2rrOdRev&#10;bnMbP0+fw1Lxhtvevr7rypf3GHd4HM97dZehz+D5LN+8vmnH6Lu8fcltPPbNi/v8Lvfd53jXe8fv&#10;pePeveG5/B5vXit4rnf+29f3Gffs2BfP3d/6hvGOf99rfsdXz6/hA4/7jdd5z7/r/VteS/Huti2/&#10;5XEf3t/F+3d38IHrH/i/eP+G27n824eH/NwHbt97xrsH+PX9Ix73EL+9e4TfWP7B8r8+POH2h7ze&#10;PfzG/bbOfR947q8KbvvtwyPud8u///qE649t/Tce+8evj/Hru/ssn+G3X58znuK/fmP8/qzp2D+4&#10;7i8r/vbHc1v/4zcdo20P7Xit//rhAX7/jd+N1/v91xcMXpfnuP0676ldT9t+1d/xG8//Xd+D298+&#10;xu/v3Wf4nxdY6jz9DfZ/eMe/kaG/W/Erz/vA83XNX9/ft//Xh3fu7/zw9j7/j/f4e95Di5fPBPBV&#10;hsqbTUC/eq7gj0aA9eMZjAT0zUuC9oJwvSCULwkAt7/l8ltuV7wRWIJWsBFy28byzQtCxW0GkBcG&#10;LX9kA4nHGZAE5q22GcACy8Hlh4B+ywrx7pWAFsCqJAy7HisQ973h57/W9Wy/2/6Wx9s5VqEELWHX&#10;5/D8t2+4TNDsM7hPx7jP4XfmObr265fXuU/HqCKw0vJ/JqAF8gee++EtweU//t1bwk2g3751xwlY&#10;C27/wPMd9FrXD6Uf5a5Brx/qg+AUlPzxfhfMDC0L6A+E8lf+wIJdQCsEvY7/YPu5HABIMyQsCbwB&#10;RSBdOOj+/wkB/cdvT7wKoG1c/715m47xS1cBnnif61USHvc7Q+t/I/z6Hr/xmoHHBYb/vRUOblVU&#10;/r227G9z6wY9K/UH+z8S8jf30UIK7BRXikPVJMCvqLxvXl0hVNdsu1RJQDuYFVRJBdffEWrFG0/h&#10;DCz74QWRgHIwv335wKCyc3jMe5auAjBe6zNYCkCq3Tue905AETQDz1NSlU1AqxTA9rn8fjz2nWA0&#10;SL3r6jvYNXQuv6++l46xbTpW8PL8Nyp1bQGv0h2veM1KqL9Jx+j892/0t1/nHeyKqe07gmsqq38o&#10;ATNQuS6ltpLq76uMKQnB/0A1cdukNFonrPZDMfgjmYoJZg9oQWs/rAd0036BTxUOBDmwFGjNsDng&#10;VGqfv80/5p+Fzvmv3597x/vbdZ5UWaHl5wx3bOC1A0P7/6brEGh3rNvuH++u+/H5+jv0P1HplqnS&#10;qtDaxrC7mu5WBPq9/odcbvHiqeyBYHYqrVv8S1qA16+uGRRSuleyBlJoqSZDyiigBY+gkGo5kBSC&#10;T6UAksIJXELC275ANWC4TVDb9Q1WAmXH6Jq8pQs+U1MHsh8+dA5GfQ9CY8BTkRkCzkD3zrPSqxCy&#10;Dwa4LQtUXpOV01Uct/2Nt8+FYLyLF7xrvXsj5dX1ZSvu4dljVXYqsw+q3e54vFV2Hsd9Olf73qrk&#10;+Vp+54U7RxA7ZXFq45RHaut+MEJpQbXSj8nbvlT893dc57Y/PvBHf08gCLQgUPggB0Lyu0HjAPmb&#10;SoVB6MP5cchu+KF1B/ELg7F5e/M+9znN2906P4vr/new/d45f/vj489T+MepDAz3NzX/ba7CqzJz&#10;+S3/R/x/2LL972ixWLZ49ZTwyh8T6hfPCDPV5wWBfkmVdhALanlZB7QBYYAJGvcjG3ACRHCbrXAe&#10;1dSZpfY70HiMwgPLgSqQfFibry1w3/EWIrjccTzGjlVFITBclmdy30Mq6iqQU1l3vJ3jX9cD1T/e&#10;Khyt0DuCLvi0T9czuKWqhNBsFcNgFNQ8Vneq58w3zGLwOPlTHfec+ccbenYpsn+HMngJu1RYpYUH&#10;c3M47xsYsh6m1N6P6KuwINe6D67ByXAQS8UE8segOOjc+t8smuGy7bbPrQtE30q4bboewfzjJf7r&#10;v14weE6TIgtYbrdlB3DzeSrd5+sztfy7rm3nunX/eL/0K2FguL+rGWp/Wf+H3wj074La+5/9yv+J&#10;7ngtXtIrv6Q6y3ookZNCS619Dy0wHdCu9EFpDqeU70yxua4KIOshZZTiGui+Wvo/trtOM2DNx7ht&#10;DsxAoH0wdQ1bl6ILaG3nNXzYdXzTsQHXdaApuE0ViEArJ/CP1fp7Jo2C2wDn9V4zCdbfY+fzuoL8&#10;ycOLhJp3MvpnJc6WPD/l8uNrtu8Zk+znvNNJ2XUNqbhVFlUI+j0tS9GdN+St0gCXUssDNyuR74kD&#10;41d6YW03yOVN7Qd2cCsx/E2qbQB/DIbCQDJ1bAbaQanlZggdnG6fsxNc/oMwCzwD2gdPlYNJIff/&#10;zuMFpqss/nXcNbTtD8ZvOs7O4bYm+JuBVgR+V11ff5u/zQ/nyVmqYtNi/GqCoP+J7MgDtHjOH+eF&#10;qbH8MkHkj/Gaqu3bDx/oT2FuWtcP7rVwvDPLoKSQFUG2QDYjADALZfmEq0klrXTQ+OG2adntD9xn&#10;t3aFgPZsiUvi3HYrTXH//rr+Nhf8ns+978/vY3bIKqUDWn+77i5SZPnmD0zknj++hHu3T+H+ndN4&#10;cPcMHj84j6ePLlr58N5ZPGH5kv/Hp48J+qPreHr/Eh7q2HunedwlxhXalavmv3Vdwf7bBwe2fhCF&#10;geupjg+y/ZDedpW+WvnhtulYrftANEPgWw4HjgMo8NZvMBpYzXA1hweqB55UVmr7m67N9V+1rGv9&#10;l45jaZ+jz9PyS257wWUCrXXvWu5zVJncNr+04LLW/dB3V0X1Vdr9rW7d7lhmNxTu/9PilZJBxksm&#10;gC/UPMds/iWTQDVt+TbjHwGtECDmXbXsWQ2zHJ5Cq1VB1iAQJgepr7o83rs9Nx/z8edYK4W3z8Aj&#10;XO+5/J6fo+v7vldAvvcqlLum/x2bz2/exmWe/5L5g2yWVTDZCwKua6qJUcnxa1qo56zcOv7lk2u4&#10;cfEobl07jnt3ThnITqUVrsVDFeAuAb50/gBuXjqO6+cO4eaVw3h4/6wBf/sGz719msvnWSnO4tH9&#10;C7z+dfuhDFpTGd9De9bjk/ABb4bZZf5S6N/5w1t41xOA+vH9cNBQbQnc3/5ovsUL7r9JhQ2u56a4&#10;ZhEIsQvCZeHtC4jfeJzKPwi0HePDaUA2VwYpuYDXfsH9O7crpN5SbjUn+utmpXSM/icfuO+91NrB&#10;7Er9zQTYLw3sJ/zfEegXshxSaVqOF4T5OcF+TqBfSsECQP47qD2QVb72QJYqN+/3jtE2loLO+Vu1&#10;6/JYJYJqYXjl1NwH25I177oGnrarWU3X4r5XhE7gveIt/dUzltomlaVdsPZmXtsSRu96Hyk8r+sq&#10;EffTArx6esNg1G3/2SNC+fgGPvA6glRwPnt0GU8fXqaSPqDSXsDV80eowpeouOdwl0r98N4ZPLh/&#10;Bo8enMOju2dx8fTPOHZkBy6c24cbl4/hyqkDOHd8H66cP8w4iAun9+PCGcbZX3D1IkG/cx43rhzF&#10;zavHaVuu88fUD+aA/kBAfYAVzUA7FfaBbl72lNv2NwPt4HeA+NsCbYVU1gD8VRBSTQW8B7KVAlVW&#10;g6UBJzi5/vsfvKa3XWGWRPtVIVjasbIzqjD2GQyuO1Bd2LJ/rEquy5r49kRg/8YEWArt7l4O5sCw&#10;7Qb0I+YoBPrpi4uWAL58TjWiIj+XQhO2V4KOoPw91A44AanSoCNA7hg/PCi1HAC0temqhUTgCmg1&#10;uRFoNfkZbLZP4AtinafvwFDLgTzpEy4/VYcJv6Onjk8f8lb+4DJeEkZZH2vz5ndxrS+C2IFsnSj2&#10;96g9WZWJlYsV48n9i/Y3PCXQT+5eonW6RTtxlgp9A894XbVcvOb/5tTxH6i8h/CY1kF/152bZ6i4&#10;J3H18iGcP7MPv+zdiN2bl2PPjpXYsXUZ9u5Yg71b12DzmoX4cdcanDy8C6eP7MXJI9/j0C/bcObY&#10;Xly/cJjXOYnb10/g7ImfcIeVRH+7JTryxLqdKjkkoD7YDtzm264D2oe6edkd26zC2u4SPm1zMPlA&#10;CTxrI+a6oJRayyr87feXBrDANYh1rIAODIPbbTcoGb8SyF+9df/z7fN+ZYVRxbHt3nfQMsNVLue1&#10;f9N1tc/uNvw77e/xw/8/6O8XyFzmcdZkagr94pKXFN6iQjNbf8mk0MD9GOjm8GH1gPaA8cNgClBH&#10;F1p3QLvSQS3A1B79Xi0JFoSZn9uk7KooXjOYa6ajzVAPofeZshkvH9MyPSTYd+hb71+m6tIm8Rxr&#10;Y+Y57/R9WVF1vNqTXzy76gHNa7ACPb3HJI5KrAp9//Y53Lt5CndvnbRE7+UTVuyHV3Dv2jGcPOiA&#10;vHfzLK5dOoofdm9gbMT2jSuwZN40rF46Gz/uWI+dW1Zhz/Z12LFxOTatWoDvt63GDwT6yP5tOM5r&#10;nCLIly8cxHUqtBT9HCvD5QuHcPnsQVw69wsVfB8e865gEAhYhnW48MdzYOjHpL3wAJZ6ueVP4Q4M&#10;Dyjr4HCQ2zb19hEgqfTfuN+1ePghu/CKyksIpc6exTCIuc+PP7SfYevc51sQ+WrZFqfMDl4f5H8E&#10;tAHsLdt609/iKm5g6G9yvtops1T8nQ/0SyV+BEDd2uadCYKDmdBR7QRxs5dWKTgFh9RVADsIrR1a&#10;MGqbgDSQmy2GINY1/WULA5jHqPRCkFtlecPvpZKgvzWgBaGn4vZ5DmizDQ+vWivL47vn8IwwKPlS&#10;9/Rb6/p230mtOKoYr6n0r/l3yTfrb5IKP6SflUJfu3QMd66dwJ1bp+h1z+A+VfgFgb5Iq3Dq0A/Y&#10;s3UtYx02rFyIZQsbsW3zSixfMBMrFs3C5vXLsHjuZKxcNANL503FRsL848712LphGVYunYWdW1fw&#10;+BUsV2HntlX4iRXi8L4d+HHPevz0/XoCfhR3b57GHar++TO/EOorrifQ99SeMtmPGLjuAfsRwAas&#10;UzPfpjiAXA9fM9AsZQMI0N+onD5kAs6FsyCC9TdaDNkMswMCTtt0LONvnpVQxdAxShQVSiDNgvjB&#10;c+z63me4ZbfvN4bBrO9FWLXP/97NUDfD7ZoyaTn0/6FKv3372KBuoaTH/Kg12VGVeDt3XdX8weVX&#10;dcslZGq2E9iu+c5ts+2EQkqq5jnXMSKAtM5ETT2EH6nyJ2FwEnItCzItG4BSaF7DAKYqE1bX1a19&#10;hNy8N8EkqGYNCPFLeuGXT67QLpzD08eXaCXO0xPrb9F1XAeJqS69qv5W68Gjj35Ie3GNtuHa5aP0&#10;uAfwiL72xOHdVNV1OHdsH44d3ElfvBPHD32PhbOmYG7jRExpGI7F8xuxdsV8LJk/nVBupjKvxshB&#10;fTBt/DDMmjqS0M/HotlTMWRgDRpGD0F9XQ0G1VZjZH0/TB0/EpPHDMecaeMxe+pYLF88HbsJ+v4f&#10;NuHS2QO4SsU+f3IfXjy5QdV5YH5fcKoL23oLzTdyWcBz2QdZbbEq/bZpdTHLujhfLUgUHvT+uqkx&#10;fTOBUilVtYSQIFl4iuy8raDmuQY11wWhnceSx1lpx+oasjcsBau2CUyWBrWn6E6NdU2CyvN1Ld01&#10;LDyQ3ZgRB7eshRLBD/LMgtmW6Z0VVOe3zHVavFATnX5kDTyybnBCq2RLbbCCWkGQmpXaqbRTWwHt&#10;tmk8hxRXFcCUWm28NjaDsAYkhAK5WbF5XZavtJ/LCt+7S1VdMkcgtezB74Dmd9TdhMc+e3Kd8NI2&#10;EOpXj24ySbuIu0rUHl3AE6qc2oatnZhK/vTxFR5PRb4nRb7Ev/EGrhCefQTpIm/5Rw7sxpVzR7B/&#10;72aMH9mf8I7ClLEDsX7FbMxrbMDQ2t4YOrAPRg6rxSLajLHDBmBywzCsWDIbE0fXo75PD0wYUYcJ&#10;owdixKDeqKksRXX3EgzsV4Oa6moM6d8XY+r7Y+KooWgYPgQj6vqiceIoTJ4wnNfsZwq/df0SbFu/&#10;CEd/2U5fvY//z7sGoP52VcDfpbjy1oTZB9pXbN93+x0xAlylVQZeQ7d/H2pXEiZC4yuyqaJgJWBq&#10;mXDrTpUFpANa4R1nFeAFlwmswBeEBrAqiVNhp77ufB/o3wm0jrf9uj4ryQd9Fx1jFa0ZaH/dV2bB&#10;/J7xTiXX39NuaJDS7wxr5RDAar5yLQeE1oCmCkudBbYptA81gTOotd2BZ/AJYgJsx3B7k7prW1OF&#10;aI6ma3qlWlRchXAj5NxxqhgM87sCmpWBFcS6lqng/vd4SlW+d/eUtQE/uXOByeMt3Lt1mn74FB7f&#10;u0B4aUMI8hPakPtU44fWJnyBfnU/Du3bgqMHdmLLhkVYvXwmdm1fgR/2rKFiTkNVSSb6VBaif58K&#10;9OhegApGdVUZevYoYRShR3k+ygsy0beqBN1ZFmenoiI/B2W52SjKSkdmYhzS4+KRmZSAQq4XZWei&#10;KDcDpfkZPD6b1+6OAb2rMKCmEr2rec2qIgwZ0BuzpozFioXTCfVibF2zGAd+2Gb/RwGiFh71ZqrD&#10;yY2mczD/szAl/wTqfxQCxodayqsOGGti88G1shlkH/BmQJuB9ltKnPp6y77HbjreAd2k0LoewVUE&#10;guzC/57Obghog1klAf6goQDveNwb7nvzGC1ePSM8Bp+AdqVbFtwCR3A1q2kzzN42D2a1MLwmmDaU&#10;k+f726w5jyGIP60cfigZfeN97suPjuO6WQsu81pqlZBntu9o1ueWtRM/pCLfu30CD+6cxsPb5/GU&#10;Kn3j0kGX4N08YUAr6btx9QjOntpL0M9h1+bltASTaCMmYsbkkajvX4X62krU1ZajR0Uu4UtFfnoq&#10;CrMzkJWWgJzMJBTmpCI7PR7ZGXFIToxAZmoMcjPikZYQheTYSCRGRyIpJhopCbHISCHMKcnITklC&#10;VgLPSUxAemIM90UiJT4aaQQ+Jz0R2bx2JSvLcCp3ZWkhK0kuhg/qi1WLZ2Ld4rlYtWAG7cxKPKPQ&#10;yGbIhghoAeuP+zB4PbibRt5x+Q/+6ILB3/9p+AodqIiCzE8OXQuGwBXEVEhtkyIT2l91vAeo4GwC&#10;1CyIKoOUXWrNbYFA67wAoO2zaCn+S/By2SoKwfUBdj2g/Hv4fdVE94GKLJgtuE2lIJc6W1Jo7bqE&#10;RcqoZVv3LIcPtw0bFbCM5gSRy4La9jkPLACblFXeVdAFQPyPgJZt0Fhmd33BrNKFbMazJ+pGvu51&#10;eOh7XXdemD+wKsEr/sBqG3788IK1Gd+4fNw6Nm7fOIFbN47j1q3juHvnBJ4/u4LH9y9Yc9ntK8ex&#10;eM5k2orB6EmYqkryUFGYh4KMdAM4LyMF2cnxyCKUeelJyCV4eWlJti0zORZpKTFIiA1FUnw4khMi&#10;kBgXziDQhDohJgzxsWGIjea+2CikxsZSpZMZSawAhJvXyUpNINiCOxrpyTHIyUpCRVkhqkqLUFVU&#10;YFDX9ijHqIG1mDF+DBbNmYLvd67Fi0c37IfX//HDW4Is2yGg9aMbzFoOUGIPXEWz0rkIhPojoBVa&#10;NgvAMGUWzDzPoHzJkPK6c5wVcbA6H+4qg3WbqzJw/6+8psI/1mBW2Gdx3Xyyt9//jmq9+cDt1g7t&#10;oFVrhoaQSpkFssp3/Jsd2G65xXMql/5BL6XGhNq3C4FA+2pt66aM7hzXEuKgVueGsx46Ttdx6z7E&#10;Kv3Ko3U/MTSwvWMsdIxfoVgKXtmGB7fOEshLhFudQFcJKMFWkx3DOkDoiR/fu4inhPvGtWM4dngX&#10;Lp77BffVCXLnFO7cPok7N07j0mlZjc0YNaTGYC7JS0d+dgryaQsKs3OQmZZi6ppGlU1Nom1IjUcu&#10;7UQmwU4l0MmEMD46hECHM8IQExmEuOhQLgvsSMRxWyKXk6KikBQdhfiocCTFRXEf1+MJeCIBT0kg&#10;3AlI4/VTk6jWKdHIYqUpyclCZTFVuiifFiYTvUpLMbBXT/rtYZgxcTy2rl1m/w95YN355BubFNp+&#10;ZAe1D6u/71OQA9fVpm2KSpgElR9SR0vI+Fm//s5zZDcEHNVZSq2KIHV1FkTKzG1S2iagGdrGfT7Q&#10;vpob/FRpO9/b90GfyXVVAHfn4Hez0YTcrv1Sa6ky/+YmhQ6Id9rOaPGUidFz30drKCnD4A6Ij8CW&#10;kjcBKJi9fdxmLRZ2nNumUAVRWAuG9mk7z22GmcvesS6aP1PXUSvG6+fXaSXU/nsYN68fMzV+Qu+s&#10;FpmnhFlNbOppuyvvTNvx7PFlXDjzMw7+uAlXLx7k8edx8vgubNuyGLu3LcfMKSPQoywHRTlpyKeN&#10;yMlKJsSJyMnIoJWIRzqBS09OQBKhTqKSZtg6YaZViI0KJcBUYJaK6IhgxLGMjwlnRCCaCp0YHYH0&#10;6BiCHI3EeMLNbUmCnOcLaoGflhTLOwDBZuVRBUqhHclIiud3oFp3L0SvynL0Ka9C38pKDOpTi7re&#10;Awh2PZYtmMK71hUCI89IH01g7WmVN832ozl0K3a3638MswuD0YtAqKW4GrPhrIaWBZyDV+otlbZt&#10;3NcUXG8CU9aCpeyJr9CBxwp2//i/C7MbzWGVzOClEnsK7UD+eNklhQRIQBuwfult0/5m2JS0CV6C&#10;SAugUipsEJoCc7vB7M73wQxUfbM1AYqsz27ap+AdQA8auJYWKruu95TXoLVQO+2lM/txmwqs8RSP&#10;7p3lj3uVIJ+1Do+HTAzvyGLcOom710/i0I9bsHvLCmsG27xhIfr2LrXEq191dxTnZaIgO50+Ntlg&#10;lRXIpN9NjIshuLQDjCSVBDwlIc7UNIHAxkSGNEHth2834glyfBQtB1U5geosgFN4vaQYQhzjvHMK&#10;FTrZvHQMsghwFitObga9OW2OPiON+/VdqsvKMKBHbwzs2Yf2oxo1FVXoVVaOAb0qsXL5LDx/cYOK&#10;yB+SUNuAfwHNH9QfjmoKzYTJf8ojEGZ/WUrolj2b4ZWBIeAcqA5o55EFpBS3GVobiyH1ZRi8Atbf&#10;x/BVWuEDrYriw+5vV1Pgr1R6NckZzPZ9Gfo7WJrNEMRcNpB9oKnObwW0dSUTXCncy6cOOA361za1&#10;GLzSNoONYKnkfh9uFx6QCu53gApgwe0Al6o3HU+I7fk/U2e3Tee5c9z1XvG7KAH0rYf12PF7KNF8&#10;cOMsLp7ch2uXD+P6pUO4ff04Hj24gDtMAB/ddWMr1Opxk9BfOXcY61fMx/zp4zFmSC0qSgqY2GXQ&#10;XqQiN5PKTJgFcWYyy+QkZDASY6ORTGUV0CptnaDFEtpIqrGAliL7Kt2s1oQ7iraDUAv8RFqTJNqM&#10;VJ6fGuOu5YDmNvrwRPprbRPEWfweeVlp5t1zU/ldWIky4+NQlJmFAT17o75vLWqqetCCVKA8Pw/9&#10;e3fH7MaR9n8SzE2KzB/UOhoIqQHdtE8q7VSu6XbuAe0v27qgMpvhAHZBIH0lNrtAiD0gm8D0oHQQ&#10;v+R+ZydU+vvlk3/7wGUfXIGvCqV9/vksf6el+Z3H/WqdKPo7AoDm32NA82/yQfZbPMxHC+gXT3x1&#10;9lSRIClBVDYtC+KgEvQ+2AFwBkDnlFnhlp0q+5C6YyzUciGoAyG3/SplP1SRruONQX2Dn6sE0FkL&#10;DSRS7989KvVZdRlfPIAbV47QK/+My+f34971E/TPh2hHzuDYoS1MphowbfwIlBdmorIoi7fxUuTR&#10;D2ekEqLUREJM9TU1lq9Npr9NpDrHUj0dcAlUVQvCHB4RhOjoYERFBpvN8JU6lttio4JsOT6axwpo&#10;JoTxBF32QlZDUEupU6nKafTMWWlq3Ujh57Gi2HHRyCbUhdasRytEP5+TlICMhAQUZmSid3dajx59&#10;WFagODebFTEJ+RkJWEH78YpJs9kKAqlbssY0fDxKz1kRN4rPgS54VQroQKht2KfgFVwGNkPHKrQs&#10;ELnfgazk0INS5/Bc2RMBaeM1eI0/BKdaRVQJVDkIqpV2ngeyYPWXVTb1Bvrf1a375XsmwO+tJcdB&#10;/ZbKLMDfcbvuRi0Eqg+rLXvgCXKnllLr5mMUgtVfNmXWcdrOZetulmXwkk1fuVVBLHQ9rkvtA2H2&#10;443AViVjRq/Rb294B3n77K4tP7il5PAMk8TzuH71GE4e3eONVjuGo/u349yJH3Hx9D6cOb4bcxpH&#10;EIA89CgtQGlBJiGIJyyZTABTrRlOSZ/5YqpkHNU1WYrMEMhmHUxpmeQRuGjCG8lE0ICOUklbQRWW&#10;EgvoGAIdTeClzrIccZGhTsl5nKxIkgHNJJNApxLeNH5OVnIiCjMzUJCVQcshuFmRqNbZtB/FOZko&#10;5faCtDRkJSYR8Bz0rqTtKK9EMYHPyUyn/07m9gSsXTaductN+/EtieOP3gyzQFbZrOI+0D7U/vrH&#10;aq1lF2Y9tGzQEWgBzGUB7UpVAlcRfE+tc2xsiCqAAczj+N00OMlU37a7Y13loeUQxLb88fcSxO77&#10;Mywh5N9k8DpFtmSQxwro92/loQ1YKbDzq4LOh9Upt2B0UPvbPwoCrLZjgfmW6+apvXWD1SqDszA6&#10;XqU+47m1Tly3/fpcfQcptNqZXz2+Rqiv4/mDy3hy9wIeadDQjdO4eekYrp0/gOtM9JQkXj1zACcO&#10;7sLV8wdx8KfN2LZuIZbOnUSf3AP9+3RH3+oKQpzNW3ocb/WR1nIgz5rBW75u/0rkEuIIJdVV9iBO&#10;SV0EYWTE0QfHRoZxOYxWI5RAhxJmBiFVRIQFIaxbZ4QGd0EYl6PDqNShBD6kK2LCnYpHhnUzsBPo&#10;oROiaV9YCuZsWgopcF5KKoqowGW5ufxu2ShiFOZkoSAzDcWEtjQ7B+W5eSgm0CV5BagqLEIp13PT&#10;0s2aZLCSFKTFYfvGxfYDCwJrOWApRZZSC2itO6Cl0k6xA6HxQzC56zjAnY9uBt1sg0Ern6sQyFRj&#10;rkt5FTpG5who8+A+vDqWQLtzXWVpAlowN4X3vUyp/VBvoPtbPvh/C+F1vYb01Vx/y7/LgH5O5fOB&#10;FWg+fAagtrFUt7E9TOtB7cPZBK1XutYK7hfoUtwmmD34dY7g5edp6OeTh5fx+L6a3PSEjEBnqFfv&#10;4Tluu4hH988zETxOP3zYBsc/uHPWOkounvvJLMati8dwcO8mTJ9UjyH9y1FXU4YeZXn0yIlUvkTk&#10;ZSbRKyvpE0zhVGX13MUSrhDXxEY1jaWaxtMiJBJmlTERVGACqeXo8BBEhYUQSi4zBLEADgnqgm5d&#10;OjI6ILgzy66d0K1bJ4QTcEVESBdGV0QEd0ZYUCcud0NEKKHndRN5nTSBTdXOSmRCSKgL0jNQRpgr&#10;8vKZ+JXxzlJmPY7FasYrKUL3ggJT6dLsPEa+2ZD81BRT7yRWvKrSHPz4/Ub+0Oo99GC1H51Q+23V&#10;Umq1hpj1EBzNrR8WhEYP0VqbtsZ7EDZVjv+ybnKB5gD3Ez9nSbxtWg4IQSpgnUKrAmi7gHalqbyV&#10;zbDr8/8gnK7b3gM7sNmO8BrA3P5elZXKrKY831Mr3jAxpoe+5immYG62Bj60AlnjJV5KOU1J9aSH&#10;QhZBpQeqYDbfTICfuUrixoY0X8uVOs8NFHqhAUXcpg4RPdJ0//YZPCXE95nU3Wdypx7A+3ddU5we&#10;fbp3+yTthpK+E7h+5Rd8v20Fxg2rpQrTf+Yk0lpkoTAvi7fwRGTJq6oTJFHJmLxsJO0A/SyTNQEd&#10;Q+sgmGUb5HVVOqDliUMN+MiwrmYlpNSRoSFU5K4I6kyIDeaO6EKgu3Zuj6BuXGeEBBHg0K4IIcgR&#10;LAW04NZ1oqjWUeFBiCHYkcFaD0I8r6vPlPURvMW5VGLeRaqLC9Gvugp9qqrQo7yUyWyRqXRZdgHK&#10;8gtpm7KRl06fTduRTh8ex7+lvCQT50/vJzT0mYTYkkUBrcloBIAP80eK3azUDiBBwmMFsAGopjun&#10;1oJM6wJQ4y60Xz18LpF0YWrO/eaFbd2VlvB5x9gdhMfJezv4FQKZ6wTaBvT/qu+j78Y7xjv+PfzO&#10;fuIX2O3tYH7IeGDlGw1OsqRLCmwqfcdK2QHfFviA+60grpnP2RIfZl+Fbd1CoNP3WrObO8avJC+s&#10;4vBaz9znPufnaZyFxljcuX4EV84esA6Qu1Tj21RjDYBXl7W6tu/eOmZNdRdO/4T5M0cx888lxGko&#10;yk+h94xFRpo6QdJMlbMJcyY9q5KyeAKqRE3eVqqshC2WSpxCvyzQE+PpcwU1j1WoxSIqvBsB7kCQ&#10;qbwhnQlxJ8LcCV07tjOou3Rqjy6EuXPXDlTojgijSgdTvbvoWEIcxuVwT6kjGVGhtB9UaJVhXA/l&#10;cbIp0QQ7lqDLPhRnZlGN+TexUlaXFaNneTl6VZSjd1UF17sT9lzkZKQjX5VW3jtFPZqJ1tQXE94V&#10;wwb3xuN7l+yJ6A9UK2vOk0JzWc17fqdLIMi2zJAvff8rITdr0eyrneVw9sEBG7juFNfB7NYNYG33&#10;1xla94819bVtbtn1ZqpyeTZDQHvbtKzmOFNgH2Afbg/qt6ykb98JaMV918rhWw6p7nMfYC9ecZ+6&#10;l6Xkzx9LWQXkNQ/UZkX2zxfQr5+w1NMlvLaSSqm8fz09Ha3WChsBR7ifcP2Ruq7vX8DjO+dx5cxB&#10;HPp5O37Ztw2H9u+wQfGnj35vo89OHN6F21dOYPGsCeiel2KDg/IzU+gp1fNGgFPjkZGaiAzainSN&#10;mVDvHKEVvIo4z04IpESqY4ZaHpQM8pgUJoeZ9Nfy1OFhXXgcbQIVVyobIgUmwN06tbOQQncV1FRo&#10;2Y4gRqjsBpU3jMCG02JEMfRZUuIIbjePTS+uVhDn1fmd6LljBDT3JfAOkEw7kseksLSAalxEe0H/&#10;X15YgIE1fVHXr4ZglxP2bOYA+juT6J/VGpLMuxGh5vdPiOyKSWPr8IICoVxGQ3kFhia4saejbQ4Q&#10;z4IEBsEQWH8wTCkFnR4ikPUwuAUa7YHtc8r9Kcz+skseA4DmNt8zq5KoOe4Dt5v/lurbOA1nf9yz&#10;gwJdFU6hwUheV7cshpUaJkqIWWld+YDKfN8rNXyUQPktGQY3IRN0UmLB/JJ2w6YHk+0guM+17tkT&#10;U2J1QZvaqqdRQDPR4/Gv1S2toalc1jZ9zkuGbIbBzFJAP6Z/fviQid/9s9aCcfPiUQK9FVs3LsHK&#10;xdOxalEjls7XsMrF2LVpBX7YtgbD+vdABWEuzVUrgTpH6CepVOkJcRaZyXFmLWLlWekxE80PEx4B&#10;RpAieduPpzfOjI+lwsUhiQlfVlIMMlNiCSDhi6SayirIRlCBBWywgsvBVGMBHhREu0Gwgzp2ok+m&#10;CtNvq4UjhmWkgOY2885UaoGbQFjjIxjh6jWMRHpKPNJZoQRzJCtPJCtRLBNI3T0ykuJQWVyAvlWV&#10;6F5YiKqyEgLdB4P716IXVbswKwsZCYnISRTMGvyUQD8dj1ReNyUuGLu2LKMq37On+TVMQM9MvqeC&#10;uWkTNPVYM9i+N5WaOw9L8KScBNl5Zym1gCWgTASbwP0kmhRYyustO7gFNK+nbfTMNh/eby8MVFdB&#10;PDX2KpO1ZvB7OV/vurzdWA3PQ0uxCbXgfSuQ+be80dwomofwldqhWZv1GJPZAUFKqM1qcN16DQmw&#10;FPo11VlQC3ZN4mgqy+0CWk8uvxLMfmXgvteqBFJy7nst/23X0XFS6qs2Ak6TQz55SLvx4Dzu3TmJ&#10;29eO4uKpfTh2YBf2MdkTxGuWzMDksYMwqG85RtX1xuCaSpTkpqGiKNtuz3lZqcjLoc3ISEFKDK0D&#10;AU6iAmrMRZzUmIqpZrcIeuMI3eK5HM1bfDLtR1ZCFH1oDDLiI5CfHk/fLF/N4yMIWFBHJniEuWs7&#10;qm9HhDK5C2Xip+WIIG4LactlWpLgblymxZBnZhlC5Q4j6NFKCGlDwhkRDAEeE8Rkk0BbMyB9r5rq&#10;clKTrUs9Sl5drSv8XikEU5Wte14eqruX0h/nobw4j/ajDL2qK1FBwIuzCTX9szpmspMc0KrUSay8&#10;3QvTcPLILvz++xMbaivBea1pxwxiTXZzl6UApxVhaLvGgshD+6ptgAkqi2ZwzTIY8B9vE9CmyGZL&#10;fLipxL87hXYhxeY+73z/Ws5iMFiJ/M/WdqfIzb7ZoOb2d57NeEuQ3/LvefPuHt7SUr1/LaAJoQb5&#10;yMu+ILSvrZQqE2IBS+gE8+uHshLy175lcBOsmFJ7yaEsiSqDqblVEmcz9ACrjRPhsj5Pc1M4oK/i&#10;Me3Gg3ua14LJIBO/G9b7dwKnjv+IbRuXYfuGZVizbDbGjRiAflXF9JHJyM9KoCoThow4ZKRQlXkL&#10;FtDZtBtJvKUrAVOzmfxpDP2qlFqtF7FU5diwMKTGxKKEXjSP5+WnxiE3OQa5tCzpCRFUuFCCT2hD&#10;OlFpOzuQqcqKcCV9jHDCHhzc3hI/LXfu1JLWoy2CaUfCOrZHONXcKgTBDqf3VhlKyxLaqQPC6cMj&#10;rDWkE6IJeVpMjLUpKxIjI/ldnbdPV9t1dKQNP60sLSKkBSjKyaYdyUdVUTGqqNxqx9bfnpEQS6Xm&#10;/4SVIzs5CQlRXTC4ttCmXPj//PHUHjd78fIO4dAsnfzhBfEHeuoPXGd8INx6cMBgJixNgHlgKfzm&#10;vOZmPQ9aLqv0gTZV5rq2GcTe+WY9vGUpr21juOu5cJWp+TOV3AreJu9sLRvq4hbMLhF85y9Tsd+p&#10;lcNvttPQxBePCDIBfknwTJ25/pwK+pzgSX1lG5zHVgXQlLuyHmr5kEdWJVBznLbJfmibLIqOdyHY&#10;9XlqptMAIjXbaXScnut79vCqa8m4eZzbz+Pc6Z9x8KdttBkrWe7A+tWLMKh3BbP7BBRSofNzUpCZ&#10;RqBlL+iD1a6cFEcgzCcHWRtwOFUyWi0KhDpO/pXqmBIViQzCUpGTiWoqfEl6IgrTYgl0NIOeOjaI&#10;CWEHRBPomKAuiFI7M5VY4EqxQ7q2RwiBDQlWqwaXO7Ux2CMIaFRnloQ2gvsjpN4EOYzrgllQS6kj&#10;BHQnKni3Lrw+VbsbLU5QENU1mZ44ld8hiclsHLKo0Km84yRTcdWakZeabs11RbQbOUkpKMrIQAkB&#10;z0pPonUh/DFRtCpJPD+Fdxx1t4diydyJFI2L+Nt/PbWngl6+uEUA7jclUO8Is1ROgGuOOIXf3muw&#10;BQDthw+cgG0KWQeWfgeM2RPZBzte22VXBPHfX093AB9m17qhdXesKpeAdupMxeY+9RS6lg2pNCFX&#10;0stSfvoNVbrFM4OMIXjNLhBILwS0VNRUmaA7u+FshdqRlSBaZdA2sxgOXAHtIHfLtt+u746X1ZBK&#10;qzv7mWYUeqjZhy7i9q2TuHntCG5eOYKjh3fi4M/bMG96AxpG1WHBvKk2qCg7LZ7qrJFxVGR556R4&#10;2owIawITtGrRUFObgFYiphaFSAKuZCyFx6XHhiObCWP3rBT0LsxCz4IsdM9NJTRRptLJ0cG8DmGj&#10;OkfJXjAig6WqtBKEOVLwsgwPastt7RHF9UjBLEC7sgKYvdB5PJbbQjtSnaXaOo/bQ+nDwwh+FI+N&#10;DQ76qMKly9MT6HTaiBwqcw6X4+iv42iD1FqTGRdLsJOYONI3p1CRM5KRy78jm8msgE6OprLzGjnJ&#10;qUiLikf37HTs3LTMmkU1kEkPLtuUZrxFC2ZBLZgFrsKB41sOKamSNAecD2OgJWjab1A2Q+72cRth&#10;VgeMdZXLinCbmhX9831wFQ5sr72Z6+rGtpYXU2H3vawDhWosz6y2aJtf21Sc297QRzOo0A5oQeYv&#10;G4Qqtc3gu85/Cm2GAenglUILaP8che0LWA/c5iB219Gynsx+Qpj1zJ+Gdz5hYvj40QXz05cu/IxD&#10;B7Zg3uzxKM5LRmlJBvrVVqKQiaB6/dISNBY5nEoabDZCLQYaOBShdfXoEQI1mamFIYp+WL2ESvxk&#10;LYozk6huSeiRn4keOenoU0Sfmp+B3MQI2pAkqptUUV6XykkVjuN14mgzouiNI2kpIjpLbdsQ2NZU&#10;1naEknB2a0fF7YC4UB7Lu0I8wY1VhwrtRhjVOJznhHZtQ3VvZ98rjHDLmkTRekQTZrV0uBYRJY+y&#10;RASTCWMOFTeb4CbHq6udnpvAZlG9c1ITDHqNQ9GTL1L1nKREGzOisdjqZs+IT0QWy6G1PbF/70a8&#10;f6PZUjV+/SYVWMpM3yk/bV7atxuE1Up5bYHm4GyGWOGWtV9KrPgY6GZg//jwwoD+wG324IGOUcl1&#10;Bz6D12muQARadwitC2iWuqNInQ1k5gFvpMa6w9BivCfA77QtIFoYaKbEzUALQh9otz9wH0ups1kM&#10;DRpygAae6y8HbvcVWcc/feh6CbUukGUxNED/3q2zuHnjBI6d2IV5c8ehrEiD7qlCtBlZVOYsNcul&#10;8FZM6BJiwg3kmFAlfgKXQBAKKbPGUKgTw41VDkEab8GZ9JkFaQkoy0lFWXYK7UYWKplMVnK9e3YS&#10;8tOiUV6QxuPUkxdMeBiEKCmS16FKxxBSQRtLAON5bQGfxM9K5memRtHKMNFL43dKjWKlCurA4+mR&#10;aVdMrbu0ZgVgJeCyWlFiGJG8VnSogO7Mu0E3g1o+Xy0lygOSdUch2DkpBDMlnneYUCTTLinU26iW&#10;EoWsVrq60wl0JpNCJZhJtCophDsjXvDHYe6MsTh94nsCrVapa/bQsam0bIdUWvPrUen+UNv1Wwe2&#10;AS4QzQZ8HD60rgyE2VdoD2izH+pVbN5m53nnuG0u9HkGuiqSPl/fg99Jw2HfEejmRNApsgWBtpYO&#10;H3YDmqDJVrhETS0XUlGCSBhfeqA7MD27IXWW5aBaP+fxOseHNxDgT0OVRteVQj95ILivGNDPHl9k&#10;eQF3b57C+ZP7oSm09u5ag+GDe6MwK80G6uTKJ1qPXwSSEqleamqLizII4oK68fatTgqCR1DiCYWS&#10;KjXXxXJbAqFOJiTphKOAylZGeAVwWWYibUciyrOSUM71EiaaRZkEICmCKhhukRLFWz3BTY4MRhqB&#10;SgijAjMRjJeSCmaqbSJhTODnpKm5LY7nUU0VGfTzyaxMAj2V3yGJd40kfrc4VsB4VsBEXiNRFZLq&#10;H03FjpZa04bEq/lPrR0skyIjWKkIJlVYkCfSMiVEKDTe2nXXq0NI7ejqSs+k/XIP5zKnoJqnRkdb&#10;82RlSTZ2bVtpeYnaovV/1xwlBvSvaim4a0rX9DS5YDaVVIIYqM4fh2ujloL7iu2All0wYLnPHzDl&#10;zvkYYl3brxy6M/jrshOWAHKbWmCk0PLOLvlzvZ5qd3795t5H6mxAa8zEE81jwVCi9vQJVZOwPRPA&#10;jwmrLRM+gmgJ3lOVARAb3B8D/ZHN8LapFNDPvNBnaBovTbulMc3XLhy0NugzR3/E2CH9mQClWgKU&#10;m5VuvX96ZEkwJ+gHZBKUrGGdvD1L4aLCqHL0zWne+GN1kqhTJVGqRqXNZEXIoaoXMonsTsXvTnjL&#10;MhMIciJLek2CXcyEsIDWJC8xDAUpLAm2lDo9LoSAhiOTt/J0QpvAz0qK7GoKnkFg0wllMhU7jcqc&#10;y+PyaF3ykyJRyrtJIb16PhUzn98lL4aQE9QUwpjMSOF5SVT3OFaIOProhBAqO0vBnioVDg2xzpYE&#10;gU2QBWwSk9p4HhcXHmpNfH4TZSr/Xht3rdYRemg9lKtBUMmsxLIpcSFB9pTO8cO7cf/2BXvW0xJ9&#10;jYykar/9cNeUTrC8JUS6pbumPIHlWkWcesoiSI19MB2Eblnb1fkikN26tlvCqGcDzV74Sq0K41UC&#10;O8/5ZQOa6wLZBhvx8812WEiZ7xvM1rLBymjqHACzAf34wTk8fnwBjwi2lPoJa+/jxwKW8BqQAl1B&#10;KBmCWRC7ZFGg+uG2aSpZqxi2HrjPqbNaM6TOD++rqe4MbcYJ3L55lOVRPLhxHJvXzEMFk7Vi+tvC&#10;3HTkaUA+lzUAPo233iQbi0F1ovLFUzn1fF88M3rdenPUuRJHb8lbcSohykmJQ0F6LL2zQI0g0DEo&#10;FdC5iSgh0FLl4qw4BtWZ3rw4Ix7FaVEoSiWUyRG0KDHIY5kvSFmRCpNjbbmIwJalx6MqPRnltEIF&#10;yVHIJvjFPLaE55RksOLwehWsQBVMYKvozavSYlHCu0xBIq+ZEGPwF/JOk6sBU1ThbPrdVFkW/i1S&#10;+rRYWg9WHPPlVNmk6EjeBWgzBDPVPZalQJUCC3jfiiRzOSee9ozXtaY/XjMximDz++/avhInjuyx&#10;iSbVPi047GVQ9voMQsJb+CtBYkATMIbAFkwC9A8fTA/WZqg9oL0k0eBvgl7LUm4/wXTgCmZ3jioA&#10;IfbUXr2HOk8tMfpOBrcB7OBWj6fuLG9/1QTyOsZZkSagnzw86wGt1gaCZ8CxtDZl12b8lLbAh9Is&#10;hgepgLak0Vt38x87pXfHS6lvOJC1n+Xj+0wCaTEU8s6qUHcJ9a1rR3Dr6jEsXzCNgLmnr/V0SWFu&#10;JtIJpgbZW2cJAY6mDYinIieoc4LqlMEsX88AptMz2i2ax2XRM+cycZIqq605J4kqyaSwhFajMD2a&#10;yWE84U5kgshEkQBaEOzynERUZBP29BgCR3AzY6jk8agg7GXcVpEZi56sEDWFaajNT0dNTgp68Piq&#10;rHhUcn91TgL6FKSgX2E6apkD1BZmYACjf34q+uamoldOEnrnpaI3l3vzb6stKkB/DUYqLEB5ZjIr&#10;DK0Rv2e+OkykvBoNaD2boVRuKjXBlS2xrnwpPOGOYUi1pcgaw23w03ZkMIFM4Z1JXe3hwaHoU12K&#10;40d349zZH5h8nzHvLI/6SnMRvta82PLUusU7eNwQVKeUsiDWLGeAKnygXTiAXTgf7UoH7qfH+esO&#10;aCWMAtr2e8e/0yAp+w5S62bF1vV8hTYfLcXmPsEsC0KgBdglPNIsnlRY9RxqrjhTX8JrHSCC1Fda&#10;wmremcvOR3sga50AO28sO+FVAIY8s4aJKpQMqnVDFegJP1MPtl44uw+3bhyjcpzBkjmT0T0vB0V5&#10;WSjiD67HpVIIYzwVLYHqZU9ZU52TaDc0D0aq/KI8s/wkf0wN3M9IVkJEGHhLziEgeep8iaOyykNT&#10;LYtTo6mksSik0ubSYpRQTRWVhLN3fhr6EsY+BLAnAe+Tn0jgUjGohPAVJqNfQRIGdc/EkIpsjOmR&#10;j4aqAowsz8Gw8lzUF2diEEEf1j0LIypyMYLbR1XkYXRlPkZ0z8Hwsmzuy8aIygIM5Xp9SR5GVpWg&#10;oU8Fpgyowbh+1RjC9f7FuahmpS5PS6HqS8HpkSP5t9FypNFXqy09lr5cUMcTeHWZa+RgHBU6mncv&#10;TaEQw789mXeCjHhaNf5vYniuxphMGFePc6f28TeQmFykSlPh5Ec1fRuTRWtVeONu6wLFrAeBsgdx&#10;WTrf7GB04cOpkPo2A/1xuHNcZXBh2wQwr6emOq3bKEGprgewoNbzg75CayyH4LVeQh3H7+WrswEt&#10;mGUzBJfmiNNMnM8EtQdjk+pq+aGgFrwOaEFu7dN2vK/c113SJ6W3cNe2Vg0pNMtH/AzFw7vncfn8&#10;LzaS7umjc7h4fj+GD6pmMphCdVbPn8ZX6HH/GGjuCzdiTi0B9I+8lcZTofVj6UmROAJu2T1v64lx&#10;aikIZSIYTpWOJtAxBDqUakwrQL9cwuvKM2fRB+cn8tafEo0euSnolZdMxUxDXUkGhlXmYGhlLgZy&#10;fTTBnNKrGBN7FWJUZTYaehZgYp9CNPYrxeyBFZg9qAqz6qowY2AlGmvLeVwxxvcsxITqQkzuXYyp&#10;/bozKjB9APf31zFVXK/ElJoemNSn3Ise3NYHk2t7Eu6eGF5ZjIEEvrYwF1Ua8E87lcvKm06wUxjy&#10;4Qmh/tMxantnGUqQw1Xxowi4/j/h/LsTkZXoelCjNaaE/7vlC2fgJvMWPWj8hIJlt2zCoBc4CWy1&#10;VUv5TF0ZfnuwwNbMpz6cfrOe1s0PN6m2D2wzyM3b3DVN6blsY0i0X5/lHau2aEsAGWpnfs/rat3v&#10;OfQtxmveURzc/jqBfugBbS0OhE09S09oB8w2UIldU5vsiFNdX3l9YN2yoHfANkNMRdYoOqqA7gKC&#10;Wsfdv3OOieA5JidncfPyUdy4fJjXl1qcxQ+716B3RT4KCHQRvW62QEyJZSYfisRY/hiENN6A9iMY&#10;SbHqTHGQJ9qcGBoa6prV0piIFdHDZlOlszwPLSWWVy6kt5b3lVpX0jL0LcqgMiejjso7vFceJvYt&#10;NvjG15RgssAlsNMHlmNWfRVmDqpkVGDu0GrMG9YLi0b2xeJR/bCIsWQ0y5E1WDi8NxaN6IMl3LZs&#10;zEAsHVuHJWP6Y2nDAIvFWh87GAtHDcT84f0xu74vr98bU2oJeT9FT4zuWY5hPcpQX1lKG5PNuwqh&#10;phdO4d+aRlhTIgh0mJr86LVpPxJC+b8I4f8hnHcrKrkGRdldTIO2Emk/uKzx2MW8C/34/XqbDkLx&#10;/Ok1QkwwNMcgVVodMK9f37OmMym4D5HZAUJtSm2QCuhANRbYPvAuAtfdQCRuYwXxFdm267pUXo2H&#10;Vu+iG/fsbITGaLylNTJPze+ibZ9C7Ld2OIUmaAoHtWcXLHwV1rID3lkJH1ovTI0DgA48XqrMdafQ&#10;tBn3L+ABbYWmGLh56Qge3jxjs3/euXUMV6jOC2Y0oGdpDnqUFdgAJCV1CVTmOFqNeDWb2W1VAGsY&#10;pg9yiCm31Mi2cz3OAzqFfjuTHjKd0OckhNNyRNNyxKGMnrgkk/6aHrmafnhIVR7qCfKIHnmYUFuG&#10;qQPKMWdIT8wbUYP5Y/ph4WgCy1gwqg+WNfTHygl1WDZ+AJZwefn4gVg9aTDWTK7H2ilDsG7qMGyY&#10;OhIbp43CpsbR2DJjLLbNGoets8Zi88wx2DZvAnYtnordS6aznIEdC6Zj2/zpWDlpDD9nCOaPGow5&#10;wwdi5pD+mD64H8bThozv3wujelegf2keqjSPCCtoDi1VFq2WmiSjrBNJPpr/KwKtzibdsaTcGtut&#10;hwhS42OtBURjRdQWPnJoDa7xN1CrlRoEXmkiTSmzJgDisrrKVcpqCB6zHwTb1NW3DJ4KNymvhQ+3&#10;HwHgesfJL7+TzTCrwQrCMMUm0LIV+iwHrBJV55eVqApoH95AqP34CGiDWs1zaqkwWLn8wE1yaJaE&#10;8Zh/uA91oEqrZUOJo4PYWRFfzf1rOaDP047Qs9NqPKJC37t1xrzzvdvHsXPjItTXVKA8Lx3FuRnW&#10;mVLAJCmJFiLG4A2zzgZ5Ri0LYj15IrDVLSwPrU6UBKp2tNp21VsX0omZv5rYgghAmNmL7kwCu2fE&#10;0i8nopJKXS+P26cIo3rmURWpxPU9Mbe+B5YS5KWEdZVBOgRrJg0isIOxblo9Ns4Yhi2zRhHS0dg2&#10;ewx2zBmHXfPHY7fFROxZMMXi+0VT8dPSGdi3bDp+XjEd+5ZzecVM7F8zF7+sXcBYjCObVuDcni04&#10;tX0jDq1fjR2L52L9zMlYPWUsVk4cjeWTRmH+2HrMIehTBtVgAu1IXXkBevAuVpaSiIKkeCo2fbPU&#10;OIxAhxFwddIQXHuggSquYat6+FdzgiSw1DDatIQwrF8+l7/xBTxkcv6CAAtYtUObpxYgmgxI07QJ&#10;HiVp2u8rdADEzds+hvrThFChMdcq9VSMWQ5v3awNw3l3V4H0SNXb14wAhfYhVulXNB9mlQZ0E7AE&#10;8/EDQUnFNQgFMa0CQXdgE1qprg+yH6bKSiplUwi0oOZ2DWxSpdA1NaLuiR56VeXRYH7Gzevyzpfo&#10;o3/CeN6m+1UWoXt+hvUI6tGpdCU1aXFMCPWwapApdAJh1g/lpgsQ2Gq6I8RS5chu/GHV7azu6PaE&#10;ugOSIrpRyUJcsx2TS7VWVBPm3vkpqClMxejeSsoYvYswnV54/sjetAZ9sXrCIKyZWI/104YS3pHY&#10;PH04tswcga1e7JgzhtCOJ7ST8MOSKfh5eSP2r5iBX1bOwAHGoTWzcHjtHBxdPw+H183Bya2LcWrL&#10;MpzYspTwLsPxTUtwcvNynNm9Fqd3rcXZPRtx5eddOL5zA47u2IAfVy/FljmN2DxrKjbPnYb1sydh&#10;+eRRmDOyFpOZZ4zoVYoBRTmoZqUvZo6RpTZ4KnQSQy0isSFqw2blJ+BxtCCxtCDxHtSa9CaSqq7R&#10;i8cObHcT9vC3t+SP0EoZBYcPiqk1S7/1w7cRBqO37G/7WJ196F1pyk6L4jfNOdviBffZFAWeXxeo&#10;bpYkLQtetZM7iD+F+iOgNR5Z4VSUwEmVGbISSuCkyk/4x/rHWVvzp0DzWJco8nie84jHNfnn+xfp&#10;mU/b84Ga8vbxfXnoUzbD0e3rmrX+BObOGIHuhYkoykqyyRHVI2jKS78YF+M//8dbKrN6KbGWnULT&#10;L8s/cj20a3vEUJGjg1lqpFvXdvxBuyCd18nn9YpoLyqyEghAIgaVZmNwmSITY5joTexbhsYB9MT0&#10;w0vH0VJImSdKkQl04xCq8CiL7bNHY9fcsdjJ2L2wAXuXTsJPy6YS4FkEeLYDeN08HN8wH6c2L8CZ&#10;LUsIMUHethCnty3G+Z2rcHrHSlz8fh0u7FyDC7vX487R73H94C7cPPQ9bhzYg6sHduIS14/t2oif&#10;NyynLZmDrQtmYPvimdi+sBHrpo/DkonDMYO+e8qAXrRJJajOTmGim4A8NVtGyT+rnT7SBjypAyaW&#10;Kh2tdmvti1PiHOssWlgXjBvRH5fPHcL9W2epzFJARTMgBg5DTXqvuE0vE1VTnyD0O1octP8MaBdu&#10;BidZCn8YqT/giCX9s9RfLRkK33KY+vK7OGC97+IB/Olys0J7AD8jlGque+atN1kRAm1QS10ffJoM&#10;+iXDVFrHuEphiaFB7fyzSwzdfqnz7evHbJLyY7/swADe8vMzY9yjVElurIYld4Q5TM/0aUQaPbFA&#10;1qNR4cGd7LYZE9qF4HYgxJ29kW9U5WCNZNOouHbWdZ1FoIsSIlGeHo0e2XEG8ojqAozsmY+GvqWY&#10;3L87GgcS5iHVTNz6YQW9sfzw+mlDsGH6UPre4dg+ZzQhHoPv5zdQjSfhx6WTaR2mYv+q6Ti4eiaO&#10;EuRj6+YayKc3L8bZrYtwfvsiXNyxHBcYl/Ywdi/H5d2rcXnvOlzZuwGX96zD9X1b8PzCIbxgcvzw&#10;1H48OXsIj07vx+NzB3Dt0F5c+GkHjm5bgx/XLMSuJQR6QSM9eCO20nOvItjzxwzCtEG9MLamHLVF&#10;WShJjEE27Vea2qIJr41A5N1MD/5G83+nh381Bkbz6OnhgpjQrrR1Cdi4eh7u8G6padikkIGAKOx2&#10;z+0CSBZEyaO8tQO62XJ8DHSzMlsQ5t/fPye8T2gh/J4/guwBbesGsINUy/538cMHOBDkT6PFA0Ko&#10;JjTBZuOSzRZIaTUKzm/dcICbEisJ9KD3gQ5MHmVVnt33gBbE3KblR/ZePkHN8/WZenHl7fNYOmci&#10;BvYpZRKYYqPI0viPTlJnAP1xaHAHhNI26FEmJTIRYZ0Rwm0h3BalJ0QIrYZvCuaQzq0Q0aUtbUYn&#10;RHZsiwSCnc1kMo8VozwlGr3zkjBIMFflY2R1PiYy+Zs+uAqzhvTArEGVWDKqBqsm9MfqiQOZzNEj&#10;01ZIlbfSK++aNxbf0178uHgSbcU02gqBPANHaCuOE+YT6+fi5IZ5OCNV3rwIZ7csxMXtiwn0Mlzc&#10;SZC/X2FQX/l+La78sB5Xf1iHGz9txt1DOwnyT3h28RCeXj6CVzdP4Q2T5rd3zuP9vSt4fvkk7p7Y&#10;hweE/dzezTi+Yz32rpiHbQtoQ+ZPxaY5k7Bi0nDMG9Wfd5kKDC7JQTktWjbvYuqASVIriJrzeGdz&#10;4RRbSaI6qTQeJpYqPXRAFfSWLj3bqUTNLIenjH7HhSCSFbCmM7VTa+L1l+7NDB8D3Zz8fdyL6FpE&#10;7BlBU+aHNnuqHvuyQftcN6j5Ofosdaz4legjgK39udl6+BXPP6bFo0dM0BS+ghrMTp2dsrptWnb+&#10;WdaDpSkxAfaA9rfLO6t8pOTPu4bGOz9R8kGv9uD+Weh1wvdvHMf86aPQuzzPmurK6J3TEvRIvubA&#10;CEZEaGeEEUo98qSnREJpJzRmIyqMwFKZNf9FGIEW1KFd2iGoI4Hu2hYxhD26UzuksgLkUuFLk6PR&#10;MyseQ7pnYxg/Z1SPfEyuKcEMtR0z+Zs/vCfmD+uJFbQaaybW0WbUYfOMobQXBFnJ3txx2CNlXjwR&#10;+2gxflk5jTBPx2Gq8/F1s3FyPf3xBgE914A+u2UBzlOhL25fgks7GLsJ9Z5lhHolrv2wFncObMWN&#10;fZsM6DuE6P6J76nI+/GWSfK7+5fw69Mb+PD0mpVvuf6O219dO4H7J3/G7SM/4Mr+nTixcx1+XDWf&#10;aj0NG2Y2YO3UkVggC9KvB//GIutqz5Vflm+21o4QG4lobdWm2LRuGh6QlGDLJTlp/C0m4PyZAwao&#10;hpSqG9xaGAS1DzQBM3AJokbk6XXPahmx1g8PZnvPooGsXkXfkjiYBbbzxDrGwayQBTGrw2vLhvhj&#10;n13pkj4fWv9h2CaI3zBxVWid37nF40fnaCnobU2RBeKlJhgfm7qqw0Xq7AWXrZvcW3cK7BTbVJu2&#10;xGyFrsfr2DE8x7cd+jxNXbV9wyKkxGpgO21BWrxN0aUB+7EEOlzAEmBBrQdSQ5jkSZnV5R0rqDXW&#10;WMpMaxHauQ2CO7VFECM6SP65NWK7tkFWVBAK4oLpLxPRJy/ZQB5TXYgJtBmz6ioxe2g15o7sZc1x&#10;S8b0ozIPwvqpQ60FY+vsEeaX98ybgL0LJuD7hRPw45IJTPwmMSbjwKppOLy6kco8G6c2zmUI6jk4&#10;s4kqvWU+zmxdiHPbltBuLMaFXYTa1JlA712DW79sZmwh2Ntx99ge3D2yG4/P7MMfTLzfE+D/enUX&#10;7/g//fDkGj5QKN4xmf79+XW8lyjoZZ1nD+Ae4b7wwxYc3bQCO+ZPwfrpY7Fq8gjMpx+e3L+KlqqI&#10;Sh1rg6aS1CIkqMOp0PTRekhYUMtDJ8dpRtVIJFPR+/eswB7aGz3Y8duvVEjC4dp97xk4pp6M5t47&#10;B5sA07EaF2JJ3q+CW81wemrFH79BhfZ6D011eZ4mijEbQtD1YIHsh55AkadueuRKdoSf5auvfQ8L&#10;Z4PcutqhBTXVmpWxhQP5oim0r8yBYUATSj98oJ3y6hgpu9YFtjc0VLbCbIq/T3GBVoPx+KJNTTCg&#10;VwmiQ2QnOttsnPF6fIqqEUePp7HMYfLFBDrcVLq9Aa7hobHaRkUO76zn89rSahBorgd3bofILm0Q&#10;y0jhsQVx4ajgj9q3IAV1xWkYR5sxhcnfNPpldYYsGNkHi+mZlzfUYgWtxtrJg7Fp+nBsnTkSOwjz&#10;7nnjaDMm4IdFEw3mfctkNyZToadSoRvpm2dSoWcZyILaAU0PvWUeE0BaDwJ9jgp9sUmhV+Aqgb75&#10;8ybc+plA/7IVd6nQD459jwcn9uLNrVMEmlaD/6sP/P++oSj89ohwURS0/oHbX988jZdXjrEC7Gdl&#10;+AFXf9qKY5tXWJv2hpljaT+GYsHoOkJdjaGVRShNTUQqE2eNOhTIUQQ7SmATaM0KpYl39DBAAu1J&#10;aX4uZk0ZhzvXTuNXAi3VlbWwB1ADgDaI5alpTQSnASoFpVq7EXO+5ZBndtbDX1fYuA1Cao95EVhr&#10;qvMg1pBRf1IZH+rArm1rl7YHE+7wHAHuKpx7WkX24y4tByFtAjhw2YumJj1/ndGk0LYeaEncuu+1&#10;tc0mJ2eY3dBM+jdPYNn8aUiLcx0CelLDzWBEoKkmbrYiWQ5Nn8Wkj0mhnq6Wb9bDpRouKsiDNWOR&#10;nuejbw6lOofTZsSpZYPrOVHB6J4ch95ZiRhQlIbh5VmYVluKGQMqMIfKbD14YwWyOkXqsHryQGxg&#10;EijfvH0WE0ABTathMC8OhHmKwXxozXQH9FoHtB+nGKc3EWyp9JZFVGjCvItBqKXQV75fTauxnkBv&#10;xu39W3D74Fbcl0Kf+BGvrhzBy0uHLV5fO4oPjy/j96dUZlqOD3fP48O9C3h59QTe0H68vnKUleAH&#10;3Ni/DVf30VtvWYq9S6dj4/Qx5qnnjxqACf2qMKxHOYr0iBoth/xzjNdOrc4V89MEXPOWaDJJKXa/&#10;qlIc2b+DEN8ihISNwLz+RKEtpNIMNdkJYk2UqGN0rBTcwUvLYQosdXZgW/AcF0ompcCqGFRuloK8&#10;CWjNu/FGwDarsx9OpZ0NclaD67ybvHpzh0ATNhv9xlI9Rh+rqoLrBDgQch9sB6wsibMmrkVE27Xu&#10;Q+7m3Lhz5ySePrmA86d/woDe5YhmUhcTRpWIDLdbonq2NMtQKO2FnrTWbEXy0FJmew5PTXHcFxHc&#10;yR5hUjNdt86tEdKpNcKozhGMeCp2emhHlKZEopq+eWB+CoaXZWJ8rwLMHlyJOcOqsGBUbywdp9YM&#10;eubJdVg3dbC1aGyeMZxJ4GhajTH0zl6LhqwGgf6JQP+8YgoOUJ1lNY6smYFjBFqWIxBoJYeyH7Ie&#10;SgzPb1NiuJSJ4VJc3r0C1+mhb+7bYFDf/GkDbccWJoa0HkwOX144gPfXj+H1ZSaIF37GG/6/3jPv&#10;eHOLqnzjBD5Qvd/eYcLI5afnf8aDk9/j9oFthHoTLu1dixMbl+KXFXOxacY4VtR6LBo9EBP792Ai&#10;XMDEmEqsBDFY46k13sMptk12IwXnnTGG/389RDGfnlzvLv/9D8Emz+opo5JBwvxeHSxSZgJlflqw&#10;En4pr/PdtB+EUj7b7zRxvYDeOq/h4HYdL4FNd4EWQ8psdobHa73ZcrgKpX1NCSFDtscU2iyHB7IP&#10;tUbeNYPrFNaH9+/Cg9330/66Ha92aPlxxgP+OC9fXMPalbORkazZjFznSCQVOjKMFiO8G7pQhbsR&#10;TAGtiVdCaDUEuCZ7sYdVuRwmuDUlAG1G1w6tuNwGYVwO5XIq1bwoPgxVWXHoX5iCkd1zML66AFOp&#10;znOH9iDMvbBkXI1ZjFWTBmLdFMI8td5gtlaNmaNoNwj03LEG877Fk/CTkkEBTXU+RO98hAnhEcJs&#10;QFtSKKh9sOczBPVcKvU8Ak2V3r4Ylwj0lV0rcYOW4/oP66jUawj1BsK9EdcF9iEq9dHdeH7+AN5c&#10;P44Xlw/ixZWDeHvzpK0/vXgA726dZHJ4FM8u7MfDU3vx4NT3uHd4O66zglwm0Bf3rMP57WtxcO0C&#10;bGgcxQo7BIvG1GFiXW/0ZMKtJ2fULR4TFGTt+kq8Y5i/aFkdLXEGdQgG9a3A5bP78etv9NC0HoLa&#10;/Kp67QSdKbKDTKVAFqBSbLMp3G4qzWOVHOp4g1mJJEuN3nMtIqwIXJeyBs67IaDNxvhQezD7QPvL&#10;fhjUDHsHJqFu8YTWQB0hD30IGQJag5a0TYD7QP8jqGU/nAW5aB7b3+6OFdBSalqQJ9ftZe+zeFvM&#10;zUywf6JNV6vgLTCCQAdTlbvRSmi+i2DaBwd0B1NjAawnr0O7tEdIxzZUZs9qdHQRzf2Fgjk92oZ4&#10;DqXNmNCzENP6MQkcVMGEqSeVuS9hrjWY10xRElhP3yx1HootM2g36J93Sp0XjGcyOB4/L5mMn9Wy&#10;sXyKxSHZjbUzcNCzHIJZNkNK7cK1dvjJolo8zjFBFNCXd63AFar0lT1rcJlxde86lmtxlap9a/9G&#10;3D24A/cPf4+np/fh+bn9eHSSNuTcATw59RNenP+FcQCPufzo5A+4d2wX7hzdiTsHt+MmFfo6Ff8S&#10;r3Vh1xqc37Wa328u7zqjsHziUMwdMwgj+1TYwwmJYQQ6mEDT4umOqEe9bAiqel+Zu8hX9+tRhp92&#10;rcWzZ5fwG1Vac3e802QuhEtd0WY5fKC57PccCmaVBqSWCbTBTThtrAZhdYDrHCmywjveg7k5EXTL&#10;8sXON7sIVOsmmFnqTbv2Ylcut9CA+wdSUIKr9/spmuA1WKXg/xxoB70DWirtb/ePl/2QN9fr4I7z&#10;R6sfUInykmxkpiWZb9Y/Vl20sht6IlqzE8ludKWVENAh3TQ5YhuES6W7dqJ3bkuLwWSQUAe3a4PI&#10;9m0R2aEtMqg4Velx6JurJrpMNNBmTO+rUXJMAumbl4zug5UTa2kzHMzrpg3GxsahBHoogR7CZHAY&#10;/fMoA1oKLaCl0D8vmYhflk7GQYYsx8E1jQb0YYJ9dB2Vmomh1FpxdI0DW8miSqm0oL6o5JB++pLa&#10;pHevwiXGRSr25T2rCfZaqvVG3Fai+PM23KWNuM9k8eHRH/Do+A94yIRRkD8m4IL7CYF+cHQXbh/e&#10;gVsHttKLb+K5G031z/H6p7ctZSyn1yfU00djyfh6NA7uaWNWcmLDEa+ZpAQxLYiGn2qqBxsfQ6Bj&#10;Cbzezbh49gTcuHqQ8DE5JICm0ALHEkTXjOeHAe3BLG/cBLoHolNxd4z5bR6jaQnevXvqlm3dxadQ&#10;2/x1PM8H+h/B7Cu0RguqbPHgwVlCeY6qfJ5AXjAw1WZsTWyyIHqqRArtbWu2IFpWsui8chPwARXA&#10;NdnRwtCK6FXGR6ko/QhacUG69VRpQHqEptJishfCCKI3lr2Qd+7WldBSdUOY5AloWQ3z0lxXK0dQ&#10;e3rnju0QRUWPJeDFieGEORFDStLR0DMfU6nMc+ibFwzticX0zcsb+mIVYV49lUngVKozffOmxuHY&#10;PH0Yg0BTpXfMGmntzxqnIQ/90wLZjon4mbGfYO9fJqiZGJqXpvWQUlsQbgsHtsJvARHUUukL2wX1&#10;UkLNBHE3YSbUV3avJtwrrfXj6vcE+8eNhHqzQX3nwA4q8E5LGgXw/SO7XGmhfYT5l824Q3W/uW8d&#10;rv24FpcJ9VlCrXEjJ7cspk2ajZWThtJmDcLkgdWoKcy2p9Rj9GQ8RUQT72jgkrrGNStrYpQEJpS/&#10;UQkO7t+MF8+v4fffCRUBfW3WQIBrXbbivlkGqbEpMcFUOBXlNl/NGTY2w45x6wa6FJrn602wBrFs&#10;i13PQe2fawocAPI/XPa8u+Bu8VDAEdbHBrPAdXNkKB5z2YC2pFFvaGVonwGrcGouj+x3cQt+58nV&#10;zKdjeY3H5/kH3sRP/OHKS1OQmR6PhIRoergwmxMunF4unJZDEyAGBzHZoyp37NIawVRoKbJvORTh&#10;BL0rk8Gu7Vpbs506U5JDOqAyM9qa50ZX5WJq32LMps2YN6wnFo3sjWVj5Zv7YTWTwFXTBmHVVPpn&#10;JoObpg2nQg/DRiq0bIdUetvskQR6tCWGPxDqHxeOx0+LpNYTTK33L6Vi01MfoAU57Hvqpmg0sB3U&#10;KmdZ58uZzc5PKwT1+W1LnFrvWInzWmdc2LGCcK+hJVmL6z9uoPJu9uyEkkhC+9Mm3NpHgAnynUNb&#10;zKbc4f5bP6/nMTpH3nwdLn2/mlAvxcnNC3Fs4yJsmzcey6jSs4f3w8heFchLiLWpGGJDCTRh1lx7&#10;ShKtB1GdWnpCndZt8fzJuH/3DP74XYpLcEw5BTKXNfrt7T0bL+0DapAKQlkK+mNB6Sd1doxfWgXw&#10;FVkgc1nXk1/nNvUk+gmofW4AuP7naFnwfqTSXsmk8Io9GmXd0ga2N+mLYL5/zkDW8EKB/UxAC95P&#10;lNqSP6+0IMxWEZgt2zG0JJr8fMOaeagqz0FxYQ7S0hKRnByHhPhoBzWVWnPHCd5gqrDNFSdrIZDp&#10;p4OZ/IUrYWTZpV1LhLRpjRh66EiCnxnZBb3yEzCCME8SzHXlmDekBxZaxwnV2WB2rRqrp9RhjQHt&#10;PPTmxiHYQtuxlbFNoZF0s0eb9dhN6/H9vLEG9I8LqdiLpNgTDGof7IMrpuKQeg+9shlyAr1mDo6v&#10;pQUx+zHf7MfZLQKbAG9XLME5xnnaEcWFnSsYKxmrqNhrcO0HKreCy2ryk0VRC4ni+k/rrMXkOpX5&#10;BpdlOS7voZ1heXHPSpzldU9sXozDGxdgDf30gtEDML62Gn0Ks5gg6llE2g6CnEig1cokoDWfibV6&#10;xIRh2sQROHRgOwG7gw+/CTjZC3W2UBEJ4Hsu2/N+AjQAWlNvswzq4nawB5YOZNf93QwzrcyvvLb2&#10;6Zo+yPLtKgNADgRaZeCyAW02g6AK4MAwmLXM8iHBfEilNYX2IHcAO0vhw23bVSlY2jk8XoP6Bfnd&#10;m2exbvV85GUkuldDZLixzrHqSLHkhLe+kCBEBHVCmLwzbUZQx9bW1tyNZQgjTMlgu1YIatsaUR3a&#10;IYFJYlxwe2vZ6F+UbJ0nMwdWYMFgwjyMvpnKvKyhn3nn1VMI9KQBDMJM67GWsY5wb6BSb55KyzGN&#10;UE9lctjY7KVlPUypNY5j4UTGBIP65yWEepkDW0qt+IV2RHFgOf024VbX+NFVc3B09WyzIsfXyX4s&#10;YBLJRHHLUtqQxYxF1l6tTpgzXD8jFRfYTCDVhi0VP79dbdlS75VW+suCV4ALdIV8uR3DbXb+Ln4G&#10;7c0JXnvvshlMiOswZWBPe2YxPymK/2tNGUywGWmxMVRpWpEo/g4EWsujhw/Erh2rcPfOGZvFVPCp&#10;hcKeQRTQmujR4PtYpR3QToEN4IAwgFUKZkKvY8xmKMnkea4VhMmgN47Ejf5zANt6wLLiU6g1zLXF&#10;o3unCa0GDglgwkkAbZgn4wmBfCKgFaa4AlbHSXk1NtqpuqxFsxVxKq1mOntC5d5ZO/7OjZOYPH4o&#10;opjwqf1ZYwiUWUdSLTSbfUSY2qA7UZmpwsGdEKqOEypyNw/o4A6tEUrfHMJEMJQwa3KW+JBOSA7t&#10;iKqMGAyryMaUmhLMGliJhUN72WCj5eNqsXK8WjUINBXaIKZKC2olh+uVHHJ9PaHeSKA3Kwi031so&#10;67Fj9ljsnsMkca7ApgVh/ES1/llKbRZkUlMIaFcS8OXTcGDFTKr2LEKtQUy0HlTpk9ZWvQCnGac2&#10;LsQpQU57cJLlyS0LCbhaRpyKn9tM9SaQsiRnWZ5TV7olmH7btpJMAe5G813a42B3cC+3bvfT2xfj&#10;6KbF2DB9DOaNqEVD30qqdCa9NP//wcH8P3azJ1wSoiKcqNBL68mf4pwU7Nq2isnhUbzSTEuE0Sko&#10;oSJ8btA9QfVgtLHSVGvno33ldirs5ncWxB7AgtngdhZDg5NsvyqBXzEY5sO9O8CnEPulqTj9s8aU&#10;WNe3KSnjEWF9KNvhAS3LYEBrWbAb8G6bGt613TpNuOzv0zl6KkVjQR5oWft4zMsnl3HhxE/2NEoc&#10;PZrmZVNTUWREEGJ0m4sMsaY6tUF3JrhBnZT0EeQObdGlQyt0avctOrX+GsFtW1poRF08E8eUsM7M&#10;3IPQrygFo2g3ZgyoxNz6arMay8dRmcfTakwgzBNlN5wqr6VKr1YQ8PWCmds20H5spEpvaaRCayC/&#10;mvCo0oJaYzp2MlHcoxDY88bRW4/DPnrrn6XWZkGaoRbkB5ZSrRUE+8DyRhxeOQNHVmgwE+FW6wh9&#10;tgCXJTlGwI9vmIcTG+fjOKE+sXGeKblG7Z0hiGdsmdvVrb51Ps5tW+glmeq0kRcn3FRj9UZe/l5Q&#10;C2gG4RbQ53ctw6lty7F36UwsnzQEM+p7YlhVEXLjIhDTTZO6d7E3FihBT9B0vvxdNNY8OzkGq5fO&#10;sieKnj27ihcvb3uQERxZAsEs0DSDKaE2cKWohOwfqbFBLAVWpdC58sy0MebLvfOl2D7M7rNYKuHj&#10;8qdANy/rGDXbuecgW+iWYgosqA1izz97iuxsBrffO9e0bMcJbobOcy0l8tqqGH648wX28+dXcf7k&#10;PlQUZSEtMcZg1tRd4YQ4zAYidTF1dgOROqFrB9oND+iuVOdObb9FZ0YYt0dQsWNpMxLDOiA7qitK&#10;k8NRV5KO8T2L7MlrjZ5bOo7qPJ6J4MS+hLnWgTyFqkyQDejJUux+tryBUG+cRtuhJ1NkO6TQTBTV&#10;Jr3DoB5JoEdi9ywmirPHYA+Veu98gs2Qr1b4CaP568X01moVUSkFX0KfvWwaDhHsg4xDqwg4Qz5b&#10;YB+hHdEw1CMEXHHUA/woLYqtM7G0Nm4NgjIFX2he3O+0sdgpcB3Ufle7Pwb7PH25mvEOr1+E9TNG&#10;YfGY/hjdsxjlGQk2nZmmHA6LcBNbWs8t75rq8EqNi8SU8UNsFlibXendPULtngiXIluSR/V8ozEV&#10;UmsC6Y9l9oF06vxx2DwfOkcTxZh10XZ3Lf8BA/8a1ukiqAWvmgzVLq3WDI3f8KC2Fg6C/I5A6xnI&#10;Fg/vEr57VFoC60Nqam3qKsA9eL1Sntt5ZRem8FzXOVJytZjIajy9f4nKfQn3ZUmeXcHl84foy+pQ&#10;lJ/VpNB6K6uAtoFIGu9MwAW2rEYIYe5GqLvSN3dpT2VWUqgOFFoRzfqZGNYRxQnh6JOTgJGVuZjW&#10;tzsTwZ72+NQKWQ1651VUZ0Err7yGQAvs9ZP1QKug7od1k6TQtBtU6CaYrRxiCeJODe6fNdzA3j1T&#10;QFOlNdCfKr3HEkaptaCWtxbQE2lHJlG9J3OZoY4ZAv0L48DSqTggsGlDDq9krJrhgU2oV9OasNQY&#10;62NrCPTauYSdak7Ynf92UJ+kTTlJD36aaq7k8twW+nB1sdOKnGGcJ9gObpYCmzCfoz1RE97RDUuw&#10;k99rMb30+Jru6KNH3WIiEdFFg8C62psIotWTqOcy9ewmffSg2krs3r6KonQJv/2ujg7C/OoOXhJq&#10;9/SKrIZLFGVF7BEpQfYJ0GZNFFq3c7jfLIt8tML3yrwmj3PLDugPb5wNef3eAa0IVGkBrbHZ71XR&#10;BLRAfizVNRipqgYnl73yIf21QattXkjRm5a9aFZzAs/SZkiyuGAT01y9cASTxg1Fr4oilBXkQa8D&#10;jld3q5qKqA7qWNFr0dTWrJFzXemXu9J+dCPQ5qEZoV6PYGp4V6RHdkVFeiwGFqZhbM98a6bToKPl&#10;euqEdmP1BJcEmjoztCyw100eZB5air1hymAq9GBsoofeaokhbYfUWutKDmeMdEo9k0kiQ0DvsiY9&#10;wszYoxF58xq8pHFCQEyi156MnwzqSbQlCtmQqQyp9XQmjgqqtgX9thR8hSCnUq+aRbBnMmbjOEPL&#10;ZlXUDLhej3jNI9zzqdiCWn6bQCvBpGqfpWKfJdznBDbtyGlalFNU9BObFlm79JppIzB9cC/Ul+ej&#10;JDURUd0oJLQd0Zr0MpTWT23U9NCa0bVnRSF2bF2Bq1eO2Ag8DdtUx4pG4NnDsy+ligSJYAk6Tfjo&#10;OmBkOwi5YJb6mhJLmbXs7IW8tIaQWrszwbWB+za9L/ebWnvX9GHX55pCC3ZnN1x4Cs3vo7tHC70H&#10;UDDLLljip/CV1wsNyrcIXPZC+1URTLGl8oLZtrnQtZ49uYKbTApH8B+ZxwSuICcNqSnxlhRa1zf/&#10;eeF6mSUTveBO7U2VO7VvZdZD6qyWjmB66fBObWk3OiCdnq8oMRw1+SkYUpJpTXVzhlRgyWhajbF9&#10;nXembzbvTJADwfbh1kB+tXZsYOmAZkyrp/VoBnpbI2HmbVodLjvULa7WD3pqG7ykZj2Fp9SKvVTr&#10;vQtkR6TcEwk1FZvKbeotsKnY+w3sKfTXhHvJFFoS1zqiUgp+kLAfWuma/aTSsiSHaU3UM+l6J2lD&#10;1s01732C3tpsCJPK0wrCfZLwntRov+16jpH76btP85gTVPcD9Ozb5o/H/FH9MYq2ozo3HfGE2F6b&#10;0VWjGPVOxW72RIu6xEsKMg3os6d/xOPHFw1E1wJBiAnTe83l4YHlQ6dS7cfqLrceRimx/LIBzfPp&#10;uWVT9NZXtWPbNAkMU+AP7hxTabMyuq4+z4uPgNYYaPfZsho2pwhtR4v7985A4cB0AAYq70dA/4PQ&#10;uSp9z2znewpu53PfE/4z7tw+hTHD+qI0PxGpSRFIiGdSEh3KhCQIkUFqh+6KoC4d7T0koe3bM9ox&#10;AaSHbtvKU+dWiAvqyB+gI1JpN8pSIjGoOAPjehRgWv8yzB1WRbvRh+rc16xGINCBMPtNdkoStayk&#10;cJMsB9XagUylbqynUst2SKVHGMxNQNNL76aX3j2L4bWAyH4IbmdD5LEJ+NwJhFqdMs6OOEvSrNY2&#10;ToSlQP556UQL1/SnRFLWRE/FOBtykMp80MBWUknFlremx1Yc20C4qdhqLVEyeZJJ5YlNVPDNelBX&#10;Ku6APrZ+vgG9h3eJFROGoKFPGZPpXJtiLFQvOuLdUUBrfg91eGlIQlZaHFatmIVTJ/fi9u0TzlYw&#10;BK2W/cFIAlCQOavgSge2U2cB7XeSmB0h3HYcwwdakNsrMjzgzZvbOQLXTaUgNfYfljWQdT0FgbY7&#10;hYC+5wPpKbO1aKjkug+zD60fTZB70AYeYxZFY5/9Y3g9TYHw4O4FzJ4yGhWEMDsjEbGx4YiI0IAk&#10;+uZundClnTpM2hjQmt0+rEN7BLVri6AO7QhzG8SFdEZiaCckEebc6G7olZuIEVV5mNCrEDMGlmPB&#10;CI2k60N1bgbaweyA9sGW7fCBFsyKjdy2hdZDCr1FHS0qGVunDyHQ9NEe0IpdAnkWPbRizngPagez&#10;SgFtHntOA0spdrMlMagFt9q0WQrm/UumEm6FmvycWpv9kC1ZqSSSam1KrWkRaEdYqgdSYFsiKcXW&#10;I2C0IGoSPOG1mCjMcxvYC+wB3gNr52EvK8vWWQ2YOqAKAwh0ZmQUQpiX6O236tiS1bB3nQtoWpJF&#10;86bgwrl91mv44tkN1zTnQWhPmAhqgeuFg5pBJTWoCbSshFUEbSeAUu03Ul+psY77BGhTah4v6/GG&#10;ML9+e5vnCWB3vgNapbYxCLclqwL69r0TuHf/FME7Teg0k5ELtR+r9eJjWKm8jAcBgP8zBbdzPLAf&#10;Pb6EW9dPYdbEkaipLkJOdgoSEmIQGxOGEA1E4j+0C+1EpzYt0aHNd+jQjnaDCWEQbUfT4H0miwnB&#10;7ZEc1g4liaGoK5F3LrS259mDq7CIdkNPbLsHXQWzQiBLkZtVOlChLWH0tm2cXIfNUwaZSm+mQst6&#10;bJlaj+0EfAehNuvhqfQeQr13lnx0A4Ee54Ce5yk1LYmD24VLIlUSbCWQCxzYAtzgXsQkcpGSSKo0&#10;bYnfjn1gWSPBpv2gxz5MsJU4Hl5NqC1mU60FtGsJOUaoNUhKw1ml3vLYTUHFPsY4TsA1P8hPVP6d&#10;9PjzhtdgSFkBspkYhnSm1ZNC0/YpQY/UhJi0HXql9Iypo2g59uHRk8tM7q+bX7WRdITLWiEELcF0&#10;7c5cpkWwDhf5Yh7jrIPUNiCawPWSSdkKLr8R+FJ0Krggd/NwUJ3fS6EFrrY5G/JK3tlCdoPnadk8&#10;NEF28BFkAmjhAa3t9304Bbq3X8s+1Np3T+/j1rGfhNRZ07Y+fnweVy4fwsTRA+2d3IlxEUwE6d14&#10;i9PIui6d26IDPXLHdi0ZreifmQy2pzq3EdBt6PHa2yshEkLaIyOmE3rmxGB4RTYm9i3FdE1BoF7B&#10;cf2xikDrqe3VE+mbDWqBO5gAK+pdOUkdK66TxUJQM9bznA08frOGlFoz3iD6agI9bSh2TKdKM0Fs&#10;UmkmiN/PlFIL4AaqsQc1QfaVereSR8ItmPdSqffMkQXxgt7a9TyOt84aZ0f8sSIC2uucWSqoaT/o&#10;qQ+pLVstI9YiMsuF57GPNY0fURMgE0jPjljT3/rmOEzg9/M6u1hxVk2sx9jqMhQmxzBPYeLdtRNC&#10;CXSofhMm3RpimkDBmThmEE4c/R4PKUqazPHFc71JSyB7PpcJoqku4bNmOA9uU2c7RupL6AIgVphy&#10;q+Q1FDrGjjPPrGu4p1Fe670w7xg+0AKYoWcITd1NmTUVMD/n1T0lhedw785Zi/t3Fc3gavneHffy&#10;eHu5vBcGNI9tgv7vQG5War1/UNOL3bp+BrOmjUNeZqI97GpJYMe2Fp1pKdoR5M5MCPXW1k4Cu9W3&#10;6NaWKt1Bb5vqiMgu7ZAe1RUV2THoV5iEhppiTNPDrkOqsWhUHyxVj+AEgVxnCq0OFafOgzyIpda0&#10;GwR3XUCs5Xnrebxg3jiFME8Zgo08bhPXpdDbGumhpwtkjZceYQq9ayZ9tAe0rIVC1sMHWpbDh9pC&#10;+wj093PHW+yd5xJGwSw74jy2ksbmDhpZD61Lqa1FhCqtZj49MeOHjc/WtjW0JUwYFYc9r604IhUn&#10;xAL5EG2KygOsEHuZfG6j7ZjWvwfK+XsEd2S+wjtgt660HnqLV7haOtRrGIpxIwfg+KHd/K3PE5i7&#10;ePnyDp4+v2EwGoBSVcJnA4pUCkxZBu5Xk549++dB3ARtwLLtZ2lJodqazVJ4QAteVRZB7nlnwezU&#10;WEGYbXJJQc39LFvcv3OSwJ6iygpegq3yLi2IoBXIHtBNKkyQ72peutuCWvYjAOr7fulg1vJDtXxo&#10;iCmhnjVtLNKSIhFJoF03d3uLrl0JMWHu0r4jOrZug/atvmP5rXWuhMhDU61jO7dDMZPJ6qxojKjM&#10;sakIZg9WryBhbuiH5YRSQCusyW58P8JNiC2oyIJXPpr71o93sVZt1eNqsE7bWBE2TSLMVK6N46nU&#10;PM/GeDRSnRkCeufMsQR6HIEeY7F79ngCzPCsh3oSZTF8sKXQu2ZT0S2c9VBLyA+0HT8umES1nsyY&#10;5Kl1c1u2lNrGi3ySKKqJ75CB7aZRUAhq/znHQ2u5zQP6kCn5TO5j6SWVh6jgv6yaiX0rZ2LnvMnM&#10;O/qjpiDD3pXYjdZOQ3f1Jly951GzLOkBjBFD++LA/u1M6s/g2Yvb1lLxTK+2fn7dKacUWkppY5ep&#10;koJSKu2Hp8T/DOqm7dbCwTCAm72ytXULcIY930iY372mOr8SwLcJ8i0HtgFuCn2ckBJqQixY71kI&#10;YG0jtLcJteKOABfQZ3BXgKuHkWC7bTqXxxBep+o696RTd27X8NOH9y9gwpg6JMSG2pQE3bq1RTCT&#10;wSBGBzXTEdzObdujU6vWVOfv0Kl1S3Sh5Qhq15rWozXSmH2XJ0dhQGEyGpgINg4ox8IRNVg6ui+W&#10;U2VXaACSHnrVbKCEVbGG62tpQ9apnFBHRWawXM9Y20AFH8dzCPUaAc5jNk4YhA3j61gyBLgUehqB&#10;nqYmvOHYOWMMdughWlNpgkuVk482kGk7HNC+5XDJ4d4F4/D9fCo24dZ4EHWdmzrPpyovmMxlhdqt&#10;lSxOaoLa99QOaCWKatKb4ZJFA5tqzDhIhdY8IdYaQuvhQJZCU5VZavsBg11AU6EJ9s+sCD8sacTq&#10;KSMxsDQfsd06M39phTCWevhY70I3oCNCMHJILQ78vB2XLx6xyRtlKfTCISWIAsklZoLQsxmm1FyW&#10;D7b4GGiFWj2a/bTbb2qt/VL5AKDf8vrvZDuozKo4ptqyGLQXbvyGsxzNQJtCO5V+4FkPTYQtlZZa&#10;3yewesOrVNpX6rvaz+UHdzTPs7b716AqW+h4qbzsDD30wwu4cOYARg/rh/LiHCaDwYiJ6Ybw0G5U&#10;6q4GdWdai85t6aUJc4eW36KjF13bfke70QEZ9HRlieEYLnXup+kICDSthiaIWUkgVyoZNHAH0kvX&#10;cr2Wy4SZ4K4TsAR9neBWaaD3M9jXNPA8gq3l9YRZsWkSVXoy1Zq+e+tUAe2g3snE0HWJj7DWDmvp&#10;MB8ta+GU2Vo4CK4PtBtyOpHKTKshyzFHtmOCLf8wj35aQbj3eqVaQNS8p3br/dZe3Qz0gWXTra1a&#10;y79Qqa1Txia+ke2gKlOJ5at9dXYK7TX5rVPMwUFC/QsrwN4lU22ePM0/HU1lbkeLF87fQi/pD9PL&#10;i6zDqxvq+/fC/n3bcfbkz9BbHQS0xnNo2jCbU5rQNTWhEUS/U0SJnKzEp0lgU2i7FNeOcar9moov&#10;zyyLoXZm94TMHS7f9j7DqfSb11JmwawRdurcYQhw89AGn4PVgNXriS24znBq7SA2kAn6XcLrlnmM&#10;fHfT+Vy+fZ4lrYhtl2LTcjChOHl0L8YMqUF19wKkp8YgKqobwkK6mGcLot3oTCXu0Po7+8e2a/UN&#10;of4G3drRQ9NbJ4R2RXZ0CHplxmNCnxI09i/H7PoeWOL1Cq6SIhPS1YRSMK8irGq6k5VYR+AN5AZC&#10;PI7RIN9MVW7oy2WeN5ZWZYzUmqCPk0IPpo8eSv88HJunDCPQI6jS9M9KDKcTaIY6WnZpbAehNj9t&#10;y+pwEdi+WrtQm7Qb8zGJ0E7iNmdRFHsZTuFdyF9LreWnf1rkN+mpOU+tHoRYMNNT/7JcM51KqanI&#10;1rTHxDEAYnWjq5T9OLR6DkFXQug89OH1c3GI5U+8zlZWrHE1FYjpwrskhSO4a0cb7C+l1vhoPdnS&#10;MHIQDv2yC2dP/QzNg+h8LoHm7f4FLYjzvITTU1ZLCt8Txg+aO6MZ6E+thoUlfM3bBLRsjEs01bKh&#10;O4C7C7i2aHfOW+uCd6ptFYDr8s9vaEMItK+qPtC0CgY01VmlwFV4oDuYT1h5757OIbwM7ZOa37/t&#10;Zuf3K8pdWY7Hl3H2xE8YMaAnSnJTkZWRgOSkaMRHhyGM/8xg2o2uGlnXnnajfSu05z+3gyWFrWzI&#10;qN7xlxXdDQMKUjG1trsNEZ0/vBetBpWZlsGUefwgsxmCW7OHrpa1aJC18EAn2CvGcP9YwkuQ11C5&#10;N0wYwv2DGTpuML3zUGyaPNTUeYvBPNyANqgFdONoAj0aO2Yw7AlxjfFw4zwEtQObSk04d1G95asF&#10;rNRYCvw9k0F5bmvqk+eWwpv3bobaV2p5632LphDoKabYgno/vfT+pQSb1kPzTbvhqWoBIdBqATF1&#10;lt0gwIwjKtfONWW2lo518wi3m953P8/bs2QaZg3vi8TgILRp8zVtX2tEh4YhindOzd0RFxaEkfX9&#10;cPTwXpw/8wtePb+Nx0+vGkRS0JdUySZr0GQTBLGDVPZDamuK/AnUtq7rCGL5Z9oQ26cKYNcSvB70&#10;Xkip3QuOpNDcR6DdRO08h+os1W5htkK+17yvD7UPZwDQDF+lHdQMqbcsCSuEfLOWBbOuYz5aQDPU&#10;bXru9D4MH1BtL5/XbPzBXkatQTGaQCaEmXY3qnRHqnT71t+gVcsvbchoROe21qFSnhqNoaXZmFbr&#10;3mmih15XMXFTu7M119EqCGaXGBJuQr6G2+WPV9FSrCDIy8c4v7xa/pmgr584jLaknt5aMYRJ4Ehs&#10;IbSbCLBUugloKrS6wbdNH0mg1eJBmGk9NMR0l9qmZ6j1w3nrnRrE5IV6E12THpNGxTzCzHV/n1R9&#10;p5Ue4DrGK6XWDmzPWzN+Vs/i0qkEe5rFAbMc8tNKDh3MR+yBAqowlfkIYT6yfh5DpWK+WyfYvzAx&#10;/H5pIxaNG4zUyGC0afkVxYR3xE4dERcehtiQcJtgfuzwgThycBdOaTKc57fwhEA/eUKl5m3elNG3&#10;G174TW0C2Vo91ELhJY+CtSmRNBV2FcMH3Y7h+ZYAmvoSWFNmB/QrJoC2znhLqK3724PZ2Y7baHHX&#10;vLJnK7QseD01dkAGghwAs5ZpSTT81FkSbpNF0SsneK5dy9aVFOr93b+gV3mezcqfk5FkYwY6EeBO&#10;/Cd2UIcKFbn9t1+hHaM9vXNL/oM7tfkWUcy+U8M7oyYnEeOqi9FYqzHPPWy8s2bVX83kTRDbnM4q&#10;Bbj8tGCnEkuZBfTy0TVYxgRylY6fOJjH1RP64TxuGNZMHIp1k4Zh/eQR2DB5JDbZ6yRoOfTM4dRh&#10;DIHN4Lpiu9fJopaPHdOHYkej/DXBFtyE1YW/rqGnLmxMtVScFWKX4Of6Dh4rxd+plhMpNmH2o7mZ&#10;z/fXk60TxsCmHXG9iVRqwnlw1VyGYJYyU5VVatQeIT5MgA+v4/KG+Qwu6+0Bq2biByr9sokjkBrd&#10;Fa2/4/+7PUWFSWFMqF5tEYnC9DRMHT8SRw/t4u93iL/rOTwV0I+v2CN1rpVBYMsSEFZrWnPqahZB&#10;8Bq0gtAtW3iQvtV+D1x3LIFWk5xdJ+B4L6TOAlpK/fYN4eZnS6E12s7uGPLQTTB7wPow+9EMsrd+&#10;6wRL2RKed+ss18/ijoHNfSoJtB3nhan+vTO4ffMkhg/sae8X1JS5qUmx1ivVuWNbtGvzHdrSM7en&#10;d27b8mu0/fYbtPnuG3ShWsczYdET3UPLsjClpgwzB1bZg6+Cd43ebTJRUAtolxyuoAXRUypqj15B&#10;f7yCPnulgKY6r6BPXj5ugL3YZ9nYgVwfxGW90GcQlo8dzGMGYc2EYVhnYI8g5EO4PpjrQ7FeiSLX&#10;N08ZwSDoShon1WHrlMHYMXUodhH0XWqzppILeL8jRqP0lExa2RTePhv0JKhdSOV3eZ01Kj+FWkC7&#10;0KAmKvTS6dhPP32AcB5cRa8sv8w4vIbQKtZSkdctsDi6fiGObVhEoBdx+0KeMws/rZyFNWpKjQmy&#10;vKVrhw7o1rE9okPCEBMchvL8XEybMBrHj3zvhi/cu0ih0jCJS3j9/KYBrRd4GtRSaHVuqIlNqvwJ&#10;jC7Bc6r8ceg8VwGsBcOa5Xic1NcDX+H2MwziW1x2QMv26JyXPOflq4d/D7RBaOG8tG0z5T6NB7eo&#10;2qa6gtaFgBbEOu4O7YYptsHuKTW3C2i9RqxX91xEBumZwc42kDyKcAdbUtgBndu0QudWLQm0U+ku&#10;bdvYgP7M8K7ok5uEMVV5aOzXHXOkzlLgyfTGBGw1QRPQUuUVVGT32BUBp60QyCs12H9MHywZ1RcL&#10;h9dgqlpI+nfHvKF9MLOuBxpZQeYM60vV74359TWYz8R14XBZFAE+AEsJ/6oGgU6vTZ++ToCrVGsI&#10;l7cQ9i1ThhDsIdhO0LcxXMsIE0kDfDhVnJZEgLNU858b8OQmtrEIGAAlxZZaq4lQUPtgy4qYUtOH&#10;C+qfFzNhZPxEb71Pr8JYMZtqPZteWlBTrRkCWiD7UJ/YtBgnNy8j2Eu5fw5+pAdfP2sCMuNDmZB/&#10;y1ymI8I76/00wYjqFoTK0iLMnzUVp47/YEC/fnnHgH5Ky/FSb84idNZkZh0bzi5YS4QBKnh9UAUm&#10;of8EaG23ZNJsA4+xpjcFr2XrHsQBYWM75KXf3GTJa8g781gDXR0rdwRuANTyvgJRqnvPOlA8i2GQ&#10;utDLMpvCVFkVgccIeIZVCNuvV0+cYHZ8DpcvHLRu7zB65zBBzFubWjmCOhPmdm3Qkbaj3Xdfo/U3&#10;n6Htd1+iG5PB2K7tUJIcaeM2ND+d3gOoV6bJNliXNn2uJltUE91KAq2ZRJcT6hVUaM3DIRuylCAv&#10;GNYTjQO6Y1hZBmrzklBXnIkBhekYWJLJSEe//CT0zYrH4IJ0DOW+MT0KMaVvBaYzBPjSUVT1EX2x&#10;jBViuQBXi8j4emxgIql26/W8W6hte5MSS1oZdc5snjQU2yYPI+AEfZqLbVPVDKjex2HWarJ1GhNP&#10;Lm+ZzuP02JcHuRs3wtB4bHl2U3gH+E4BTi++l0mjWk1+INQ/0k/vox/erxYQtU3Tcvxiai2gFxFm&#10;xtpFOL5xKU4QaMXRDYvxC1V8y9xJyI4NpYh8zaS8PcK7dEZUlyDEUqErigvx4+7NOH96v3WMvXp5&#10;C48J84sXN/HymRSaMBFAg41A2VMjvoUgsIHNb58medrmAFVFYHjXULuySgNXFsP3ygxrouP2VwT6&#10;JRX6jZrzCLGFziXYLUyBA0Ie+jbhvE0gZSnu3TppM4YKTgOU++5wm1kPloq7AXGf2+/cZtw6jnu0&#10;GbdvHIcexL11/Rj69S5BgoaMBrkGfI3daE9lkIdu24owU53bfPsF2rHsxow7OaQrqjLjMaIyG5P7&#10;lWDOkF60BlRndWFPqbdYQ3VebR56AEHuj6Xj+tiUX0tpKRaOrsVE2pRhvDNUJEUgL7IbciK6IZ0V&#10;KblbR8RqkvR2XyOMGX5cxzZI4nfKDu+C7MhOKOBtuCoxEkNLcjC6Kh9jKnLQUJmH6f3Lqe69sWwU&#10;vTkVfNVYVjBraRngWksIuJR8A9V7M+HezDvIZkK9eXK9DVFVGNTqhdRT5vwb9HDBNsKtcSN6yMCe&#10;nBHoXLdhrFR6a11RsyHB3iHFnjOBqq23bk3G9wunEuxG7F00jUHVXjYdP1G196+YRcDnYD9V+5fV&#10;83Bg9QIcJshHNy9hLMNB2o+dixrtHTStvvycv4eSwg4I69wVieFRqO3VA9cuHacYHaY6q5nuOh7q&#10;NdoPL+IlLYd68OSbXxFQQeZ3Qws+B66D2MA19VY0Q90Mt0Lg+gATzoDQ09xO9b117zi1dgj6l4RZ&#10;1kNq/XdAS21v693bBijXb3KdQAvQu4w7t11o+b6g5XHOWzug7/Hcm7eP2TH3CPPtm8doOVxFGT2i&#10;H2LCu1kTXed2raztsz0TP8HciiC3/uZztGHo9qeJZDIjw1CTn2qTx2iI6EKqrc20P5nQTNOjVIOw&#10;Vh5aCaHalAnVsoYaLOBxUwf0QU1uIkqTwpAb1RUJnb5DYuc2SCXIKfTlcR1aIZqfHdnmG0S1/RbR&#10;rFxR6sRp+zVieawiuVtb5EZ0ZSUg4FGdURIdhBpWMD1UUF+YRsBzMaVXPlW82lR79WgCPrIWq0bz&#10;O451bd+KjfyOAnozv6/CB9tCo/sI9RbBTdC1rC73TSw38i60gYnvZq9d3JLSxlHYQjuyXb2W01lS&#10;sbfOGmPvQVw/dQTWKrmdOhKbaVG2MMncwIqwlQnldvrurYR/J8H/mUnhoY1LcGD9AuxZNhPFqbFo&#10;+cUX6NS2Le+eXRFClU6OjebvNQjnTh3A9cvHXUcKFfex3r5wn7ZDiSGVWpZDKiv1tJYHWQUPVPPE&#10;aoIzYAOBFpwfK7bf6vEp0M0K7T7D/LOU2j6P57F8zYokmA1oDbw31TVrIaClzgJaquwgvW0gO0jt&#10;ONsuW9EMcmDcpEW5zfLONV6HKn1X4zvunsO4UXWIDO7Cf1zLpjbntq2/QUvC/N1Xf0Hrr/+KNl9/&#10;RvvxHSIIXS5vhf2L0jCppthmQVoidZ5AiPlD63VrTqHruI1AU6mXNwzAvOG9MaR7hvUqZlONs6nK&#10;yd2ovl1aIYkWJrFLe8R3ao2o1l8ihjDHsWJF8TsEf/0XdP3iP9H18/9A6Dd/JdxfU7HbILlLO1aG&#10;1lxujcSOrZHKa2SHdEZxZChKo4LRIz4cA7OTUJ+XgoayXMyhTVlAX75iRA1W6/VwTEZ9qDewwm2c&#10;OBCbNPjJhqt6Q1YFNFVcgG9iCGT1Zq7j8RZU/XXjuZ05wwZ69rVU/TX09avH1PFO0Q8L+b/RpJTj&#10;9JYCVrIG3gnH9umO0b3KMbZ3Fcb1qcLkgb0xdRDzhuH9sWTCCII8G4c3LsP+9YtRlZeOVgK6TTsC&#10;3RkRvIPW9e6J7RvX4MjB73mHPkOLcZ1AM/EiQI8f0368uG0TcMp6GEyEVc14duuXFaBnfsXtBrHX&#10;gqFlAe4G6juoHbQC1sEeCHNzCHQdo5JWh1DrBaGuue6edYO/fanPNg/tq65UWHaD9oAwSpUFt+Z1&#10;vsX9gtrZDG43CyJ4ne24S2jllXW+QBfEt3jM7evaRtVWK8eNUxhe1wtxVOiQTu3tAVhB3fq7L/D1&#10;F/+Bb7/8M6H+M74lVF2onAlhXVCaEoUh5VlorHOzh8pSrCYAq6lq63iL1pDQlfzBNT3uCqp0Y10V&#10;BhWnIie8LbIi2iM1pANhJJSEUBFHIMPbfYdoAhrfpS33tUUcv0ME7xAh33yBIEYo7U4Q4Q76+s+I&#10;JfDJhDqxCytAm68Qye8a8d1niGz5OeJZ6VL4N6R3aoccApDNilIeGYK6zERM5R1lSX01PXdvKnZv&#10;rCHYGiuygd9xo0pWvo0MlYJ8MyvlJgvu89rPV2pC9jFU+3H9bHkpPfzCwT2weEhPzGRiO7VXKab1&#10;7o6JPQsxpDQdtdmJGJibhn5MoPvlpaJvfgYq0hNRmZnCMgmVjF45PK4oF0MqijF75CBCTRtCqCt4&#10;Xusvv0a31u3QrWM73kWDsHHNUhw/9BOOCegbZ6yZ7j2Blt99/vSGWQ4N5RTYz1/epB25RY9N1aRC&#10;q9VDdkCwGewGLoHVWAx5Z8Etq0JYXTOcg9EqgoVT5kC1durMdbsugxbIlFowC2wCrrEdLW7fOkro&#10;pL4EkCDe1Ntdpa6myh7MAp7b5I/vaTttxF2eI9shgHWeVN3UXnAT5pvXjpp/FvT36aFvXD+OQbUV&#10;iAzpaA/Aaliomoq+Ishff/Wf+Parz/HVF3/CN18SaCpmfGgn9OCPNILedXp9Jf1wL9dUN41ANzIh&#10;5C1azXbL6V+VDM7hbb9fXgIygloR3u+QGd6JFqM1UoLbIzcmGGn83PRQgkfFTgtpTx/dkVaiK9KC&#10;2tF6fElQv0DXL/+Czvw+QVToYAKtbVHffoaoln9BVKvPEf3d54ho+RnCW31mYEe3/AJx9N+prDSp&#10;nVoR7u9QzM8dmhOL+QMrsHR4H6we2YcWhD57bD+sJZwbWCl9pVZo1J9KbVOoO36lXpXB5HM5z19c&#10;3wMza8swtnsOxtDqjChiMpuTgj5pSahOiUfvjAQUxocih39XUWwYCuJCUBAbgtLEaBSnKGLQPS2O&#10;uUgyShJjUZ6aiN45aRhcXkCoB+OHNUtQWZSDll8TaCaFHWi9ivIycPniUZw5uR+Xzhy0Wa80BPgd&#10;wVIz3Wsmh8+eXLVSt31L0gT0c5bPVd7iOhNHPUTrgeZDa2pNwAWiA7pZfZ0CO5B9mJuh5jaWVllk&#10;MbxjdG19hnWFM1oIuDs3BZ6zC7fpmW9KXQmsQUpob3O/wWnHOXV2sApeX5GP4+YNVQraDCaAPtB3&#10;bhyzlpN7989haH0vRIZ1RBTB0hPd3371Gb788q/4ilbjy8//gq8+/zNafkOoWn6JxLDO9hBsQ88C&#10;zCLQmtZrJdVrLX3mGt6i1/IWvZp+dFlDX8wfVo3RFZkoje2Corgg9MxMoH9OxfDKEt52S1Fflo2x&#10;PYowoboUE3qW8JpFGFVBpSIgdXqjbFY8useHoCiyC7KCqeadWiK+9VdIaPUV4hkxrQg8v1PEt19S&#10;pbX+DaKp6hG0R7GqfPTeyfTk6V3aIDeoDfrEdcHU6jwsGESVZgK5VN30hHoNk9X149Xl7uD1QfZL&#10;Ab9K0zDw2CVDe2J+v+6YUJKButQY9E6MsChjPlAS1Q25TGyzglhJO7dlTtCOFbMtK3NbZNLvZ/Hv&#10;yKXfF9AFCRGsxEEoSY6xKE2JQ2VGIvoWZKCeSr1y2iT0Ki2i5fgS3dq1tZxmeF0Nblw9iQvnDuHB&#10;7fN4qGkuHlwyNdaL7e3l9koSn91wsL4lYNym9mNBpwRNkGqqA7VemLf2AaQ6q3nPdYbIFzOaVFzr&#10;Dt5AlfZD26zbm0C/YsVy23m8voN3N2jR1LzmKavKm4RWiZ0Pu+I2YTVrwm23qbaC1YAVzAKZEOul&#10;9Le479b1ox8BrTfHqh26kgCl09um85/chYnfN3+lxSDUX3/5J3zxl//EV5/9CW2++yu6UfXS6U/7&#10;UY0m0z/PHVJlLRerJw/BOiZI66jOAnrVJCaB49S2XIThpWkYVJSKaYRI7cqzBvXGwhEDsGBYLeYO&#10;5vJQQcIY1sfmvptBzzmtVyHBK8SEqnwqYCbGl2VhUlUexpZnozYtFrVMlmpTI9EjNgiFoR1RENwJ&#10;JbRCubQguYQ3re03KAzubJEX1B6VVMrSyE6oie+C8fTxc3hHWlBXTrvQE8vlp6m862knpNJSZo0E&#10;9IHW+uoxrLR6WGFEL8wfTN/bIxd16ZGoiu2GCiqvYC6O6Iz8kE7I4XdJ79oaCfxfxXdsxWhJv89K&#10;RcFIC2X+wWMr0xNoM9JQFB9BkGPRIycVPWkvelDhqxn9i/MwbXAdaoqL0O4LWq02bdGFyXjDsDoc&#10;O7QHZ8/8Yrd2tWo8fawx0PKv7vautmK1S0uR1YRmL+T0VFd+2noNCZp1unjhoJZie50nLAW0U+Zm&#10;gJ0iB6wH7LPeSUsC3boLfg9+p5cvCfTtW2epxKcNTHlhQXyLMN+QQkuRDXKptNZpTTwFtiCsPti3&#10;BPA1bT9u86EpbnL9DkNJ4dULB+nV4pEa0wWZMaHopPEaX3+Bb6nKn//n/8FXfyXQ9M/fff0fCGr7&#10;FRPCINQVZ6BxYCUTwh4Ety/0htd1U4cxnDrLPy8d39fenTJ9QHfMHUFYeateQGgXD6fnZDlHDwHw&#10;1q1OlcUjuI+KOVfvKOzfnQlcGaM7pjOJmqbZ/nsUoLFnHmb2LcJUrk+oyEdjdT6mVeaggT51XGkG&#10;Rhcloz4rBoOzEzAgPRYDMuIIfRT6pkSgX1oU+qSGYWRJMqZQoWf1LcVCvdSTQC+hl5YXXkdL4Su0&#10;A1rr/anOtZZALuexC+vLMYPfYQwr6YBMVqgEqm14R5REMhmN6ILCcKfOqVRneXwBndyNKk2bls7I&#10;5N2thKJRV5KD+vI8gptOccjEsOoyDKkqxpiaKgwsy8eA0nxMru+PAZVlaPuVU+gw5gLjKASHD+op&#10;lYv2dMjzp9dpMa5Zj5ysghRRnRjW5iwva5A50H11FdB+y4P1+hnQAtNfJpxmM3x4Fa4H0OyF1gWp&#10;St4BfLB1nq/2Llih+PkGNKPFTcJ8Sz74hp/cEU7CfJPwCtq7VF+Vt2/Qa8uKEF6prx9OkblNQXhv&#10;XhPQrrx57QRuqBLcO4Gju1YzcavDEAKiZiJNYv7NV3/F15/LN//Fys8++zd8+82fqNCfIy+6K0ZR&#10;OWcNpVp5c9WpuU7qvI62w/UUDsJy2pDlDQOxRJ0foxlj+mMRE6jFSqII9Dx6UMWCIb2wcAiVeghv&#10;5fVVmDtQQJdgZp9iwlxAqItMsadU53I9j2AT7uoiTNc+rs/oSbh75XF/FpUzCxOrcjC+MhtjytOt&#10;bCjPxPDCZIwmhNN6F2KG7iwDypnE9SDQznKs1lBWAi1FVkuHqbOeZ9TjYqywK+i3l7Byzqsr4ffJ&#10;w+iSVAzNj0f/zChUJ4ahZ3IEerCsYpTFBqNMr65LjER5fBjLcPRMj0b//EQM0+s4+HdNZoWd2IcV&#10;s08BpmrI7ZAazB1ei0UNQ7Bg7BDM4PIclsP79rJxNJrOIJ55RcOogbh04YhL+J7RC1OFNV+hSgOa&#10;avzSYHKAqUnv9QuCJzAFJCFzgKo72inwx+DyHG+92V74/vkmQ+drXRZE5+qazuq4fTquOV5y+wt9&#10;J0aLWwRZMN+6LnBlHVzIRtzxrIQD2ilxM8ja7oAWuA5gB3Mz0Met/fnq0e/xw8JG6wRYOXk4ehdn&#10;oXO779D6my/xDX3o53/9D3ypkEJ/82cEt/uKChOGSfSQ80ZSWXm7VseJIF4/bZg12a1rlFoPNaVW&#10;z+HKhjpCozEb/bF0VC2WjuyHZVTkRcMIsiY+Z8VQC8Ei3srnDyjD3L7FmFNThFn8wacTVMXM3g7e&#10;RsI7vQeDFaqxRw4Bz8LUHpmYXEFYq7Nt/7RehKQ39/XJxWxantlU1EaBzIoxv18Z5hOg+XVV5oWX&#10;SZ35N6wNANoPtXQI6NVj+2D5yGoP6FLeJQoxsVIVJ4tgp2G4Xk9XnIahxakYouVSKq6SRJajmCOM&#10;Y/I8pRe/h17Cz89dwHxlES3WQt6p5rNiqzt/8eg65hyDsWIi73BTR2BN4yhsmDsFDXW1CO/UEdF6&#10;mwJVf/G8Kbh6+Sg98k2q801rnpNfVinInYf1gCKQL+WnzXoQOFNXP3xQP7YUVhGaYFYEHtPsje04&#10;QqpmOjeajuv/AGgdZ1Dze7TwQXVQU6WvnsLda0z0BLrakZtUmN7aFLhZnZtD2118BDQrxuPbp3Fy&#10;+yrsnjcJ+5bOwK7Zk9C3LAd6rZse+/niiz/TP/8HvqGH/vqz/2C2/WeEtPsG1ZnxmNa/AgvtESs9&#10;F6iubr1KYihjODZMF9gjsGoyfyBBPYmJIsHW6Lplo3jrHqmuaioeVXkJbcYizUoqmOlp59I/z+tX&#10;grm1pZijHki9i4WKOqtPEWZong+GwJ4ucKnYjQqC3dgjG1MJWWMPQV9IgAswsyaf1yvEPKr9XFZA&#10;xYK6SmtiW6imO1aoFfTFarlYQ8uxQR7a882K9bQb6zTTkwHdA4uHVTKZrKD/LqUtKqHXp/1R5SGs&#10;jawsU3jHmMyYwu82VS8T5b5p/N7TeqmCEmYCPY9/50L+zQuG9uXdihV7zEBaNt7Nxtdj5cShFIAh&#10;FJYhBvS2BdOxeHIDIjt3QlCH9qgqycepo3tx+dJBzyMTOCk1bYfgVkilnVIzCJNaOl6rhUOJWgDQ&#10;bgCRlqWyUmoHvIM5EHDCzGs5qJvPNzshWO06/wxoWQ4HtCm0kjYBLTW+I6CvEWSCKDhvMZQA+rbC&#10;qbKLfwy2vHMz0K5SHLdHgHRLXcwfZ93IepRlJCC6Wye05m3uSwL97Zd/RUsmhN/+9d/RkgliRMfv&#10;UJOXhFmDe9rbXlfSWmjchhRZCr2hkTDPUDkca+mp13LbmsncP34wlbCWQNdQnXtjBT314np6Us1K&#10;yh96fl13gsZKQl+7gB56bj9CQLjnUlEVs2sEOu8KjNm8Zc+UDSHYU6qcOk+tyqDPziTkhLpnDqb3&#10;oRWhQs+hms4l0PNqywmjYK5iBeqB5VRGfYcV/D5r6I/1GJjamZuBrjPLsUHPQ+q1GaNY8ajQ8+sF&#10;Zhlm8f81i99xBq/dyO+jmNqblYx2ZKrdSZjU9tI67yx9SjCLSehctdkziV7AirSIFkZPxC9nJV89&#10;UYO4CDShXsP/2Zqpw7F6yjBsnDsRK2ZNYd5CLx4Zhm2bV+I476h3aEUFr5I/jeF4/vyadaI0tfl6&#10;ULvET23BhJHg+6AJbueFuSwYdRwh9rurBfRL2+9glV82RdY+qr/zybfwIrCC+NtoS168ojUhwDrP&#10;txs6v8V1An2TSd8tQn1LimzgOjj/HmCVWv8YYrc9cNnZDTUB3rh8BJpDeWV9GWbkx6AuJRopTG5i&#10;urZHp7ZfE+Y/EWIB/We0/PwvaP3VnxHVpSX65idh7lD+GBPqsHraECryCGykomyaPhIbZwzHxtlS&#10;aQbVWkni2kmDsW7cAKykoi/jj6jb/JKh1VhAgOfrR6baL2YyuGgIl4fyBx9UzW09TFFn02NOp5WY&#10;UsFbPJO/CfSuDcXJVo4vS8OE7hmYWpGNyfTJkyuZqNJDK6YT6pm9cqnseWZf5teywhDoRfToS+id&#10;VwxnpSLMq/idNvC7aSCTgN7MCioPbV3hk6jSDUx4vRaORfpu/I7z6PHn1habnZFKN/I7ypsL6Km9&#10;cx3IVO0p3NZYQ/hrqzBnYDXmUgTm866kxHgh7ZreY76COcaqCYMtVjbwbkZ1trub7mozRmEl75pd&#10;Wn6DgX2qcOzobmgwms0m+/CCtTW/IjwvXtJ20HI0A/1xCGpTdB3vAWgwC0gD2Q1esvEe/j4r/eN9&#10;dZZfduf58XGLBu3N6xsGtAYlWeJo+wW3gCbAN+SNBbbBKxibYb557YitG6RX/5HtcAD7yvx3Cn3x&#10;EH5cMBarBlMJC+PQP5lAR3VFZmwEurZpidZU6NZMDlt98Rlaf/k5OlC147q1tTmfF9A2rCSo62eM&#10;wOZZo7FFMXM0Ns0i1LOGYzO3byTQ66cMgZ7mViuBbu8+zOqUWEi1W6iOGcE8gLCxnNm/zHrzxhUl&#10;YnhONIZmRqA+PRSDUsIwOD0CgzLCGOGoY1mXFoJBjGHZUTw+CRNKUzCpLAXTKjIwoyobM2hDDGqq&#10;5lz66AX0zkv4Gcvp21eM7Mk7BtWZVmMjodqkp8oJtGBuGsvBRHdDQy3WM+ldPZoWSUAP5l1iIG1Q&#10;LT0x7cyMGtofVppGfsY0A9rBPZ02aQYVfDYt07y+vDuw0s4dyLvPENqroT2YS/DuMLY/1vDOpSd6&#10;VvM7rBzHfIMgr5o0hEk6LVzjSKyfOwmFTNRnTh6J0yd/xJXLh22ogtqeXzy/QfCYGEoV6aOV/Anc&#10;fwS1tqtpr7kZjuFZC7MZHph/bzm07M4JBFnxQscHAK3ll1JpKTQ9sz3byEpkluOlegqpyi5oL5oA&#10;dQmiD6rBbOGsSDPMR5oAvn7F2Q2V16jKdh6vcefiUeylQq+op7csTiQc8ShkZl6sd1CHBiOEtzqN&#10;g27z1edo9flfqRTfIjmko3V5L6DC6Pa4ac44bJ0zFltnj7bYTKA3zSTQtBwbedvcYOrcnwpXg+XD&#10;exnMUknFQvrRxfSyStAm0/+OyY/DEMI5OC0cQ7IiMCQ3DsPyk62FYnh+KkslYCwZI1iphucnoJ7H&#10;16YGo39KNwzLiUBDaRImd09DI6GeRsWeQivS2JNgUznnUU0X06evGFbtegi9ZHATgdrMPGAzPb8P&#10;sx4O0Gi7DbQeqwn0itGqiASaSeHcAbQbtYS2j5SYitxTqkyrQd881fPQDeUZGFYYj5GsaCOthSUV&#10;4+j1JxL4Gay0SoSX0HasYIVZRbuzkkCvGDuQd71BtB5q9hzMu90YbF7UiOH9q7B311oTN43DefFM&#10;CaC6tHV7pyK+8Zaf6kkVAkx4PoVZ5XMlh3b791soFA5eKbIg9eG0Hj+DVUrrjjeQvf0O3o+BducI&#10;XtkMfZY7v8ly3Ll6nIngSdyhd75DaOV5pdTN4AYsN1kPzytf+ViZrxNkwazyJrPkW7z2zYuH8dPS&#10;yVgzlArCf/jovGT0yExAucCmWsd26YhOhFhAt/38M3Rr+TXSwjpgZHUe/XN/KsgIbJ07FtsE9eyx&#10;2DxzlL3GWK8z1ntRNGBHUxOsHqsetr7WK2fKzMRsgdSK3nlaj1yMIMiDqMRDcyIxkhVrVFkmhhZl&#10;ok9qDIqjullnRW5Qe2R0a4f0Lq2QF9YevVIiMCAzGoNyYjEom3YpPQy1iZ0xLCsc40sSMYlqLbAn&#10;V6ZjqixIdQ7mEMBF9L/LaTlW0hPre8k7byZAm1nxNgtkDR/ld9fk6hoiqhF1Goa6fExvLB3Wg36f&#10;frhfAW1GLmHOIrzZmCRQK7MxsXsmRhQmoHdKEHokBqN3RjR6ZsSgKi0KFYzyVJaMHtxem+de1dHI&#10;77OICfLyUbU2l4m1GjXUUaFZmWZQKJbMwGyq87GDu+mb9YjVJevafvXimtmN51RAKaLgcS0drhlN&#10;6ijYrEubMMtHv6BCS1WbFNoD0Q8fVoVsiFuWenOZ4BvwDPPLBiuXtZ2qbEmnhQe1B7QLt0yFPorb&#10;BO+2B7RaNXxo/fhHnvmGYL1y0kqD2VNmA5rLNy9T8Qn87atHcXDlDGwaWYXFVLSJxWk2uL5vbhqq&#10;s1ORFRlqT6bIfnT6+kuEtv4aeTFdMbG2xBREQyB3zGvAdgK9bTbVZNYobCXUUucNtBobqDZ6insF&#10;YVimdly9aFOvdKOXncXb8oSyVAzODKMSR2EMPfCI7tnok5OI/NhQxLRrhc4aYffdlwj57hsu/wVd&#10;vv4C7f/yn2j3+X+g69d/RmTLz5Af3hl9M+IwMDMG/ZOC0S+uI4ZnR2A8lXEKK+nU7qkG9nT67Fn0&#10;tguojktpO2Q5pLzrqYyb+T03SZ0J83YmtTtol/xxzxpdZxVyZC+zSHP6F2M61X4aQZ5SmYaJvFuN&#10;5/ceU5SO2uRIVCR0Q3lyBLpTEDLCgxDTuR0i9bqOjiw76aHiLkiLCkJGRIj9nT3SYjC6ex7m1bGy&#10;DOvt3kFDsVg5nok0FXrnitnYuWEpTjEZ1AMbatGwMRlUZOefBY+A1jaCp1u9AHupNmPCZApMby2r&#10;YYquHkUHeyDAH9sMF4FqbE2AAloj9QKOseMMWBe6vqtgWvf3aV3t0Nc9j+y1Yphntl6+wBDAAlVW&#10;wq1fv+JHM8hNweOuU6FvEnQBfWjNbGwZR9h4a57FxKuB2fnA3BT0y8tEcWwkwtt9iy6tviLQf0Uk&#10;l6U006gq6/TUB4HePldAj7WnrLcwNlO1N6g9Wk1PSgTpU5cTnsX0jWpnls2Y2bcAE8ppHfJiMIJe&#10;eTTtxqDSTBTEhCCs1Zdo99f/QMt//z9o+x//ii70763+97/im//x3/DV//yf+Oq//Xd8/r/+O775&#10;939Bl8/+hPb/+a9IYAJbnSDbEYa+8V3RL6EzRubEYAJv9ZOLUzClJAVTCfd0Kum8fqVYQnhWjOhF&#10;5e1rd5BN9Pga6C9V3s4EV49bbWeCu5XLm5jUrqEtWT68J6ErozdWyworPyvKeNqbcbz+iIJE9E0O&#10;Q3lMMEpiQ5Aa1BGRFIEQ2rVu332L4JYtGa0Q3Oo7hLZvycS6DeL0prAuHZAc3BkVKbEYUZqNxlom&#10;xZrccnQ/a8JbN2M09qyeh593rsOV8wdtEJreQ6kRdVJiqaHrhXMKraY6JV8vCNFrgaSRdgKOQAts&#10;W3+hWZVcAvgpmP93YZZDUGvZQP2/i8DjqNAOWPljNw7jY5AVgjzQWrjlQIAFdSDYVy8ddsFtd3hN&#10;vQ5hcwMz7qp0rGDStKJhsE1UPqAwA9XpiciODkJU59YIbfMVojt8hyoq4TRm+es1qJ2JoN4XuMOA&#10;pn+m1dDLMjdMGWTz1KnDYjlv7UuHV2EJPbOa42bXFGFyVQ7GlaZhaEES6gtT+TnRiGZl6Uzlbf+X&#10;f8W3//Y/0O0rgvzv/xN//h//L/zlv/1f+Pb//Au+++w/0Iaq3fLP/wft/vLviGn9rQ0z7fbFvyP0&#10;839BZVQXqmQ4auI6YzDhHp0Xj3GEbUJhIiaWJmNqZSZm9y7C0rpqD2gqNBNBjYc2RbaZTEdAEzju&#10;nM27D/8uvXVL05It491lDpO8qT1Z6bun8PuzItLaDOe1a1KCUR7bBfkRXRDOCtn+i7+i9V//jLZ/&#10;/Qu+VcX8y594h/mMgtAaqRHBCO/YEhEd9D7H1ojUENjQToQ6CsOKKSrKK/SwxETXyrFr5VxsXjUf&#10;F0/vt4nqH+jVIo+v4dnj6zaFrim0EkMBSu9sCRhD4zxs9B2XbRYjKTTXn79k8qjtasHw4PxnYdZC&#10;EHvd22YtAoB+wQrSDOw/CqfmbplA3/CAvUUfrbgpK2HbXLhxGT7MLnx4VV4VxP76JS4T5Cv0zVcv&#10;al3jO47j1Pal2D55IBb3ysamMf2wYeoITCd4mmdjWHk+SpIiEEfvGtnhG8R2/g69cuIwc3Al4R1J&#10;m0GgGXoVhIDWjy8fun6ynlTRUEu1ashmVGE+K8EsjcOgZx5JyCoiOyEvqC2S2n2FLn/931Tj/4Uv&#10;//v/Ax3++m/IT4hBTUEBWv4bYfjsLwj69lt0o+Xp+lcmpn/+E0Lo5btyPaptK9RXl6N3QTZi232N&#10;qC//DVWRHdE/MQgD4rtheBatTEEcxtHXjqeSqmlP7deL+lfSR1dj5eg+WMvvqUextvCuognU9dS3&#10;YP5h4SR8P38CttFCSckX19Mm1RRgco9MjGXlGE2vP6wgFrVpEaiKDUZOKBW3U2vC/J/44t/+N776&#10;9/9A688+R1jHDtbs1u27r02hB/WqwtDa3ijLzmDi3ZVi0Qqx3TrQyoWhf04SJvYqsPfRaCqHVRSN&#10;PSvm4NCeTfb7yz/r1dbyys8eEeon1/CcUD9/ds2UV2OepdjPCY/GcfjjkpvbiG/gmVpEbJ0JIfe5&#10;p0qcopvnVgWw4DEKA7kZ4n9U+uHAbQ4B7+zHTUtMW9z0LId1olw9wT/qBG6YYkuJm5XZV2EfZinw&#10;R2rMUDJoy4T5ynkCzVLe/PyPG7B7xjAsIWxb1CJBb7xkeA0m9CzGgPxkZEd1Qmjbr6go3yA1rB0G&#10;FqcyeeltzXLbpc6EWfNYbJ81kkBriq5BtCMDmblr3HA1lo2oNs88p38ppvTOprqlYWBGGJLb/AWh&#10;X/0nQr75C7p9+Sd897//G6LomxsG9ce0kfUY3L0Y7T/7T3T57isC/Q3a/enfCP3/QWuWnWl/ggh0&#10;Byr2kD6VmDp6KPrwjpLQ7nOktfsr+iR0Qd/Erqhnojgmnx41Lxbj+LdMLs2yAU0LasuxVJ0r9PVr&#10;6Ff10OwWVmRNzWvzRi/QXNCN+GnxFP59Y8xrLxhcbnZjQkU6YU6izYjHoKxI9EnqhtLIDsgO62xT&#10;orX87P8gtGNrdPrmO3Rrw/yjdSt65w700h3Q+bvPUcrvMX3iMEwaPQh1PcuQEdkVMR310IOSyASM&#10;LqctUtLKxHA1bdD3yxpx8chuvCC0en2InurW2GbNZffs8RX66Rv2xIrm5NDAfrX/PidMAlT2wym2&#10;DxuTSAItmJs6XxSEzU8i7YlutZKwMsii+HD+I2D/70JAP3/F78fP1We0uHn1MFWZ3phQ3yCsFoRb&#10;4DqYjxNUWgyqrQvZimaIP40rFw81AX3twmGr9VcO/4BdhHM1f7Dd9GyaS049aY01pagvSEYBgU7o&#10;0hIJVJLCuGDUl2VgqZq6CK+v0ILAPPT0YQR6AIHWBDJ9sMKA7olFAyuszXZqdSYaCMPQrAhCx9u0&#10;hl3GhyC5/VdIocJWJBDA3mVYMGEkJgytQ3gHetBvv0DXLz5Hpz/9J7771/+FVn+i7aDHbs/oRHjG&#10;DqQVGD8CI3qWojw+FIVBrVES9B0G0AYMSQ/HqOwojMqJxrg8ql9RBhO5HOs5XMRb+1Iq4erRmtGU&#10;QE+hb24kzHPH46clU6EZ+g+smIEfCfV6WhL55ynVTP5KkjGSij+iIAGDsuPRI1FWozX6FmRSZcPx&#10;De80CcHdmMB+g6700O1Z8bq1bomYTp3QteVXKEiJxoxxQzBjdD0aBvZCb36vvOhQpAV3QlFkEIaX&#10;ZGD2IFo/5h8baTl+XDmLQH+PZw8vE2AGgVYvoeB9/lQqfRWaPvc5FVoWRE1m8tDW4mCKTf8sK8IQ&#10;4FJfv9XD9Sbe96yKjnEWxTpErP3YgSww/5kK/6Pwz/EtibVFc7nFzcu0G1dOEGoqs6fOAllwmiIb&#10;zMcZfimom9X5Gu2FQsuXCfMVQU2QL5/n9guHrPnu6skD2D1rBNYOq8CumWOxmkAvGNAdGtE2MDuG&#10;iWFnJBGShC6tUcRb65DumVjBJGorARbQ2zWHHFVM7wvUq4u30L6s06TmDRoQz4x9eDUW8wea27/Q&#10;mrkaCIQ6TPqnR6AmNRw9E7qiT2II+qVEojyiHW/fXTCiLBeTBtYgMzoYQS2/ROcvPyfAf0bnrz5H&#10;52++RMcvP8M3//rf+b3aYc6k4Zg2qj8a+nbH4Px01FHlqiM6oC+/98jcGGubHpETRduRQtuRYeOY&#10;Z9MLL6xzQK8crTEcauEYiR2NY7F37kT8bPM9z8SR1XPx87LpNtH6fP4NE+nBR7FCjrK25SQMyU9A&#10;d35ftWoMrixGYWIUvqb/D2ESGPptK2vq7KxZWmk1wtu1RVfeaYpTEzCXFXbmiMGYUNcT/Zm49s1L&#10;Z7KdgB6pURhZlom5tDdrJzNBnTcBP/M7XDvxE148ukqbIaivmoeWYr8kxM+p0M9UMjTZ+XMmixqQ&#10;1AQSLYUG9ftQv7aQtyXgpsyqAARQMApYHS+gm1Tdxf8vmH3gP92mUtd3j4JdR4trF6nEhNa1Kf99&#10;wneNQPpxleosz2zQMgzoJt/sYDaVJsiXGVcuHDTbcfXUfloGJj5Dy22uiTWj+2J+vyJMqsjCwNxY&#10;FPIHS+rWEpmEpCwhFGOrc23Q0RZC7BR6lHnobbzG1sahVGg3F4bGh6wc3YsK3QNLhlQSINdCMKGS&#10;t+wyJoP58ahjhRmUHYlBOTGozaBvTglHr/ggC4M8KxGRrb7C1//z/011/hd0YLLV7rM/47t//1/o&#10;SHUe2b8KMycOwfjB1RhZlYe6nEQCHYfRvLP0ju5EmGk3mLSNoOUYTUVtoF2aVJWFmX0KsHBgOb9b&#10;H1a6/tjAa2wl0Dtn6pVvmiJ3Og5TGY9p/rnV87GdPloKPbE8HcN5rVFFyRhPPz6YFaZXWjhqC1mR&#10;uhdgcAVtEj10O/r+UGvZ+A7BbVpRmb+hf/4WXb75AsP7VWHu+KGYOXwARjL5rs2j0vPO0TcvFYOZ&#10;II+nJdL4cM3iv3fxZBxYPw83T/6IF1RnPc39lEBrUvNnz6nML2g7PHVWaG67Z4Ta4PQVskl1Pfsh&#10;pWYIYql4IIR+qCL8M4C1PXCfv6zPUsJpnysbRJvxQr5d12Ile8F9LZwvJpSKj0D+R+FBzGVTY9kL&#10;D2J/u4F98aBNLKNlqzDnDtiUsquHEGgmRHpodAHtgcZJ1OXGoTQ2iP6wnVmPXpkxmNK3EOukxAa0&#10;g3nHHCaIs/Qofz02TdXgHg2K11MgvbF8VE8sG1ZFz1pBlS62EXBmPcqSMZaJ1djiBIxhDM9PtKjP&#10;isZAqnff5FAMyIhFZWwIIr4kJP/y39D2X/4vtP5f/0+E0Xf3K87B5PoajOyZjzqqb1+NRw5vg56M&#10;mqh2KGr7JwzldSZ2z8JYAjiGYKt7fGJFBpO7QiyiQi8fWcNKpxF19fzuutPQbizUvHR6ueZcnFg3&#10;ByfXL7b3rizi959YnsrKEcOkMM16BPvTo1fFd6b3jUJNdiK/SwkKk6Joif4NXWSVvv0SIW2/QxCj&#10;M5fLs1Ixc9xQTBvWF6OqizCmMg8zBlTQN+diKO8eY7k+b2gvbJ4+mrZH04jNwqH183GLQL9sAvqK&#10;Tcj47AWhNqCp0ITawFZyKLAEk8BiaUBTiRU+0BYE0U8GA8H8FNRP4f30OAt9pioVobXkVO3d3vfQ&#10;Q7p6hlH7WwhCP9H7RxGYBCrUknGdFkNqLGgFtr/PhzgwrlGhb5w/hB8WT8QaAq0ZgzTabF6/Aoyl&#10;TxyYGYXS6K4oiOiI6tQIDGRCM4XJ43o1cc0ey6RQLRy0HlJnJpYOaPrryf44Yg3PrKbt6IFlBGLx&#10;oO6YX1uI2X2yMb1HBiZ1T8GE0mRMLE3CpLJUTGQlGkvopKqDZEnos/smBTOJjEQv+vfyyC6o0Pwb&#10;yVEYnJPEhCyMlqULesd3RW1cN/SJao/ejJ4RbdCLMZqWYLyeZilOseuOVfOdAV1kHtpX6ECg9y2a&#10;hiOr5uDUhoU4s3ERzmxeYlPjanDSxHL654IYjCtLN+vSLzkIxWEtURLRFqUR7VEW2clmeSqI7oaQ&#10;r/+MrgS7GxU7uu236J4Yh3G9qjC2VzlBLsDUmnLM6FeOSdUFmMiYrekVGgZix9xxtDmNOLp6Do6x&#10;QmnO6BvH9uDVIyaEjy4Z0PLNPsQKwWOlLAeh8oG2J76V7PGWb1BrWWotlWZpLSFaF+iyHbIon8L6&#10;T8KuT0it4njx0bog1vcQ1GqJEdB+8qemNx9ep9qyGE51A4GWvbjq+ebrttwM9KcwO6B5HMsflk7G&#10;6voyN5Zh2hDM619gzV39U8NQQYUuieqMOqrnSCrJjAFl2KipsjygNZG41HnLdL2Hux6bpw1wQE/s&#10;h7UNvbGGUK+k7VihZw+HVGDRYA0H5Q/YK9+eNJnWQyPl1KOXgWkVmQb2+JIUjKDdGa5u7bQQ1MS2&#10;R7+4ruhPgHvH0nMzesd0QV9ak5qEzuiXGIxB3Dc4NZTnxRFe+mWC3KDXy3FZCi3vHgj00iFq5XAK&#10;vWHiUGxjQtgM9Fyc2bQYF7Yux/ltSwj1MujtAePL4lnZeP3SVDR0T8fYklQMk2XgXaVfYhD66juq&#10;4mfp0a9Y1CRGojohHH3TYum30zE4L5klKxa/2+SqAiaZGsRUYpPhrJs0GLvmNtC/6yVDeqfhQpzc&#10;tBBHaTku79+KVw8ItJ4fJNjPLRGUzXAgKwSMlNDAMmV2MAlSjYe24LIAfvPyXtNApiZPLag97/3P&#10;Qtf2k0X/cwLDwSzL430PP7zv10LtzNYDSGiVwKmHLxBga2dmuDZmWQpBzGVaCYV8tSm1+WYlg1Rp&#10;KTVthnqernKbgP5p5XSsGtIdG8b2wbYZwzGftmJcfixqU4J5y++GMqr0sNIMNPSmZRhcZXZjO63G&#10;TlNoT6VnUqWnD8GWxjomUbVUaI2T6IP143phNVV6BVV6+dAqLCPUi+lH5zMx02ChWfSzM3vx1lut&#10;QfpZmFrJxK08zUbOCezRBfTaqUEYSE/dn0rcm3aiX1wX9KIa9qO/r01UaH8ohlLJxxZRlWlnxvH8&#10;Bp5v6syyQWVxMnODTN4hCg1ojS9ZQ4XeOElTe2m+6In4ZekM2o35OL9lGS7tWo1LO1fg7Lbl/L+M&#10;wpQe6fxOSaws/H6sGCr1wK0Ue1gOwU6PRl0mLVOGbFM0/3+RTHZ5p0kOoyUKQV1WJO8s0fxu6Tbo&#10;f3b/MixkRV85tr/Ni6dXxR1dM9veGa4Xc57ZtIBgz8WFnzbglTpUHqpT5RItB+3GU93eCQtB8cMG&#10;KBlEnlIKNJaC+81zgeyAtie5DWzX4uFbkmdS96ZOGk+15YN5nWcK7df1dV3v2uabBTwrg+b/UAWS&#10;h5f1kB1SpfMrX4urV6iw9MaC9gZhvhHQne0DrfKGVJmlVPfqJYLKuHLxAC2H88uXaCsunZXt4H6u&#10;Xz3DfWf2G+Ba/2n1bGwc3Rurh3Wnjx6BZQPpFwmGesAqojtTZUIwlknX+J55mMMfYMssJlBzXQ+h&#10;mxRc87oRCir0pikDsXFyX6peP9qXGmwk1OvopVePov0YXkWoeaun/Vg6qBwLB1Cdaou9R64KbOyy&#10;RsXN6JmDaRq4zyRMYI/m3WJUTjyGpUehnncNi5RQ1NOODNXIvIwI2z+OyWBDUaLrkqaVUYWYSCUd&#10;RyszjjA3UFmnseLM71eCpUNphUbXYO2YWmyiQm+drlcmTzb/fHL9IlzeuQpX9qzBVUJ9cccKm5l/&#10;Pi2TehxljabwOqoc47qnYQyVeiTt2JDMWNSlUaGp0oPpq+vSIlFLmOtonxRqHZlUlWPPSM6pLef1&#10;1NLSk4n0UHtJ0ZHVs3B83Wx76+zpjfNxjgp9iuXZPavx4s45PH9Ay/GQPvoJFU9PqQSos8Jf9sEW&#10;WGoHfvHqOt7QdrxRCwi3WTu0wez7ahfOrtADy5rIZxugAtyVBjRBFuSBiqzxI1J8Qf2M5ziAHcT6&#10;Tk/p7Q1oa5mQCns2Q2otgH2gXfJHlSWoZjcU3GaKTFgvC2QLt2ytG1Lp07/g8mkH9PkzP2M//3E7&#10;Jg/CskHF2DppENaP7WdgDciMQEVMR/SI7WyPFzX2zrfn6gTzTsKsiQl3zR5HoNVCoLdRaf63gbQc&#10;fbFpUj9spEpvaKgxoNeMplKP7kH7Qa8opR5ciSV13bFoYJkNGJonxaY/n8u7g2IeE7dZevLDHq2i&#10;apcxiqmItD7jeJsfR3+scqxCEBPYybQYkwjXRFaCSQR5WlUu4SnAZMInmGU3ZnB94YDuNpRVc2ys&#10;o0IL6O0zxroWDiq0gL5CkK/uWoPrLC/vWInTtAAb+b+Zwu+ip2PUUjKDMYWVb1J5Jj+flaYwGaP4&#10;fYZnxWAYlVr2Z6R9P+YKVPEp9N0z+5Zgdm0Zk0zetUbV2Fx5ep2c3nd4fO1sevc59O7zCPN8XNy6&#10;GGf525xl5Xp+6yxePriC5w/pn63ZjjBbq0azh/bDoOY2g0qD/wm0jf0QbKasVGoNZLLmNHlnF3r6&#10;5TXBU6hjReuCWm3edjzX/YrTdH2GDYjStXjcM8ZTdfQQYvddXDx7fouW49JxWEidPRU2aL3wkz4l&#10;gr5fvnJBNuMo45grz8lqCOpfGM5qXBHMVOiLBPvi2V9wire0XfTFq4aWU6WrzUuvGN2HP0AOb5tB&#10;qKaH1YOns2tLsXhYTwI9DrvnjseueQRayzNHYjetyo4ZGnY5iOf3w2YCvaHBAb1+nFSaQBPsVZpl&#10;iaq0cigtiJR6sCxIpY1TXjig1BR7PsFWzKU1mN2bdqRXDmYSzpkVtCW8xTeWZaKRFqixhF6Ut335&#10;7qm0KY3ltCwKQjeDHl2Pbs3qV4qpGnzfM8ue1p7Nu8ESft7KkUoIqc4Ng21qXU2L++P8SQb0iXUL&#10;TKEv71qF67vXGNznaTs0O/98fsfpPbN5bT0woKkWiu2zplUxF1AOUE4r4t0RxrNiTaSCqzNHXe6a&#10;OmEeP1ujDlfT7mjePHVK6T3ih1erIs02kC9sWYhLWxcR6IU4T9txavMiPKSYvXx4ydqjHzOe0nI8&#10;fXrNU79mdfaXDTpTSm5/pTZrAi1wpawMSwrloy2k3q60p2AI9Esqr+zDc1NvdaM7oP1rB36ehqXq&#10;ETAfaL/l5ekzfs9nTGKfC+7bTAovqydQUB8j0K4Fowlo2gmD2IO5yW7IUtAbXzlHT02YL52lMp+V&#10;b5b1OIiL5wgxVfnSKcV+XBLUR/ba2IVtVNSlg0qxdiytgoZNjqvDFEIwspC3c3rHxj5qI+1NoPWS&#10;nclMCDWj/SjCPAI7NbBHL5RvJCBT6rBtkoZlSv0EtoN67RjNJccYxR90ZDVWUu1NresrDewlg8tN&#10;sRfWlmAxYxFjPpV6HivT3J6EuweBrMzDrApan4p8ljmYUZllMVNPp7ACzqjWI1eF9mT3XL3EqEZN&#10;hTyXlkaDi6y5bhgr1Wg9GMsEVm3QU9TtPQY/8G/av1RKuQAXt6/EtT3rcPOH9bhCH31x21KcXLfQ&#10;ptmdN1CPdBVZW/ZCVkSBPbem1D3Iy0rYSMBt0H91tj2xrod85/XtzuMr+dm6W/WzEX6aYF2vY9YL&#10;8Y+tncW7wBwCTGXezAolqLcs4Ppcey/4fYrRK3WsPLqCR48JNYF+QtvxhFD77c+BkBl0UkaCqY4X&#10;wSgoBayAlo0QwOpGN5AJ8SuqriWW3jX8pE5Ay2P7nv2jzzEF5jk+0Fz29wvmJ8/0HnKNOaFCX1VP&#10;oCWCDEIsq6FHcC5zWU/+qk3ZgexBzj/6moA+z2UCfZW++dI5wk6obfnsAVwgzLIZF0//jAun99kL&#10;g04d+RE/MLPfMa0eawja0kFlhI5QTxqCJQRYP8pIJjPDcyLskamdsxvw/fwp9rKdPVQYX523TR+M&#10;7VTo7VMGYdvEgdii1xoT5rVUZ9kOP9aMlkL1xCo9BjVCYDNBk2ITbkG9lKAsH0D11thlBWFYRN+7&#10;QM8G9ibghFsxmxZoZh/3iJWUfDbBn08VXDKIKljfAwsGqEVFySfP5W1ed4Jl9M4rRwlmPRA7iH9j&#10;PbZM5vefphfeT8L+JdOZFM6zpPDq7tW4vmcVrcdyAr0M57YswaFVM22E3mLapSX1/J6slMv1SNmg&#10;KrMyC3kXW8C7wnw91FtT4j6bf8MSVqQVVOY1o/raI1/b6Zv3zByDn+Wdl0/HadqNc0wAz9NuXCTU&#10;lwi1wBbgxze4tujXUuaHl6nQ9NFS6CeCRkGoWQoowShlVjioCfAzgav2aCmx7IVAvWHr9kAAIXyt&#10;8wi6kj9BbKUtq/VEqs3zeH0fZBeu0jzVsgHttvn7n1KZDWpVOAHtxmYoCOhl55OburNpLaz5jdsM&#10;aoJsdkIAe3GVcZmhSf0unWawvEC7cZYwn2MI8HMnf8LRX3Zj+7I5VNwG3n4H0Xow8x5SSS8tIOts&#10;LMZ0JjPDM8KoNnn2pqi9VHR7c9TssfxhRnCbbtv1VOp67Jgqhe5PPz4AG8b1xTomnOup+lLp9YJ6&#10;DAFnrKZaqzdRYK8aTrgFNj93GYFcXkfllpoK7H7dTbEX0I4sIKDqyVRLzDzGAt36CfpC3voXUZWX&#10;0ZsKMDURqnIIPNmZpYNYYaiOK0YwQaXVWD+eME9kEstKu3kyrdLUEdDbZ/cvnoajq2YT6CX0zsup&#10;zksZBHrrMpwhXGqf3reo0RR2Hb///5e0t/6PI9uyPf26b99CgySDZEuWmZmZmRnKzMzMlmXLsiyL&#10;mZnBAjOVXWZmBknmgttvZv6ANWudyLRVdW+/fm/mh/2JyIjIyFTqe1asvc+JE5ne1rx45n5JjxX8&#10;XDYmfv/ELfz+W1bwb9EVaLmxWRm0cboht4CfeTxkn3mw5/mEAFxJDcbNjFALaFU1bFAr7qt0lxWB&#10;59eO4w91rNgeZS0fbUbdKTmUXyXgnwi47i00CSP3STV//UigP9IuECjZAi1NV7mSOaPGtkbwZfk1&#10;BKixE2oU3P812bPCXBW4/YMUmZ+psSSW5VBwH7eZOUMI9Ed+doWXj67jGe2GSnGaXOQpoX5OgJ8R&#10;5if0xxqXYcpwBPqhAVrKrCDMZp0Q371gYH506yLV+ReCfJ5A/0ywlRj+gtuXTuH8iQIcSY/DifgA&#10;WoZdyCSAKbuW0R5sQJFuq6eiJRKUUHpH3c5UEEy/yX+8PLSe0Hoy3AsnCPURKvWRYIKtOz8ObUUR&#10;G0eBpgTw5iXWe6MpC+Z4C26FoKYN4WdleK5m0F8T6jQpqEpq29UZQ7C3EepNS5G0cQkSaCHiTVBt&#10;qYQJVL8ELXVbFZNM3SuYqoZBeMyNsEY9dZnn+p51SPHUXd7rkKP7B/13M3m1nh8uoPWYZT3w/mf+&#10;BpdTdfmPwUMDdDLBTqBCM0HLZYKWH49rBOx0tC+Kg/aYun0O/0bNiZdOsJP3WuNXUvWZ/C4KTdub&#10;paG5BzbhMH+XYv6mJ8O8cY6icFF2Q0DTQ9/NCjcw37dDnSugo3ElMwLPrpwg0E8IswW0Rtt9fEeA&#10;NK8dbYcG/RuopdiyI4KdgFmgvjKACS4B/dEG3K8CUZZE8AlcE9zG0FKqbkb2cb+pgHwBmcdwKcsj&#10;UA3QbFQf+VpXig+6euh7cJ++j4a56ntW0Jhl45816IhAq4Rn+WeCbGrMVGJZDAFNb2ySP0Js6s1S&#10;59vnjcW4b0sA73J5h68Ftbzz/RvncfX8cRwtysCJgnQkHNplxnNoLmQpisZH59Ffpnmsplry8rpn&#10;LaK30GPzknsizs9SaD1qOGwvVdqTiSWVmkAfDdqJI8zeVTmR9RDUhzXfxYENVGkqtdSacGcT6CyN&#10;Sdb9fQQhXWBr4L3ANBaEMDJxTNXlWje3SrHpQ5M0DoPr5jsR+lQqYyp9uVF7WplUKr4u72k8n+4d&#10;VDVDc4Kk0zPnEmY9OEgQ65kr2boZlYopOPWM8LOxTNCSgnCDFkBVhsdHkpggJuJhUTzuEua7TNBu&#10;5UXhEq2HniyrPEI3Beg+xDz+vZqlNFt3wlCx09lY0xiZXmxEGqHI30FW42igJwVgPy7wsy7zs64x&#10;7qSE4W4GrwzZ9NEMwX1XS4J9VUBfUm/hY7xnYvhOS5tKa6CSmaxRCmkAs2Ay/lreVfbBwGippT15&#10;+8x1zedheWALPvlxDXD6SEAFuQFZYUCW3bBC+0wlw3wm122fbTUma5vOb/YRZvMd3xFowSubYSoc&#10;KtXZynX2MJZDofoyIVYV4/49gk2oH1ONBfSDOz8T5LO4R68s36yHzNwjzAL8ztUz+OV0MU4fy8HZ&#10;o7lYOXuimVH0LBMV/fj5BzaiIGifsQJRa2cY/5xIyFIJ5LEYJYY+DHrPyH28XPOSzX+sxlYfC96F&#10;Y4FUambxgvrIoW0o9t2KwzxfHlUsj2Dn8B+f40U/yX92NqFTZBqlJthsTGmClEqnpDGVn5tCC5Gi&#10;5XaqLtU4mZdx+W7rUm4lm5rhKIVWJpWhewalxppVNEMWQ57ZjKrzIHx7DNA5dqA1so0KfTRkL320&#10;N36J98PNzFDjYZ8UJ+IJoRbQ95ioqYym2vD1bAtqPdBeVynZsGL1oPLqlE8VztPEj7ojhn+j/tY8&#10;cyMB1ZmicSSAQIftw3mq/C9xh3A50Q+3kkNwm+cTyHeYIN7h59/lleA2E0I9dfbZpWMGaCl0GUOJ&#10;oZRPav3BDPYXsASYkH6gb1WFQUpq4DQ+mEGQzbRgAluqaoPVKrM9x3vBJygFo6A3AAt4Lans5jgl&#10;olq+MFcCQWwlpwLceu+X/fxO9ganoEJbIH8p18kr27b9CWgFrcV9VTBkMVTVuMXlbSWB5w3Ed21V&#10;jUfcJoW+de0M7lw7i19OFOLCycMooOWYMW4IxvVub8Y2HI/0phIThENbqMzLEblet+vrjo8ZSKIa&#10;HuE/Xg+cPBnljZNUafloJYeC+jj/sUahVZbiZf0YE69jBOeIz2YU+2xEIc+rf3iu5rxg48ihouWo&#10;JmyDOp0gK6TUCgO18dda6nLO7eZSboeZSs/QwKo0NpB0enX5Wt2tbearYxJ2+ABhJriyGpbd2GVg&#10;Ns849N9prNWRYIJGxb0Q74vr6cG4kxOBB4dj8JgwG6ALYmg5YnCbcYv2Q1DrYfVnYvXAe29eqayb&#10;HfSIOJ2vUA/YZ0MuVIPmehFhP0KFPsIGdYLHXYj2wUU2iCuJvriREoibtB636aUVd3mFuE+Y71Ch&#10;9fTZpxcFNL0oYX5LHy1AjCr+BRoptcp5lo+1VPoDIZe9MNPrMoxSE2ZZkg82mO1AWzBaQFtWpDyk&#10;Al4NRTBL0fkebjf7uE3n0mudx2wv970UFV7QVuhOEyV+JhG0AS2A7YOPrJ7AC0ahVZqzrAa33STM&#10;hPoBAX5wU1DLZnAbob5++RTV+SyuXzqJkwWZOH0kG+nxYZg5ZhjaNXPH3FH9mO0HQQ+YT9OcblTl&#10;8M0L4L1I3bv9ELNjMQp4eT4ZRaD5jzxFoE+EeRqQT9CyHCcYxwKo0gTlKOMI/5lHCE7xoe0o8t1M&#10;G7IBBbQtBQT8MJUrz6g14aP9sEOdSVjT6afTVGKTYjOk3Ar57kwDML2psTDrjRLman46rfMKoLlA&#10;NOO+mSJX827QVtgfei+Yc+idBXM2G10uG5+swBGCKKDPxx/E5RR/XE8j1Lzs3yfAjwpicZ9A3yXg&#10;d6jUN21AX04PNVCfo9KeIqD6PQzcpvpDK8bf4oj8uSwNf5/jXJ4I88JpqvrPFIXLsQQ64RBtRwBu&#10;pAbhJj/zZmoIbjExvaMRf7QhAvr55ZP4h/HN9NBUZzskUmhrFN5XcOSndemXmlpVCMJsV2gqpzpl&#10;5Ls/fKC6C17ZDSaUAtTYDhvgAtcOuAC2wOZ+gcyGZIC1Nygu7Y3LDrKW8vJ67ou+j/HQZoyGgGaU&#10;V2VTe5Znphobi6HgulTZdJgYmOmTVZ6jOt+7Qf987RxuXTmFu9fP4i5fXzx/BCcKM3HkcCoig70x&#10;a/wwdG3ZEE1rOyFqz3raiN3WOAzClkdVSSRwnnOHIXzTPFoRDYanMlGhT0cfwBn9I3nZPaF/IuMY&#10;4TgWRNWTUjNx0tLATYCKpFgHefn1oack0IeZMOYRxjxBSaXOpv/M2kvACXa2IDfqLc9NWKm8ObIs&#10;gtZ03Gz4knTmSo19+Jrbc723cp02gw1IUxTIYpRXZyWDOYRcd3Xnay4OKTT/Rj2E8yxt1MUEX1wj&#10;XHdzI00tWEr9oDAWdwuiqNBRhDmayWEkYQvFxaRA2hR/nCfUP8cdxM+E9Bzj5xgrztHCnY08gNNs&#10;LKfDrTjH3+0Ct13k/kvxAjoQN+ilpdI3UgR1KG6mhOKqeUZ4FF5QhH4TKCrZ2YBRmIRLVqH8tveE&#10;UWqr7bIcBFpqLKi0zWzXUq9tIai/2AkDtm3dwC3gy60bwPlaVodhlmpsDDU2WaAPZl3LJwZoRYXH&#10;qmSowvHwqzJ/AZqKbKmy7AZfqxNFYzQItQW0QsmgvPNZkwDepsXQdqn0LUJ9+cIxnCrKRFZaFML9&#10;92LKqAHo2rwh6tV0xNAubUzCk0kg0qmkeixZDr2fz+IJCFj9E/KDduF4BFU6Rg9y9zH/sFNUHgM1&#10;45iUWp6aSeIRHnuMSdNxqvZRKmExgTrK5OwIE8Ui2o/DtCFS6gICWUAw8+k9czTnHCOXiWkuX+cx&#10;BK4Sy3z5UYbglm3J5/Z8KbEsjGD2oU8nzLk+mqdOPZfytXpcMgGWxaCXVqXDVDjYwA4HanIZ2iQC&#10;rQT3HNXzF6r0NWM7mKjl8fLPRPABlfluYTSBpnIyUbsq9aRCX0ry5/H0wwo2hF+ouEr2riYH44qC&#10;65cI/C9MpBU/E/Cf1d3N3+4SLcflBH+qtD+u8pjryUoSA7kk4CkhPH8YLmVE49X1nwn0Y3xiUvjx&#10;rQ0imyrawwJcMNMu6LWpUwtElc0E6FdQrWoE9xlbIXshoHlebTN2woLcDrV1vBrIC7wX0GoUakC2&#10;z9X30bFvBa/Zx2MM5LZ9bwn0kwcqzanebIeZS1Oqo2IzrO7s80apH9+2WQ2bQn9VakEtldaSCeHN&#10;swbsm/LP54pxNC8FWanR8NmzGUN6dEC7pvXRtF5tuFauhK1zpuBU7H6TYOmu5+htC+A5azBC1s8y&#10;j2/TSDuNQzgddYBAE2x6yJOEWkCrziq1lq9WKU9qfZxQHyXUxbq8034cYeJZ7LuJFoTJJ8EuJKxS&#10;7ELCeViqK9XWTayEXMAb6NUI5EttlRMT3J6n56MQ6Fwu8+TRtY0eWdZClQ3NkKQnysp+aOqvHK0f&#10;FOxU7wBaIX4vAa2H159lQzUKnRGCe7myHOrBi+QympYj2lQ5LtPzXkwMxGUCKKDPx/ngAt9zkQne&#10;ZdqHa1TY62lhJm5oydfXCOjF+ACGPy4l+BFyHktVv8LXl7UuqHnOqwT6KoG+RutxjdbjYnYs3lDc&#10;fqM6fzIDlAgJw6iiDSw70PZ185qAyddavYkWoMZ3y5LoGC7tFQkDprEbWlr24q+hDhJ58nf8DMtW&#10;6DMZBFZLgfxONoZQfybQn2VjBLMtqNCXofv/FNatU1wX4KpDc9uDe4T0/jlajgtfgJZCC2YLaMXP&#10;hJkKTdvxgFDfvXGOMJ/BbS5PHcvG0fxkpCWG4YDHJvRt1wLtCXQT91pwr1YV7evWRgG9sf7pERvn&#10;I3DNZERvnIkkJmjpVL98qS4vnWeibAptatJSaEIdvJ9AU6kJyFGq9TH5agHNOKLLO1XzmIF6Ky3I&#10;ZgN0Ae1CMZfFvCIUEeTDAlqKTT9caCC2atv2+rZgNmAbeC2ojYpryfPoIUCZhFw+OuvAZuOpVQtW&#10;Cc084UqTzEjBA3hOWSKb5ZBCXyGk1zNDDMwPCyPxkCAL6Hu0Htfpq39JPISz0d60FD6EmYobd4BW&#10;g6ordU4OMMpsh/pGejhuMgS1VPuyoNUxBP8qIb5GmK8Q8CvcfkVDSKnogv+yjk8Nx+W8BJQ9v/3l&#10;8v7hnXzpYwNOeaXW7VkmpMxc6jJvWQWBKpil3tax6niR1xZ0poat4wS+aQB2ZbbU3AJaKs7Xn58Q&#10;WgHM93xRYSssT619Cm6zgWxfVnhy/yrBpUprXMY9gUyg5ZWpyE8YD+4TVgJtas8EWlCr9++r5bDi&#10;/s0zXJ7FPV62VNnQpNmCPT8rFtm0G9nJUdi0YiG6NGuE1o3rolldVzRxq4VqFb/F3tXzcSEphL5z&#10;p4Egk5DpDhTNZ5Gtmir94En5Q6r0Kaq18dRMdk6H0VNr5h/ZDyq3LMixICVHu41KH+P5jipZNAmj&#10;ynr004cUm6jAGy1vTSAFuhS5iCqrSoE6bSwfTlXl+7RPqp3PsAMt2yE7krl/DdL2MqlkoqnZQ1UR&#10;SVdpkK+z5MP5mSpPFvhvZSPjlUO2gzZJdsAATcshhX5Iz/yACaE8tAYO3cgIo0c+YCtPbjcly1Ph&#10;XmzUqi0fpLofshSWUApiu0JfTyXcBPRaShiuJTM0wo4Kf13w29YtoINxlf7Z3KibSmtTlIYPr+4Z&#10;MN4xCTRjOQS0UUMLIAMkX5s7WgQTwbIneMZO0Ia8twPH85ieRsJq6sUGRjUSvkfvM++3q/JXqHUv&#10;48dfuV+lQRvMVkMqH9b3MapMm6HOn/c81gD9iBbDhOlAkVemEpeLR3dpLe78bCA23duM8iA/vE3g&#10;mfwJ6Hs3GAT6FmHW+i0mGYI5ISYAGfGRGDuoL7q1bIYOjRuiVR13NHdzg0uVSujStAEKw5nUENQ8&#10;QqR51+K3LzIVCU33pfHQxyNoN6jSBmibBVHic8rup6nSShSNp7b5act6EFDGUSruUV+rXi2oZUEK&#10;qdqKYr8thJ4w0/sqsVSYCoosArebjhvBLLshmAly1v51pp4du3keErYuNPXr1B1LkbZb4ymWIt1j&#10;FY8h0HofLU8BP+MorxqqIwvOn/m3XqRqqsphatEFunuFQBdb5bvbNqCLqOx5+1ci33eD+V6n2WjP&#10;0K6cZ04hS3HFWIdgXCeYihsGakKu1wT7uiDWa4JuLAkTQh1/lcBf5v5LhPkX3T1zKh+/lqnbmwC/&#10;VecKg9AYv2rq0LaQIjMErCyE3W5YYBJobRNwBjRtZ3C/sQaKL0ASVAErmPleyxNbjeA9/fj7j1aj&#10;kV+3A2wPfQ99P/N9tKQ1eveOny2g7z+guj4knPcJr7q2TTXDUmej0rQVj221ZQvmv6gzgRbEd6+f&#10;MZZDHSl3rp2iLbmAy+eOISkmEClxIUiMCEb/bp3QiUB3atwEzd0JtHsdNKhRCw7ffIv+HVshwZOQ&#10;Eb7U3UsQvHyyuScvy0yhpdrtQTMu4aRUmnGmXIKokErLT6ukZ1dphamAEEqBfJRxhGCrI6bYb6tZ&#10;HqUaH+MxxwOp6ioB2kA262xMxaYBWAotoFWyy2RDU4eMOmNCV0xFxKppSN26CMmb5iNpywLTQZNB&#10;oLP3WqU+VUkOsxEVqyMoeA+vNvuMQl9O9DfjKzTi7UlhvOn+fnRUnSyJuJsdiRuZoYTfA5kei5G1&#10;dwXt0kYc4+9znH/faf695yIO4GKsn/HE16i4ClUvlOyZpE/rKVRnA7hdwblONb+WRlVOV/05Gr8w&#10;Hlw8aiY0/1RGEAm2BfQTA/Q7rv8TVGZJOI1qW69lN4yX1rpgth1nwq7KX4C23m8UW1DbVN1cIXRV&#10;oJc2Xe8Mu4XRe7T80rjsQFOh371joxDQjwj0owcXTFe3GbshL22vamishhlFx9cMA/TNcjAz7jEZ&#10;vHn1LG7RZty+cRZ3rtsqHoT7/MlCRAYdQH5GAuJCgzCqfz+0l0I3aoQGtWuhobsb6td0Qc1qTqj2&#10;4/eox+Wwzi3N4HbdwR2zfRn0zOv8gD04EelLkH2t5ND4aR9jO5Qg2pPEU7Qfp+mjT/GyfoL/dP3j&#10;jZ8mBMcI9TEb0AZWf9kSKrE8OkFTfAFZyizvTQ9fyM8/TL+tHk3BLFVOI8zJO5chZetipGzR6Ld5&#10;iKdSZ+whxCr/MTJoQzJVz/bUmJL1OOzLKwG/z5EwjYneT3U+ZIC7lRVmqhsayvlEMB+3BitpfMXT&#10;I0m4mhaEDCk+f49cz3X0/OvNVeUo/6ZTbLw/s2H/Qgtikj/G1UT6Zg1GYlyjtbASP9kNAc0E0ABN&#10;S0JVvsqr5+WMKFzIjMHz2+cNQLpsv2ViWD4EtB0gAaflOy4t2OweVyrM99uA/mz2WyGPLU+s7fZt&#10;VhBC7Zfi27Z9kn3gOczkNmbfn4FWmO9hX7dZDgEtq1ThsTpM1K1tbIfNP9tCyZ89ARTg9gSwfMhq&#10;COIbV06byoZJDA3Q5039OTrkEE4V52DPpvUY3LMb2jVviHb166Ix/XNj99oG6Fo1nJggVkPNylWo&#10;1t+ZyRMHt22KxaP6IjdgO/Kp0EfDaTGiDzIIsk2hjUpH0HaYgUsEmmGAJjgGaEJ6IlDQ2lSYsErh&#10;BLEJmzWx2wsDtDy0rAlDNWx1zKgrPVu9hZ6rkLpzOVI0mIkgJ25aiAQmsglU5RxakDOq+8b68nvt&#10;Nz5c40fS9sp6rEWRPpuJrL7vBVUd1MmRFkKFDsOdrHAzlPNJUYLVDU6l1pDO58dS8PRoivH4yZsX&#10;IJMNPHvPMuTStxcwQVVDPU2rdZ6/w0X+LpdjfHE5zo+qbdWdL8epVEdLYhJEm9Ug0Feo0Feo0Bdp&#10;Ny5QpS9kxzMhvGUu8e8JyF+BNlAzTAJoB9sGsf21FF1J4pcaNPf9VaXtEH4NnsMGqvZ/Ob95/9fR&#10;ftbncZsakywRX6uR6TuZz7YBLaWuYG6demDvDdTgI8J75/wXoL9WM6TIWhfItrHONnhvXz1FlaZ/&#10;viY/fdrsu3X5rFHm9IQoZCVGYf6UiRjYrSvaN2+ANvXd0Yzq3IS2o4GbK2o6V4VbdUHthFpOVVCx&#10;4vf4e4UKaF23AdL9PJBHOIvMUEjCHEPbQbBV9TAdLYTZqLR6FQU1gTYwy6sKaFkKQi3/epyqfELg&#10;mtdfwZYqq4dRMEvFiwlLMZW5iECr/iyYM/esQJqGnWqY6KZFiFs3FzG61WrdHFqClfzsvbhERbSS&#10;tGCjwEoCs7zXMJFcQ8D5mVJn1Z81YIh24xrtwA0eezM9FPdyogh1LB7TSz8oiMNdKvajoiSUnM3F&#10;+Vhvfs4spAnqnUuQzYT5sNc6HGMSe4LfX1Cf4+9wkb/JRf42F2J8TP35F4L9S8whXCTYqnpcYvxC&#10;xb7IK4Pxz1ToM0oIizNoNR5YXpmWQ3AKli9AMwmU9Sjvp/XsbwOT1Nuu4IRNUCqhtANojjfqbL3H&#10;7tHNRJAC3g69TcWlsuY402C+2gsdo+N1Ph2j8dr6jtb31HdjY+SSQFveWUNAlQRqOKhdme0156/l&#10;ObtCC2apMO0Fob6jEt01bmNyqNd3aT2uXTiJuHB/HM5MxqF9uzBn4gT06dQJbZsxIaxXB01ru1Kh&#10;3dDYtRZqV6+KOoy61auhVlUnVHd0hOOP33HdEZG71qGQsBbJH0coMdTYDio1VUm9YqeYGEqdBdQJ&#10;+VO7OquLXNZDIBlrwW3+u2yAM0mkupkxIKpXS7WZEB49SKhlDVT1oGcuOrAFufTAuiEhnb44lRYj&#10;cYsG1xPmtbMRs2oGEjbMMz5Z3+Ei1fAaVVDKK1jPEyozzFXnJNxH1Oj4fdXp8UucuqMJNQFTAxDU&#10;tzPDCbZuXNVouxgmiUl4eSoT93NjqNDzkbJxLtKVV+xajjxamQKvDaZyc8R/GxvvLlqQvTirSoiJ&#10;/TjP30mN57zApnJfYJxjQ7tAsC8khuB8UjhOJYfjwaXj+ExoNcrOeOe/Al0uTAVES9sx5UNA2cMO&#10;oQHcAE0gBbksAkNwWsNTbUAzTGWl3Hu1NOfmdrPNBrQamIBWw3ingVR8XWaOfWTdJGs6VAQzEzmN&#10;nrNDbAbs2yE2alxena2RdfdvEODrVGTaDdWgLcAF9CmEHPLE8cOZ2LZ2GaaOHI4e7VqjQ8smaEmg&#10;G9FyNHCvhSZU6HrONQhzddQj0PLTNapUQdXKP+DHb74xk3QfizyI4jCNNqO1kCorMQz3oTIrDpha&#10;9Ekq80mNk5AqE2glhFoK4KOyHPyHH6d9Oe6/hRBvxXGpsXoTjWfmOi3GiYP01wKZQBfQZuQx+TMD&#10;mXYvR+q2RUiRxVinwf5zEL12FqJXz6CHXmS60nWO81Rfc7lXrxwthS77x8P2maTUdPQE7aXtYPLK&#10;K4rKb7/QJlzkFeeSRsPZ/K/pkqYNuaZRcTkxeEbb8epYFuFdg0SqdPrWFcjctZIqvRK59OhF3utQ&#10;TH+vCs5xP+YFbKTH2XhPBfMzwrxN7f4clVtd42f4WWdiD+FcXADOxQbhXEIIzqXF4PWjq4TlESF9&#10;QGgf/S+B/q/CwEhw7UDaw8DIpE/7vtgRW5nuizVhGFDt59FrG9xfrwy2Cgy3abu9EX0wwePf8nzc&#10;X0FlOYVurbKGgxJgleLuCF7CTUg1VuOuFJn24oEN5PIqfY9QC2JZEPUSSqGv/HwUsWGHcKwwCx6b&#10;V2F4357o3FKPb2uMlvUtoJUUNqrtZoB2d66OmlTk6lUro6pDRThVccT3//YNFowcbG6YPUp4zZ0r&#10;TAQVJxknCLNuMToudQ6hOkuhpcxSaAO2BfHRgG30x7w8+201cZyAHafFOM5LtiyGVPkI7UWxN5VU&#10;PYj7NyDfay1y6X8zaDVSVYrbughJ5hYtKvO6GYhaOQXRq6aZxPAwFfrooa1USA+cjdhHgKxasZT4&#10;OBO3Yn8BrYal4a4Em2qtq4kqFWcZ57Qk+Gd5xTkv26BB+SZpDDLe+vmxDJMLxK+ZibQtS5BGL52x&#10;i37aYxUO712LQtqPYp9NpqtfVZli/V20ascDVfnx4ufsx2n+VqcpArpJ9zSvcmej/Qh3CC4xz/lA&#10;u/H27X0CQduh269MEBoFgfkrvP9VCEYLSL3PFrZtBkz7cUz47MCq1m3BqXUmdrZjrWW5c5cLO9AW&#10;6GoMCvl/euhHt89SndUTeI6qTLilzHd/xp07KsOdpUJbQOseQS3Lg2yFVa67awP61rXTZijpyaI0&#10;JEQFoDAvFZvXLES/Hp3RoUVzdGjSwFLoWjUJtRsaurqhvrMzateohhpVHSyonSrDqbIjKv7b3zCo&#10;fSsURFgTtBwzS0JC66HZSI9T6aSAmtlUQBtFDqZXVrJnrIYUmTBTkY8KZl6ejx3catT4mDfXCfAR&#10;dYVTjQv302bwtaoI+V4bDdDyqlJnPcFLSpxM7xy7fp7xs1Erf0L48qlI2rwY+fsItBoKG9PJUE+C&#10;sw9n1OgIkqmFc1+hj9WRU6geSl+NWd6OI1JT2SAljLximKRV3zlopznPhVh/Uwm5kRlhrjzJtBwp&#10;/A6p9PFptEBZu1cxSVxnrhAFbITFB3R12Ww+4wjtU7G5j9ETR3gFO0qwj4Ye4O/G4PfSvY1HIwNx&#10;/+JJJl4aLnrXAP3R2A4CTS8txTPg/B+GHUY7zOb1X/YJSnll2QSzXVCq6kEv/eU423v+++A53us8&#10;UmgqsYB+eOc0gSbYBFp3oNy9TVANwLpr+y82wwaz1u/dJMAq1xHoewT6+pWTfN8F5KVHIyctGodz&#10;kjB76ij06tLOlOw6NW2INvXqGaAb0240ca+NBgLauRqcqznCxckCupqDAyp+8y2auzqbB0WejPKj&#10;9fAm1L4E+oBJsAT0CYJ9LFQD/2kzCJSxFgTiuGwElfE4lfPoIfpMqTCTPVkKqfBRbyuKmfQVEugC&#10;qlwBlfYwQc4jIDkaB717mUkEU7YRaM2nzEjSE6XWz6bd+AmhSyaYSdzzqZJFAlZ+lqCeYAKqOBng&#10;QUuzy4z5UGKpGwxyPK3zF6irnQ2oUEt+nwI2qMNsGIf3bWCj2oR8vpbPPx3C8/AKlMuGplp3ChU6&#10;Vd9Fte5dK5DF8+Xorh+9T+8n2DpnkY/GSNO/01apd7JYlaJg2h+Tj2hG14M4Rbvx/sUdXrIfUI3v&#10;EWQptO5WEeD/32AuH3Yo/wQ0oVOCaKnzV9i11PiN/zOQGWx87/j937+7b753BY2gU0VDMBuFZjJo&#10;oL2lrmwLZE0Yo3k2BLaBmQDbob5LoFV/1tgNDejXY3V1L2FhVgJOFeciMzkKMycOxcAendCxeVN0&#10;bkbLQaAb1HSm3aiFpnXqoIGLC1yrOxFoB7jYFLoafbRjxYqoweQwZOdqnI4NxFGq3jEqi+4EN0DL&#10;bkihbQP/NUBJdWeBcEyKycvvcarhUQOagJa1ENCExRZHGIWqE9Mv5+9bjVzPFcjxWI1MqnPabtqN&#10;HbpbnCqtdS3NHS2LEb9hJsIXj0PkkinI5LYc2pN8NohcetukDbMRtnAs/GcMwaFZwxG8aKIp76Xv&#10;XIX0HSuRsWM5MneuQPbu1VRYfhbBTN+2DJlblyFVd5Avm4KIpZMQv3Y6z7fUdOqoxi1VTqHdSNN3&#10;0PwmO5cji981WyMG920yowbVEIr2b2bj5FVGDYV5QbFu//LfzeRRt3F5MsnW4/G8cftMEX5jYqYn&#10;xr5/dw9vy+4TkocMC+h/CdB/E38F0gL1CcoInl4bL2yHmR76/xjgv4SSU8si6cqiKsdd3SN4kSAr&#10;IbSSQjvIVhJo60QxI+nOmykJ7spm3CDwglqvBbTq0FdPW5bj5nnkpcaYW69SE0Ixf8poDO/TE11a&#10;tUBHAt2ClqOBqwsauClq0nbUhHuN6nB2qkqoaT2qVaFCE+qKVfD9v/8bNs2dhNMJwbxEWnbDzKTE&#10;f4rqukd5aZY6Hw0myLIZhPmILAZV2VgLAm2U2fjkTVzfSKB5eaYyH+E/vJBLqbKALti7GvnqHCFo&#10;Uj8Bbe5oUa+g7IegIoDqJUymd47VZJALJyFsyUQkb5iD1E0LELl0IvxmDcGBqQOwf2J/eE3oB+9p&#10;QxA4fxwilk2jss9C4saFBuA0hjpmBHv0qplU/CkIXDAGwQvGImzxeDaMecaGnGaj1d03+j7pbFTm&#10;jnk1LjUEfj+j/IQ5RzM0MTTgqtAMuNI9lhotqPsudzL0FAEqdpAXiuOD8fbZTZg5OKjOX0NqrQTR&#10;CgM3w1Q1/j9CXj6+eGAb6O/sPpnnN2HW+Tn/9FnW9yjj9yszjc76PoLZsi28snC9gurOGqehEp2m&#10;75IKW7VmDTgSyAJaPloVDN03SJVmEvjwBhVbZTpuV1KoQf23FQT69vWzSGPCcf54HuIi/TBz/Aj0&#10;79IJXdu0Mklh83q1rSqHDWoDdHUBLR9d1SSG1R2roEYlB/z9f/wbpg7qjZOJIbQchwg0fSmBPkY/&#10;qKqHnven8dDFQbIYtBr0ohqrIaCPSp0PCmyuC2ZGsY/lmfOlyJomyyjzGhQIaE8qNBOtTPpmAS1Y&#10;pIzW3eIrDdDqAdQNCdqn5Ex+OnjhaATNGQb/2cMQNHckwhZNQCThjVw6ExGLpiFkyVSq9BRCOgWh&#10;y35CzJrZBmrdUR63di6iV85AyKLJJrQ/WMctmWTU+1K8NbBfd6Oka9DTHus7mUamqwaXqsToJoWc&#10;fRup0oRaSS2hziPMAjrvwBYU6PYwH+tWsPwQb9w4X0SVJCB6BLLshrlkf7Ud9uXb9wLFXs77b4D+&#10;3wBe9ypq+U9Am1Avpa0R/RPUFrRl7+/zHPZqjAW0tV2QP1RSqOqGLdRxIqiNShNio8payl4o+Ttt&#10;bbvOY0zQb5uBST8bdb7BBOPm5ZO4dukE0gn0hROHkRAdiKkjh6BHm9bo2aEtbQeBrlsbjWu7oS59&#10;s6BuWMsFdajQrtUJtJMTozKcHR1Qgz76+//4d3RhInkkRnN0UJWjvHFc1QNm7QZoKrQG9xcRaFNb&#10;9hXQTLqoxJbFsEC2vDPVmcr1xWJQ2fIIg339MNdz9tCXeixjaEm4CbDmzNNMTGa5j0Ax0gmWoE4l&#10;1AkbCOUKgrhgAkIXTaJdYMK4dBpDtmQaQm2vI5dOR8RyxgorIglyJJfhhDiM0GsZuozwL56M6DUz&#10;zc0KV5L4O8b5mXq77uxWg9JIPsGdpvq4XrPBZe6RP5f1UK+m1f1ubhUj2LrfMZ9A5/rsRDatx7G0&#10;SJQ+v4m3JfdQWnKXcctALaCl0BbQVkj97DVfgWUBWT4skAx0/xtA//chWFV1+ddAlw+7MpcPJoUa&#10;oyGIaTEEMsHWLVeW5RDIFrCqYFhgc/sNHnddg5JUg+Y2KvRtWg6V6q6eP4rL54qRGOaH88fykBIf&#10;itnjx5qH2/Ro3xYdmjZC6wb1TEJYlxDXdamORq61zLpbDVmOqqghda5CL03bUeWHb1CrUiXEeW7G&#10;iWjaDcaJ2ENmsJI6KjQ24igtR3Gw1YFylEmZxj6rt8+U4niptoOsZRETJiV/AlieOY/JXx4VT2Cr&#10;rpvFyDGqvQ65uk1LEHsJZnsQIobug0zTTKfqCtfUB1TcuLXzEEvFjV1LDy1IBS+thGZcilQI4lUz&#10;ELV6plmadW6P5vGR2saIWDmN75+DpC0LTf34SkoYzlOhTzEhzqVt0gTvJtQVzzDDVhmZe9YhW+NG&#10;BDe/t2ZPyhLcBmjdIa67Z3ab+zRv/FyId6X3UPb6Dkrf3EHJm5soK71jQf0XoO0lPAFd9i/BEoDy&#10;3tz+/wto+3l1Pi0t9f6q4P8Mr44te28dr++qZQXTnU3LYcEssKXSUmbLR9shViVD6/cItwbw3yHI&#10;usXqpoIwXz1/DD+fOoyfTzNO5iEm0BuF6QlIjgnD5JGDMbx3T3Rq3gwdmzZEhyYN0VTVjZo1Uc/Z&#10;GfWZINZzqQG3ak6oSYV2ruKA6pUtH13DoRK++x9/w9ppE/BzXBAV2hcnNb2BvHTYfvPMv6MhTAaD&#10;bUM//XSTrLqurUxfUCvxK6JvtpR5DcGlEvNSnUs1zqXK5RDibCquFQSbwOvewzwCoRtrMwl1JmHO&#10;3K/xzrIdq4ynTqWSJ+9cgqRti5Gs6cUIdtzmhYjVrEuyEusZG+ciih45xszKNM/MxKTtMevnmXn1&#10;Yum7NeWvJpE0U//yvZrURneka06NX5KCcD7hEM7G+qIgUM8130CgBbMal8ZgC2ipNL8bVTqT31+K&#10;neGp781gfpCpuUJ8tjMh3Ge888snVy14S/WQTUJdcpsJoWU9jP34ArW8s6WElhr+a6i+Qmg/xvLf&#10;Jr4cRyj/JfD/6rxft8lKKHQu0+HD5Z+PtULfU8sKAliVDXuPoJLCR1LhLzCXD4JMsOWRb9JiXJe9&#10;uHjCKPPF00U4eywXp47l4NzxHEQG7ENOUjQyE2Mxf9o49O/c3gDdrnEDQk3bQaAbGqBrGJjr00fX&#10;Ude3gyNcKtNumN5CAV0ZP/zH39G/bQtTujsRTaBpOU5qZtIwbwK9F0dCVJrabg0Vpe0oVpmOFqNQ&#10;MJtgouS9zmYtVMVYxsRPS0KtoHXQUmqda7wo1U6XbEKtCoKmGTNTcgkOLs0gJb5HMz8l7ViCBAKt&#10;qbj0oE0zhe+WJYjbtBjxBDNhu6bzZeK3RY/LsGY/Fdya5lfHauamBG5XaH8835u4bakZoXeWVyOp&#10;87l4H5yL88XxcC+q7BZzI0E6/w4BrcZmWSJ9L25n4zQWRIBrG4/R46Pz9JzEQC+cyUnCm5e3UFZy&#10;B28J859Alo9+a/PUArpMSZwFkEkWy6woD9J/FZbvVmOwA6/z/FdA/+tzWGG9XyB/KKNql3+vaSA2&#10;8BX8jrQc1ngNuyJLnTVrqKlgMCywtY9JorkJlgng1TNm8sVr54/jytkjuHSqCD/TXpw9koPTRVk4&#10;U5yFmCBvpMaEID8tEcvnTkU3PfiyWWO0JdAdmjRGCwLdVL2F9M91CXQ9t5qoz/WaBNmFCm1UmuvV&#10;q1SG0w8/wN2hChL27SDM/MfyUnyCiaHq0eo9LGZSWBiwjUATZqpYkR89NFXadDIYdeZll+qaS1uR&#10;p7LcHvWyLUfObtoLjVuWMhNSld4MvATBhGCmQpvpxASyQLIpoqY8sE8AaSaBpPVIskUCgUzcznXB&#10;rel8GUlmmwV1ApfGqvB9ahjmvdwmuE3D4HZNHCObcYa5w+kYb6PQulE4n3+bvossj4ayGj9t89Vm&#10;JiV+L/lr2RBjRdgoM2g38gL2Ij/MF3coQFJNPf74zetbKC29TUi/Ql0e7g82KBVat7/+Z+j+Ob4C&#10;XX674PtrlN9vhcDU8p3pLPm63TQuo9ACmjCXA9oeRqFV1TAeWlATXgGtWvM9JoL2sc2C+e61C7hx&#10;+QyuM/m7+vMxXDlTTJgL8TOTv1NHs3HicDqO5KXiKCPKfx/CfPYgLToUqxdMR79OrdGuaQMzfLRj&#10;syZoW68+mrm50z/TS9dyhptLNdQn1HWqVyfUVOhKlWk7CDOXzvTQFf/937F2+mScYYJ0PPIALYfm&#10;pVCXOG1HiCeKAgUzgwmiuYVKdWeqmXrndB9hnu7UJox5/OfLZmgYpnoCNSZCCaBG02UQEs3VoTHM&#10;1vwdvGSby7bAIMRc2m+z0rBQM5cHG4RKe8mEW0/iStolqDWZ42ozD16SCe6jJUmxwarXKfxcMyuq&#10;zsHQax2vSSB1DvnlE5GaIN0Xp2N1p45ubvBBHrenqTt+z3Lz2am0GJqOLE1Jqv378LulG+VmQ9Qz&#10;Eg95IjeIDT8h1Mwz+PDBRTMXy5sXSgbpf8v+rNRfoH7/1X5YkFmg/a/CDuN7xT8B/b93Dnv8FWj5&#10;5TLj161zWOU72z7b51Z4QPvwQP6Y8YBJnryy6sqWtaASXztJVT6JO6ozXyTM50/gslT5TCF+OUm/&#10;LJtBRT5akIaivCQU5yYhPz0WEfwRD+5aj2h/b6xntj9+aH+0b9qEUDdE5+aN0bFRAzSr7WZ6DO3+&#10;ua4GKTlXhzPVuBo9tNRZSxeC7fDtN+jGBlFAm2HGc4T74FioQo+r2Ici+mgBXRS020wGKbXWDbIa&#10;jVbgqxIW/TBVOodQZvNyrUpGpod627ikQmqZsZOh3kGqtwAx5TqBSzgsQNZZKr2XSaENRAGVYgeS&#10;IVg1caPmh7aAXm6mNjNAb6Mq71xhlNo8f8VDM5VaEy+m8POk2Ek8VpMxFoTuMUmwbhA+FsW/kXZD&#10;Xdc5BzbzvfTttDLG6vA7m/Kd1J4NQbd+pQty8/14VfFiQij7F8zGkZtoch315urR1yWvbuHVyxvG&#10;Rwvot2UCWWDb4wFVmd61zFLGrxWO/xrKr57XUnTL81rWwtiWf/Ge8mEH82votcIGNxugOY8JnV+v&#10;1Sjv870EWjez3iKsN6+cMjZCceOSym9cXj6Fa5eO46qCP8TVs8dw+fQRXDxVQJjzCbMsRgaO56ei&#10;MCvOdHcfzohDZkI4wgm0x4aliPbzwoalszCRQPds0Qod6tdHp0b10a1ZQ7Ss40Yf7WIG+5sBStWq&#10;oj6B1rIGQXaWh66kZSVakCpw/NvfsHvpbDNPh9Wxwn94qG1qrFD1FNJuBO9iEGqV8MxgfY1voEoz&#10;KZStyJbl8JTdWIYsgpG2YxFjMUPALTaDjTR4P5kJXtpOQiklpaJLBTP0iDb5Z55DyipgBXMyYZRC&#10;J+u1Ce6z+WlrvjxaDPrptM18vZmWY9NCM7tp4hbCvUMQU9VpNxLVzc71nINbCPJBa6JGXoX0MCE9&#10;sD+Hf0cyG5vx5UwgFQm69Yvn1xTBmp5YNyAYuPm903iFydBkOAFU6PADuHAkE6+fXKc6XzJTJz9/&#10;foVAXy8HtF2l9foOrYiV2L0lKFLDUinmX1Tzv4ovQNvtAZfWuf7rxvCvww6zzqPz6ophQfzONEDb&#10;1YTrgr3CdfpgeWErTpil7IQBWMtzR3H1zBFcOcU4UWxqy6piGJgL0nE8LwXFWQnIS41CVkIYMuLC&#10;kRDqj7ADHti9dgkC923HzvXLMGZwL/Ok044N66FLo7ro2rg+OlClm7jWMmOiG7q4wF1jomtUR72a&#10;zqipcdGCWpajYkVC7YhKf/vG1KTzCPERMyjJm/5Zg288Cfge8wyWYgJttx0a5SaYzYB9Wo9cYyeW&#10;015QlXcT2F0EeedCpG1fYO4IiVflYcNcxG1kGFgIn2Yktfldo6yChxZFoAtAPcHWevKWZTU0I2my&#10;Yscq44f1XnNTgKbj3UxV3bAAsba5pmP1HBQ2ID3cSA1IxwlETeh4kjAfZ+J7RFM88O/IYJKYyHNF&#10;b9JM/XMRvW62devXJn5PRqIqLWo4+n68KuiKookk0zTnHq9iYR7rkBTig5JnN1D66gZePb+Gly+o&#10;0m9ufYH5q0rblZrwUPkEy3sbOP8rdf5rCGqzNI3AXvn45+MU/6zM5UM9hDrmHuOuibe29VJCXMbv&#10;qDxA2ypcPltg7MPls0WMYrO8wuWlM0VmuxK+SyepyMfzceFoLs4ezcJpxqnCDJzMpV/OSkReShQy&#10;YoORGuGPxBBfRPjuRfiB3Ti4fQ32b1oOj/UrMXZITwzt3QldWjZF2wau6NDAHW3r1jV3fzdiMiig&#10;NUhJ46KVJLrXrIFaVXVblgNq/vgjalS0qh6V/vbv2D5/mnnenh7Co+eWmN5C1aJV7SDQ6mgpDiDM&#10;furyZWKoEh6TxHxvdTisROZeWgwNCd25iKq8kKDNJcyzEKkRdCunImrtTESvn2NKakZJN/HSTuAS&#10;pNwGUgItJZR9INDGExuLQTvCSNuxGqnbqei2sRvGaqirW7OaEur49QRQgOtWLp4vlftSNyxC+qYl&#10;KPDegjMRGr/sj5NMeo/w79Od8Km0J3rWSuDyqQhmqFMmZu0cxG8g1GyIgloqbXw1ryaptEZ6xnjW&#10;od3ICtiDmUN7YcuS+bhxgXbj0TW8fn6TUN8wieGb1zdNqHxXVkKQBYigEdy6k8VAzSTRVuUwFQXF&#10;XyDUa3uY1wwBZxoBobZuCvjfU/ivoZ5By06U8vtY6/e5boFc+u4eP8P6zmX8bhXOncrFudNU3NME&#10;9vRh/HLqMC2Flvk4zzh3Kg9nTuTgzLFsemVCXJSG44dTcYReuTAzHvmEOS0qEAkhB5EY7IOoQ3vN&#10;o3kjfT3gu3Mtdq9ZiH0bV2LepBEYP6gvurZuhvZN6jApdEPr2q6M2mhJL92QlqMBo34NZ9SrwXVV&#10;Pris7VgVrgRZ0x04OzA5/OZvaN+4LnL9ZTH2mbtZVOU4HryHymw9g8Ukh1JoMzbY8tC6L+8wk0Mz&#10;ETotRKYG92xfiKTNAmIW4ZiO4CXj4TtnBPznj8XBOWOwf9ooBCyajMg1c6mGmi+al/LtTL40wGgr&#10;g+CmMflLoxqnbaNi85jkdbQTK+cgesl0xC+ehtgl08x60qq5yNy0FDlbmIRupIffzCSUr9PUBb58&#10;JmLnTzaRtHI20tYtQs7mlchnDpLluZWNZh0OLBiPzaO7YuuEHvCePZzfdSIb33Sqva4o800tXLVx&#10;zRWdum8DY70p1xXSlm2ePRkjOrfB5sXzEEPBOXsiz/Q5vHx6nQniBbx4ftXAbAF9x4pSqzYtqMsY&#10;upzb10ul1Hz9TgmaHVgDn6XE5YEUfBbgKrNp358bgXXM123y2FJx0zDMNr2fn6nPNueywtpOoI1K&#10;W99TUUFJ3bkTDNqIs8etGvLPJriN+84czcZpeq+ThbQXBPlobrKxGIeZ+OWkRCIzLhQpYX5IIMwx&#10;/l4Emep80IOxCyEHdmDT0jnYv3UV1sydisXTJqJ7G424q4+29d2o0LXRlPaiqWwHk0ONwKvvwpDt&#10;cK5m/HTd6kwUq1Uz9xrWpJeuWeUH/PAf/4YNs6aYu1eKaDnkmc0d1YGEWomhgKY6m6kLDNCboPHI&#10;ZopdQp2jx1Xs4WWZ/jl5C23G+pkIXzEZ/gtGw3vGQOyZ0hvbx/fEyr6tMbtjA2wY3A0+08cibN40&#10;hBGOiAU/IXoBYZ03HTELCey8SQidOQbB00ciZOoIxnCETBmGsElDETVhCCLHDeJyKOImj0LCjHFI&#10;mTsZiTMmIIaNPGLqEIRNHoTosQMQM7I/okcMQPiogQgaORD+E4fDa8IAbBraCVvH98G28X2xfXI/&#10;+M4bjaAlkxC2Ypq5eyZhG680vEqYp38x8RXQaRp5F7AbiXu3Y2j7lhjcpgXWzJqK7KRIXLl43ACt&#10;x4u8pv0QyP9sPf51lDEsoC0bonHUAuoLtMYelIdW6wJZ+6TeagT2ff8cJtGzrVtXAr1HMH+NUn2P&#10;cuvmNUN19Qpni7Nw9oigpY0wkcF1RlEmzhbSXhRk4IRAzktGUXYCCpj0HU6LQV5yJDJigpEScQjx&#10;wd6I8vOkOu9BTIAXYd5N27GLCeFe7NmwHHvWLca2ZbOxYMoYjOrXFR2buKMNFbpNXXejxHVrVDMD&#10;lAzQDI3vqOtSFe41qpoxHvVoQ9Tp4lbVEe6OleD4zd9NdSTFe7uZWqswaDcKCbVuhD1GZS6SdzYT&#10;fxNq1aLLAX2Yka+Kh8ZkmDtR5n8BOngxFXreCOybNQQ+C8fBZ8EEbBnbF0u7t8Safh2wa1hv7BnY&#10;E7sGdofn4B7w5bpfn24IHdgbUcMHInrkYMYghBsoByCSgEYM74OwYb247I0IXvZDBnVD1Ii+iBrS&#10;HyF9uiOgV2cE9OyIA+1awbNZU+xs2hBb2eB3seF79uqIrYO6YvPIXuZhn4fm8/stnIDgpVa3euSq&#10;WfT88+jtebVhfqDnyaR5qVa+0ajzYf5fFowYjL4tGmNEx/ZYOX0S0vg/03yDmhlWEwu9enHdwKyQ&#10;7SifIP5XIXgMQOUhM0tLje1hoOT2r1CXV3OFpeblj1fSaCmzDWqpsD7P/jm2dS1L+F0VX4BmVDhB&#10;5T3F5O7UYWt5vCAVJwrTrG35tBdM+qTKRbQXRWmxBDkKOYnhyOIPkxbuz0TjAKKZRUf7eyI2cC+D&#10;Kk3fFu6zk2rticiDe7Bx4U+83E3DkunjMGfCcCp0PXpnV7SqW8eM6ahDcOtRjaXI9TS+g4DXdXZC&#10;PRetV0dDeukGVQU2j2OyWL8aE8T/+Bsm9+vJxNAHhwXxIamybrfSnRq0GsY/Wz2G8s/25FBwqy6d&#10;5aVRavSvtB0JG2cbyxG5UqPhJiJgyQQzN0jYmjnmWeHes8dg25he2D2yD/YO6Q3P/t3g2bUt9rRt&#10;hu1McHfWqYtd9epjT4OG2NuwMTwaNcLOxg2xs1F9LhvAo2kT7G/VHAdaNcMhLoPbtsOBxs3gUbsu&#10;ttV0xRaXWtjkXAvb69THjgYNsKs5j+/SHl5sOLvH9DcP29RzZ4KW/4SQldNoNTQeZJbpYtcwVpXt&#10;TGePgN5vPRojP2gPPJbM4VXQFT1aN8XIbl2wcOJoJEcF4QKB1pj1l09uUKHppV9e/wKzvRv8fxVK&#10;wIxS28MGW3nQDGTa9o5LG8Rfof8Ks91SfA3ZCAtw0yspnyxLYRqDdWx5kL98vj6P2yocy7fU91hu&#10;Io7kJOFoTjJDyyRjLQqz6JPTY3A4JRr5iRHIpsXIiA5CSrif8cyxVOTYwH22END7LKBpOcIOyEvv&#10;ge+OtVhKP7qOtmMegR5B5WlRpyZauLuZO8Ab0GbUNRUOAkuY6xBYE9WduHRCQ/roBo5Ucd1IS/tR&#10;t6oD3B0qw+37H3Fg9WKTCBYo+aMqC2LT9c3QHSRFB7dQmZUYSqE3G/tx+KC89GqTHMp2JG5kckUf&#10;HbtmBmIJdvQa2gg9L1GVCCaEEUy+Ds2nYk8eDp9xg+E7rC9CBvRBBBtUaI8u8O9AQFu2xIFmzbCv&#10;QX141quHHbXdsd3VFRuZ6K5hrK5WHRuqO2ObS014uNfBLu73YgPwa94CQS1aI7R1O0R37I74rn0Q&#10;328AQqjgniP6YN9PQxFKmM1j5fg9Qtfq8XJMCGU1Ni9gUrnIlBXTTWfKGqQc2IBc5gzxe9ajU9P6&#10;aMerYC/ajVE9u2Fsvx7YsX4Z86ICM4fKCwL95tWtL7ZDvvm/U2h7mcwOkF0ZTQLJBE2Vh5IybVdC&#10;KXthQWqFXWHtr79Cam8AgtP4ZVvIo9u3a/kleLyBWWCX+x4VirITTXJXkBnLiEMhLUURQ8sC+uT8&#10;tGjkJEcg1wZzJpVZ1Yz4oAOEeT+XPgxvxAUJbDvQHgijQitC9u9AmPcOeKxdgNUzJ1IlhmH+pOHo&#10;TXVrVVc+2g0tarmikQYpEWp3R0cC62TC3ckJro4OqOMgq2FFHW53dayCOlyv/u23aF/Hjaq0DQV+&#10;O6m823FYd2nQXpjhovLPBFqTxZipdPlazzXM09zO3muYcBFoKnTaVoKxaZ4ZUJ/IZcImPb6NyZ0q&#10;EpttD+rktvAlP8GXHvkgrUQwLUbMsIFIGDIQyYMGIbE/X/fuiejuXRHTqQsiO3RBRIeOiGrfAWEd&#10;2iOwNaFt2RrhbdojrG0H7u+M2C7dkdirFxL79EbKgAHIGj4KmSPHIXHYSFqW4QicOgYhK2ZYD/Rk&#10;mEc6a6iqmamJCS2tRqo6gdTpo95CT/rnA1uQ5bcD43t0g3vVGuhSryF6NmuJYV26Ytrw4Zg2aigS&#10;ww7h0Y3zKHl8E6UvlQxaEFswf13/7+AuH19AlyK/5/ve6tYuy2uXB9Guqlb57eu2L+umasH1L8dZ&#10;6/ou5vy217pKfAHZ9l21v4L8cH5qtPHFhwmvSnCqXGib1nOT/gxzWmSAgdkKwWytxwXtNzDH0H5E&#10;+e1CKBPCMJ/dhHkXAj03wX/3WmxZPBNzmSBNo6+cOLCXUY6W7i700rQe9MSyHG4E1bVKFULrhFpV&#10;HFGDiWCtKpXh6uSAWgS5Fl+7Sp25XpvbHP6tAmYP6A49pKfARw8NsoA2Q0alyD6CWrOMbjCRT3XO&#10;PaAeQw0VVUcEE8OdhGOHQqPmFOqJU2jg0FIul5peuOStSxC5bDqCfhoN/zGDETScXnlwX8QPHoTk&#10;YUORMHQgkgYPJJyDkTpoGJIGcHufvkhixPXohYQefZDSuz+SGIm9+iK130CkDRiK9MHDkUmYs0dN&#10;RMboCYgdPhIJs6fT369C7JbFiCLEUWxsAll1aHWmmJ5HfqdUD343XmnS9LdQqQXzkskj2eCroTUt&#10;TJe6DdCZFqh706YY3r0LFkweC69t63CSFvP5/asE+g5ev7xJpbaV7WxwlIe5/Lod3vKvy4cFJi2D&#10;ymhU168AWzDaX8sylN/2Zd1WhhOs5pylX89tJaG24H470KYGzdD3r5CTFI4cQUtvnMtELyc+jBGO&#10;3ARu13pcGLJjQ41nTmbLTqBnViSG+pilHWipdWzAPvrp3QR6B4L3b0Wo906E03YEem7Ewe0r4LN5&#10;JdYzw586pCfG9O6CCf37oFPjOmjl7ormms5A3lnJH1W5lkMVM1BJ4zhqMpyrCGSCbgBnVPwRrhUr&#10;onvzZhjerin2LZyEfCqwnn6Vv193ca+HmamfgOd5r0Pu/lVWMsh1dX9neWocxzJkEIi03YuhZ5Bn&#10;qOy1m3BoTIU6TBjW4COCw+1mIBEhj101F6HzpiCQFiSQyV8EQY4aNBCxVOz44YMQz/UEAp44fChS&#10;hgxBEhU8rl9/JBDwxP6DkdCX+xmpA7l/0HCkDh2B5CFDkTpsFN8/HCnzpyNzJxXXYx0Sty0zEFtD&#10;TBfwamEps2rO5j7HPcuRtFudO0uQ67MJ3ivnmStdi1q10J6+vmuDJujauDG60bP3bdsKM8YMxbZV&#10;S+HjwYbOq/PTB5fx6om6wW0lO4HyL8D+62t7/BluQXYXb3jMm1ImmWVMNst4BeA+A7FtWT7+DDWP&#10;MZbF+jwNb7XDag+j1rZ18x6G/TvoPRUyE0KQpYgPYbIXZpZZscHIigumIgcyAqjK9MthvkwAfZFi&#10;loQ6eD8SQ/YxpNLy0gTa34sw70Gk/x6E+uxA0L6ttBzb4Ld7HQ5tX02gl8Fz9Xwq9QzMGNYP4wn1&#10;yO7t0dqNftq1JprVrIEGTALln6XKNU0QbAJdo9KPcDGvVbpjfPc9mrm4YPX0aZjevwem9mjFf/wi&#10;wruRwBLavWuQy4xf63pWYfa+VQZklexUh84mCNadKcuYHBJsKlyW7lYxvYmrzXjkL0/KMmElXuka&#10;a6ynxW5ZhpilMxA5eyIiJo1E2OjBCOPfFDW0H2IGDzCqHTuoP2IG9eVrbhvUD3EDuX0Awe/P5cCB&#10;SBw8hKo+BPEjB7MxDEDsCK7Pmois7Ww8u1YiYyeTvJ3LEb+Nieu2Rcb6xPMKovEb6p00o/zMTQb8&#10;Xl4bkOS5Ad3o4etUrYo2brUN0F0aNkPXRk3Rp2UbDO3chWIyEJuWzOIVOAFXzx3Hkzvn8UbjOcyd&#10;KwLSgrk81F9gsr0uv+2vUWqgvsVjBPNNKjHPw+0m9F6zJMAK45Pt27lutuv91mcI5r9eDXT8v3pt&#10;/14VshJDCTIjPhg5BuxgZMT4MwKQEkGAIw4iMZxqHHYQqeH+SGMymEqlTibIyaEHkESljiPc8YFe&#10;iGOCGEeoY/32IsZvN0I8NyN47yYE7NmAwN0b4btlOfasmgPPtQuxbdEMTO3fDZNpF3prNqXaLrxE&#10;uqFxTReTIGqeOxdai1q0ILUqV6ZC/2ipdeWKBm7nH39AW/faWD55PCb27ozxnZth0wT62M2LrCGf&#10;hDKLiZIZmE97kS2LsW8lQdegfqqzxnRokNJegqOgD80isOYBQmYophXW07I0jsPyqdbtTww9dJP+&#10;OmkDIVs+GzHzpyBsymiEjRuCiNFDED1sMGKo3LHD+iN66ABEDuaSQEcPGUToB/E112lPBHEkVTOS&#10;eUXCop+Qun4p0rewAe1kA+J3TGdjS6ItSiTI8bQaehyzJoPXICYDNI9L4nG5B7djYrfOqPFDRTR2&#10;YV5Ssw5a166P9lToLrQbPejfJw4cgtVzZsJjwxJkJkTixf3r+CiQCZ1uxSp5cxtvSm7+SakVX+Cx&#10;QWMPbSu/3wolgwodb0X5/eZ9ulum7IGlxDbPbqKESaISwXLb7J9TPv76Hcq/rpAtmAlyLpU5mzBn&#10;xgYamFMjDxmgk8MPIpnLRAKdbKD2o0pzHyMphBYk2BsJoV5GsS2o99NH03r4MzHcvx0B9M7BBDrY&#10;YxMObVmFvWsWYP9GXvI2Lsea6eMxa2Q/jOjWgT94Y7Spo17D2kwQ1UtI6+FA61GZXplWw6VKRdOx&#10;IpvhQqBdnaqge+MGmE1lG9WtJcZ1bYqV43pjz7wxVLTFFoBmxByh3Sdwqch7lxLk5cjRNsKcLcD3&#10;E2AN5Jeq65YlKTqhVuiBnZbCr7MNnBfUhJnnVhdz+k6efwe3b6VV4d+UvIr+lqodO28yYqeOQ8z4&#10;EYgeNxyRjPCxXE4YQTUfhajJoxEzeQxiJ41G7LRxpmMmZdUspG9ggspGkr6D33UfbRKvNhqLncKr&#10;iEbYJepB9hqNR/tjPdCe6r1rNQ77bcK6iSPg8l1lCgGvcE7V0MS5Fn/Pemz09dGRSt2pfiMMatcJ&#10;u9esQaCXB1KiQvD49mWUPKU1MP6ZQL+mVXhjeWmFvT5dHhiFHaLyMNlhU5RXVfv+r3HL+GIp9Bs1&#10;JMaX40r0Puu95W2EPfSdyr+2byu/vUI2Yc4hzLlxshpBtBpBBur0aH8TaQRbQCcxUqnWqQZqy3ok&#10;Bh9EXKA3LYc31+mlAy3bEeu/1wAd7euBgF1rCPR6hHpuhe/W1dhPBdq/cYmxHl5rFmPDvJ8I9VD0&#10;a98SLdyo0rXd0dLVFU11N0u1aoTZAe701DUdKpqKh5tsB/1zfSaFvZs1xNQBvTCma2uM7tAYi0f2&#10;wubpwxG0agYSt2rg0XJCrTHOTJa4zKHNEMw5VGTBnLWfS29akwPraFXWm9n5NbBeSz3X0Ew4Q9gF&#10;fOZeqT4tDCNbd4MQ7Ewz3QHPw/wgU13itFTJ62kP1sxF0vI5SFg8nbAS7nlTETefsXAaYqnC6hJP&#10;WDINieoSXzYL8WvmIJkJX/omNkTCLIukCdILDumxcRvN+GtBnbRrsRl4ZG4skEpzqWe7+K1ahEZV&#10;+dswkW5csza6tGyFhi610NKtDtrWrkv7QT9dh78rr349WjXB/EljsXnJHAR77cLl08V48fQKyt5Q&#10;NQm07i8sD7R9vTw0/1V8gZhh/O1f9lvnUI8kP4cNSD5blqSEVwRFaanKfFJp671/Xdqj/Ou/fi96&#10;aCZ8BmhajtgAQh2A9FjCTNuRRqBTovwM0FLsdIIsoFOk2lxq9FYcIY4j0AkmCLSfJ2J89yDWdxfi&#10;D+5B8O718KeKhe3dzOVaA7H3+iXwWDkbB6hq25bMYKI4FZOH9EO3JvX4o9dgQiM/XRONnZ3RQIOV&#10;6AnrODkwcxfQlbi9Ono0bYyJ/Xpi0fhRGNWhNUa0bYIFw3piDW3Hnrmj4LtoAqLWzjbJUzphTqfX&#10;zKRiW8NHpc701EwQdauTusPzCY79UW7WU682Is88gdY6xij4XgJNddY8GLoBQHBn6UrAS3/mDobm&#10;2aCPT6bSpqxjrJmPRFqshOWzTMQT3rjlMxG3YibiqciJBD+VDSB1C0HdocdY6IqxwRr6GrIbRcHb&#10;kX9oMzL5PVP4nZMJtSLNg1cJDeTnVSOBDUpd2/WrOqGZqwsGdOqKcbQWzSgMdR2Zk1Srge60dOMH&#10;9sbutSuwduEshB7ci5ToQIqUH04WZJjnUb58dg2vX9JyvP4K8l8V2g62ojxUWrcfX/ZlHxsIFVfe&#10;3H6cdQ7rfPLJFsy6a0avbY2AIeCN7THv/fP7y4c+xxzLdfl/fWaFLAFNlc6mMucS5py4ACaCfrQd&#10;fgboVAKtpFCqnB5qKbRgTqZ3tpJDKjPDgE2rEePPYGIYra5vn90I37eFyrwcfttX4eCWFfBauwg+&#10;9HCeq+fCe8MyJoqrsHrGWCaJvTGFP3qPZo3o/2qgGaFtwmiorm8CXY9euoFTVf6TKhugOzduyOP7&#10;YM3sKRjasQX6taqLGYO7YNmYPlg3qR92zhiMgwvGEupZSGFClcrLdTov11kEW3er5NAz65Ke76OJ&#10;WDZ/WSo0U5Fm7Tcz95tjNlHFNeeF5pGz7IiA1oz6glxeWxMnZtHPZhBsjapL03jqzbQhgnvjQrNM&#10;Wj+fywVmFlNNupi+bamZQUl3msun6+bcI4E7cCpSc2HrJoa9OBK8C7m0FKle1h0ummwmkQqeQAuV&#10;RLBj9+/AzpUL4b19MwL2emD+xDEY0bMbr3jtMKJ3d6ycNwMHPbYglQDfv/ozLpwowo2LugvpIm5d&#10;Po371607lQT0qxeyH4LaGn2n+KtK2yG3vy4PmLVNwFrbTZJp2/bXY7/El67G6KMAAP/0SURBVPP8&#10;i/3/skF8Pa58ozLB4yvkJBDkRNkOLuMCkcfIoTpnEuR0gmwi4hCTQSo0bYYdaMGcKP8czIRR9ehA&#10;gh3gTbtBD61xHb47EXVwF+3GRqPQvltX4tA2Qb2MtmOhAdpr9WLsXbscSycPw0zCuJCec1iXDhjc&#10;oRX6tWmO1rQgjas7WmBXq2qArielrlIFdZkoalz17FGD0b9lI3St74KxXVpgzqCu9NJ9sGlSX+yZ&#10;MRS+9NSa9jaRl/TkrQvpT5cga/cyo9SyFYLXDDFlqF5trVsdMod9tpo6toA2D8KXmjM0z5yZ2IUg&#10;m6fSEnQDtdSbNiSbvjaLSWMGPXaqho5upXJrrPM2K9K26+YBQk8PLJ+vqRL04E9N4HgyzNM8LOgs&#10;40zMAZwg1IVB25Hps87UmVM9ViNBas33H40Pxc/H83Dh+GGCeoS5TCATdB9kJ8Qg0i8A547lm4el&#10;Pr1/BZqn8OZl3cRxBjcuncLLxzdMya7k5S3r0dgPLpnSnR3Y8lBbUNrAfEOo3lh+u5Q2RYnk1/32&#10;UEO4YYuv7xd0f11aKvsVTPt2hfkMo7z//D6F9T57WJ9RITvOH7kJhDg+kAodRJhVqqNCRxNi2owM&#10;Ap0V4Y8MAp1GoFPKqbOAlneW3TDrTAoTCXTCIar0QQLtswNh+zYhfO9GKvRqeK1fjIObV1CZl2Af&#10;gd6xcDo2zJqA+eMGYvnUkVg8YSgm9++GaYP7YEK/bhjES2kbtxpoWoPesJoTgXZCQ0YD+uq6TBAb&#10;OzuhM21Kq1q0KS6O6NGoDsZ3bYOZ/Tth0ZBO2DCWSeLMoTi4cAzCVv6EuPVzzCyi6UwaNcBfUOYf&#10;INR6IpYGMNmW5lnhvNQX+GlJsAm9vKwer1yw35pDTo+bENCav0N17zxCLc+dR8XO26OpErhfc+SZ&#10;8hstD5VboXnpFJm7uZ2qLn+vG3g1kEpPIzgTfQDnYrzNnd5n9cD6CC9z40JewBZk8DOSqeaJbJhn&#10;U6Pw5gmBe3wVz+5dweWzR3EyPwsnGKeP5Jlp2J4/vGbu6H967yJeP71KiK/h6cOrZi7vh3fO4+Xz&#10;64xr1twcgpnJoQAsr87/HFRwHfsXoLXPWloAm+1mzg9rvz3s59G6Hcq/Qm1f1/ktoO3v/7PSm/OY&#10;BmYdp/0VsuL9kB3vj2z65hwmg1lKBqMOmfpzKr2zFFpQpxNqqbSATqH1+KLQhDmeiaGWSUFeSKJK&#10;xx+i5SDM0T67ELpvMwJ3rcWhHavhzaRJQPtuXAaPZTOxZe4kAj0em+dPwXZ66cUTB2PppBFYMXks&#10;xvVoixlD+hDwnuhc3w2Nq1ZCo2qOtBwOTICqEuxqVOrKTBor0V9XQn2nytzmiFYuTujTwAXjOzTA&#10;ogHtsG1Kf3jNGwG/ReMQsXwq4tfNNmOgNYYjmwmWpgIroAJbSq3HvRFsXuKL/Pmay0I/btMYEe43&#10;09WqJ5JgS5nzCLY1jxzh1wQ23G7mlhbg2s/QZDVS7hwCrulvpdyyJ/LhuUw0NcGj7lI/HbEPF/i/&#10;uKAZ9uMP4jyB1jO9z0QdMEAf9t9qnjueuH0hiiK88ebFTbx9xn/yI0JJpX3N5euHN3CHCvzs/mWU&#10;vbyJl1TeZ9z37MEVvHl2k1ATtpd38PLJdfNAqOePr+DZw4t48eQK3pqkkCDRQ5fawC2Rn9YNAEZp&#10;uY2v5bGtmwJsxxg4FQLLgswKnUfeWqDZgfxzWGBqaVunvbArsuLrewUulzZ/X8IrgL7jG/vn2I7T&#10;Pnpof3poBm2GPHRWNBVZliOayaGxHL5Ik+UQ0Ewi5KX/pNA2oNVbmBBAdfbzRpyfh1HnSO+dVOgt&#10;CPbYgKBd63Bo6yoc2rwc+9fMw+6lM61YPgdbFk3DzmUEesIgbJ4zCXsWz8eS0UMwqVcHLJ8yBssJ&#10;+IA2TeitCbGDI+o7aLASg3akKSFvWt2BKl7N2JKGjj+go0sljGzpipUju1Khh8Fr7kj4LxyHkMUT&#10;zDDR2HUzzF0qWdsXUUVX0EsTPiaGBVRlo8yHBLKAthTa3PlCoIvoqTUMVV3rZhrc/XytpQGd4Gud&#10;jcNMj2uHm8Da4c7xtJRbKq5yoabNPeK7HadpK36O88EvcYdwKdEfFxMFtfX02LMEOi9sl2lomoPj&#10;cNBulN67hvf0u6+fXMIrQvrmKYF7doPL6yh5zn+29nH9xSMLZC2fPST03Fb6guBTrZ8/vML3EE42&#10;DD3B4RnhLiHsJXyv1FoACe4ylfQ03YHCQGqBYxS8nJIboEyVhEsCaEFtbbcDWj4sUHWu8u/Xa2u7&#10;FdZ26zieR1bHHHsT7+wQlztO34WWg3aDoeqGBbIdaCo1gU4NP0iQBbUFtBT6q93wRrJ6DIP20T/v&#10;R7yfBXS8vwctxy5EeSu2I9JrG4J2rEUggfbduMQAvX/NQuynh96zcr6pdOxYMh1rfhqFXUumYe+q&#10;xfBYvhBzR/fD0vHDsHP+bKyeNAaTu3dBv6aN0Na5GlpWdybEzsaG1HOqwixfMDuivasTxnVohFVj&#10;emH7tKHYO2eUGdsshQ5aQqiXTkDo8kmIWTMNqZvmIm3bAmR40lN7r0L+wbWWQst2EGwrNM8yvbTx&#10;1V8TR0F7hBAfObjVAt1AzXVu02vroUNSbgtsO9SajSmf1kHzhRRq8vXA3eapWRfifc2s/3o4/aUk&#10;P/OAegF9PGofigK30+6sp/em396yDm8J3Lvn/Ac+vo5XtB2vCLRgff30moHVshcKAU7Qn2ldQF/F&#10;m+dXCe01qjZtCN9b+vKumXjm5TMey/O+5vobDVh6RUgIiBVa/3PInpTKonD9r/ZErzWCzw5qeYD/&#10;CrX9Pfb95bd9CRuwmovPJImE+x2vBm/Lqb/92Aq5scHIY3KRTaC/wkybESWgBTETQapyWkSAqT1/&#10;qW4EEWQCnRTsRWXeayoc8s/xh7yo0CrbEer9uxDutQWRB7YjkEDLangRZB/TsbIM3uuXwpNA7142&#10;CzsWT8PWBZOxi6rtyax9/7pF2DZvKrbM/glb58/EXoE/5yfM79sb8zp3RX+3euhdux7a16iBZlTo&#10;xo5V0JEKPrlbc2yZPNAos+esEfCePwY+i8bCb8kEhCzT7J4TTYQR6qgVUxC7ZrpJFjUvhx5BcZiX&#10;dXOHiwlrEvNigmcA5boZjkpQ7dCap9NqRn6uFx/YZqDWunm+uO042RJBbYFtTUquWVH1fBc9/VY+&#10;+QyTwAsE+IIeUE/boQf96DnfmpJB47cLeRUJmjQWGyu7IXfFCnwqfYDXz+/gNX3x6ycCWUB/BfsV&#10;bcQbQUqfbL0myFRvAV76UtuumDvASwzQVFbjoRk2YN8SaE1zYLYRIEuR+V4b4HagLXui4P4SmzWx&#10;hUDT+8oDZwfwSxgPbAdT+//8fnsVRGEBbQ/be9gw7McrKuTGBRHoYKPSuSrZGZj9uAygdxbUgvkg&#10;/fQh0+WdEkKFJtSJIYL5gFHohMB9pts74ZCAJtyHdiOG/jlm/w5EeG+zgN6pGvRCBGyj7di6EgcJ&#10;tO+mZdizYjZ2LJ8Nj4XT4MP1fSvmw2ftUhxaswj7p02G9+RJ2DdyFPZ064tdzTpjuVMjzK9eD2Od&#10;3NDTwQmz+3XGvIFMJGlPFg7vgfWT+lOVR+IAQfZdMA6+i8fh0NLxCCTAoat+YnI4lTBPMUCHLBmP&#10;MEYMtydtmmfm59Cd4XoOYL4PwTtIoHVjgNSYYB6VovpsxVEfmwpr7mndFUPQzXMNfXeg2Ievuc9M&#10;FMllAf20Hm8hiC0rQs9Mdda5TgbsxskQT/Mw/tORXviZAJ+L9mFiqMfVeZsnEugcuT5rkLRuARZX&#10;c8PKb12wqaIbTnp44D8/Pse7x1JoJYe0E48FNIOgCuA3qi0T6hdUa4Feon3c9oa24w1V+rVgp+Uo&#10;oSKbILwWuBa0xl4IXvlmwvL6Nc+h/XaAvqg0P19jqvU+2z4tzbo5vnzY6tA2SK16s12xLaDt+xSy&#10;FEahZTlslkRVDflm8x3KH8vXFQSyCSp0HoHO0nO5BbNNoQW0QgliaiihDlYPIe1GqB3ofVRrT8T6&#10;S6EJtZ8nrYcH4mg5Yg/sQMyBnaYW7U+74b9pBcJ3rkPAlhU4RHUOMIo9Fx6LZ8Jr5QIEb1mL8E3L&#10;ETJnMny79MDeRq2xrVYjbKjijpU/uGLB97UwizHuBwcM/t4RYxvQWown6NOGYfeMEdg9i6o8ZwS8&#10;Fo4lyBMJ8WQEENyglVMQTJBDCG74qmkIW8ElvbSUOmTxWAQtGmVeJ26cj/Tti82w0pz9q5F3YJ2Z&#10;z0OPm7AmS6eq0locpa0QkFJuu1IbRZZSC3Iznx5DySKBLqC6FshiEGhNGnmE55NCnzi0wzyO7YSe&#10;zaKHHoV64lTYPsK8B0fplWVtsn1WQ/ODrG3YDDP/XhlLKrtiYyU37HVrhqsJMfit7CleENRnBPcV&#10;wX0jxVYQ4Df01Ur8XlLBtV5CpX4jS/KcS8IsqF9xWUKoy2g1DNBUZUFtggAK2LevCNzr+wT23he4&#10;TUImmA3QApfBbV8UW3CbbYJYNxBYodd2+Mr75fKQ2/ebdbsC61xqQPbz28I0wHKvvwIthSbU2bGB&#10;VOdAA7QJKrPq0MZ2EOh0KnQKQVa5LlmVjUAv+md1d8s/q2TnydiD+IO7EUeVjvVmcui5GaE71iFi&#10;5waEMjkM3EKF3kCFpvXwXbcU3lTm4IUzETFyBELad4SXawNsqVQTqx3cMb9KLcytXAszfnDG5G+r&#10;Y9w3VTHiGwf0/Nv3WNqnB/bMG0trMZI+eSIOLh6PANoIPyqwH0EOJMghq6ZSmachdPU0hDMi12gK&#10;2+kI574wA7Xu0Rtn7vgOWUpvzWNSts5Dhgd99d6V0GToGoqqmf6lllZo7mmpNIOA64mzWtf462L6&#10;bWM/eJweSnSUEOt4PdSnkEmg1PnLnNU8Rg3hiP922o8dZnkkgAofoDtvNpmSomZGXd2+M8Z/44jF&#10;ji5YWsUN66rUwc5KdeDXpjteXT6FX988wNv7V/GCUL+RjWAIaA0LNYmhWZcFucZEkGEDu9RATcgY&#10;qooYNbUrrm297OU1vDNLwqWkT8ATnNe2/VLl8kAZkO1qWg7oP9elvx5fHuLy8a/22Rval88qF/Z9&#10;Bujc+KCvQKsOTaAzowKQboBWuU7JIWEOPUigfajSPoSZYBPo5MC9iNedKlToBL+9hNnDwJxwkEuq&#10;c8z+7Ygg0BF7NiFs9wYE7V6LkC1MDqnWBzYsoUqvQNiE4Yhp1gEhtRvjYPXa2OtUH+sq1cbcH2ph&#10;2g8umPRtNUz4rhpGf+OEwX+vgn7/VhE9fvgRW6eOwoElU3CQMPsumkyICeiq6QhZMRXBhDWEqhy6&#10;mmpMgCMIcrTm21ijeZgJNEEPEdS6j1D2g2otqIMXjUH48gmI3zgLGbsWI3ePZiVdbcA+TKgL6bGL&#10;aEcMvLQfRUz6zLzTSgoN7IJZfprrBFp2pYjvO8yEUM89KSTYeq04Qm8s2M25GLIuxX6qc683IKtj&#10;Zkmnjhj0t+8w0bEm5tA/r6hYC2ur1MNWxybw/LEecuYuhp5eVfr8FqElyI8Iq5YMJYayHq9t8Yq+&#10;+aUJrhvrwYTxpTy1BbQZpMSlVFlwaL1MN9Fyv9Rbid4b+mjt+wK0GoQBmwAqkdS6loTaKu2Vh9kK&#10;q+PFAl1wW8d9DTvQZp2hJNC+TY2pPNwKs922XiGfHjpfvYSE2YzlsFU4VIfOjKJSh9N20DsrMtRT&#10;SGVOCbJFoBSa/tmfiqxgMpjIZDCBQMf77qbl2Ik4Qe21zUAd5rERwVTo4M0rDMhS6uilc5Hcsj0S&#10;XZshqnpzBFVvir2ODbDmRzdM/9YZY6nII//uhBEEeug3VTDw75XQucJ3mN6uNfxXzoDP4klM+CbB&#10;fynVmPCGEd7QlbQVshYEV4oskGPWzTKPj4gxUGu7YFcDmES4JxtPbffVCtkR3VuYunUBsnYttSZG&#10;t4FdsH+dUVoz5zThK2SiV6TKhVFhy6JY+xkEvsh2jKJAted9Og/PxyRUT9AyFQ8Fj8330qCnlebR&#10;bXO6tEL9ChUwsLIDpjnQbjm6YxUb+hoq9DbHptjn0Az+VZvhkvcB/N+lj/CPN4/w/tU946fLHhE6&#10;Qv3qGW2IAP4C8xWz7YvtEKwmBDSXLwiMusCl2LQhpS8Ikl4boG2WhGG3AH8N46nt6zpGoBFeEwY6&#10;Qc1GYuDmcTxGte1SW5SH0wCt7QRa67IoZpvNZ389TmE1tAr5tBgCWl3e2YQ5O0adKvTNqnhQobPk&#10;owmyGcehMdA2q5Gikl0gLYZ8s02d4xlJtBsJgpkeWjAnyHZQpaMIdLhdpbcsR9CG5Qgl0AnjR6PA&#10;vQOSnNsgokpTBFZpgn1VG2F15Tr46W/VMew/HDHo745U5qro93cHdKnwLfo6VseemWOZ7E2B//Lp&#10;8F82xcwoFEK7ELr2J4LKxE8WQ2psV2aFni+4bgZiN2jW/BmIMJ6aUK9QKW8iLQi9tqogBNv466Wq&#10;W09CwoaZyKS3zmHSmEPYNK90vicVex+TPQKa57HGPAUgX8DvtQNPuI0y6zhu95TSW/NQq0MnW93v&#10;u1dY5+N79Ri5bPUebtdcIQvhM28MRjVzR9Pvv0EnJ0eMo0LPcqyNZYR5JW3HxsoN4FmtJbyrN0NC&#10;s564vWA9XnkH48M5WRB53bsG6LeEW4B/8damImKFqiCWSlPRCfhrqbHq0PTUJnEU5ALalPIsNVdJ&#10;z/QUCmpCa4fqC1wE1Ki1LVQZsVTdHhaAb5RgcqljpLplXJapsdjPYwDWOWxAqzOlHPT2sDp5dF5+&#10;Xy4r5BLoPIaWOVTlbIKcGU01Vm8hk8EMDUoyQNNqhCgJJMiyGoKaIZATA+x2g+vyz7QdBmj653iG&#10;AXrvFmM7QpkUhjApDCHQ4ZupRAP7Ibd2GyTX6ICYyk0RVKURDjg2wg6HBhhHq9HtP35Ev78xCfxb&#10;NfT4t0roXskRy4b0onceCV/ajaCVM82UA0GyGfLLVN6wtVMIM/0yAVZErbcich0BX0+wN+hpsJq6&#10;YA5jtuWnV04k3LIfBJxAa5uVOMpbj0MUz5+4fg7SCFv2TiaNO1cgd5ceZ6EubkFKOD0UBJeASs3z&#10;1EOoQUu7VhhYs3hMNhuF3p+1YymDSzYU9Vqm7ViI5E1zEMeGlrh5AbzmjsLsXm3Rw6UamlX+HiOd&#10;amIhc4rFTu5YUaU2NlZpCA+qs49zS8TUbI/iRn3wc61eONN6GJ6s3Yl/XDmPT0ziXj/mP5vx6okV&#10;gtxATbjVIWOglv2QtzYJIkOgSrUFO4E2ENuA1v2HVq1aoXrzV5i/wKjgdtMpI9V/pXNaYSDnduu1&#10;BbTsi7y4oP4Cs3m/QLeX5WhPbHDbj7E+z77k38H30EMHE+ZgQs2IoZemzciMDiLQtB9mDIeg9iHQ&#10;B5AaSogFNUFOEtRSaAEthSbM8QeZEPruQZwUmsocR5DLA63kMERAb1uJ4PXLEEaFzuwzCNnubZFT&#10;oz2SnVohzKEpvKvUh6dTIyx3aoj+VOce/14ZXf/tR3T8H99gbteO2DxtMHbNGY2DiyYikKoauOIn&#10;sxTQIQZoemaCEUloBXDUeqo0VdaEpv2yWY+YDQR6wzxzbNga2o7VBFulPSm0TaXDTNCKLBzLxHUM&#10;Iqjken6gnuqatmURlXsRcnZRbQUnQ7DagbXWlyNTo+pskbFtEYMQa7ASwdUD6RMZ+j7hTEoj+bfE&#10;s9Hsmzcaiwd3wdD6tdGm4vfoXckJiwjyEqr0Si63OjSGB3+rg1TpqOrtkNu0P242G4PbdYbgeoNB&#10;uDtiLj6cLMaH9w9M6U5e2gomh1zaw3S2lANaim2ApScvlVI/Y3D5WnN3GJh1U60AF9AMQmQBVS4M&#10;xPLf9OaE0oLYrtpS969Aa/trKqvlvW0wM/S+9zz/Wx4v5X39mt+P5zYWxXaM9Vnar3U2OK5XyIkP&#10;NR0reYQ4h8mgIkswMzKZDGYyGcwMZzJImNMIs1FpG8xJAV5I9LMGJCX60Uv7MBmkh5Z/jvfZSZi3&#10;I9ZrKz30FsTs24rIPRsQsmstgrcS6A0rEE6gs3sOxuGaHVBIhc6s2gYx9Ia+Dkx4nHhJpfWY90Nt&#10;tPq379DXoSpmd22PlcN7Ye2EPtg9Zwy8F4y1ynJUz6CVkxFMVTXlOSWDBDNCz+SWSgtqJnkxBDqW&#10;QFvWg2rNkHJHc38krUqkSSBpVdYy2DhMFUSKTaBDl1KpCXXIotEmwpeMQzQ/J44+PZEwpqyfi5R1&#10;c5BMFU/WBDAb+JqgprDRmFg/G8lrZyGJkcxjk9YxeHWIlyWS36dtCl+iefRohfg+r3mj+Lf2wJi2&#10;TdGZlqPL9xUxo7IrlgpoBzdsrdwIewS0Qwv4VWuN5Aa9cLfVBNyp1hvXXPvgXu3BeNhlCt6mpuHT&#10;u4d4rxr0Y3Wm6C4VG8Qq7RnrcRWlBuhreClwleiph1EKLdU26wTv5V28fHXHrBs7IgCl3AZMvse2&#10;bnw295cSSDu0X4MAMl4LQrt1IYwW4FwaaAU3oeb77QmqpcAMgWtC6woeb7Mwr7kk0PLPTAoFdFQQ&#10;sqXQEQSZkRVB60GgM8IOIoMKncZEMNUkhJbdSA5UZ4qApmLTS5vqhmBWUqiE0HsbYd5sgI6mQocT&#10;5tDd6xC6fbUBOnLTCmR264dCl04oqNYBh53aIdWhJSIrt4RvpXrwqkwlolpPcHTBut7dMW9AByzp&#10;3x7rxvTCrulDsX/OCPguHE+oJxPoiaayYawHI3QlATX+mfDSYkRqdiQCHWMUWzATHEYk1TaKECtR&#10;jOJ6OMGOINDaFklgw+ihQ5bLY09AyOJxCF1MpV40EkELh5sadpjGhzAilk5EFL+HIlIJ5YqJiGHC&#10;Gc3vFMvvos6bWIYaQBw/K44eP5Ygq1HYa+KhTHD1ncP4fffTUq0b2weTe7VDj5o10K5yJYx2cMaS&#10;Kq4G6C3y0ATaq1oLHHBqjvRqHXGn/QTcbzkat6r3xH2C/cRlIO50Gosy/xD8X88f4HPZU9qQh3hX&#10;8gBlbwh5ySN8Ln2CD6UPUaa7Rd5Y8e6V7XYs2Q0ljy/YAAj3S8L1QgA+J0BScuO5CZfNjpiKh0C3&#10;qbfgtYD+GpYFkeJaS4Fr7dNrNhrj3QW3BbgFr4C1VPoryPaww00bxfUKebF+tBsByKXdyDZABxiI&#10;pcwCWst0Ap1JD50ZRB8daE8INbJOCr0PSfLPvp70z1bJ7s9AE+Z9shubELF7PS3HGvro1Qjdtgqx&#10;21Yjs1NfFNfohOKqnVDk1BF5Th2Q7NAaEVKfyvWwt0pd7HBugAVN62FK14ZY1Kc1Vgzvgi1TBsJj&#10;5hAcmD8ahxarJ3ACAqmkgQQwiCCFrJQPJmCClUlg1EZZDEuNozbIjkynck8n8NN5ubeWZpttPVo1&#10;a6q0SRpXEublVOhlGuA0luCNRuiSUYwxCFsy1qh1mEkgJyOcQIfze0TwaqGpxaL4HSIVtDORaxTW&#10;lcAeEXyPGk0wrYyuBLp6RFDND8wbgQ3jemN2344YVMcN7as7oEcVByyq5Iq19NLbmWPspe04ULUF&#10;DjHieXU733gQSnvNRWmr8bjj0g23nPvgcZ2heNZmIl6u9sSv8an4rbgYn48fx++nTuH3Y8fx4Ugh&#10;Pl48jc+3L+M/b1/D73ev4bdHN/Db01v4o+wh/vFej3Qj8Bo5Z/y0oCOAzwQ0w1iRfw20FRbIX46x&#10;hWAtE9Bm/Svwr57TFj2nLXrJK4YUWe+1qbaB14D/9Xg1Am0zUHNZIT86gN6ZQDMpzI72R7bGPzMZ&#10;zI48hOwIX2QxIcwMtYDOCCbQQfupzoJ5rxX+Atkq1yUdVMnOw3So/Blo2Q1C7bGRMK9ByI6VCN2x&#10;GvFbmTB16IVi54444tyZULdHftUOSHdshXheSoMrNoJ3xbrYV7kuVjm7YGZTd9qOplg0sC1Wj+6O&#10;rVP7Ye/s4YR6JA4RLn+CFUCwBHeQFJUqGbaaMK0X1PLRsw3cBnCCbZZUaTvUgj9K6qywwS3roYah&#10;KkjIMir1EinpeAJMiDXYiUCHLmVwnyn9mfEibEz09II63CSbBJwRycYRycQzgue0RzgbXugqXl20&#10;JNjRtEHhvKr4zBuOTeN6YdGAzhjTsgl6VHNCm0o/YEalmkwI62CHI/MMJtCHKjdDkFMLhFdtieOu&#10;PfCiw1R8HLAYb1tOwcOaA3C/ai88bTASpe1/Qkn7yXjWfSqe95qJpz1+wqMO43G/3Wjc7TIO9/pN&#10;x70hc3Fv9BI8nrwWz6dtwJMN+/AyKgHvzp3Gh/vX8TtV/UPZI7yS8iqhpFK/FKhGVS2g5bf/CrQd&#10;Zkt9raTSnIPxtcynxkLboEZizmGdR13y9g6drwll+bC2WXZEYzli7BUOf9oOP+TYQM5mMqjINHbD&#10;gjlDloOqnBK4DylcJtNmJB6ygP7SmaIg0Ak+TAa96Z+pzoqI3RsRwYQwVL2FO1cgZDsVetNq5LTt&#10;gaM1O+KoAboD8h3bIatKS6RUboHIio0R+GND+FRiRl+pFpbWdMG0lu6Y160ZVg/tgs3je2PHTwPg&#10;NZdQL9CoujFmML8//a7ADqYNCCVUEYLVADznT1BbYEut5bWp3DxOEEupozYwsWRDsHtr+WkpqaAz&#10;sWw84RbQ4xBM5Tav+ZmCXmoeumK8gTnMdqWI5PuNYq+eagNbKi7QqeireUVh41NHj+xROJNUH1qO&#10;rRP6YsWwHpjcpTX6u9ZCW4fKGFWpOoGui120Yl5VGsOb+UYwoY5hQn3UpTse1R+Jt51n4dfO8/Ch&#10;zTQ8d+1PqLvhqftgfO41H6VdZ+BD15n42GU23neZibIOU/Cq9QS8ajkJr5swmk7Cg8bjcNN9BG7U&#10;HoHrTcfido/pKB2zAi927seHX87gj7dP8bH0ASESmNdRZpJJAUgopd4GSgJO7/3W1LAtuFUhkYKb&#10;SolUVSAa2C3QLaBpK2ww28OosN5rjtexOkaWxDqfaRTm9XVUyKLlyFFEH0Ju1CHk0GYoDMwC2R7B&#10;VOlA+uiA/bQdXgSbSaESQnV1KxEk0FJme+1ZQMft34ZYAb13M6JoN6IIdNjO9QjYvRJBm1YhYes6&#10;FHXqg2O1OuCobActx9GqnZFfuT0yKlGlKzVHGL20L720D5NDj0ruWEyoZ7epi9V922L9iK7YOLEX&#10;9kwfjP1zR8CbiZQ3lwcXjqJij0WQAFtOoKW261TGI7gEO4b240vVg2F56pkGfB0TScijNvD49YR5&#10;rWwC1VR+moCGrqJK04JYANs6YajWeh0mr62aNiOMx0iZBbOUWH7cLGU11hBoRgSvHnaVDmEDCJEt&#10;odcP45XCe+5IbJ88AOtG0XZ0b4sR9euiR9Vq6F6pElby99jmUI8NvTF8qhBoh+ZIqN4Ox5174KHr&#10;ULxtMQ4fO0zD5w6z8bHlZLyoMxhPqvZGWf2x+LXbXLzvNB0fOs7C5x7z8bbbLJS0mYqSJhPxuN4o&#10;3HDuj5vV++G26zDcaTIB95pNwO3WE6nkk/CsA1V9+Fy8XLcLn4sL8Y9SPTflHoEiiARTqitb8oqQ&#10;vRTQVGQ9gtmC2QanWdpBtpavDaB6bffrgtYOtP1Ye+hY6/ivKm1FKW1Hheyog/TPhDlaNuOgUehc&#10;2Q755pADJjJCfJBuFNoHafTQUmZLneWdaTdsCm2shqD23k6YtyKBS8EcTf8c5bEBUbvWI3LXGkRt&#10;X4OY7ZuRsnAeiht3wgn3rjhavTOOORBqxw4ocGyLdMKc5NAM0RUbIKhiHfj+6A6fiu7YXaUm5tR3&#10;xswuDbCyX0usGd4RW3hp9pwxBF6zhsN7DoOX64OLLaUOklUgMGFrCQ/VtjzIVswg4FLtOQZslfDU&#10;AL4AvW4KbYBUehohlZpKdW3gyvcywqiuxlrY7IU9LGAJKSE2Xt5cAaZR+Xk+E7I36uCZYhqJ6ueR&#10;/E5Sah82zF1TB2H96F6Y168DxjZrgD7OVdG1ckWs/sEV22g5vCs1QgBhjqI6Z1TviHO1+uKW20A8&#10;bzocH9tPxedWDFqPT80nobT+aLxwG4GyZhPxmTC/IejvBH33uQbsMh77us4o2pTBuO0yCLdqDMT1&#10;6gNxudYg3HQbgqvuw3CLKv603XQ8pbI/6jUbZcv34B/nqdgfHuK39w/xn1TtX98/ZZL5iKotC0EY&#10;pdw2qK0OG4XAtOyF4BXQahBGnQm0fPlrU0n5V0ALdvu61JufY8p2PE5JoQE4ys+yG1ToLPlmBVU5&#10;S0AzAUxnqMKhSPbfb2BWIiiQ/6TONoWO20919tpq4gvQuzcgkgodtXMtovg6edcGFAwYgyNunXGi&#10;dnccr9EVx5gYHqnaEYcd29B2NEdy5SaIrdSEUDdG0I/14VeZ/8TK7tjk5IL5Tdwwv3sjrBxMpR7T&#10;DVsn9sHu6YPgMX0g9s4ZAp9Fo+ipx1L5phBq+VTCKI+sMp3x03Z11vosQj3XgG1VP+id11E5CVgE&#10;G4K1JIiKNapESH1lZ6SsdjUmzLQOESakwEz4zDohtdmYaJ47RqFklA0mmtv0WsdL/cNkb/idlCAK&#10;6N0/DcLGsb2wlPZqavvmGOJaAz0qVjSDtTz4Wxzg7xNapQUSq7XDYf52l2r2xb26I/C00Uh8bDsV&#10;n2gfPjWbhN8J9fuWE1HWfCLe1BuNj62n4UPb6XjTYjxBnoR3HWfgY68F+LXPUrxtMx3Pecw9Kv21&#10;6v1xiYp9wbkffqEfv1qHqt1iEp63nIY3nWbjRbeZeNVvLl5t8MQ7/3CU7vPHS99gfLx8Dr+9e4T/&#10;/PAc77l8Qw8shVaXulFsUwokvBoB+EwwX8cLeWABzYTQApq2xFYelPr+GWqFtlnQW6VA65gKSv5y&#10;CLQJWg3BrLqzsRtGnQmyLEagrAZhptVIZCKY4McE8BBDYzdsUKt3MJaqrPqzgZngCubIfZsRQ4Cj&#10;qdAxHpuRum018gePQmFtKrNbd5x064kT1bnuROtRrSMKHdojr1Ib2o4WSOBlNZ7/uEgmiGEEW1D7&#10;f++GTVVdMLdFbSzp1Ryrh3Wkn+6JHVP7Y8e0/tg9c6Dx1f6LxiKQPjqAIaUO1SVfYBmYv/poC+jZ&#10;xopESTVpT6Llnwm1lFTKrvdZQEtxJ1oQspGEEehwhQ1qQRzN43UO834eH0HLIi8eTZAFcCwbUSzP&#10;axJRnZf2Q7YjSjVo7g+kD/elh/acPhSbx/bEmmFdMadza4yt644+TA7HVHLCrsr1cJC/SwRzjXTm&#10;Hseq9sAN18F4WncUXroPJ8gT8XsLKnTzyfjQcCzeNRqL943Ho4Te+HWjMVTpmfhEtS2lPSlpPo42&#10;hdC3nYHPXRdQsRehrCOBbToZdwj2RZd+hLo3zlXvjvN1aEeajMSTtpNRRk/+vucCvG4zBa/pxUsG&#10;zEfJwPl4M3IJ3izaiZKIRHw4exr/s+QRPr2nar++zSTyJtVbam15bNW/1e2up3JZHTt8zX0W0Nfx&#10;SpDLbxPW0leW1TAQG6DvMOxXAjYOrlfIks2gOstm5EUE2BJBH1oN2QxvC+ggyzcn++9l7DOVjaRD&#10;u5Hku/uLSkudNfY5xnubsRvGN+/ZSIA3mmWwxzrEEuoUbs/rNQTFLp1xpFZXnOHyJNX5FL3zSdqN&#10;I05tUeTQFgWV2iKLQKf82ASJVOkYXl4jqNJhP9blP7IOL7du2FLNBYvb1cfKPq2wZXhXbBnfC5sn&#10;9cKO6f2Mp/adPwaHlCSa6sd4BJuqB72sqhgmSZTVUHy1H9EbCR0TwliBTeiiCKHlsQkewySJa+WH&#10;aSeU1DHsQAvmKO5TY9B7ZS2iCHUUFd6EVJkwxxibo3Wr7h3G9xmgV083vZwhPLffgtEW0PybVg/r&#10;jIU92mNyw/oY6FINYypXwbbKbjhQpQGieCXLcuqEs9X6UFWH4Vm9kXjdYCQ+NBlHZaZK00q8azIe&#10;HxuOwyd66Ld1R+NtreF4X18+exbedpxGVZ6E900n4j2PKWk0Hm+p3h+7L8T7rgvpr2fiIRvDZdcB&#10;OOXYBWfZcC7UHoTbDUfhGW3L2+7zqe46lp6cqv1bt3n43G8x3vdegFImp4/7TMPTFZvwgZ77jxcP&#10;jB15od4/qSsBfi7PbOvosfdUClALaKk39xFiU/M264JXaq/jdB5BLasioO/SckT50m5Yvjk73M/W&#10;iWKpc3mgUwL2GaBTaDVSGSn0zqmMZCm0zXJEe+9ADBPBGCqylFkRscdS5lhG6v7tyJ07E3nuHVBU&#10;pw9OudBm1GiPk85dcKp6F6pMe6pzKxRVaU2gWyGXkV6xGa1HUyTIflRsiOgfG8C/Ul34/VgH+yvV&#10;wsZaLljYvQmW0npsHNoJm6jU2yb3hufMQTggqBcwQVxkQR2s6oT8KiOclsCyH1+thz1kCeI2Cjp5&#10;6a/bFRH00xGE1Cg1wYuUTzbWQlaE0HK/VF7KrvUYriuiNvA1IVb1xITW+TlKVuXLI9UwlDDyOyk5&#10;FdB7fhpsrNSakV2wtHd7zGjWCMOca2BUFUdsUqJcpTEiqzRDmlMbnKneC/fchtIujEIZYf5Ma/Cp&#10;BdWZtuNXxudGE/Ch0Th8qDMGH+rTariPRknN4XhHiN+3/QnvO8/A26aEucFovGnIfXzPu7aEtMsi&#10;fOi8AA+p7pdrDsRph+44zc+6ws962mQSSqjq77vOw4eeC/GpExNOXhXK2tHSyMIMWob3gxfhRUfa&#10;lE5T8XLxdvx24jh+/fQE7wisplAQyPb7INVr+Vp1aKPSUmBZD63LN1thr5QIaK1bUEu5tZ8KnU+r&#10;kR/t/6WyYVU1rERQINvVWUArUgl1qh9f+/L1QdWerU4UWY2IfVRmVTZUeybMUuZwD9oM+ucUbs9c&#10;vwoZLbviSPX2OO7alZewTjjq0gUnalCdq3ZhdKI6E2bHlsjnpTS/cmtkVm6JJAIdL+th/HQDhFOp&#10;AyrSelSqg72Va2BVY1cs7tEUqwa0xboRnbF5XE8mVP3gNXuo6aDwtam0LuVWkig/LSuhkh2VkvBa&#10;UNvq07IF8rpS682WaktdYzZp3QYrXwvYCKm1UWErjM0QvDwmhueW2ptjFUb9ZTe4ncfGyJrIjrBR&#10;RKlR8HXM5nk8x0z48zvvZaK7Y1I/bBjZHSv7d8CCDi0wsZYrxjlUxbofa+KggyxHY2RWI9A1euGG&#10;ywA8pd0oa0AlJpSfaCM+CujGE/GrgBa8DcfgHaH/QECl2KU1h+BxrYEoaTURH6mw79rSHzcdh1cC&#10;m6pdytfvO86hUk/HQ1qXi/TpJ5174HzNfkxAh+MJ1b+s3Uz82nUxPlDR37Vnstj6J7xtPRVv2/O9&#10;vefjw4Al+NBjDl51nY5no5egJDwGf5ToYZn3CTRBJNT2eK2n2xJ0S6GpwlJmo9SCVtUSy2KUKpEU&#10;1DqOym2sCfebjpXcCJt/lnc2Cs1EMGQ/wxup6uYOsMp0aUwGTdlOVQ7CnHxwD5J8qNAHmAx6bTf1&#10;5mhaCil07J7NiCDUcbs3Iol+OmPhPGQ16ow8l9bId6atcGnLBLANjgpmWg7BfIqWo7hKGxQxKSx0&#10;5HEEOptAJxPmRCp0IsGOpZeOpFKHUqmDfqhLlXKFp2MNLG9aGwt6NuU/vh02jOqObRP7wvOnAfCe&#10;NRQ+C0bCd9HIL0qtTpdQQq3B/QL7K9B260GfLegIcOxmvhbQBFQWIc4klLYKCEOKLRsieJXkReq1&#10;YFYD4LqOFcg6R6S28f1xtvOremKAprKrAyhm4yzEbZlL9Z+GwMXj4DVrCHZO6otto2k7BnbBgk4t&#10;MN3dFVOqVsP6SjWZFNZHdKWmyHZog9NOXXCbQD93JdC0FSXugnYiPreagg9MBn9tMgG/EehfqcIf&#10;CPJ7eu23hPslj33hPhSPaFnuu/TBi7ZUXVqFsnY/obT1ZLxqNR6vWk+kEk/DS1qY63UH45wb/TSP&#10;vVJrEO7R4pS0mo5fu1ChO8/H2y7zaGNm4kOrn/COyWhZ6yl412kmSrvONtWU9/TdJV1m4vUKD/x6&#10;8Sx+07S6Kvs9YzKo8drqJRTYClVAjA3RUtUPqbIgl93QuuC2FNpev66QR6shu2EHOosqnRVGhQ71&#10;sqobVOe0wL3ICBLMnlRnKrOfJ2HeaaBOPECgvXcSaCqzYJbN2GeBHLN7ExKp3Onz5yKvfmcUuHUk&#10;zEz4qrZGcTX6Zcaxqh2ZEHbGca7LahxxaIcjju1QUIUqTcuRXbk5Ugm0bEcik8J4Ah0nqH+ob4AO&#10;qFQPhyrVxs6qNbG8RT0s7tkC6wYySRzFJHFKX+wlFN7zhuHgouEEejT8CIq/6tMrdAuWRtdJVQWs&#10;BbWBe5MFoFFkASwYqbzR9N5Sbrs/NlBLkVVuY2InxTbHCWgCq+5uQWugVrBBmMRQQOvcPCaKMIeb&#10;0Ci7uUjYNs80jBAmsj5MbHWl2TqmF1YM6IwFXVphegM3TK1eFVsdasOrYh1E8nfJ4lXtJBPqGzX6&#10;4GmtwSipMxpldQgtAf6NKvsbE0TFr82o1s0Idj2qdZ1ReMd4wwbwjPbhhdtIPK4xHLfpke8698ST&#10;BmPwtOkUvGg5HWX00W9bU11bTsLtRsNx0a0/fqZSX3EbjHu8IrxoRA9OZf7UlUCr9s1QDfwDlbuE&#10;jaC05U/mHO+6zMK7zjON5y7tPhdv+i/CW79w/P7kGsre3jEQl5j7H+1qfc3YEnNDgg1wq07NdYFt&#10;ehcVUmoBrbEcBDmXYYCmOmcraDmyqNCZwV7ICNxvIp3KLP+sSGZCmHxwF9V5F4HehXjTgSLfvNFY&#10;jRjCHOmxAQncnr14MVJb9kR2nU7Icu2CvGptkevYHEdqtMPRau1wnL75mJMgbotixhHH9ly2oTo3&#10;J9CEmpCrhJdasSkTxKZIqtjEQB3zfX1EUaWjfmiAgMp14cskaYdLTSxqVw9L+rfBppE9sJ3+cweB&#10;2DO9P/bNHgjvucNoP8YS7PFm3EfocoKkUXlUWCWKFtiyIJZNsKyFtR6xbrLVRW5UmBBrnywGldXq&#10;JFGVQutKAC3V/VMY5RbEhJnnM8HPFfQq98ne6Fkv6XuWIX7TbNON7jt/JHZPI9Dje2PV0K5Y0L0N&#10;fXQd/FTDCbsd3eFXtQnCaTlynFrhBH+7y9W60T4MwqvaI4xCv6s/2kD8uekEWo4x+L3BeKr0ePpp&#10;KnWDcXjHY0qp0M/rEGYmlI9oIe5yebvWENyuMQDXHLriZrVeuE8Ff958EsqYRD5uPA5XXQfiF1qO&#10;izUH4KbrYNx3HUF7MomWZQ4+dKSPJsgf2jLazyLMU1HSjIlpK6o+oS7hFeNjx1n03IS520K87DoD&#10;b1btxP+8eQkfqdbGgtiSxNc2kM1zyblurIh9rAfXrfHaUurrZpuAr3A4yh95VOUcdaSYHkFvZBHk&#10;rBDCHLSPqixlZtBmpB4izEwEk3wF8w7CvNN0nnz1zOpAsaoaSVTslMWLkFm3Gwpqd0Vx7W7IrdYR&#10;WTXaEuqWKKzehl5aUBNkJyoz/yEC+yjVuZiKc9ihBQ5XaYXDVOmcis1Ncpj+YwukVGqGBAIdT7WO&#10;pJ+O/LEegumlAyq5w6dyLWyt64aVPVth/ZCu2DaSCeLE3tg5tQ88CLXX7CH01MPhM19qPQoBi8dQ&#10;oXW5/8kkigZoAmyqEwZigWuBHbGOoJrOEW6XInOfurGjVO0wSSFhXkWo+drEF5gt4PU+M2SVQOvc&#10;5gpAoNUBo/2JW2Yj22sZsvavQMqO+YimFfHnd9wzoz920j6tG96TiWE7zG7ijlm1nLGrWn0EOzVH&#10;kiOTZ9qyM04dcbVaDzxh4va69nALaKqs6tAfaTN+bTwWv9Ufh9/ry36Mwx8NCHn9CQR6FF4zQXzq&#10;OhQP2Rju1OrH6I97PMdNxnW3gbhatReuO/XFg3pjCfYU3K4zApcI82Xn/rhCuG/xuJcE/UO7GUal&#10;P3YisG2nGx8ty1FG+1Ha/Ceq9TTaGKo17cunLnPxiUr9qcc8qvVMPJ62Br9dvYD37x9aCm2gtpJF&#10;gaxnKRoLorHdsiFP6a0F//O/AG1XZhP0zJlMAqXM6cGWzUgP2Is0vz1I8/VAKhU5ScpMu5F0YIeB&#10;OX7/VhvQm80ApIi9G0x3d/bmdchu2xu5BLmgdnekEeBE+r1cQpvDJKaQMBdRnYv4uohZupT5mENH&#10;YzkKK7dCIWEuINh5lZoji+9L/4HxYzOkVm5mqfSPjRBFLx1WsS6jHsJ/INi8BB8Q1PVq2Up53bFd&#10;4z3G9yHU/eE5bSD2zxgE7zlMFucMwUFakQDaEDM0VCU9wUkIBWwUPbGpERM6u5VQAvhlAJO2qdPE&#10;DrRU2vQO2ioeDFUvwtdYtWkDON9jrgAEOnK9GoTVCKJ57vTdi3HEX/PobUCm5xKq9ExzC5hsh8fk&#10;vtg4qheT3s6Y37Qu5jhXx26neghkXpHt3AmHndrj5+pdcK1qbzyqORivag3FG6rth8Zj8LEZkz/a&#10;jN+bU5W5VHL4G+H7veFEfFLFg7aj1G0YXqnkV3MEHvC9t10G4iYV+jbty/3aI3FL21yp2ozH9OL3&#10;+Z5rNQfhikt/Aj8IN+sMx1MmoiVsPB/USUNr8bEDLQbhfd1iAl63ZHJJP/2mxWS84bK0A2HvOgef&#10;ei7AZ40pYcL4ruccvJ64Ar//fBJvP2kSHUEtcLn8AvBVa9pfvtZNvgp5bAO8Ue5rqGB6BeWbQ2U1&#10;LKDTqcypwZ5ID6RC+3si5ZAHUnx3I/WgrMZOKvMOJO3fbltaVQ0ND43ftRkJtBsp3juQM3Qc8jXo&#10;iAlEmkNLxFJJU51aUKXbMYlpiQKqciETwEImNEoAC1XdoNKoylFMmyE/LYXO4T8trVIjpP3QhEDT&#10;S3M98YeGSKDdiKlI21GpPiK4jORr1agFtbdTbWxv0RCb+3fAjrH9sGtsX+yYzOX0AdhHoL1mDIbP&#10;nOG8pA/HwQXD4UclDDYj5sabHjt7t7UZ3mkgthRZCWCUkkguo9dz/9qJVNevEEcQ4JBVEwzcqlrI&#10;SoTbjjFKLYh1DtkWgW0qHVORsHkW8g+uw+kwD5wM2Y5835WI3zbTNBC/BSOxf+ZgbJvQH+uG9sTi&#10;do0xu2Y1eDrUg3+lBsiq2QFn6/XFKadOuOzUDQ9q9jdwlrqPwFsmbO8bjDKdLL+1YDQk2PVoOwjf&#10;H7Qev7lTwWtbQJdIZWkdntSi7XAehBvV+uKWcz/cJrjXmWze5PqjejyWtuOB+0hc5zGXXfrihlHo&#10;YfTcY/G6yXiCOxEfOhBq2Y7W01DCz33dbBxe8QrxmsC/pgV505YqTejf96I9oUKXdab/7rEAH7jt&#10;yZSl+PzLKfz29qkZ0ackUaDqTnZzsy/Blf2QGquyYWCWHTGAX0UFlepyGNmmq5vqTFWW1UgNEtBU&#10;ZzNElEDTN6dSnY13JsiCNsmLUOvWqr0bDcjxezYjdf8uFC9ciqx6nZHv1gvxVNvw7+shvlJDpDk2&#10;xWECnS94CXGx1LgKw6E9DleWb6YV4SW0mJAXVWlrXudWaYJMlaboodN/aESFbkio6yPxx/rmnMZP&#10;c3vc943pp1X9qE37UR8+Ts7Y0bExttJ2bKFK76RKe0yhSk8fDE9Cred576dS+ywciYMLNTvpKATR&#10;ggjskOXjbAOMpLAEVd3agprKrBsBoo16E9q1lp1QCGjTHb5qPNcnGPUVkGFcj5BKy76YSoh8tCop&#10;qndPQwKTUCnykaAt+DnaC+ei9+JIyBZk7ltq/HYQG9mheaOwb+ZwbBndF4s7NsFcdxfso+UIdWJe&#10;4dQMR2p1wcXavPzX6Erv2x1PCaAU+p26uemPP6vCQWX8te4E/FGPYNcfg9/q0oJQoX+rOw7vNcZD&#10;NoVq/KzmUDxyGUT7MRh3aV9uUanv0IrcqN4HjxuMRgltxAMCfMtlCK7TdlxjSLmf1GeCyc95Qzvz&#10;nsr8mR76Y6upeN+CEDccgxf0888bjcczxksqdUmHaQSaIPdaQIsyH++6L8THPgtR1m0enkxdgc9n&#10;D+OPD89Q8vw2XhBaM8XZk6t48fQyzDQM2iaYZU3MTb+W764g/5xrA1pWIyuYSSCBTgncg1R/Wg0/&#10;T3pnleh2GcthgCbMKYQ5ed82xNNqJDBiqdAZ3J+7dg3yW/RFQa2eSKjSkqpZn8rcBqn0xKnMyHPl&#10;j+mXDxPoAvUICmr6ZhN8LaBNLZqA51VpQYVuhMxKjZFN25FF35zK12kEPJXriYQ8gbYjliAL6Biq&#10;dAQtSEgVd/hXrIn91d2wm4nUljE9mFj1gucEJohTB5mBTHtnCmgqNIH2W6KbBEbBjxHA9eBlBFtD&#10;QmlFggm3bpIV4OGENEqqTb8tNbYrrx1mS9nVY0iozWAlNQaGjpE6E2BZCVVPVKuOYaRsnYP8Aytx&#10;NsoDFxN8GJpC1wOFfuuQsn0eYgm/Kh5By6bwyjICy7s2w+J6rvCuSqApEOnV6KGrtsSFOrQbjUbh&#10;tnMvPKMVKHEbaTpPPtIjf6SX/p0++rfGTAjpnVW++41++Ne6Y/CrO5dSasL/od4YQk2VpuV4RGW+&#10;z7hDuO/UItgE+ol6IanCD92H44HrcNyqOQRX+Vk3a/TDY9qO14T5bcvJeN+KHplAf6ISv2s5CW8I&#10;8XMC/Yjf5SHtytOGY/GyOY9jEvl7j4X43H2RKfmV9ZiFTwK7+1zcHzoD71JS8I93j1Hy5g5hZgKo&#10;eUYIrvHVZuIcQUzl1syrtqiQHUYPTbsh/2ySQVqODFqNVAItu5GqEp3PTqQyAVRoaKhsRgptRtK+&#10;rYhjpOwn4Ad3IH/RYhQ264u8Wh2RWb09QqjMuVWZBFZnMujU1txepaQun0AL1sNU4sOEOJ8Q5/N1&#10;IfcXCXT1FFamf6ZCZ9NmZNMz51RuQahbIJ1gp/J1CoFO4r5Eeul4Qc0EMZaNJ/oHWg8miAE/uOPg&#10;t67wrOEKj57t4TGuN3bzsr1j8gB4Eup9BHqfLMd8qrMNZn/CHLSM1oPwSqXNuGZ1xGhgvzw2ITXW&#10;wtgMAT2BIXAJMa2G/LQqHSYIvxI70+FiSwJVqovZpHIg1zf+hPitM5HluQhHAzfhfJwXrqQcwtUU&#10;zTq6DydCtyF371Ikb5tLS6KBU/Po9ydifd82WNSgFoGui+hqLZDF37rQpSOO83e76toHdxsMw3P6&#10;2pfOA00393tagfeESL75V8L4K2H6lXD9Rnj/qDueFoSAU60/1xuHj4T6bR0qKUF+7EKLweVdVTwI&#10;7R1C/qrxRJTw/c9oOe5TyW/U6I8b2sfj1Ev5ggr+lipdxsTRqLR6DNvQM1OlX9LiPOb3eUAr9ECl&#10;PjauN0wWP/Scjw+95hmb8r4jVbsLG0L3+Sjl9uc9f8KLnfvwPx/ewLuS+1Rny3a8fKYbfS0b8sqo&#10;M9epzlLqCulh6kTxRgaV2SSEAQLai+pMy2GqGh5IItBpNqAFb7LXNiQyGUz12YFs3x3I3Lgcef1H&#10;mPk18mt1QiEvgTEELIWqnEN1znZsYyWDhDfxeykuvXTl5ijkNmM3pMj0y0f5TxHQprpBq5LHUIXD&#10;BN+TQ8AzmRim009nVKKnpr9OIdyJtB2xleoS6AaII9CRP7oj4gcq9fd14PejK3yrusKrR1smh73h&#10;Mak/dk8dgN3GTw/GQVoPH1qOAFqOQNoNKbIZ92ygpqcmyII5VOs2oOV9VbUwZTebQpvePgKsbV/C&#10;eG3aExvQsfTKgjl2szpsZiBx+xzkeS/H6YgduJjsgxuZAbiZ4Y/LhPpCvDeOBvCqR+AzPBabB3/G&#10;rJ+HzcM6Y0FzXnn4N0VVb4k057Yodu2CY0y0T/H3vVqzN541HI7H1fqgpOYwwkz1pVp/Jti/GmUe&#10;jd8J3u+0HX/UmYB/1J+Iz1Tqz3UIvJJEKrQSxVeuQ03F5BGBfuA8gN58CN41n4a3PM8zJomPpNCE&#10;/qZzX0I/mLbD6nZ/SzV+T3vzrtVkfKI9+cTl2+YTuG+MUei7tCv3GE9pQ3RTwbuec01CWNaZiWKn&#10;6XjHJPFdNyaJ3ZhY9iHUXafg8fz1+O3BNXzUvZCPVau+iudKAgUz183kOY8vm7vYK2SG7ENWmCob&#10;AvkA0gO8jW+W3RDQKQdoM2wwp3rv5Pp2A3ee714Ub16H3MGjkePeiSrchjajI47U7IR0ghxeuQEy&#10;HFsymiPTqSWyqNTZ/ME12CizUnNkV6ZSE9yiyoSaamw6VYwyq1zXwuzTWI6cSnxvxWbI+qEpwW5G&#10;xbYig+qcSagzaGOS6KXjmBjG/tgQMd8T6IruiGHCpEYVVqkOAn+oBS9nRs+22Du2N3ZN6AvPSUwU&#10;ZwzAnllMEmcPNgmirEeQUWUL3q8hheZ2hpRZqhuzjj5YY5m5bjpY1qsbXTVqq+RntnGpThTZjDjC&#10;HLd1NlVZvYEzkbBtDtL2LELxoXX0zR64mnYId3ODcS8/BDeyAnE9LQC/JOzHkUA9Ym4lcg6sQ473&#10;ZvjOGoVlbdyxs0ZN/sYNkejA35OWo9ilLX6p2Q3Xq3XHzTq98LLOYLx3HoGPtcfgrSoeVMffm07E&#10;71TZ3wmdbMcfDSeZ2vSvtB+/1xmPP3js51rDmCjKe9MPE7wXBPqZeiBrD8X7xpNQRthf8nyPCPg9&#10;+mfdt3iLKi0f/ZR+vYTq/1G9k4z3BPkzoX3biI2A75M633EfhrtU84c89iEbVikhft+biWGXGQbo&#10;sq6z8KEbIVdvZeeZeEuf/arHT4R6A/6vu9fw9u0DM5e1mQnK5qNf0n7Ihuhu9gq5oQeQY+wGlZrq&#10;nG5uraJn9rM8c/qB3YSayqygUmfRguTRM+dNmorDdXqgoKKlsoXOnVFApcit3ooKWRcphDKFKpxO&#10;mFMcmiPFwN0KGdyeSTCV6OXSfhRXakeo6aUJtaxGHpVYViPXKDJthjm+iQX0j82RW5GXWdWkaTnS&#10;5KmpzkmEV0DH00fHMUGMIsSxhDyGFkSe2r8yof7OGYdq1MY+2o+dVOo9E/rQT/eHB6FWb6LGfKhr&#10;PED3CMov0/taYQ3t1K1Ugjt81ThCPZ7KLDUmwLIUqkkbRaYSq3phDwItmFXFsEMdT5DjCXbKrgXI&#10;JajHAjbiAi3GTUIsmB8UhHIZhltZoQQ7GOdi9/GYLSgO3o6T4fvZkOZgbeeG2F7LBZEUjUSqdJ5L&#10;exQ4Nccv/H/cbjIYN2p2JdADjSf+6CYPPZaAjsIfjZgUNpmE3wi0UWu+/txAYBNy2o9fa9Oa1BmL&#10;T/TUH+m/y9Rh4kI1rd4bpY3YOJpMxEeN/3AfRZ/NpJHe+ZZLH9xUMHFUx8xrgvqu2QRCPRkfWkzA&#10;p+YTzbiREnr3x9x3R1DzuDtqELQerwj9+15z8IEgl7abitJuAnsm3rWjWreZgQ/tZhHq+XjZYyYe&#10;LtiIf9y9gtL3902Hy9snN83yjQ1oRYVs+uZswpyp3kD/vUj3I8wBhPjQLmR4C2b6Y0bqIU8mKvuR&#10;v3Ahspp3pY1ohrxquqm1nSnBHavVGUWunZBYpQHiHRshg344mSCnUaFTVHpzoMpyWzYBz6A6S1lz&#10;qNQFKt0xCmQxCGseG0Gu8cuyGVR3WQtCm/Ujj/+Bys5tGaaTRV66EVIrNUKy/rH00Ynclkj4EwQ3&#10;Q/YjmlCHE+qoiqpTu+OQoyt8urQh0IK6H/bSfnjNHAyfWUPpp60SnnVPoK3KsYJQazATI8r06lGx&#10;6ZsFsTpG1O1tjfOw2QsDsyoYGoREe7Fxxlegqc7x22Yhacc8pO9ZjMM+a3EydAeV2Bt3ckPwqCgS&#10;j4sj8aQ4CvfyIrgtHNfSpdQHCPZ+nE/0owVZiS29WmCHqwsiKtdDUo3WyK5J21G1DS64d8O1Br1w&#10;jwniY5e+eK8qB/3uB6rmh9ojqcJUaUL+D/pZle3+IMy/G6AncEm4CfNvdSbhs7tlP8pqDkdJreEo&#10;paX41IzAM5FTYllK5X7OZPERrcgd2o5b/CwlhuqYeVlvhLEYqm68bzYR75kovms0hg1iPJPK0bhF&#10;JVfvogZS3eX6QyWTHaairNM0lLSjPVE5r8NMvG9r3SZWprtr2k7D514LUNJrLh5MX4PPl87g/YcH&#10;Zjy1ehNVritRkvjkMoEOUSLoZYDO0Dhnv91IIswpvrQYPtuQ4bMHef689G1ci/zuw5DlSviqtiDE&#10;9MX8EYuc2+N4ra6mdJRGq5FcpSntRWtkOLVCGo9LcSJkVaiiVQh1FQJOkNMZmVTnPNoJ+WX55wLC&#10;nCsFpjJncZn9I/dVpPpIzemZLatBpSawUu4c7kujIqczKUwX1PTP6nBJpBVJIMQKdb7E83UcbUjM&#10;D/WNYodUrI2QH2viUOuW8BjTG96Eev9PQ7Bn+lB4zyLQC0YiYPHor1CreiF/LN8sO0FgzTgOKbM6&#10;Vgj2l67yDdxOlTb3JXIZS7sRy33xTAYN1FTmxB1z6YcXIttrOY74b6bd8MS1DD/CHIVnx+IYMYxY&#10;PDsaj6dH4g3UNzKDaEn8cSUjGCfDPLB3UEd41XQ1dfhQNV5eoY7V7Iyf6/VkYtgZd9374Bn9r1T2&#10;g9sIfJJHZtL3ma8/K0Gkygro3xmyHmZZn/up0r/VU6JoVUDe1xmBV7UG4K37EPxGtf3cnPuajEUZ&#10;bcMrKuwzJor3aTdu1eiD24xHtCDPCOibxnwvgS5jIlrWlMc3HYM3TEhV3ZCSq3Z9rRYTSh5/j8c/&#10;YWMppYcua0+P3nk23hJoDUEtoQV5w0SxpK2VPL7vsxClPabj0Zj5+JiTi1/fP4PmDnlFC/Jc9oOJ&#10;ogE6WwkhE8EM1Z0JdAqTvfSDHsgL8MHhAx7InTIJ6Q0IKC9rOfTCOdU0Yq69NUhfY5pdexDSlkil&#10;Pciu1tYMlknX+AvHFlRoC/IkJXCVmjKamMFGOVUIq5JDgcykL/9HQmrzxzmEOec7NpofW6FQ4zl4&#10;TPb3bCgKQppNwHN+sMDPpCpnCmoqdBqBT/pBlY8GFtAq533XhEA34XojxHF7zI/1EPqDynq14Nuq&#10;BbzG9oDn5D7YO2Wg6XA5tIAJ4kJ1tDA5VDJIlQ5l0qewurzVMUJwVZcW6FJmm2c2tWaptqDmNtO9&#10;vWka4gQ0FTpx61yk7lqItN2LcPjgGqrzNiZ/XriVHYQnR2Lw/Hg8np9IMPGUcOv146JYPCiMxN3D&#10;4Yxogh0C7+FdEVyzvvlfRPDvCfjezQjK1SYEpWk/XHPriTvOvfGx6QSUUWE/1qJSu1F1VdEgzJ/p&#10;p2U/fqeFMPaDKv2ZEFtd41TsunxNq/KJDeA9bceHuiPxR1P6bYFPSN/zdakr/TUV+mENJoWMO9X7&#10;4F7VPqYLvUTjrmU1NLKPjaCMgL/mVeIFG4mqIbdqD8ZVtwG44joAN90G40EjeWlajY6EudMsvFO3&#10;eRsp9k+0IVynQr/TCD5C/an3ArztPhdP6K3fBEXhtzcP8OHlXZQ+vkmFvlUO6CB6aAKdQqDzAvYh&#10;n9vy161FbteByKlJtaxJa1GzC3+4bih0746jXD/m3BWHnTsR5GYElVDSgmRJmR2aUo1pCWg5kqnE&#10;iQKNqpxMmJOopqnaRzWVSssPG6iNKhNmvlaFI+c7wkoYc/heo9KEOfsHq8qRST+d9T33E2zT4UIV&#10;TlNVhQAnfs+g1bBUmhBzWzw/M47AC+h4bo+iqoUT6gANwWxSH36jesGT1mMf/bTv3KHwmz/CdLKY&#10;5JAqbbcfpgQnpWYIaNMjSLg1dNS+T6F99sqGxobEbpiJ+A0zkLyVieDOBcik3TgWuAU/x+wzFY27&#10;+aFGnV8Q5JenU/H8dBKhjsPLk4l4dTIJT4/H4TH3PzmWiMdHUhExfTAiq9ZHUdVO/D0bw/vvNZHC&#10;pPxWo4G43KQfLrsyMazZE68bjcIHAvu5/ni8qzXSKLYsxu9U5c8q33H5D3rqPzRe2mY/jHqrVi0v&#10;rY4XvlcdM4Jfqv6J73tfewTPNwylNQfTegykvRmIe9UJtlMv0ynzgl65tAF9OBvUZyr7e6p6KX38&#10;SwL9WB6aKn2Nyi+gr9bqh7t1B+NZCzaUTrOtbnEmlGUa1CSoCXNZa3prKnZZF0GtuvVifOw2H6/Y&#10;CF5v9sbvz27jY+lDlArozFBPWo69BurDEYeQT6Uu3LQGhSPGoKhhJxS5tEOua0fk8ZJ2uEZHFHNZ&#10;QIjzVHKrQc/swEs8E7x85w6mS1u2w1gMbk+mzZAyJ9M/J3I9oXIj0xGSqJ4+AUg4s9gQsqmyufTH&#10;gtpeycjjehaVNf37+sZqZH5PkAW5gCbEGQbkRjagqf4EV40kmduSeG5FIoFP+FGfZwP8+3pUanlr&#10;ws1lZEU3BNB++DdoAp/RfeAzYygOzBqGQ+YxcGMQvmjsl04VqbUZuyGIqdQWzARYMDNkRyywqeCC&#10;ntbEjImmOscqMdxIhd4yB6nb5yGXduMEvfOlRF/cyAjEQyrws6MWwC9OJRPqZLw6lYjXWjJeatuJ&#10;FAKfSvBTETNnFKKr1MPpat1NbuL7rQutVEOcq9cbZ6q1wbka7XGlajc8cO6Lp/S4vzZWIkjFdCXU&#10;DKnwP+ib1QX+O8H7lZ73V8L3G1X4D3rkX2kR/rPpZHwiyJ/r8fiWk82Apt/NOJAJ+EBf/rYmlbjW&#10;ELyoSS9NmB9U74cHVfvhUY3+eEaVLqsvoCfik7y0PDXP+6reKJMY3nIdRJj74oqgJtC3mMA+rDeU&#10;Cv0TvbSsx08oaT2ZMQUv+dlv2tiUusscJpDzaD3m49fei/Gp11Kz/fnM9fh09Rz+UfIIFfKDDkJ3&#10;rRzx98KxpUtxuPtwZNdqj+yqhIs/TFq1FoSzATKr0SLwtbblV9fkip2QQEjDf6yDPF7uDmskXZXW&#10;prKRVIWXfQfCxaXCvCbM1lIltjpmxJxq0skEL4NWJEe2gjCrmpFFuPOpxoosm39O+6YxUv/ekGDT&#10;NwteRrpq2tyfwRDUqVwK7GQqcJI89XdsQDzGQE3LkfAdFVpA01MrYvndI5goBn1fC+E1GiBwSG8c&#10;nD4E/nOp0AtHm9lGBbTdTyvMrVcEV3e76DnikWYEnR1oq1vc1J/1mtvtHjpx0ywkEOgUJoT5B1bh&#10;TNQeXE31x528MGM3Xh5PIMRJeEF1FsglZ1LwyhZvzqThNWF+dSIdjwsTED5xkPkNzzt0xpnKHRHz&#10;XR2qtDOy6Z9PV+2AYv4PzlRshztOffDQsTdeuQylTRhDhZ1E1bUrL62FhpU2I6jNJuD/aTEVv/NS&#10;/3urqfi19US8dRuNy47d8YIJ3z80uIkq+wcB/4NK/ZmJ5TuNFyG4L6jO8uuPnJkU6r5GNiJ1m7+m&#10;z/7AxqIrxNumulNmLF5xm+YNuUUPfcm1Ny4T6F94/uvug/CA+15Qpd91nYESgv2q5QS8oV15ye+o&#10;DpjS1rQdHWabGwTe9piLD7Qen/oswod+S9gIZuLx6CV4d/ksKpwkzMc3bURR91HIcumArBpUZEaW&#10;c2su6Ze5nkP1zSe0eSrNOXdBdo0OiCSgQd/VRnI1Wga+znVsgwxajCR1SVdqaOBN4jHJVG/BnMBt&#10;ibz0x1chUBXr8tLfFAm0BnGEKo3KqsH8UuUcqTXBzqM6HzaAM75vgYzvZDsac9kIad/RYtArC+Z0&#10;rmdKwY2XpnIbsAkzFTmZEKfwPEk8RpH4bWPEG5gtlY4l+LEEI5wKrvEm4VW53q8HfOYMhf+C4Qij&#10;QuspWVYHywSEq7dQSaIU2oy4s27Zkq+OoYfW3dy6H9FuPb4ArUoHFTp52xyk756PIt+1OEe7cT09&#10;0PhjqfNrWgsBLXV+TYhLzqbizTmCfC4Vr7n+mgr9+mQ6HhXGI2Rkb/6+9XCmUjtcqtYTRY4dEP43&#10;FzZOXikJdB5/o2JeqX6u1B5Pqg/EixpD8Mp5MN7SKgjmz+620hwV8/dmk/Gu7ijcI1jna/fFRZfe&#10;FLNOCONvlfNtc7ymEstn/86k7ncquNaVWKp68q72cJSqh9DYDql0T/roXnjKhFHwlmlgFFX6HT20&#10;hrK+dh+Op27DcM91MJW5Ly5RnS8yObziNgi3aV+eNaSXlkoT6tdU6Jf04C/ZgDQG5BWvDGWtCDWT&#10;RnW8vNeEOT3m4dc+i/Gh72K86T4bz6euRoVT46eioGkPFBHYwjq9cditO4poK4pc+dqtKwq03a0b&#10;Cly7Eu6OyCC46tL2+54wOzGRcyb01dsjU2U6QixbYQYN0XYk6LUBWYOIeNnnUp0dMT/UIVD1EKvL&#10;/g+1TaJ4uGIr5Mon28DMoVIr+UvjDyurIaCl3pmC+VtBTXU2lqSRUegMvsdUQtgAtC2F5zY2hPuS&#10;2BDi6a0T2AgEsxQ7QdUPLqMq12PjrMvXdRHB7xLswCSrZxf4E+rQ+WMQTKiDlxBszV2nkEqr23uV&#10;1WNo5t+wKbI1PQGDvtmu0LrZNp4waxBSyrbZyN6zgP55E5NBH9zODsbDokjjnd/QVrwhyIK3hCCX&#10;Kn5Ox6uzsh1JeHOSan0yDTczQ+Hbpx1SqzXESYd2uOzQCVer9UUhk3K/f6+BQv4vblIhT1Rui5O8&#10;0t2v1o8+dzheVBuI0hqD8YHK+9GNNqPueDPO4xUhS3RsCa+/MZ/4Wx14/b0udv9HPXj/e22ccexM&#10;W0EfroSRQMlySJ3Vbf5rHSaM9MOlsh01BhDoAaaMd5+J4WP66Ge1h6CEdkU1aA1h1V3n72hDdHfM&#10;PX6/a1Tpi2wEF9iALrn1t0p4BPtFi7F4S6DfymY0m4LXtD7PmGS+Vrc7X0ulP9B6qEfxfbfZ+NR3&#10;Ad73XUi1XoKPPeajwon6vXG81SAU1O2BAgKbbRS6LXJVrajWDpnV2yLVqbnllakAGqapIZuJTPzS&#10;eYzGbKQ5tmJyooFCjREroAlyvJZ8TxyXcYRYNWFrIFFjRDMzj+KlXh0wgd+q/FTP5qUJLSP1WwIq&#10;iL9VAtgc6d8KZAtqKXS6VJqAClypdTrPqZF4UvAsRibX0zVclZ+ZwnX5aiWKsiGyHsk8JpWRRKBV&#10;r07iFSO2kjvhrotQNbjv3RHRjg13zgjjowW0ur/DlxJoRoTmp1tNr6ybArROtZbd0O1Z1jQFurNF&#10;QM8g0LQa8s/00cnbZyNr7xKcDttu7Mb9/EgmebF4Qe8si1FGgMvOZ+DthUy8PZeO14RcML86RZhP&#10;UL1PJONKgh8OdW2INCd3nKzcGpedOuCKY0+crdYJRwi1xjLrVqq7VMnrTj1xq3IPWoH+eKMkznkI&#10;XtYYiDcugwniMCZ4E1BYsTX2/w83+P9HHez/zg37v60Ln7/XQyh/1ytOvfFSd4YT/F8bqyOGyaTp&#10;QifgVPePVPy3tB4aN/KMV4CH1QYY364xIC+oxBrB95bHfaC6v60/GmVcf1lHA5uspFBXgws1etB2&#10;9MZ1Joj33QabiSXfdCbMbabgFa8mz9ggnjefTJUm0C2nmCpIKWEu7TzDdI9/7jMPH2lDPvddRLgX&#10;oUKWW1ukOTOZq9oS2Y6taSvaU6U74bBzRyaBnZBZtS09dFPEUXHjqzRFDNU0mkqbwG0pTm2R4sj9&#10;SvjoiRNoHeK0z24zuIyuTK/K98YR9jhm5FrG8JhIKmMEL/cB/BFlXVJ4jqzKBJiWIZ3Km/m9ABbI&#10;XOcy/RvaCQIti5HG/fLQqQRb0GcQznQCnsGQqmcJcFoLAzzXUwhzGuEV4BpLncj3pXBfkhqZynuE&#10;Oo5L9TZqWKp6F0N5BYp1b4KoiQMQuWycmTI3xEzSOAFRyzWmQ/cBarTdFMTQT2tUXCz9tGYzle2I&#10;t1c3DNDy0DORSv9cQLtxlv75JpPBR8VxeELvLItR9nMaQc7AO8IssEvOUKlP0z+bBDHNVDteEupL&#10;UQfh3bk2klzccapyK/zi1Ak3qtKPUqlvOHSnxRjC6I+H9LSPmaA9pmI+p8d9QZBLCPHzGlRsJnFS&#10;Vd3Zcr/hKAQzrwlm0p3k2AV+3zSA5ze1kEmFv0u78pSwlroNN1URM0qP8SstxG/1Rxrr8Y6KW0Kl&#10;fcnPfKQ5qZ374BkV+jkbVAnVv6wuE0h17LAxlDIhlLd+QvW+wWT1onMvXGZcqNHTQH2bVuQh973q&#10;oERwEp7y+90h/C+aTcLL5lPxlIlpSftpKOk6y3SVv6fNUC+jSnmflChSqSvohtNMKnJR7e444tIN&#10;xbVoL8xMoAynLsaTpTCTVhFfk71EEeiYygS4SjOqtGxGK+ONpc4KlZHUWyfFTuKxAlyj4UwJjZ8V&#10;853m1qDVqMRL/I/uCP7OHf5/d6MNaYBsTZpisxxSaoEsRba8smAW2AT675aXzqKSZxnQpdgE+Fue&#10;Q+8n4BkEX6W9DNoYAZ/Bz03+Tskil4Q5VUot1TaQE2xbJPGqEcVGGMOGEMnvFV7THTGj+iBi6XjE&#10;Lp1EmCchhD7ajHPmUhPOWLdm0WYoBLbxzFRnrRPsePro5M16TNxCHAvejotJPriVHUp1pncmuG+p&#10;yu9M2GCm7Sg9S8txmj5aVY7jKSZpfH48ET8H7sb+nvwb6jfBaf72lx264ppTD1ys3Am3CO8Tet7n&#10;6smTJ6VaP63eD89s8dyZcHDbc4J+38HyuxrHfK/pWOQwoQ/m7xjwH/UR+H1dnKvcBbeYUCrRe0n4&#10;P1Clrc4YQa37E+m/G4zDJ6m0c3+UVB9k1P8ZG8tTwq0xIG8I9Bsq+Fv67U9MQt/Tpmh46lOCe5tA&#10;X6vOhli9lwH7Yo1euEkb8kB3oDdmI6CXftNsIh7VHkp/PYBJIoFmgiiVfk+Vfqvx1Br30XuOUeiP&#10;vedRrReggoZ25lGJ8507oYggF1KZC2gjdFd2AS9nhwm0ev402CeKLTmKwMaqguFEYB2bU4WbGmDj&#10;CLHqvVJm3e+nOTRUe07k8fEGFm4n1DFU0SgBzcu7oA6hOvtSEYK/q4uMipbt0NiNTAKVRdWQ8qZ9&#10;R1gJcxpD29IIcjIvjekENENQy0sT2CyCqrp1Nj9fSp39HZNJAp1Ozy2oBbNsRwqXimSpPL+TvLbA&#10;ljVJ5vb4SvX4XetY3ebfuyGqej2EdWiLqGnDEL1CyqxHXmh8tMZ66EZby3bIbujO8VhaDE1VEGer&#10;PycyYUzZMgu53qtxImIPLqcH4H5hNJ4SUFmM979k4e3PBJo2wyizfLT8tBJF+utXKtkdS8CTolic&#10;8duGfT3YqN0b4axDC/xSpQsuMCm86NgJd6jUgvgZPeozQvWE3lrTEzymdXhB6B459cEjQqqReJo3&#10;+pZjd9x06IxHhPNmA9or5jVB/+GOo5Xb4HJV7euJuw7daCf6G6X9RLvxn0wif280Bn+wIagbXR0w&#10;b2sMQmn1oXhVnZ/Lcz+jb3/KRvCS1uNVrUEG4jLVpgl2We1R/I6Dcb9mf9yh575KoKXSl5hQaqkK&#10;yIM6TDRbMxFsNQnP647ATfVC8jOfsjG9INSme1wT46gzpsdMJodzaTkWGKgr5FRvh+xqbZjYtaXN&#10;aI+86q1xWCPnaDX0iAjdr5ZPuNOcWiKaKq0BMdFV6IUdqWaOhJVWIYbKG0UQYgi2JoSJZciWKDmM&#10;pd+OrlzfWhrvzKXUnrBE03ZonIUfoQn51h2p9NFmJJ5q0EzulADKOghowZz6jcCVJaEHJsBJ39En&#10;M8lLk7VgCGypda4tqVTSmGG20VfzPWkGYAtiLdP4vVP4nfValkQwK2GURUlk4mpKf/yusUocv3NF&#10;JH1rXI8uSJo9BjErpyBWz1dZMweJ6+YhSY9V3rAAKRvmI23jXKRvnoMUVTY2zULqFlU3FuFIwBac&#10;jzuAG1katxGLl0z03lKVP1wQ0OlWIkhlLlGZjr75JSF+eSweL4/E4zmPf3w4BkV7V2Fbu7qIq+qG&#10;Mw6tcZ5W4zS99A2nbpYyUiFfSdEIyzP13NXoi3tVOhPinnhOwJ8Q6sdU03uE5KpDR1zie6/V7I4X&#10;7WchnTZDAnGjGhXTqSuuV+nG93bl8b3pwYcQ6HH4B4H+lWB/ch2O39xG4lf3USij8pdUG4zXtDum&#10;IVW3PveF7pzh1eI1LYvshgnC/YIJ4F0zBqQfrtbojSu0G1eo0JdpPa7W7Is7Sg551ShpPwWP6w+n&#10;QjNppBV5VHc0nvDqUNplujXclLZDXeayHu8YH3rOQYXcWh2R69KeXrm1AVvDQPO4PFyVMDsymElr&#10;EvI8Ap5K6xHFVhxJUKPpi2VDoglqJOHUlAIxBmZ5bFkTgk+li5K1oBoLingmf9Fa5/GqMqhsFlm5&#10;DsJpPQK+rU31boTsSi2RIaB/bEEIlQASuG9V2SDQf2ciSKBVm1ZHi6BOobKrLm2SRNoR/UNyjZJT&#10;mQ3I8uCWiut8GUoYdSzfo/VENpgkvjY+nFcFqXY8G4nUOoXAp/Hv0PBU3UyQ8F2d/7eq/wyz4zrP&#10;dGGIyJ3Q3QiNHEkAJCIJMEdRzBSD5DT2+cYee+zxyB4nBUuUSIqZAAGCBAiAyBkgcs45p0YjdEbn&#10;bkRS9syZOec638/13fdbDZ35fqyr9q5du3btqmc963nDeleamzsgzRpAh5w0OS169OE0c9LENPfh&#10;B9P8hyenOQ+MTzMfHs9nE9L6VzC0f/Y3ad0v/zqtf++/ps2w85F5H6azq/Q9f41+BtAHVqc2WFkD&#10;8AbA/j2gYWhdeM37V6aq9bPShYUfpXKMyMpNC9LGd3+S/uuwkjQ3f3DaXzQxHcGoO5p/f6pAG9fH&#10;BNkXGeZfSk39GPLDXYeeNcCCthXQ9REAeTqdA7ynCiamC33oCCPeTKf6PpY2cJ9PFz2VLvaEKdHj&#10;ZT0eSxUYnLV8rxEtfQNAhlE4gqYvG3YW0DcGvAxDA+qSF/kNOpLX0o/OxXeaDYVjILaqp4f+EEC/&#10;ygjyPEbrD9J5rulcPzpW3wzQZ31NK8NgrLWADTq6zpW96KDnkUmXkFMC2sKQrQ/9Wbpu/sdDAFsD&#10;8VGY+rH/lDpsAdAb0NDKio29ALPMTNtc7BQo2p1ZJWydfbKmiAfGww2/LQypp2KewJVxAcF8wCyL&#10;zwO88wQ7DKwBuIR9+qVNpAkJAojcCvqFOUPSNIywr7oOQ2ogKdTB+qCRH4JSQOvtWAswBfF6ft/g&#10;i647GVx9rH5e2y2THRvcL7u3B2kEt2yfafF7eJ15RGyrAfFqPlvPuTcoawD5ClmfzmlbpbuRJqBX&#10;2WE1ePPvTQs5xxfdRqSPO/ZPUzr2ZagemGZ1sw3g/wxOa/qMSrv+4s/Shvd+AqB/knZ8bprolHRm&#10;zRepDEBXw7z1aGQ1tEC+gTF4HdnRpt/5IMy8fylSY0mqWvN5OvH5L9KFJZ+mys0L0+bf/iT9Vb9e&#10;3NvRaQ9GoYA+B5te1bPQ5zlA9AJs+nJq7vtiagXQzYBMbatuvtpLg/D5VNXriXSxcHKq5piaga9j&#10;kD2WtkMGZ4qf4LNn0+Xip5Aayo0n0NpP8b0f8L0fBKhvt6eh/g62Nt30O2TELUDbCpBb+J0m5Ekd&#10;MqIO5q3nO010Mn3VrWjhNtja13UAuhzQOjngAoxcanBFcAPq8wD6op/r3773xzFj/CKG4QVzrjE2&#10;KwF63QN/BDP/H6kVBm+Z5KTb/5Da0NRtALuDs0liRkkxoEVibFNi+DqmSU2MfZvbX2+ibeg5Ma0q&#10;HpusXDQXg24egP46QC1TC+ysLYTJlRYy9Xw+U37oj5adTRqKZCGAoy96IR1jHh1kdtfBAGhU2lhg&#10;+BvZkAdbw6z6nSOPAyNvNcBdw/cE91qZm9erQ2PfHZ4P/c/rZGBAujbcfXQKdTZgDfnB70aHoMPY&#10;efRfrwXUAfAAPd/j87UxGwZNXYj8KMKYxH5YBZhXF2sr3J3e61qS3u5UkmZx7XP8z+xbTqddxygW&#10;HbdoeNr//Mtp2wf/LW395J/T/jnvYgxOS6XrTOKfn2p3LwO4a1KjmhlAh4Y+jOzgfcOB5al+39J0&#10;deeiVLF2Zrq8bGoqZ3tp47y0+l//Mv39MHOhR6SdeeORBo/BshhvyIurbBsAgyBqEuAwa1Pv59nC&#10;mkgRGVpg1vZ+IrLlro8ALGjpzV2HxspZtXSGqyYZcZxALgfQlwsfT5WFsjSGnxHHgT+MHGr90v+u&#10;T9oMPvbdQD8393wuNaGd6zlHSB/2GZhpApxNgL6RkaO5fRQpd0Y5kuMCQLbiUykdIHv9NEz8XEz9&#10;cuRom/j/SbWjftwO6OfSlUF0Qli7xfK99/8JoP7T2MbryX+aOljnYh2suzkmqmIEFqKjY57fBAA8&#10;PvKdN/aEvYstKcAW3bau13iMwvtg5LvTV2jf2bmDQzaEjxo2U0oIaOVJ6GZaBFb8jNeRjA9oFvP5&#10;YgAZuRUCoxsGGO8zf/S9MGbG0IJQsOlj1t+8SkDDukYQV8GUy/muQA5XHp/L4raNyJJN3e0ESg5e&#10;G3VUrvDbMrXn0ADdqORgtFjLCLOe7zuPcTXgNeq4CnCuK3ZyL79VNCZNzxmaPug8IL3fBUOW45bS&#10;MZaGYcyoQEeM79GB5yFNtg6dkPb94idpz5e/SocWfYLcmJWurJ+bqjAI6/ca3l6Tmg9lAZVrgPn6&#10;kbXhqhPMdaaQ7liYKpEclZvmwM7z0NDL0oL/9qfpb/vmpQXFw9M2OvjZXk+miv7Po1sBEA+8BRZs&#10;ADQNsJlyowEg1mIUVgDO2jDY1NgvhE/4YvGj6XT3cakKlmwEQI2weF3P72NEorOL6CQ9YOgej6fL&#10;SA+1cWOv59P1Aa+m22hZGfrfzNxzUsCAN9KNvjAwjN/scfq9MRSbAHSDIwaA1tvRNMDG7+ieg8kv&#10;IX/K0NqlsjO6/TztIvv1pQtop3bVmQMy7k9SaX9LKgB0rr165A9T04Q/DEnSYi2+SX+cmmHrVpi6&#10;g94K3XJrrSUHqLf0AtC974e1xwDesZFwtB5G9v2mOOZ+OoAzURjy+WwRIPgqZ2DkGQvo+RhVgnme&#10;TaZub4t4bx7Folw0dEgOWAzwLEYyyNhulTCz0NJq3NWcS7+yrrnwRws+GZbvhWQA7OsBq5HENZxv&#10;Jd8NmcHQGRFGGHszOlxArxH8SI+tvFdamK2n0bhRlqdt1oBkZNBPvR4jcX0RoC4albZgoJoxOJ/h&#10;/ZOcYQHiDzv3T1PpxHO45kV8b5HeHd2V3IeV/K6Zh1sB+DJk1Cqkx/7//Bdp/9x304kFU9L5lbNS&#10;2ca5qWLrAgC7PAIn5m00YwC2IT/0cgjwBqRGPYCu27UgVZmJt/XrVLNtQbq09us0/bXvp58MKEwz&#10;84em7QX3pwswWqVygtYEiFoAcgsAb2L4bwx2fjbVwMJVgDpcdzDodfRvHQApzXsgDLdrQ34YOld2&#10;bdDtZgeQmekEdgS/W8t5mpErrWhzs+0MfQvq23z3u/5oa4B9Qxa2w6ChlTm6+xpg1hYAbO2P5v6v&#10;BDvXM4ooka5wzkswdSkyQ6lxnhFGj4aTcmVjAV0eOR5/kC6PcEUBa2DD0KNeT/XjfpQax/8h7cep&#10;8f4/RHb8SWTldVhRxEMA1KZ8fsPDcB5gpH/6UAGtwY71AH4D+zbxgAW1rOYk1bU9kASwuO6tL3MH&#10;pTk89LkAax7A/drG/q/Zp872mEW+xohbFKw6OkC9iONNFDIsvQAA65NeBfOt4r2VkrYoM7qMCEYV&#10;pGHUycDo5VWyNueRVdd055iu6GMAvgkmtzPYESINFTBvoDPYlCkC2hzrbezfTMfYljcBUI9LmxwZ&#10;AKWTF7Qbvi68N72VNyj9U5eS9ItO/dNHXNvn3YammXY+OyEgdh6j7siVsPkKrkNZsp62DNthQZd+&#10;sSjSqa8/TCcXT00X1sxOVzZ9nSq3LwK0y9HJKyJgIrBbAXbrIQxBI4My9O5FqZ5WDagbt85LV3ct&#10;Sjum/zr9ctLo9JNR/dO03CHpcMEjGIM/SFUAtRbJ0QTg1LANgKKBrV6PGqWI7rwANvsBiTKgoscj&#10;SIJnUpsGmxoYoLagwes4pqYXLF38dLj4KgoBNSxdha5uVKNzTqODtwe/Fn7p3414I303EMZGelyD&#10;jVujU8DSAWg6GeBtHsS5+Z0WfqdpAEYqYI20Uz6/AqDP9X4yNLSAdkqX7RKdspzjy9Hedff9KNWN&#10;+3EEYyypUDPqjVQ3BiCPw2g0gWncH6RmXreOh6HX9RyfvoGFrJkhu6xm2DQgspKh1kDHOgC9BtCv&#10;KQQIfLYWMK/n2PWRwukcwQkxf3AeQP0qd2iaxY3+mmF5DiCezfs5MNXcvKFobsE8NAAucJcA6mUA&#10;w0wx8zr0LCziHLO7Dkpfos2/QSIY7g6/dAAUVha4sjffU3oYCcx8zMqHjM19r4YO2YGGFtRGHjfC&#10;0pvY6umIXBHZGwliApQddUvu2LQLxnNS7pd0xn8ExH95V1H6u04909937pN+CTN/gNH3Gdc2E73/&#10;Fdc7L0CNdgbQq+gkK+mEpq2uRE+b8beo+2D+66B08m/+KpWt+Spd/mZOKt/4NZID9t1ruihsvB9g&#10;87oZI7D5AOBuf1+3e3HG0ruXAObF6eKG2enI1x+nT378dPqXu/um6UgOS3+ZtlmjV6H30wzzz2EM&#10;WsIA4MnafFaJoSega5ERgqgeQAtYDbcWwNUGONsA87U+L4Wnor7ns+lqEZ2g+PupphjpUfgU4KbJ&#10;8DI152rF6PwWQJvTYZDlu0G8Nrej34vpuqMEI0ML22Z+vxFJ0RTyJ9P2jQC1AUA7osT10ZwgoB3g&#10;zJcyDMWssX+gxuMLqWoozA+gy105wEkFQ/R2vJaa7vuTqMbUeC9Mfe8fpJbxf5I6bOqLXu7/UNrU&#10;d3LapE8adlqLxFgPyNf3UHYgLwoxsmhRwQhjaS1by3Ot7WHxmLGA305wX8iNmXor2ttcwD1XcAPi&#10;eQB3frC3EUJkCOBdzH6liFHCRRy3mDYfwEzrPhDAMip04xqUFhpvGoawsXLiG9hZf7NeDb0bq2Bn&#10;DUPfr+rKa7YB6C7o6QD4yLRFoxB2loHN5tsCO2/JgZXpmNuQTlsxeOdw/W9175f+unNR+tuOxenv&#10;7uqV/gEw/13nXunnXftGSHgqOv8LOqkj0HzOq1RyPqOSYwU6OssXQdOzXeb/7jIwHRj9aKpeOitd&#10;wiC8vGleqtkBSGHhxr2Z8Ve3bzGvl6SmfRiKkdS/DEmyCCAvTA27l6ZKDMjjiz5Ke794O039k+fT&#10;Pw4qTtN7DotMu4oInMjCMDQPuwEDsBFg1wHaWpm25+OpHMOxGiDKrLrULhc9mupgxBZ07/V+r6Rr&#10;APEaYLvW96XUBgs3oaPrAXNdz6dSLWCuLH4S2YFh2L4VoJZG+M4JA2EYvs77H/JdJAnfl6WVJ8qf&#10;JnWw8sfXyAz1vftC/jBqVCkjaJeRKhfpMBeMGPZ/Gl2tcQjgB7+YKoY+n+oAcN3INwE0++5+NVUN&#10;/2G6yghhOLxhzI9Sw30/Tk1j/jh1WN8HBuwzIa013xntbM7ztn6To5ji9t40AL4ZybEJw2iz+hBd&#10;vRHGXidjy9Kwmymjq3i9Eja1gKJgntl9UDuwh6VZejAA81fdkCTWy7BuBgBXU6u35wO+ADbHLmRI&#10;nwsIBHxWz47RAdCs5li9EQHkaHSs8ExkPugAtK8BuL5qt+vR0+thaadvycb6o7cC6s2cbxPX7JxF&#10;C0Mup0O+BVj/Bkb+h7v6pnc6Dk3vdR6UfgFL/2Pn3unnHXunn3bqnd6HoT+n002Heb/i+md3G5Hm&#10;dB2aFnLduiCNREauCC0ATlvOf17ZZWg6+c9/l2p3Lk8VSA4jfnW7ZGGAvRfjb+8iAC3AAfXeZalF&#10;YLO/gc89rnLHorR35q/S7s9/kz7/4xfSfxlanGb3vDuqjZrdFsM77NsE8xlQqevzJGB8HJnxJCz7&#10;MKB+LAt5w3al+Q+mKz0fAWTfB3gYcr3Rt3ynFeZs05dMJ2gEWBp2tQFiXXePoaU5H52iht+s47zK&#10;i+8Gvpq+k6lh55sYfNcwCq9jzLUC3maALSs30Fls+qMFckQPaU7fuspvGVq/xH+4BLgvw8wX++uH&#10;zmSHrr2KIc+nyhHPperhrwLYP0lXBqG9hxlk+WGqoTPVjP5Rqh2DBEGWyNQd1mP8rAOka4thQjTj&#10;WsC7vud9aTNG4GZndiMntltYsVd7gcVi9CU6exPHZrNLYHC23wBoa26Yw7GIBzsbw+mLGJ6RIoKZ&#10;NhcmnQMgZubC3rDcYkA7HwDPA3wLAf1imvXpvgYAs7oOocOMjejeWsEMCPV0GPWToUNqtLO0ciS2&#10;ADq8ImFEjgyjb0v3bD6iBuUmZIylECxaswMgG2r/gt//FwD7Xzr0TL/o2D+9hbR4u2tJej8H46/r&#10;4PR+14HpXwC1gP5l55L0OVJiltJI707XYelLAP0l1zo7gG1QJjMO1yBBTKJa1RWm5thtA+9PDZ9/&#10;mmp2Lk1XjRIC1Gp0cQ06WSZugpXVzk1o60ZAXQ9D1/JZ3Z5l6dyqz9LWaT9PZWsXpLn/8fX0D0OK&#10;0toSDMLix9Jl2LkB8CgzmgF0kyBi6G5mCG8ELDUAu4GtgCorfCxdLHg0VfR6MjR2K7KgTYnAd68h&#10;O663A7pJb4gyo/hxOgRGIe0qbG2r6vlEqueYtl4vpt8NeD3Y+d+G/SgCLIL6Bvr8OkwvU2d+acDd&#10;/6WINApkWzC1HQzZUcm5NA4v8/qi+hkj9/KAH9CeTRWW9XUl3MHIqmGW7P2jVHv36+kK368e+sNU&#10;O/z1VDPitVQ78vV0FfZuGgtD68Jaj2G3FvZdhza2Yv4GXltLztoX+mNl5A09MsmxuWhClBkIoxAA&#10;R8QO9lvFQzTpJ5Lq2b+Mz008mqEm7jYYEAzJjMYAtLNE0JfKEBhsoQZhNxlan/Q9AfAvOpmwhC4G&#10;lGrjTWw3qIkBsuybhbMFchZEucPA+pzXIVUiBK68EMiccyvSZTvG3/b8B/gf4/mNEekTAPybTiXp&#10;V536pp926Q9w+6dfsv2w24D0cTe2MPFUrvED2PuXHPeLjiXptwDc9V3smPO45jl0UkE9i044B4DL&#10;2AvomOpqJ+2avrqC/cs7DUn77308tW1EG2ME1qKRmwB3E/r46u6FaGpkBzo6jEVa7c4FqWrbfMC+&#10;NO2Z8bN0ZMHHqWLbN2n+X/9Rem9wr7S77yMM0UgHDcF+6FGA3YjcaIUlW2A69WuzmtgQNOA9Wvhw&#10;2p8zIV0CnJUyMNJDmdFKB2iDUQXhjV68RkO3KFt6wtCFTwaIa2h1yA3BXQGg7UAtAPpm31fDGIzS&#10;CCN+nDE1HeNmCeeitSlh+rUbnIBaEMvaNhm6jqZhWM5ocLnXs0iPZ8Mv7gRfQV3eH4ZmVDHvo0Lp&#10;MhLjEEaupnNWYCwqO2ph6uphypEfp6v3/jh12ODUJ2SDBRHXo4PNpfiGIdg5exF8AORrDBgU0jB2&#10;Qkdz7FqkReYT1rhjmOUBZn7grK2kM5h9J3CnoT9nootntcuQWSbSYyx9zfsFBmVgb5lao3CRAOf1&#10;DEA0vcsgmC7LmNsg8wJ8vRh3EvxX87t6PjQaN7Q386MNwGwC/DudNIAM2grY9/XARgDMC/l8Guf9&#10;EIBO5TemIW/UxR8jMfQvv9NpAIAekj416gc4ZwPYrwDoJ90HAPw+6WewuaCeFUbh3cHMX9M55nEt&#10;X3Mts/juTM73Nay9jJFlFffFxCwl1urOw9Ox7zNM71iVmg6sSTV7F6b63QtSozO89znLG1DDyE1I&#10;j6sAumY7QEd2bP7oJ+n0qhnp8oaVaQ4M/cWIQemwlUaLngBkgA1p0IBReNUtzFzf6/FgWb0WMnbN&#10;wOfSbGTU/M4j0qEekwD0U6kB+dAMqFsAuxr6Rp+X0w3khyzd1htW7YVhWeS51dEA2xA4rysZFa7y&#10;W+FrpgPcAKihpaOaKYBGp9s5bpW8yjkzY7MNrd4CqM3D1ldeD1BlZ0PqGoc1tAqYupzrvYyxerH3&#10;UzA2koNrq6ATVGMcVluvb9QbqXHMj2FmJ9o+h7H4SqoaQoOt60b/Qbo65g+QHAIa0G4EqAJbMEdE&#10;TOCa9QZ4vymAKWHoDQKb17b1WPMx1QkpkGWxycwYZTSTfLKZ1yPTUs4jO0+HpWfwsH3gs2XrPIbq&#10;XAAOqOfxPgANmPWChMcEAEzpOCgtZuhWJqyHZTUInUgrK6uf9XZkfmk6I9sN/OYWGHpDV2evjEUj&#10;T4jyCM50MVf73c790q879w0p4XXMYTuXrR1qDmyr/PgUgH8CmDOdjLRQJqHvvd7P2PcW3/+nTr3S&#10;FK5zDqCezTF6beYC+jlc/7z2Nof9SpE5nHsF17a6K/emC/esw5B09Ok30u1NK1LL0XWpdg9MDVuH&#10;14PXjRiADQC7HpZuOrw2HZ79Tvrm7b9OFTtXpjMLvkzTnrk/fdWvfzrT55F0pRCwwbbNALCJYVtP&#10;Rz2AaEJStAKQSPsc/qO0BhvpV9/rnaZ3HpI2M4qpiQ2AtCEJMtkBq/ZBLvQGgJxLGdLc6wepoZhO&#10;0g5mWw2tmk4TEkQjlNGhDZDeHvwmgP5x+nbY6+lbjMNv+70KSys/1NWcE5Zu4Th94w0YdXWMKHWA&#10;12BNABtm1vUoQ1+mI1awvxL2roKVqwzCAF5BXTv05dQw2qT/18MLIntXwtS69mruQUdjIAJowKIr&#10;LhpaGKmxqoAHIKCVIYBzA9a7gN9YOJJjAD7vbc66ttiLbK7ciGR6Hq6pmFr75hevhsmNDGbVQGFE&#10;2O1zWQwQazB+CZvNMtsOAM+B6WYGiAA2AJvSGWAxlBsU0fds8swGAQ5jb4R1v+k6AsbmWni/PvS0&#10;/mqus/sYWHk81zcmWPYjmPfdjn3Tp3cNSJ93xmAFaHYaPSoLAN9iQLuQ35sPw2q8fkHnc+LBlwBc&#10;GaG+Vx5ZrncW1/xLjMV3ON9cOtTX/D91v6kACzF4F3LcghhxRsDSfN6V15xDD89y/sPKLiPSCuTU&#10;+Zf/IP1u3ZJ07fA6JIcGINraQjNq6AO0Q06IXZo2vPtf0sF576crO79Ju6e8lT4ZNyStKLknne+F&#10;5ACYsqds2oxMaILx2gByMC9guwVIDTF/Qif99K7+6bOOA9OmLqNg6CdCVlyHPXWzXeP1tWKa2lg5&#10;oduNc7YgO+qKNDCfgvUzcFegw3UFKkNMdNIgvTnQAjZvptsM/85TtIj67b6vpNsYnTdNXFJH6/lA&#10;2uiBaeDa6mkCOgv2/CBVs63ms8rwfLyQqmDmSrSyJX0rBjyfqpzNAnBNWmrC+FNyuMrAlYGGyJEc&#10;97yZmjUKY4IpQI55eYAlPAmA9huYeR3g3ghj692wkv5mG7JkK20bnzmpVQa0BdAY3gNsbPULq89D&#10;mvDgTdE052NK134M8ciJrv0BzYD0JcahwAkPiGwIAL5iq8E1A0Z573v9Q+96fg270NRKEH3Kgpy2&#10;if+wic+jFELhhPBa2GnehU1/cVev9Dbg+xBQf9plMCxFB4KZvwbMX+t+Yxvhd35zMYA2X1tdPxdQ&#10;z2dfpu2VQ0PTEsBsdqEG628550fobQMsGoPhW6dTL7Azct4wcjnPIq59Aef1/83rMjwt4X8t5pyb&#10;Adb5Z95ILdsB85HVqRmt3LIX/XwAOXIQ9oadTyz4MO2c+tN0EelxeePCtPKf/jx9ek//tLnP+FTW&#10;G8nR85FUj+RoBXytyAUlxnUYtsUQdE9ew5ZLuO+/6dgvTUNKfQawd+XdD9M+HR6NVkPZSIcbgOsG&#10;mvgOO2vQ+foanzcVfz/0s2BW2tQaQud1PUxah96tA+g3B7yWvh0AMw81Z/rNZO3pfx8EyGH+2+Z/&#10;wNLXS3QLvsLIAFPTGulMRi0FtM1ckWpaFb9dQQcr5/zVaOfq/s/HqgTVQ19K1UNewjh8JVYEEMTm&#10;glQMysqJVWMsGmjpYCBhEwCIavkFGIfqVMEsC8PKhoI3I0m2ccx2JInLrW0D4LsKx6RdBWPRqWPS&#10;DvZvR7oY1dtE2yywOc/2QqsijQb896UdGJIGaczr+KxbP4yuvmlKl37pC4xGATYT0MwGzF/DYLL0&#10;TED+Jez8UccBaQoPw7p2m6yo5PVyft1xei0207G206y+NA+tOgUgv4M+/nnH4vQ2gJadP9Z/zMNU&#10;O0+lydoarEqfxTDnMkApe67A2FxmA5yRDcjrJQBS1tWlGG5FgLqSzz6nc/7yrt7pC9kYAvia0cIM&#10;PFMBjIYGqyNVXKVrMXJjEWwta8/nHIuRHku6jEzb+A9lgPr25mWp/simVLd/Jdp6cWo+uDpd3b8q&#10;rX3rL2Dn36byHYtS2crZ6es/eylNGT4gbS4Zly5hEFYUPx7zBK8zxGukCerrgKbFfb1eSEf7PJre&#10;69gnfcx/tiPP6zIsnYTVjQY2A8RWANQGeG71eyXdwsC71huJIGvL3oJbQGNs1sPGej00PNXpuvJC&#10;VyN36mkGZL4bjI6OtNIfoqVfQ4K8GUlLNwH0LaTHTa7rGoxt9l9TtBcC0MqNOloN11LDeapDbsDW&#10;gLUGaWJJ32o0t7NcamHpqyNeSXU29LSTba8MBtCAucbpWRP+LHXYjOG0A+DtLHTFqYloTxgWAG4U&#10;JAB5E+DeWjA67QbIewonxnG7isak3T3GpH18dy+g9vVugLYzbwIMwOecYw8yZD9A399jPG1itF0c&#10;vxVgr6CTTO8C0AD0pzC1RpQ6ezYMJjMLZkGtBp1O+zXG2Az2beTcGwCxkb+V/Ib50+rfz/j+OzD/&#10;O3f1oZWk9zvJyH3TJ3SWKTDtFDTxVIA9QynB+RbwYOfw+mvlBp0oQu+AdDmgFNhLYNQVbH2/DCAu&#10;halNnlpGM4jzDfaD/3chwHz7eyVptucBuEuD4QEwHSTKkPF6Id/Xa6M8WcA5HQWWdx0ZMmcZQN/c&#10;YUw6/cM3U/mqL9Lp1XPSuS1fRYWkFT97I6382X9IZduWp4rti9LRhZ+nT55/IE0dPDBtQxPHTJLC&#10;p4P1rutJ6IXxZQOINwa9mup50PP4jY+4H1ORbl/wv7d0G5MqAKUBF+VJgBdwCeBbdAZZWh19PZib&#10;DsJ7dXQ94K0tfAKGNlij10NjVNbW+6GLENkhQzMi/BuS41ukx21AbXqpYNaVp5ZW4kTSEvq48Y5+&#10;LvGcT8R8RMGs16MKY7Cq7/djWw2Qqwe+EOsvXh2Chh7+aqqDpRtg6Gp+5zLGYunwF1M5urp53J+k&#10;DjsL7o+82r0M1bsB9HZY2kqg1mzeSZOVdwHCfQKTzwTmoaKJ6TDHH8qbmA4C0n3549KBggm0+2N7&#10;iOMP047w0A/xnUN81+P25o4D1HQe9qnXZ6NnPwXYUwGcbDwT5gwwuwXQPoQZHPPxXQyZsPh8QCdb&#10;y7y/gXnextD55ff6wJQlmUZWKwYTD0yftXsw4jW/IZhnco7ZGoG8nodG1hOhR0XvikwswGTlxb6m&#10;rejGewAo+AT1KkC5EaBuLbw3HeN/nip+NFj5o469YeCM7T2P2YOWJLOwzXLOeQfUSwDyMo5fgWyy&#10;49gJFnQantbx+fl//PtUjkFYhvF3YO57afE//XE6v/KLVLdjFQbhirTny/fSh0/em6YPuzvWRL8I&#10;U9ajcVtg4la212HXm71fTa1o4etIjoO9H04fcE+mdOwfo5JJWmcKHkmXAGGkdvZ+kg6g3ADEyJNb&#10;xc+nbwU0TXa/TucQ0I0AtpFOoOyog43VzhqGNe3SowoDtNqwu5odQH83/I3kGi7fmryErv43a00r&#10;O5AfjgRKmiYYuQGdb6pqzHlkxHBir2CugbWrdefB0BavEdS16Ohouu4GvpzqGAWaaTX3COiX0hmk&#10;SClArx79R6nD/sKH08HCB9LBHoCxxwOwLaCj7QaEewD4bkC9DxAfAJBHOO5o0SS296ej7D9W8EA6&#10;xneO8l3bEY4/AFgP8P3DMPlRjj/sfr7vZ0cB/EHaLoC9FfmwiXMuhAU/gUE+ZUicgcaVQQ3C3AG0&#10;gNR99ynHvNe5JL2HnPgtgBbAnyBHpgH4zzCyPuuUGZvTaDM4fkb3gWkGANYInBGdBWOzM8zMVrmh&#10;d2M+v71AGQHABfFSAQeI1dNKjxUAMiQIbRUA3OJoxHUfKZyUTvZ6KJXzYCsAhx6OGXSqFcglGXiZ&#10;7M53BK2g1suxvOsoOgxAxrBdQhPYy+PYoWnFXfeko0++map2LkuXdn2Ttsx4K2397DepevfqVL15&#10;Qbq8fXla9bO/Sm9PQgffPTId6+2E2Cdg6CfD+GvuhREYOhoJwWsjddbKnoIh6P3ZDDOfLHo0lZo9&#10;V/BEALqB77cWwdIwuox8uyeygdc3f6+rDbJkYfCmngAQ0GU6GvBhKFYVPZ5FEHs9muoENCxvrY5v&#10;abrw/m3Q6zFFK6ZpWTBSWRON0QRQO+s80896PL4fRmGN4NW7ITMHoJ9j3ws0gNzvpXS1P7p7MKMP&#10;Had+2OupacwfpQtDX0x7MZBd2fY0WrvDwR6T4wEdAZyHBCTSYj9g3Ie82Ato98JE+9l/uOj+YOUj&#10;7AswA+pjBZPS8cLJ6QTfP+FrwB3gpR0DyCc45wleH+dcAf78ybQM5LvaXWqmeC7kwU4F0FNh3xkA&#10;OAzF7jAqQPsc9natFJn3jg7+ONI41cWDAsD6kZUUXwLgL3n/BVu/m7G9UT0MOWTGV0iauSE3MNBk&#10;Zz6zLeDYkBkBaAGMTgbYK3W1sU8X4SYkzm7uxcEek9K5no8B5ieSJQIa+r4cCTaWNVvdeRTgQVJp&#10;/PE7Szqrn5Ex3UamlWjmxYB4SXSYkZGht4rXK/hsMaDeAvhP/+l/SWU7VqZlH/xD2vLBf0tVe1al&#10;yq3L0vl1X6c5f/l6evvBIemzIUPi2Vwpegrm/H5o4RaYNjwdMOh1hndTSmd0HJS+6DgUIxpJU/ho&#10;KgPMzkLRINQH3cS1X4eBbypRYORbbG8B5mt0CDtFm56O3s+Ghm4u9vw/SA1qZr4rU1dxPgGtxyQS&#10;ozjWybJq6fBLIze+RW58i/y5bRkE86it8dEXXY7Bp1FpbnYN967WlFVanYAueSZVcf1VSBEXL6rt&#10;j+Sgg/q6bhDaeTCyg209DN029o/TxXteTs5E2o1q2NnzgdThWI8HAdyDgFJgTg55cAjAHsy/P0pN&#10;HQKQvj9SBFiDmQWozAygAfBx9p2gnaJjnBDEtOMBZFiMdoLvnqCDnOA7JwoEtExOJwHQJqibwmki&#10;vg/5S1j4Q1j4Y3V1F5ga6fE50kD58Bl6eBoMbhPYAvwzgDsdMH/WLftcRp4FiGffaejjWQDW6J3n&#10;+goQz+W9Btx8QLyQ94sAry65BexXcgjApTTBvbLLqLQGVtWPvS1vDGDmf3OvjLbV9HoMljGEjI7l&#10;QTb3/WHaK3v3fDCd7Pl42t39fjQrxmucB9AKZDR36Gw61BKNTkFNZ1nGaKSr8+TI59Ku//rn6YM/&#10;ezKdWT49VR1Yn8q3L0uH509Jn/3omfTrh0akLwcNZRRkdOjxaGpkSK4HbPqgHcYNkNyCHc1PmXXX&#10;oLS6+308i4disuuFvEfS5YLHIg1Uz0gzOvoaneAmcuUm7HxLcMvOglrXHYCXnZ1apTekpegHyA+Z&#10;XVCjo+kcppjqwqsyN4T70Qwob0b5XqQHBuHvnN0yBD0NoH0vO4cbD3Zu4rx1jAKR4gqwDbKoqWsA&#10;euhptXS7/BDMbp1ca6tDZjQ4rQtDsG7sH6QV2IAG35xZ1eFM4SPpDMPRSR6UTVkQgM1jmzcZ1mUL&#10;iIOFPaboodieKMqY+STHngLsttM2gH2mx0MA/EH2cWwAG8Bz7CleH+f8zoPbz8PfQ9sBQ28F2OsA&#10;jg95HkDUiJGBP+88NDS04fPPAauSZBpM/hnMrLE4HTaerl+bFnq7kxp5RJoTYegh4QOeHSAelObC&#10;+E4Z+xpgZ77hQQB6aJoPkxoI0Ve8iP2L0bMrAOAq2HZ1l9ExMdcsve252AVc+2kk14X8h9GSRtpe&#10;TC1ow3qMlpuA6RqMdIb/WNX7Cd7/GNZ6ORJwyhiqd9PJnRK2lN9ZoszgOlfBzjK0s22WcA16cXYO&#10;m5xOzvog1R/cmC5vXRLTrrZPfSt9+OwD6ecTYN2Bd6eDgKii6EHkxjOADT0JozUBsluwYjXadHXn&#10;IWlN53vSifwH04WCR9N5rvdij8dSjVOpZGgkRHO7PLlFu93n5QC0LK1RGLIFbdwG4K9pHKLLGwvp&#10;OMVIj6LMs6Fv2rC4oK4OKfJU5G5cZ8TShffvej2QH+Z43AbkglsXnl6Pm4wizm5xapgGapQ+kKkB&#10;tRJEkFfTSe/oaQGdsfULUaKhBkOxSR3tRNpRf5B29Xs8bQRT+3o+mjpcsPcWP57OFj8GsB9heAKM&#10;gk/GLoC9AabgPc6DEsCneX3WempFD6fT9H6b4D3JZ2f57nnOcY7P/PwMx530M0AuWx9HupyAne8A&#10;eh8g2Zt3Hw87qwe9Ep25hqFXX+7nAPEzADqNpstpOmD+nHbn9QwYXLaerrwAmHoa9PV+BVCcbDsL&#10;0MvMAno+wJ9nA0hKDQG9gPcL+HwBuld2XohuXiSo1b5KhAA22hm2tkKT08F2CmpGHBnvMg+1mofR&#10;0pMhNELIz/KwrPX2YrqYNyGS2W+gI1vQgDc1smDBCzCjK1WtjckO6nQ0Nm1V7nD0Ou873R3FMK98&#10;8GHo54oNS9KV9fPTmrf/Pr3zzLj083GD0pclI9Ku4ompAiA1AcqY8tTv6dQ24JXUiLbc1emedDhn&#10;XDoLG18sfCqVYQiW5T+SKgvQvLw2H0PfsmHrVmTFDc5xuwQpwPVdxzDU96yxaAj8mlvf93wxtQF6&#10;3XjNgLqJ/bJ8LTraDhKgxHhsoAO09XkJqQGAQ3oIZli6L3Kj5OVgaaXHDUY0md/ZNPqx63rD+GEY&#10;Zj5pXyvnzPO2VK8leu8AW1Dr+RDYsrR1O+rvfi1dGPZCKh3yMoC29wpqWFoQni0GpIBWgJ7i/QnY&#10;VkZWK59ie47h5QzscA7gCt6zPXiPYZmB+bFYwV9AR2PfWUaA054DQJ+CzY9jCB4DFIf0jADq/TD0&#10;biTHVto6GFHGclhWkyoPvoChP0Fbf9RZA0cdjfQAmDLylwFoHjKgFsSzkQ+zALUyYxbs/hVNQAvm&#10;uRyjIbgg3pt/oVGo1BgeUUIBthQQaxwu5BxL2C4L6aGrLgtbb0A+7OG6j9JBHX3CFxxG0VNhkF2H&#10;oW7APLqo6gDPDZjwVp9Xwz3WLCsyvBuJq0am7C9+gE6jV2Q4oM4Y25FhOcx66L7HU/Pqealqy7J0&#10;eu3XaeFP/iS99eh96V/H0Hl7DuUa7mNodrgGFDDpVc7nWij7ubb9jHbVMF1V0TPpEiAuzcWAzH80&#10;Xcmj8azMxWiQTQGhPuhrPZ9DQ79Ep3upHcx39gFo5IzgNgij8dgCU2cGYsbOJi/JzAFKt3RyI5BK&#10;MMPe3w5sD7hgDN5mJPtO9u6XGYg3TV1lhGtglMlC9gJZlnb2DUYirF3ZB9Jo93REuV4AblHI2gGZ&#10;10OWbjStdNSbqXb0G+nK0FdSB0tClRc6u9fCIo+kUgB9oSfgZHsGAJ+RsXl4p4thZF6fY/9ZAH8O&#10;5j3XAyDTzgFwjxfk5wS1MgbmLgXcFwLkgNqiJujnE+HtQKfLdrr88san3ejoHbn3RQ7Gqs4MwRpn&#10;gim8BfdgzA0NY1DdPEUXHK+NLn4BIKcB6C+QHII7AiYAVvdc6GWO+YrPlRlG/uaitxfwmeFufdCL&#10;+A0NUmed674T0CuQGEsNT8vMnYenNQB5HUD7hv3r2W7rPppRZQxaGnmVj/zg/1/BQNKv2toHMMMo&#10;Jvq0oj+rGfJvmjcMqFscsnlgGkItHGtS0KHiSeHqW4AUUoZoiC7HoFyDlj/z53+dGnesSKeWzk5z&#10;/uyl9KvJo9M/jeqXPgfQeqSqAFZE3DDaWkpeSeUAezv34BKsaR27Gti5qscT6Ur+4+lS/mPpUh4G&#10;XOHjAB3dz3c1+m6aQATQrqulOZf7mmDca7DjTY65CbBb2Xq9gvuaoxEAv8qIfpXj6mD6q/z3DMwG&#10;X54MPa9rTlnxnYBuL0bzHaPHtwKa/beUIANeiwhizGgBqI2yNaTgbBqlRxWtklYB4MN9x3FuA9AY&#10;iTK0lVObhr0aGXjlw15OpX2/nzq4qIxzxZwUeRkgXumhO8a6DE/wsB4DsEoQWTuTEedhalspD1J9&#10;Vsp3LgDmUkB+XsDDTH7PG3uRc5byXtDbGU7kTUSbj0+Hoyk9JgJodCOA3p4zNm2mWdh8BSyl/1bj&#10;TBfY0nbvgC63qQD60859w5U3o1Pmp3Ye4heA/Uu2X7Ubk1/BfrPiNYzM9yIRCXDL0LLyAs5txM7X&#10;uukW0mkWAaal/LbG4XLAvawzxhrHfINx6OyX8HgAbEG9o9toOuRY5NZEdPMDqbIXQOKhtsI212C7&#10;b/v/CJ3KA0e2qUtvoXWvA4BWNGgjBKLbrI6HdSzvIToN9gNSZ6V6Wg9LZ4zl3ven8t+8k47NnZGm&#10;vvlE+s0D96afD+ufPiscmo5wv6+EbECHwo6t/d+EcLz/94ex1gQAlSM1PkuAXA6oq2DTKpOZ+P2r&#10;PN8sTG6CvzoZY45OIGs2A+ZWgHmTzned1gbQlDWZ9HgeDa0bD3nBCFBPpxXQ1c4K5zvh1uPc12De&#10;Wyb/C+jBr6XbQ2jgzADLDcB4a+AraOrXwkg0zdUOo9vPuYg2NbUTc6u4lgC0soNrLOe/BksjP+o0&#10;EJEc1qFuGgFDj3g1lfZ5KnVwCLiNtmngCzUwajjLuahLXOQFhqhzyIlMVz8Y4D7LcHsWQCsnzgPU&#10;8wUPpzKOucBnF7C8L6DXLrG9BONf9j2APsd5znLMmQKkDMamrrv93celvbQdalOAvK0rgO6GcYjh&#10;ZO06mVJQ620wdKzWXMlr9e8XoaFpnQQywzBgDNYGsDPR2AZpdNHNRnII5PntoDbhyTwNJYeyYhEG&#10;ocBewjmX8tliQBVeDrYrOgMwRovlXEeMGgLa1FXAvZ62mWvckzuOjjkuHekxDll1f6royXAuQ7Xr&#10;0u8G/ijVCaKCJ9NtHuZtJIf+3mb0Zw2j3tVwez3DiPVgeEMcIQT2an5v9V33pL2jf5BOvPvr9Onr&#10;j6ZfTxiVfjqof5pSNCwdZnS4oNQo5JnBaFd4fZZ7au3n2j6Ph3HWAOAD0Gjpy3pFeE6CuprOpPY1&#10;+T+iihEhfJ4O91y6TQdRalw3OINWbgXQuu4C/AHo57h2OgAsbf5IM79Ta9QQ4rIpQ/y/+q+v96NT&#10;w8TftfujjRoK7hvIhVuDZWo+o1l1yUCQmroRcDeZvw0pOJJlgGZLU1e7QJFhcTW1kqPOQIurbo34&#10;cWq69810pjdG4XUjRdzsm1a1kcoZSiq50Zdg4zJkwlm09Blu4NkChldAfR4r/wwWuwxdCujPA+RS&#10;jisFsGWAvIz3F9Hll2HvK4C5LF+gIzkA82k9H9z4k3z/MMDe2W1s2t793mDn7d3Gpa0YhhsjH2Rs&#10;Wtt1NCAyOw2GFmi0CEOzXRqG44gwHPV6fA6Yp8HcamnzQuagtecA7rkw9TzaHPSyBqKAng1rR1BF&#10;PQ3wNQgX29Cwi5Eay2HkZUoOmHpVJ41DgMzrNbzWz2yZhG9g1G8AnW657XTIHTn3RhBJOWYCfBMP&#10;1kR5pYcPrhlWawBMt4KhzJuAmTSi0N6V6PALyDnTAla0/7/lXOcKOvG67mPTrqdeT18+fX/6zfiR&#10;6e/69UkfFgxJe3uMQRbCvEiKKn7rKJ3Kqkm3BvwYUMi+WeqniUTljpZIn0s8hwo0tQxtcEQvh267&#10;64atAfbtYhqdTUBr/KmFlR+671rV0e36uiVA7uigln4y1XAdgroWzFzF4LTZWXTNXQPw/zbkhxiI&#10;mQvPYMvtgfwORt23sLPJS04IuM5WVjed1TIIoauRFuZJV/fTIISVAXWtr/uhpZFrAWze11p+d8Qb&#10;qWnsH6YLg59NHa7xw9eh8GtYkDcHvRrJ2CaNV3Cjr8DYGfs+HIx9UcaFeUvp7RfbmbkMkJpXUCYr&#10;c9wVjI5LghndpmZzDts5QH5GMOvx0B2YOyEdgJ33YI3vCINwLEw9Pm1ja3LTxi73po2AxZoboSsB&#10;m7JgKUwqsHXvmXvh6/mAbyYA/rxTv/Rlp/ZII/JjFrraAMrXnYfwGnDD5F8D/Nnu724G3wBYOjMS&#10;zX5TTy+FlVcHYGFgOxeafk0nrqGz7jvYWU0N6JQeWW3qe+h4I7nWUWkn3zsCY2t3VPBQ9So4Y8RS&#10;s7cGvAlzPcEQ/RiARkPCdAKpBeOqjftV1pN7jGF+OH9yeFt07XlNBmb2YM8sHzM5/XrY4PTfSgak&#10;dwsHpt1IC43uMr5bzxBchqH+3dA/SLct+BIGHEwHcKt5DpcZMa9AMJJLLSOvs7hNMtIobGWri+4m&#10;2vlW+KKfj+8K1kZac3z+TABffX2N5ve0BdTSjXxmolI1jK/0UHI45cucbG2E1sjx4LxDXgbUsHRI&#10;kFfR14bBUQammMLit8BdzJjBFmgF1OZ6WBfPuYhqZVfZqqKTGkWsoVVzjFl5ppvW9uc4ZMdVDEMr&#10;KnW4wYE36QnXuTHRWwB0KyeqpfdVcZOzeWW+fjKAeqn4kdDaTpqMUlHtbH4JlrmC8Segy/2MB1pB&#10;JyjTIATIAlrpIjsfAcwHYGQlx04ALZAzQI9LmwDRVqTHJgAdtTcAkDrWCN4SZISvs+QeWVupYLmA&#10;4SEtZnbEIERXf9F5AIbhAJh6MIysATkQIMvYtiEBbGs/h5uOc8rIyzivhR43MDLsAsyHuJ6DaP5t&#10;lkHg95YjOVaz1b+7mmM13NYB4phJTtsC4Hfz/f38h1N5k7AfdJE9FcGJGzwcvR/VAKuee/pd+H1h&#10;QmTBNUDtpNZ6ZIl1MLZiLGejRnZNy3IxlEc8mf4VMP9Nj37p7ZzeaTcdwCjshV6PMpoCJIboCGbo&#10;HuP53ZBJA9A8E5i5GrKp4rlUGVjhudRxXWplgStIvZYb6ONrsjZ4cPhXg7cEoLELYvs8nVDDEaO2&#10;/btOpg1WpqM4S7y20Agi5+/9BLJHNjcdlZFjOPJiaCY5biMRlBwGgeIzlIFEetORy0kBdHiVQkwI&#10;oMVULY6Lun38dhRrh731Vzvh1rIM9XQaXXe1YwD0bf7IbYacm/QmQ6EmucSESZ3XXLg6r56LlmFq&#10;eBjlMLSuH8EuA5ezvQygL6MJr8DQFRxfxbFVPUwGx9DU08GNlaVPqaF5EMcwBg8CmL1Ijp0M2TL0&#10;zpwJsd3I+43o6A2AIwP0SEBMY+vwbwacQ7M+a8PWal/L6prSGfkSnTAeA8gAuhNMjSTR6+G+ebC1&#10;jL6oM4xPW4aMWEFbg3xYCyC3M8TvoZPtyxnPMI40ApgnC7xWJFGXMRyncQiYacoh9fQ3XJt18zYj&#10;O5wts4OOaGc9kT8plfG/q7l3tZCAC8nfgKGusN+h+xYG2DXYtBUmuwl4jJw5y7oc0G8uGB/yZ6Fh&#10;emTROgy+qT1Hpr/sXpTeonM6UflY7gMRzq7knjfClmGE9WEIH/BaZNA1ArIaRtBqnlcV5yznuEoI&#10;5ipGo4lGjRh1/qbuRjV0uOnEAOCJUgbsb6aDteqKU0+jnXXhCXrzpz1WadXU+8lw44Vfmg6qFyWm&#10;gsHkThS4hfH2ndX+MQqt33EbQ04J4mzxNjSzoDZbUCmmz1onhYVvrIFnuQRreLjkhWXNmiHeiI4i&#10;NQR6i4oCg9Pjmoa+kupHvg5DA2gd/7fpfTexxp0Hpj/1zrCgUVDPjWvkgq8C0HCm02OrufBKwHoH&#10;2Fe4WTWwgq4iQW5PdXaDxuEF2EoXlwblCcB8GODq6bgD6C0AeBuvtwKmDQDCybCWIIiaG7IyAJaV&#10;1dPB1IB4NfvW8F6AraU5tcgOsZ1h3+I0SgK/t8C5dB1h4k7Dw8cbUUDaN7DqOgDp7/jd7fzmvm4Z&#10;kI/mTQhpVIYxFaMSxtWZvIdg4PvCdadPejmAc6ueXsO1OS3M823kmrZ1H5X25I1NJ7E3zubfH9JN&#10;Y9GJoi08qAucv9WRERDegGH08zqjI2ZKA4ozEIQVUefSGb9iJDFR6/O8u9PfdumZfoFkcvLvaa6n&#10;nOdQyagXXghArBa+yTOT7QRjLc+kiuuvpGOV818qYWoNN8HXYton349cEEBrgEWw6tVo9VrNE+Ec&#10;HtOCPRCJTwDUaxSEAjpmx3C+RgENiGV+U0o1EOshw3Ap8r3r6GaZOIxDQPg7QGskUQmizlY/X4eN&#10;r2sgDgB/g7gnsG8b96uJfY0D+D9so9Aj+5UirXaIoW+kViOGQ9DRw19KDfe8hlHITTAXVv0kS9/g&#10;gq+HDHmR4euH4Rx3CNJNI6DrkSAxg8GbCdCraYI3XnMDqmGGy7BBOYxcCZgvYRDqAREgpzEsT2IU&#10;mnq5H6mxG2mxneawvqWrwNbTMTZtQEObwG+pgtXoYIMbywCjrKz3YwkyYyWg3sDn1qgTkLtyx6S9&#10;gOhwj/FZ4lSPByJkvwfm3Mr5N3JsABegbOP1NgC9o10m7OWYY/lj0xmu7VwBhjDXehmJ5H/TDVap&#10;t4COqp1wsPvEtBGmXgXDO50qM1zZMnLI8nHtdFKlk5LqKCyvP76C8zhsNvNAmmGZy9yT6zwgQa1R&#10;JDOqVS2YaIHxc/yW9UW+BMCOMp9zH36DrfCvnfqmbTB4KZLQmhZX0eVNGFF6Fto08NXoALqV4Vlg&#10;STA1nKuGZ6GmlqGb1M8ATvec0kPX3U06VTAvoDVKKC5a0fpZxp3AN7cDYPMfBHyknsrwSA8DNXW9&#10;tBHYcn5JT5bWODRp6QYsrdQIlh74SvoW0Jr8b9DlpgBGjjkqOFXLkcYaeRZRz9ZCfCmir9F4bcEa&#10;SzK4GkALBmcT+rzt3tdT432vpfpRAFq3zS39pCE7bAyHAluAs+828kNw+yd1N6kB7eFXdUdxQ2r9&#10;A7yv4ubFLAZeKz0yRkCiFGNYAuTzGDwxhLM9gs4MQKNVd9C2YwjqLdgM223pimFIWx8amiEe8FqH&#10;w7yKlRhoUQ0pB4YFQAJ1C2DUy3DI9Nbc8WjL+9N5db4djc5nu4xE0s2op+W4bjYY/Gi+smBieF3O&#10;9OA7PSZw3ZNi1Kmm1YXUkm0ejQdU0+Mp/tMT4Vs3R2I7172mE0DGUPQabWtkfgCtL91gzA462W7+&#10;11FY+hz/W7ujEgDeGvg6uvBpbI8HI6fBELSM2agUQCMK6quA5zQA1F35GaCe3mVI+i3S6TfYB05z&#10;Kx+IgQSBXOVa6xn29T2rafVC2EEcWWXnWp5THffiqnLDyB6jqMZcHBvsizTgtyPDzu8CUt2OWdhb&#10;9xxyiOOaAKigViZFyinXLEZaIxSeeWxMMa3n/HpXDLTEbwh6bYjfgxgNDSD1RQteDUI74fX2jnID&#10;O+AW7H3Djg4zt/Sno/Nf2wD0Nd6rq61k2mxNPgDdOow2/Ifp+ugfpZZRSA4Be7vkhfSt+iuA/Txa&#10;DOYIbS2oDd/Sc7hJtiYA3CDbMDQ6xNQ7tGmA8Cec1XCVh1aOdquEmY1WhS+ah6nOPgvYzsCAJwH4&#10;QR72Lh7MdoC9ox3QWxz+Ybb1gEK3mB4Fi8c4ETYkCO8tY2BNjk1Iip18bzed4yCMegypcJwOo3a1&#10;AIuOeYc92Uh/aX0wCQYFD8dkmiqaskkLvQrDtZqOZ4fVndbKw7jG53oK6gBwyK0eT6cruQzf+Uqr&#10;p9IFvqdW3qzsQMuvAdC698LFR2dbB2tvwnDcDLAjhxpQ26Er+U0DBxb+vkjHu1j4YGp1aGVffR9d&#10;X48kKxOpG+sA0xE62UfdLbswIP20c//0axk6b0y6qrbkv1T15JroJEqJZkCnkW8oW7/xVUaWqvzH&#10;YeZMKobxxkjbSGcxFbSB94LXTmAivyBW38eEAbZm3wnyRs4roENugBMnz+rtCJcegNVN6PV7r+vt&#10;QOICKWNGn8daRUlAf6fhSmc27qGWjlwPWFtpeytI099VNmXeD50UbYxibXy3DclxjX3XUQzmrWQa&#10;+6VYkMiVAa6PeCNdG61RyMG3YInbXKi1FHThfAtD31ZXA+pv+VPfOpTRK3WrhDHDRTZ64fR4hzBZ&#10;upqbp9EYRghbE2HMmb2Efi4F0Lr3SgH0SfSjSUoGJA6go3fCxNsA83a3oZ0zI0vgCuAoJMOw7uTY&#10;zE3mxFiMr1wDMveFVj2SNzEdz0WvGm5ndFC3O6MiGA9w6y5rZEhsA9AO6w6TWu4tdMYWbn4jhlsT&#10;xzpzw5DvdcBxi2OVYbqtWvh/zT14WAWwkKDgO9X8dxn3DJ1zr5N3uw4NMLsOTBiMne+m092b1tIx&#10;zVHZA6ANoJzOfwgQPxRGTRNMc7LHuDCgLMWlD7nWzgioJQQ7XVmvx9PU7oPTzzqWpH+8q1/6WYde&#10;aSdGYbOAR1ZU9gLM/LdaZIoeim8FjxKG5ye49GxEJM+OxHsJyI6ggSXgzHNu5jkrLyK8Hf858zkb&#10;6taHLqAbuJ8tfN7qPr9jEMTvc7/05NghIhOPpgTR+2HFpjAuIUWL2jgdK3KjlR9DzJUGzLI0+2/F&#10;FK1sZHAWzS1Am8kPMEkzP8aFQ63v0YJsa+2P7JDBjZ8MA9R3vxGtw3V6+g30m/5LT6T77gZ/Vl39&#10;LT1dl84tGM5ZDA41t3q/HOCPnktvr+2h5KDBZKGtjUSh22Tram6mHhEf4Hm1pKml6OeTyIPjDPdH&#10;YdZ96EzZeRvMrGFm+a4AM6C4s7UJEH2+usnUwjsBtFJjV97odBCmlp0Fcxkd6bIeGR6gwYxwM8mI&#10;3Hwzym4UM1zKQIVPp5vO2OABN3HzWwLQ2A48mBuwy7fc2G+x7G8A6Ju0G0U8zCKNJRiO/9rAbzTJ&#10;REiaSvTwidwJYdx+E/oag9ROCLjX8b9WMbpo6CqvTMo6WTg+lRVPDmvdpdZO5o+Kclk3+mf2isEt&#10;R47LGH7nkDfTug1OP/1e7/R3nfqlv/5eUdpWMildg+GaAG8199dRxMQgKxQ5O0SgNDOCaszX6nbl&#10;c59LHf+5kfuQAe37ETgR3OZf2MnbHJ34nv8xNDb3w5YRgz7zF1JToeCFLJQTgN6EK114GbD1YWcT&#10;ATIdbaqp+ptzK2f1Zig9hik1BHgmPcyRFtTX6KRtsjQEK5BvWbgGBnaO5A31tF4PsBkrEwjwkByv&#10;prYRr6dWwNwyHMmh4z/rGUa2tGDpTQFwwWyvQTPFe7R1L0Dem57D1mQWDYd6hmINxkZ7Z2i0JyPk&#10;WgUrVHMjw9uBHr3IQz+PHLjD0Idg530AcR+SYZfeCR64TL0JI20dwNXPawsQt7eQG2wtC7Y9WBrD&#10;q2AszDchdK1ypgzdaHaZPmBvrA82ZAQPqI3rDN+voIVVbvBAZWOTcW6gBQXtTbbXeei3eFDf0m7x&#10;+jbHC+7rhTwwWK6J/9UiY/F/65Eq9bJfwdPpAr9/KHdiWtdpdITM13SiM3bKvCrme2+m7dF4zR8T&#10;aaiX0L9NfV9JF0oeS6f53o2+PBiGX6f6O0dPBtR7ZN7333YqTn97V+/0twB6d89JWPevRnnaE9zD&#10;swXjAPZDHP9UusmD/nagAZaXYgStDB0NmLlGAyJGEENu2BydAnAytVt1tX5npYivwYJsbKcPkL8Q&#10;wG5kxGsO/3TmlWnle45kuvhMTXUmjRMB6vwtOwiM77FRIgxQy7iZjmYbhqGgzgCt98dQ+61BryEx&#10;kBLKDAAvoP2ehW0iV0WJMuK1dPMe7hl6+porbAHwDk7fMT9VzWT0SndMUD56+tswGDN30Lcc45yz&#10;2z0zoH/LCT3mehGdAOZyaKqXmQGz8iMaD97girMaDMZckqkjnwPJgQEXE2y7jY2IoaDeCqhN9pel&#10;9RoI6GBqGG4toBDMGxnGTTW1iuhWtPSOnFHpAB3ByQjnkRwWI7zMdbguiMNsIw+n0WlCPAQlRjMd&#10;rIl2LaQF4OYh3OCm3y5+PiaK3uS/tAL8WwD72zgGkHDMd3x2m/8q0G9y/E07BK0JCWJnrmOkEtiW&#10;FjCPfGe3MWE0ruw0PK3orDeE60d6KD+2cf37+L8ed9GZL/1+mE5zT8ryHk7NPERde/EgYVwZaV/h&#10;pPQvXUvSf/xeQfrbjkXpaM+HUvNgrHse9GVI4jhGbikdxCSja1xTM03PhbGDauRf2DY0wRXX2d7Z&#10;HVF9bqaLysQCPtiZz8wWNBnJxCqlhsBv5P5pUGoEaki6v43v6b6L77lPtgbMkXyFVFHihDTROBRb&#10;ylZdi+0gvj3gNUCdeTZu8H9jFroN3OnO85hbg51F7goBlmhQbujS05UHS8PQ11ytFkC3DYOhHTYE&#10;tRamf8IqOjETWA0NgPV8aBR+x/vvYObfu/c0GHkfCS0mrACAlgA1QALEArsGY0R33qVCNLS5IID5&#10;IrLDpRBOo6sPdZ8AoGEsHrAGogy9UQ8BwDU6F03JwfZOdG5DjrWedb0BaMC8DaPxYC4snftAOpOH&#10;TkejytKmxFYWwFB0pCuMDtVsZRdlggwrU1/ngQhq2fkW/+FbJIkM3QZIlRk3eUg3GZ5v8J3bHPst&#10;gL7tcbTf8bBv2ZkLYH0A0MAoVEdHsmUy6+GYFa8dsKLLsLRUj4hsjc62w+o63AFjH+YYE7cqYKdD&#10;dPIrGHmu5dfIPb8OU5kJ2QrAV/S8P/0N7PyXd+XHjG6XkbCOXA0jU2VPI4LoagHHNcuyGllNAKsK&#10;o1xZoqbVwxGsLHMy0jQAwKYAZmZLZH7pLCSuwWcy0p0CNLK1PmdzQPRcZF4Ro4k8d16HcSibC149&#10;NZJIyA7lEBKFa4nyY+3SQ3YOg9DtEAAOy7pOy01a5BfZ1NX8R/9rtMGAl45suqnncumNG3cDZtp1&#10;NfQwNLSZWbqKnLnrDGId3ZmPUWbWL6lI1zgE4Opp9kXzdU8kCC2ijfz5W2xb0Fh1GiG6u9xyE8th&#10;zwr07RU0dRlW+/nw9z6UjuWqocekPcoHwamGBtA+8NDSANmo3Gr1MyA2kLIhFyDDSIJfht4sS8Pa&#10;+3LHpUM5E9Lh7mNhrAkRnSzPNzlHcFsySx35CE0mxUhkq2Zs4yHd4IHI0jdg58gD5ubfCGbOmDjT&#10;0IC7kHsh+DnmO0Ata8vSnsNhurEAFqQ5K0Qjys59Bm1/ELCprZfA1ks6y9jDMk8I4N7NiLQ35+50&#10;suhhpMfzIcGaeahZks5zwdC69fZzze90GoTkKEw7ej2UXNNE679xMAC855XUNAQ9TYdWA2vnfFuC&#10;9qSDGlK/qizimur5D4JMDSyjasRlhh3XL+D4Lxp3zYw0LeAhMwwzn7WSoq33k1wL/xd8yMrqbg0+&#10;XYSmytqUC85vdMJuA8RRw2/XYdgafJHd7RAmwwWQaWbb3Qa0uvSihoc+adRAGx38Gpo5wuCOWHTy&#10;64C6DduhzSg219dcwjXx+ro6ejiAH/pm6lDPH7Dau+l6DfREa5WZvqfv0BRBe+MNhwAAe8eVczsM&#10;RoBshhZNZjNT61uHbEDdGj2eP8EfuipjMbRWF+n1eByGlqltD0XC/6Gc8QB6TNqNkbcV/bwF1lJH&#10;B7DV06E/R2JUmTORSQ4rNG0zKMN2A8dt5Zg9vD7oMB7+5fHpZMH96RQdyWDIlcgr0ftC43WE82Fh&#10;fbBNAM/Wynu19XVaMDNbZYgSJOSFQ3MhwOYh+vktXv9O1ubhCnAB7zHq7BaMrxZGiDaO8yGarCRg&#10;DSIpQ1Z0HBKsvRpAr0eCaA/s7D4yHafTH6ADqLM1vA1ph+uxzzOhzd/r3C/91w5FaWne2Mhcu84w&#10;/bv7/yT9jyf/Kv33J/5zujn6DVj6cWSg1/l8+rcShnHsggZGLF2STnINj04v9bQem8dh1HaWFcj8&#10;HzVwsDUA18fsSK0v2tFbw1pPUdgRgD6+GxhxK0trXOrC8zx2kKfCA3OV31Pm/P8B2gYDR2mDYGbL&#10;hr0UEwPMJcrK/DI6tbdrAPkGDHxz+JvpJhKjtT8GqR1J+w6pEYahRqEeAYv+RaI+ACxjiLhY/HCq&#10;8U97obBD6B8uXE9HViZKA5EHyQ24zX6DMkqPjKlhbw0AbpIypL4HfwowVwCuyoJH0kVBlm+W3mPp&#10;GJLjcM7E8Oc6dUi20hOwrZtBFgDdeSSGlL5pQM5720aNK+UGINdvvS0HQ4v3u9lvzsXxvPvTEZj6&#10;BKPAcUaAEwDhfI9HkDmT0mVY2yQr2VpJpIHUyIPRG9IMWymZ7ujsVq77RqG6mZEIUAjWAC3/SZCH&#10;nmb/LQBwW1aHvW+2348bnosHGKMbGlPGk3ENzJzMeSjt7z4exkaKAO6lAHttJ2XW3XRQQI2EWN99&#10;eDqJdHL97Hp+t7L3U+lw0SQA3Tf9y/d6RfXU60MBxPBX0/968D+l6/e9mhrufj79j4f/It0c+Wpq&#10;pPPqwXHqk8Z7I/9VN2v4hGVmrk3XmvJLVr6Ts5HNNQSU7HeUNYfD2IQGnRIj8qMBvqHyJloLo5Ru&#10;PN18anAz9SIxCnxoRCpb9IBZekzNLqhlcCv9S5Je3y09HMiNcNPp1otSB7K07eVQDNcAtKPR9aFv&#10;pNvDfhTLyl0b/BKyA1AbMh/xJmB+M91g2yFmksCaexjCbQcYro/2QI8WPBAzll1EpoE/Ym+090XC&#10;NxfoEOtwG9N1+AMCOiaD+kDjQcpkdAaYLFgQ0FzNeyxV5D+SLufReXKdvpXJjqNKj673pb1dx0W+&#10;hN4Lw+Fbu94LsG2CGZYGtNaJ3tztnlj5VMNrO7p6N/uULgdgezPkDKnv41zHcyfHDJlj+RMAtbna&#10;pr0+lK7AljJ2+NBhrPDRAuAGmFXD1sBRM9cr09lp1dc3Qm7wf/83ULtfze0xNwU47/WQtPHg/K4M&#10;f7vQ/YCBB6yLy+lPrhfoDHvdla5MsFL7AH29DuPRBCcz9pxveIn7WA+Yarmnx+iM0zsPTj/v2Ct9&#10;AFNX9ufaGGp/N/E/IDueTsd6jk3//sZP0/98/h+CRZ3wehsD7HZ/jEyNP8iqif/XxHU3cj1XkWHh&#10;W+Z6dcEpJdTVekNin6MW4JWlI7uOczjixKjG54EH/rdAlimznGmO5XMZW7eg7sGov4FxWCdLgxk7&#10;kux7HeMuWBkAKz1uISdiISKkh4sPOfnAMmeGwGXoiBRy3HXzQQDvNcPfAP8aHSKihoD92nA09CH0&#10;3X4euhNAzevV4NrCTT5QeF86B9AvooHK0UBXYQkvSr3dzEW22vjD+nlv8GdieBbMin5YPR668oM/&#10;adBCxhLY5hXoAbkMoM/nTkqnAfMpruEIckEj8WA3J83qsx0dYWMLl/uQd3J9svAWHr6GoJ9Hcj3b&#10;XbmjYyqXPu29yhf27eV8Vqw/wPB9xEQhk6MwvpwmdhaD9AIMaJ5DRREyhGuqQW/r5gpLngenvtab&#10;cR22tQWwAeMNHqb/7QYdVaDG/iKBmxmJN7kX1/h+DPt8bgdo47ytsH5meDH0ci+jYAu/Ya7yIa5d&#10;3/oWWHt9l+FIKDoxHdYU2ioAUwlhlHKsJRre79gvQL2998R0vR/G3z0vpW/v/eOQEvXjXgTQP8FA&#10;eiHVIq9uFaGle8GARngBdHRWbBwrk+pbjnA2/1FfdCQjsfX/m88RedBcr8azrwW0LrqQJ5IaoFVm&#10;COZY8sJ75jnAg14Q8zhc89DPNAo1Di3K7uvmvnT8/i+glzUQdcchNYaxHYqOBqD6pSOXo/9LsbpA&#10;Sz86jiFw9l8DvDcxDs3Ks2yECUwB6GGAHKB3OA5grZ4Uq7bChPp6XT5tcx5MAbNZHMbZ3Sb3GyrW&#10;gW9mVbNGJBeugRBhch7mdW6GoM70tdKDYYKepp87ei8PxWEuIkq8vszDVAqUIg/O+luA8Ei38QzJ&#10;SpCxMC6jBg/1IA/8UB6sC2vrEdmNlhbgW2hbeb3N13oNAP9uj+HaTTjaiy637QPU+2Ftw+MnGdJP&#10;YDydMWKHtjSSaWTTnIfKPH3KeirQlry/xsO/xva6Xg+G8Gv8/+s8OEF7nfdOqVJm/B7Qdmr2OTpl&#10;IxSAVnez7xrnaOM75im3aJQJFu6bri/BXc7IdT5ncjpKJ9zhTJXO96UNGJJruA81AKyM+/oVo9GH&#10;Hfunf/xecawYYOKYcYSb9/1h+t3YP0WC/Cj9bvKfp38b/YcYgw/R+TC4sHdu94H1IBolRGMPOiyt&#10;if+lrnYSbOZjBrjtTKtDwMSltmg+N66ZjqivOp45II1ZKxwvWyunZPV4xnof2B+fCW62ejjudOKr&#10;ejzYr79ZQN8CkLcHQgSDMxddTNsa8nrobL0dyhMz71r6PZsZigJ+kEEXdHMw9qvhFWo2BC5DHwaw&#10;B2DidbDgNzBgbAGDRVG2oW39/DhGnYX+nCFuIpJTbupp9kTdNOYN6AHJUhC/D0M/C6gdjrmZgNuH&#10;q983CytzMxj6rO9gBMsQ+UWkQWkusgD9axKPRW6OmJOcq1yYGFE4fddHc+4H5LAuLH4I0B9EHu0B&#10;qNvU2coQOuMOgL2LUWa316/BJbvnmFmH4QhIDJEL7KNo61P+HgbqRcCt4Xgp7+FUoc5Gczs3LqJi&#10;SJEWQNkaQRXBaM6D/wdAA7TMkMyMwWtsLRqu7AiGZp/7s+pEmReljXOqUVvpOPpwDVaYI+EcPg05&#10;J1NUwKSHu99PJxzHiHRvOq1M6/M8z2Zs+i1y41dWWYWpq9jXxDm0aW6M+GH67w/8VfpfD/1tKi+m&#10;g+Y+GEDUnvmu96tBMjfpcM0BZp4Bv+c0sVhThesNecE1Z8EUNTFgZr8VkwxMCeiQjpzTZ54xtOBF&#10;Rjla88w1HPVlK0eMHN7xbQdjKztkbc8DBmRyAarr8XZ/cAJQQ37YAGhW/uBVMCVbuwIA18T9Nodb&#10;V95tNTNaWt/0dYB9bQivddsdZhjeXzg5ueiO6YrOmXNmxjcAwrICTgZVz+oWOwuwnTPnUrs6zSNo&#10;4cXygLwRGhVNGFzOwnDWsOwlm93gz/peBnMYbhUYMJWzn3Un1cKQFXYYruVCZKaZxIRBB1OdANRG&#10;F08D5lK098lukwC7OcuTwvd8GLDLyhsZrnXfCeCtyJId/I8tMJyG5Gb+zz7OdZBOYCDnkPIG1j6K&#10;1DrK/zqFYVrqaBE1LB6MkcNopxKkKl+XnyHuLJNM70gEGXjdDAC0JVrp6EoUPTu2Nh66DK7OviHg&#10;OU5gZRo8A76+7rgPBQz9AEXm06BS0jilv5rvVfD7V/jPu+iYzoI5hoyY0mVwLHT0d3f1QHKNjTB5&#10;awkdhyG5gvt2jM58oOswbIJHuBZHEb1QGbF8Bzg0fA2m6N7TLRc2jz5vgGJHE8Qx05vryYy7jME1&#10;niOnhc8zXzT/g89Db8O8Sg41tYZihMABt2D3XgWgOUbJYcDF1y26I8M9JzO/hNQQ1EgJJEhEE5ET&#10;GoqydPilAa0LhIZrOfzTgB097T5Xw70Oq98c/HrqsIcbtQ9Ab8nHEOmSTUpdDShWAQTTIc1LNidh&#10;Bw/ehHwL0ZT1RFejCaNqDsB2BrOM3QA4m9BK9mhZW7+0s4lvMbzc4gaEEeWD5Q/Latfah99GzqUV&#10;XsNDKEfrXkaCXNS1B5MajDmHgXoGxj4Hk58zgAJrn/MBh0YeF0x+mGvbYQdszwlRW+vX3s57F93c&#10;BKhjX0gWjd8x6bCJTbljAQvnY4h2holGo6PEOZjcBCdHEScwaDya6FOL5tavqxfAYVsPggavxq/h&#10;8FY6p//rJv9VSWKSk51ZLX0NIAloAa7vOrwf/PemIgw0zm0ndxaI9ZitedEEIzVwv5yapX1xAfCs&#10;zBkTlVd/1rFPmo7edgZ0fR/AFg//9XTVOIKBC2TDdwFmRk+jvn0Zyp2ihcGlD74OqaUuNqc5A42z&#10;VQQ518mzMtIoIDUW9WiY3hABF66vRUByTHzOf4v3fM9AjCUcMkOR7+mP1hNhB+FYm3K1wXRXOwbY&#10;MHrozJXIHwLcRg31USs/LDypdyPKHyhB6ACReEVzha1IMaW1DuHYoa8B6NesDz0x7S6clDbCWkaz&#10;lsJuKxm6VwRTmzuBlsPq3gJwBIsseKTH/QDbNT4eTxX06mp9jeGW4Y/LUlxsxPi5CQ63YTxxM/5f&#10;fQlzCHQeesZgsAxDe5OMHb7iB5NTi2TtSrR7pV6JQpgTgJcCtDI0sIlPlrjSNXcMBtfDofbe1cVA&#10;jd6SMWkrEmNnV9fzhqVzM9eeADezbydg3we4dRce4fuH+b7nOoMMkblN95S1owyAWwBciRSoBnxm&#10;xIUBCThlI1m7KfSxDAfzch/a1M7872s9eNBKjJ6Pxf++AYvd4F5c58HK7C1sm+ks9XYQXpt+q3sz&#10;qhJxD+M3AIIEcoRR6jidfkrnIemnnfrGMnOlAKYVO8X86pu90aD93wymsrK/VfktwWX9i8hFZgj/&#10;DuYTcLHWN7/fSqdUR2dpD46mmWEbLlrOnQVUkBWOQDzXNq4xbADBzbF+V5kVnQD5JKDvTKa9A+RM&#10;msjmWX6KfvUAtN/nd50NE7PPAWq479TIbCNyCGM7c95JtE4NlJ2vCWj+k0tuqKHbhgpq7AR0dIdd&#10;BeOj0LkLuDtFaUmXETSLrWRZYs7pswKnU6PWs28r+nofBtwRGPQ0EuESf7ACQLsetFFB2cUHrPVs&#10;URWHqbD6Abwhcq1mH7w+amcah8dA4KPV1KOtMjaMGGmagOJqgUZaFnmswYgzaf0SAKsAaOUYcWV5&#10;Jj09CFtPTKfpCEeRI05wPUQn3A24twPqLfyfXd3uRnZkIfY9MjhA30ln3cexpp/uZ59VU4/TcY8g&#10;Rw7TKY7ReU4YptdwRV+X93gyK8+gRIKZq4wK6j3Q+wNzmSPSANgjvHxHb8vGgNIHr5y406mvc4xB&#10;HCWAx3rP7KTZRFYbo5VbftMJx3V0eA3zQ1zP8vz70i++1yv9pENRWs3zawJEFYwsdgilnwaezGns&#10;IIyq9qHdcHIM6YDceYZKvYYYabxWv+P1adwiFQUZgBSsXrvg00cdHitZmqbvWqlxjWMzuQRrImsc&#10;ncNrEiwuE2e2VmTnsU8PSOSE8JlxjqixZ65Q5HW8FhpaQEdxR0Dt6OJ1u1pXzHcN5uZ39Ha050O3&#10;wtDXMBQ7bHf9kzwYGFZa3nlkTHWyAucywJxNSh1Gc1aGqZu60GA+cy8Ag0XOTxY/GEO2iUdXYSed&#10;5z4cM+8iWOGfZkgKFgDA5lILcAHtzQtjiJup5owH7Z9n6DY907yIRh6oN90mo1Tz4GTrCr0Tggu2&#10;LgfUlfkAnQd/OudBAGiuCEwbE3HHcK2jYO67Y0LAFmTHDv7nls5su45NewLUY2D3MaGtD3PMYWTI&#10;MWTMEfS5+w/C3sdydDE+lEr5n2XaEgDOWTrWHbnM9VxFhjk6WSbL1Mk72WwhIwBMowzuf4MRI+OP&#10;B678aKMjxz0CFHbgGv6vsqYCwJV211ieFCUInHxaXfAU12de9eT0SbdB6T+ho6fkDo0F3isBpwlI&#10;jiJWGdU2kYXrYV2NNtN7M4POvGl9zvwGpFTN6FfHNZvIpC1kJzA6qLcqY2o6hsBETujFEJzKIkPb&#10;glmg+rnAN2f+Gp1GxrVFFJHfj7C4HQwWjhwM5IVgFtRqYvM7Yk6kfvN+gJmRRP951MFTbsDKtwH0&#10;rT687gOo+9MAs+xsamkrr50sew0d3WFXjzEAGvaFuQT0crTz4u4wNTp6GdLDWsYWYZGpN3e5L22F&#10;2VxGzQIxVvV3PZVTvSej76zfMTlVMbRam0G/o75Ok3Ya0Jwai3eyuJzaE9IjNDU3jQfse2+gBpXB&#10;Goft5gCz/lNZJGPuWqRITZFDsonrsmTmlSjHeLuS90S44i6i6c85FavHpHQSUKqT9+dyvQB2J6OM&#10;Lr+tgNzAzV7+h1LlIBr1AP/NLECBfJCOoKflEP/VZk0+O+5p9LtBpwuOTrraALR63ilnMR0NwJoD&#10;rPzScHTWSyP/24CFgItcCjq8HVRJZqab98Y5dbGuCffD8LV2iFlyVXSWSuyWS9gV5fy3cmyVo3mT&#10;0ypI5Sd3FSM7eqXS3h7nPXkkJJH3/0rRg3S2yXR85zOaVnt/KuP5WCFLpnYqVXiZsJ8qigB28cN0&#10;RidDmK/Bs1F6CFCeiYlOUUMaApKQMi+Gxp9NkGfaX9kQQJaFuf74jPfh6YC4ZOKQIWjmOwytWy9K&#10;HghsNTLglZUjHG4KM4C2+KOAV0K5eq0s3TaQ0UBf9EAklOXADI0b+j7RZ1Lan29duUxiLOchz2d4&#10;nts5W5HK0lsCfCkGorMxwvvBzfT47bQdaNN9gMWqotZ4M4nfWc6Gl01OaVCChMHoQ8pcNg5HdwCt&#10;j/YOmN22AYCMsQ1cMESZbw2w6wFsUz7nYRgW4FfZ1rCvGmbOZjcD6FweOA/9Alr4AuC7AAjKaOZ3&#10;7M8H0EgOQXqQ69/bfWy49QT4vq7o726WK8gmHRznO24PY3Qe4ji/dyC09vjIP3Fr5dQzjAS6/QzU&#10;lLUXFHcybQ0P06lPZrdZ6815loIzPCeOPoDdjq4x2QAry6ZqVGfTZHUxaNwj71Udn9X0RO4ASu0J&#10;mfY8ID2QOzG91blP+o8dCyK9tI7vWHfOEdLl1soK+d/8t3NIybM831KuuVLdDLhMS5UVnaLljPBs&#10;elYWMbUcXD2jTTYdTc2MNERCfIthebuIEdVnBBAzSZMZhnotgrV5hr4PgxHGvuOeE7jZJAAlh+x8&#10;B8y27HXkbOhnBrz6pm/1fSFY2Wt18mzMDAfsljtwXzOdo02ww84tQ15NzcNg9VE/Sh1OFU9MJ4vu&#10;T9vRjRqBMrQLR1qd0+KILv0731nXgNp1Q6y/5gRWF77cFICG8WA5i4EfhblORWVShknzN2QNHmrG&#10;WPows6hUGB8AuVUDCSYIhm5naW9YGE4MxQZnnF0SQzTD9s3CDOiC3qG7AfDUITNqnTcHsEOD8trw&#10;+hV0tSWwLsBmpQzR1n47zfB9iuYqAqdyJ6cjXTGIYeVdXWDuTujtjrAx7Hyc6z8CYPRVO3Eg0lwB&#10;tPLFDmEZBuWJsuQwncNSXFZuPQtbG/l0MoO5zZctYevIQVNve21KiqvaBgBTWdbQ4/t0TLPheLA8&#10;9AZ1MEN+BKFg9jA6eyM3ejmXEYOUzqv70BonLh/3Hzrkpjk9RqW2QW9wP18ANNxDhmYXBTrCs9zN&#10;KLuT57bre8PT2a73M6oxWpp8ZqdhVLjK9XhNdjY7XZbElckXpaOzfQx5R748LOvrzADUI6JRzDOl&#10;A2lDCGYTnAwYRaYezahyNMHv/+I31dABcr0gbj1fCdod3ezMdQF7q5+hcTU00kLPhvofQFvuINJK&#10;YW+jhLrslBwGV67ptnM5CQuTu9LVisjddSFJgJwzOH3VbUD6vGv/qObpQu0ugea6IJbo+ibHVV1H&#10;w9Sj09a8sUiPcRF+dg2WUwxhpZzzYg9A5ZDZE2AXC27Z2qlBuqoy61p/6HX+rKDWpaev2jxlGdtM&#10;Po3FiEACAvMivoUl9G+3wtz6TfXhytZXYeYagBysDcjLBRSa9wzMq29ZQ1I/8xl06ZncB8Onfba7&#10;UcPJAPIBJAbMrU+bzmo7CJiP52ZVnvSG7GVkOgCgNRbV2Oa/HGUUMHrp56auHoHNLYcQyfowXynX&#10;Y9k0o5F3yqM54UEZIFuqdZ2wqktQvRt1LQCSIDaiGjKF++TnZkBGXTqPYVvd+6m0m+v4KSz9D7B0&#10;uVKuJ8zFvTQ6qBF1Hua+0pt7M+zlVD3MesswN53wKjLDGTHX+7wSjH+F4/QkWdPQZkqA07ViNGF0&#10;FZAybjYtSyAb+VVTq3+VCzCtelg5IUPzWWRqCnj2C9rwcrQbgLKwQZXfB2HiOxnbXwPEejGyXA8A&#10;HV6aV/g/mRSRpTUKBbWs7bSzVmSH+rlt0GswNMA7Y7HAgjGxKpPVL2VoF6WclTskzWhfIth1sC1N&#10;azUflzlbDqCNKDqhNdiarXr6IJrcRYNOc9NKAbNz58qKHkBbo32RH5Y2qMaQrHNNDtjI3Ab9mBqD&#10;ZrTJyrryzCMwN0Kmjnl9MENY34bYAfed5jQoQa0h2QTLXA0Jkg2hypAwGAHU5XbGDN2b8xCyBLBh&#10;QJ7NmRxsfQLwHgPE+wHzXgzGndgLuzV8cyx7oA9emaKBSGM0M1BzoNs45MjYCDrpoxfohxmx9LDI&#10;3ic5n6UTLCN8ls5t9SjLOVymc19CcytRLnG9djjtD/M6ygG25RTUtJbvsqyCzGwORJUMjT1SbaJP&#10;n6fTeUA4s9uQ9H98Ly/t7DWJB/9ygMlR7lr/19PVPk+mm5P/OP3Pl/8q/V+v/V36//7wX1Pb5B+l&#10;y5CQU7Z0k7UMfpnOPSFVcF4nNVv6zQnAroEYWYnIjzquw5RT3XWCOtyyADtyPnTtqYEBcxidwbpK&#10;pgykEURhXza9iuP9jtfHPllZl15WXozv8v0oYgM7C9wIgw/QSNQPnfmjg63ZRtIS52sW0BiG10Yw&#10;Qg35IYDmJp8szFa5cunheRY4BLAuR2yR8ayypwvyZHWXrQ03P9jaGc73pm8Asutrq6s3mjTkgpuu&#10;lgXzuz7LaXT1OQB+EYCbvpkFKTQUjRQiG7hp9bx3TQ+nQ+nKcqvv1tkg18xy40/fYF/MAdSQov3v&#10;kbjw8/IQzEFuhF1MB62FDa+qYx066UgaQDK2ORMmRl1GbxuFKxPU3WBtmPs84D+quw79HJMFkBd6&#10;StxGtSeAfJBOLFsrVZwpc0CG1h3YBdmFTtWWEOx7AfZRRq4zzqME2Bax0fNyFvCWAmbnV54vAOQ0&#10;K7vaBHsp21J+3yI9loawamgAGyO0HPKpAIhGVAPkMOfegnHp5x1L0m9zS3jIAKXYmSqC7eV0dSij&#10;3J/+LP2vp/8q/W7Cj1PL/W+m/+eNf0ot416io49O9b0gAdjS2SyZlHkmps1Vcs/CZcizsTmy6kY1&#10;9B+zfpQMPI8IicvcejLY6vUIrwbPy5RT80IyyaGGlqUBLx1AMF+LWepcJ8ebLtHGiKPPOyYQlDAq&#10;930xwuCGwG+ZfQfQNRpjahZgF9Bq6GbkRqOZd84ppAHoR9PxYoZQjIid+RPSYgA9D6aemzcCyZGV&#10;p/20W7ZIz8wuyBCY29Vb53cZigFpgZWRaS0P1WpB65AjW/PGpN2cZy9D736Y+2gBOhRAnyyYwAN8&#10;IFncsVxrvIfhc4v9ATxuWhMMZO6B3g2bU7yua4QgM0zdjDRNblIAmhsrm98sVHNzo/SNctMjNMuN&#10;19UXoXWMSP3YDuPq66xyUMbc6kb31dABqgoyX68GnRMPnGl9Eq19BgAKwhNqbtpx/tdh/pOrDzi9&#10;yvD5IUjA4MyOzgL9vkiDPdDV46wdPQYWB+h0Biuumpt9mnOfBrAnnYhQMBYtPCEqSp1C9uhFOc53&#10;TrPP61CulEI4FsMMmYJUuwyYr8DqGr8anRa++azzgPRf7spPp/o8wUgHE3p/nAvY9/vpf7z4d6n2&#10;7h+kI73Hp92FQ9P/+eRfpv/x/N+kml6T6dwTMoakI5idZ/VQDUS9R7oKdQVmlUUBNM/E6Vrhv5ax&#10;BSrv9eJo/IUBKKhlZ67BEghKk2arOtnaQR1aOgCcTayNiCT7WmVsvSS0a2EEYhzCzLedf9j3lYyd&#10;2bq8h1HCKBs2EGMQQDeho1t477o2Hc4A6KMMV6fp+YeQCC7PIGi/ioXdB4eW/rT7gDS168A0jRvn&#10;AuhfAvSvALmrSC3LuTutgbXW8SDX8UDX8dpF7XfS9nYfnQ7k3xcznIOtMRzN0TivFOFhXeThWojb&#10;4bOW6wggAnKd9lE2QdDqBUFfG21UOwtggzQyeZs+XW52m0MhW/Mq9BwoQyKsLFvzQGp6PBwZdHpL&#10;6gQxTY2oNDGAUQPg1Y3KIScAxFSxYM9JkWZ6HkliXb5jAg4p4RSvLPAyDpa2OKPRycxoNFfEvG6Z&#10;3mDN9u4jI2swOkEA24QrGmA+oneI75+AyT3nSTrNkegwozFIx6aT2iPcL12FMnc54LVYZgVgdo1A&#10;QSeTrs4blf6+Q0Gal69x+DL384m4Z7rD/udzf52q7wGcI15MZf0eSnV3P5P+z2f+OtX3U/49yDHP&#10;h6vvCh2lAlunSknDPRPMlkCrkaFpko4BJKtK1cDs9TCqno2spIHSESIKRlY365tWY2dSIvzvgDbT&#10;00oSdTdMrfzojSHLVo0dxh7Xc63vc1nSEpJDYzBmhhsVNDqojuYzZ3+3ycwAugVAWwaihf0dznOB&#10;J3s9Egy9H2ZwpajPAfBXgHkWYJ5J+yzH5YsHpGmA+pMu2VLGX/De4uELcqzdbM3kUVF5fz3a2sXr&#10;Y2F5Xu9kaDuABDkMOxtijpIDDq8wj4XR1W2RZM8NVCrELArBGbKCXguoBbGzrY0q3gLoN7lRGorW&#10;1MgibjZuqFY5LCO41dS+Nk9C37VG41VYWN0euRJ0hlrAUAlgo/YbD6/SaKDsF4abfmYasuQC+2Vt&#10;23lAoCY+QAc+BuuaDah/O3QzzKuu1qjcR9vjDG9GsH107GgY03pF9nOfwgXI8ceNSnKPjkIAAlrJ&#10;coTRTd1+vAetAC2OJFS2XRbAXKtAu6JdQKdz6wpj0zoNSP/asReM5by7F/iPBlIeTzfu/+P033/w&#10;t6mshM7YFz0/6IH031/+z6lxMCMk9yX8wK4u1dssvwexdVxYSC0PwNHzMraBF6et6fsX4KY6uD63&#10;HhkliAlIGoGuNa4/2RyObLaTbJ3JjxZ97GpemD2SmZAV6mn94ZnByPfjPdcDo1sw/fbA1yJRSfAa&#10;TNH7cU397Gxv9sWs78GwM53Y1xZ07HAYC/do0eRYDFPwLckbHssKz7TloJ1zBoZhOB1gT+3SPwDt&#10;wpgudqm+/hJQz9GtlzMyrQy2vjuy9tYzDG/mYW0C1FtgHGvBudj9HpjHGRkm3JfBNpcBjw/JiksW&#10;qNGPGvoMILchN9owEg0daxwavbrFH77JMZEDoodE1uZYE4IC1HxmJpsGYnQMOokJRAZo1OzO0JbF&#10;G/Nhchhbj0s1QIkaylyLEcdKgFwB0B3WL2M8CmoNSX3NF9pD7WeQJGrhUkDl4kfq5FNmAaK3NSzN&#10;wZaRlSNGKtXZBwQ5oPa9EcrjaGaBexi7w+XuTtjh9RTB3ocghcOMbkeRBX52DsIpY2Sz0LyprhbE&#10;dDZ7lMnl3q2B2f/b9wrTxh5jwwYRiM42acIw/Pdn/3NqfviP0r8/8xfpf7z8k/Rvk/4QZn4aHY6G&#10;bte/smfm80ZmYLBXWr0JYIfnI3Q1W+8V34mkLUmB+yuoY2XakBQC2YR/pYehcpvsrNbOpIZFfZzP&#10;6Mzw8GogLQLosjvXoVaO2hwCHHYOQCNBNAQD1BqAejVoAWZaAx2ygWOCoRd0HJT29ZyM7HgkubD8&#10;Cgw+5cQswCwLz2A7C7aeJqBhaFds/Yj9n3TLlllzWtAsvrMI/ezafmu6WQV/ZFqHkbSFYXcDhqLa&#10;2omt1rHL3HsT0p5Oo3mASB2AY6bbFR6KE1hNytEwCb8s1rC1JHTwR0YbN6MFZjBX17wP3XwRPuZz&#10;5UnG6DI7NzGSnZ5K13rA5OEN4aarrwGpIXQDNiZERQqrgOc3jeDJ3HaqkCWOHBxrNf5LAFutXYGx&#10;qXfCiGQpIHeFAoGmUWftOme0H6fTmsMtQHX7OVlBBldW6CU5APh2C/Ku6G/YOrL+bDJzyBGrlurf&#10;RnZgg5ymnTFSKbCLHsBo1IDNIn/OuKnE/jgG+N7u2CdN6d4PMJhr/gijkXkTz6YrJQ+m//uRv0n/&#10;z7N/n/7703+dmvo+nS7lTAaMAllJkBl2AjPq4HGvHTWVIs7miY7O/431WbhX+qtjriD3RubWYxWN&#10;zpA17qUsLMCVgf4GYHbEdFZLJCv1RWZATvrCBe+dyGErckMtHW5BQ+KwslFCNbQ1AE3wj30CXOlh&#10;UGXQS6npjuSYfVeftLLgHvTzIzD1I2ld3j1pVq7M2z/NRFpMzx2QvuT95wA71twGxB/C0h907Zem&#10;uGSxy0HI0l2GpZXdrQ7qyqujk8XAV/PQVnfVbz0ywuVWC3Xa1G4e7H4Y7TAsd9RAR+794dK6CKhj&#10;SOVazJWogC3Vt5FnADuo1+p6PsoNUlboCeEGcMNkZdk6y7NmuAKYuv0ErAakjC1b696rhX2v8htR&#10;yovWDPO0ce5mGR2Qt2BoakgaTq/RAOIzSx9cAdAmQ3lNSiVdfrK168o49MvW53h/AYCrd8/yH12f&#10;5hTbU0gGV8s6DdiVGWcL1OOAHplxCklxGvY9iXQ5CpA1Ok8A7JOw9Gk+O4NcO+33kWxKktMw9nl0&#10;tXUCLbF2iWd2AUK6ArCWcZ/f7tg7XQJAWV2UhwHGC6kaA2xf/sh0st+j6Ogn01Gez2m0vGmkdmKN&#10;MMPWRivDYOa+aEvIzNkiQ4A7XvOZLK3O5jnoRqzAYHWZaDu/RNDgdD3Yvb53BmpzWqKsriAO6SFr&#10;w8bmcwhijclgdF7L5MoOWNuAjjZAsHMEU7Kt+c+ugWhRGkEeTE0TzC1o7Q6buXlzOpWkdQVj0nF6&#10;ujUvvkRSzICFXUD+C/TzFzC2GvoTtPUnyIxYPD7kR39Ye1Caoluvy+Bw5a0A1AFshtZYcAcWMmRu&#10;MMY5i6ZyWjlUCbIrZnu7ZqErzMLWaLgLNA0UXVMO964LEi4lmpM6ZQB1sK67KJegAQkT3YgpYCY+&#10;ydgyuEDNDESBbB6IXhANyQC58iNYHIsdUDTyIJsL0HcFT6WrALaeTlUDSI061sJaPkyZ6hIywesT&#10;MHV0jBqY8RKAdi0TXWyXNHb5/Cxs6sQEc7nPYdydBdB6LEKaCGyNZMDpZIazHKPR6RLSFm8UxGrr&#10;4zybE3d0NJ/bEYx4nuU4c8JdheyCASwDKIBrH+f58Hu9055eD8YyDrV0Pu0HmdIcGyOGJ3ImBvOa&#10;nReFZgCXy0Pok9YtFsu0hbywfPDjWS6IbkOArDuvCuB6rkxrW9D+oVTl4qPcc4tBRoSR5xO1OHg2&#10;kX3ZDm6BrCQRwCZMxfxNPtdjElHGcPWZ4CTwMfqde6hutvaGRWV4rasuPBwhRTLd3GI+tAUbS2Do&#10;k/SgLUXj0wwMij1FD6aD9LwVufek6YDaheOnIC0+Arif8l5QT+k2OH0IM7/PPreC28+ndhmIkZgt&#10;MbxUIxG2yCpxjmpvlvJyzmJWEWkDBpPJTs6f2y9jMzQfz3sguU64XhDZJ8qIARyrZ9bojQBAzk1T&#10;Y2s0Rt5xgNsgjNpa2SEjPwHInwDUABrWEMyCWj0tmGXzFsBsc3ZzIw/QWd5tfKanpQkt3yqweaBZ&#10;/oUP64lUmavR+CDDLw+RIVhQVAA08x8cmjUwXVLCsmdnBRyd1BokMvZ5/psrhJ3t8UC475QjGpil&#10;2BKC/ixbc2FOA3wBK9g1IAVzzFyX8TnOz/V+nEF6GKzRrajxegGmNGHqi04D01wM9VgewpQA2NJi&#10;jtfMxYDFDF7oghOAzuZ35rTFXjTIsulSfI//FgV6aJcdgSLI83iwtll/8VpvB+dQ7lQDXvNHgtm5&#10;Z/WcwwLoGoyRy9MbA9LwuCAONnZWTqbbDcb4u+ZKt2BUtulnBty6/LK6ihiTlv4C3Nf0P/eHpWFr&#10;o4ku8WFJsJYB1ozmuEEAupQed67fD9KGvHvT4k5D0m5uzBZ03Bz08hQA/F6Xful9gSug2X4KI3+M&#10;9PiQ7XtKj5AfMjbyg5s5B1Zf0n14LCJpHrWyYwXM4NK/LjFh8fK1Go1d74Wxs7UJXUP7IA/G9Qut&#10;92YovowWCxABZtM0NdwEklZ21B/W/8m2Gb3mhM6sbgZgZQi7M8/PPGvBrscjQM0NV3qEgQhoZWyN&#10;x+w15+O3WnlvWL0hX73NFt0sY1kFyRZVVmGiarT0lQivP5gqMBYvdXswgKBvWyCcNaeD642afhpy&#10;7LsEAC0r7IpiMm0pAHalAF2EJji5fMU5wKykiKlo4eLMSkroUXEtRKWK2lo54vG280ghGd4sQ43x&#10;Tzv2S5f6IsFgNOcEZpX6dXnCdmGX8F8AnNrWfGmBElE8GFqbpZL/IPPq/9bvbdF6WbocEFuFKqQI&#10;LG9YXhCrp63rp7yoBdwC3JLAMU0PsFou2OZ0MZk5oop6QgC0wZhI9ue6ZOiQJOh5r0d/dtT80JUH&#10;a0dQRcYG5AFok/ud+T3g1VTf74XUqJfjKOxRVvJsujzgufBILOo6NG1CdszrPgRG7g9o+6Z3O/dP&#10;7wJsgfs+wP6I/R+y/YD9MvX7GCIfdO2bPnBpNb63IG94WgxLrFI/w8yy9UojixiPawS0DB3Nipz3&#10;RpKT06b2AmzXFLcgukaVD1J/tTfRoU8tFwaJDVDUc4Ot/+zsCROWoupRbycNMIzCttmMGAxG9jup&#10;IJtwAMOjkVvynwjJIZjrAZt1KyI4w8NsdERAQjTCNgI+ytWyX8njgxTMdQC9Lu9Jjns8XUFPVzG8&#10;a1A58UBJYg0/E6PO5jwQ713V4HzuA4BPQDuL/sEwIJVYF/jP5wC3rG4rBbhRC5BzlHIPzkTAZRys&#10;PrYd0PchZ9De7YA+xzmdNOyScieLJmOo948IrqFlQeGQHjNLesJiAMY87SzlgA6vmwy21C8cFU+5&#10;XzW9n6RTjYf1uV6uQZ2ujMpycx4B5IxGGo08B/+vi0QJ7nCF8jxqkCM1jPSZ4WhyGiMC4I4kNX5T&#10;dg6G5rqiAXprhcQ2wK7HQ5Z+IdPbfQA8rVXGbnfjWSLMKVg3hrwRoe8mJImLDXVYmDskHcOouFDy&#10;TLrMCV2L5GsMwJV5IzEMB0dRk3cA89uA9T0BjI5+D/C+370kwP0BLP5+15L0Uec+IT0+htm/zIGl&#10;c4cHK7vO4MpIPdVAtLRsZjRG/TrAvIEbvw5drQfE5SV2YShlqZoGYybGenzZIp/oRLZRHAY9V2sy&#10;Dze6HiaQqSPPgBsYk1C5iSFDeurSyxKf9HTo3tPKjpxrjongC8dFvjXAbesB8JEa1rAIT4iNh6VU&#10;cavOrrNj8VBDnwLgWoBfiQyxiIqZa1d4fwWtq0/XdVRkNxf2KUfnlgFOJYYgvcT/sXyDxeDPI0FK&#10;0dymuypPLhTpLTGoA6BDkgBcpQgjp94ODUYli6x8VK+IeSNImrhPgGkx0m8exnoD//8arBaTTJ0d&#10;xJBujoR6Ncofc7+uYtBdRRKos6PcG6CpAmReaxnnPKvnhtcX6SyOMM71LEeCVOjWg1Ai94NRMrYB&#10;ZoxCGFpgh7eEFsEZfsOCM1F0Btl4x9UX7r7Q1Zmnw/rVAroVozHzXwtwZGR/9DXXHn7ogfwH63Ro&#10;GFrKYbAJ/i+mpoEvpA5/2SEnLcoblUrpleVYwxV9n06rc0dGRHBm12HpQ+TFrwH0rwD0rzr1Se+0&#10;y5B3AfG7APodQPxOlxIYu28Yir9ln3p7YfehsfLrCgFNJ7kz6dbSsno91rPfVaPU01ux7KNGdM44&#10;Xgvq+5IFcEzl1GDUwvdBOkybyKPBaEK7rikTZ9S4MZmAIT9KDQDSKJKiARg+aqOKGoI0wGyk0aCM&#10;xqWuvGakRWTvITNMeHJWtumpamyB7GTSTLLo3sMA8rfRywZr6pBCrnNixp/eGJnaqWLVgEvfuh6B&#10;GoBdDSAEuWC/DLhL88fxX1ycSE+JpYCVGbxGfsjMsqG+5st0XCcKn+d+qMfPcT/OAX7zzg30GFIX&#10;zEYzzQ48zW/u5v2Mu0owPh9hiH+Re8N/tbV34MjmUx5w3VXFyDivn8/U1bK18yUvcq+dX2nHEtyX&#10;+L3Yci0xKaB4MoDmPujxANxhJLpuYuhrbA9GssgFp9Wgs6sC6DC4W4zKKGfQztLOBs9YO9sGQ+vS&#10;i0CL4XC1/g/ap2HB0i4gBCNfR27YXNOwRZDL0B/lDk3/0LlX2lQwLl3hhJWDXkw1nHAx8kNJ8VG3&#10;QemXTsjs7KTM3mxL0luw9lsA+teA+F1kyHsA+H1fA+z31NO8/4KO4BLGRg/XwMIahS7Ftgo2NgV1&#10;La+zRStHxkQB1yfc2W1cLMsmwK25cch8CJjslAYTN/OkDCZLCA5AJagFTRXyQQkiuKx/HOyKTMmC&#10;LRk7O2k1A7T62gmsMDWfh1RxIiugvgYgb/k5xzp5tA2Qy9wxUQHA+rqlXXvXB4vr+oPhuA51ubnZ&#10;uvjMda7xugC2C18qXyrQ21fQ1OWwbrlsBws7lUwj8wL/L4Cj0cl39KRcBNguK6fP+wqgLkV2mKFn&#10;usAFwK2BGbkeghoAn0benOqOVANwpwDUnE4uxD8sVWIfWZI3ksFoeiBkZnW0EcAqRkArwyqDTnH/&#10;T2KsuyLBOQM63e7jdw2AZb52W7amu+C2M3K93A9LFzuntMbG/azW1mDENM1VUEfWHppd2RHFGwG1&#10;yyoblAmdDd4aAW5WBTeruBQyiX1O6Yqlnnkf+Ry8j6qkAFovR5Qx6E8b8ApM/VrqcG7Q82lhwej0&#10;i049YeoxaNhH04W+z6RLgHspwHvre71h6L6w8wCA3T/9I+D/aaeS9Kuu/dJv2C8jazS+H8ajDX2N&#10;xv6UNqfb0LScc6zOGZ3WAlIX0lwhqNXWXTESAblTv6IeNEDfkTM+qooaPrdq04Fu49Ou7gYbJqId&#10;0ZEx5BoxY1gHSLHoj24kNHA1rC1TRnadLCQgBSwA1YORaWQNyUyamOx0Pf/7GSNzvLIisvkAvR0g&#10;yg6wbRbAnDM7BtmBfs50t+4+vSey28MhRaplbfYrhxw9wkB0hjrvq/mOLkB9w1cAxmWAp1dEJhdA&#10;+nMFv7NS7ixl7ATgS7kYxzK13gaDOno0AJNBlczIfBgJAojpAKe7s5VV6VyrkHSffK84nYNB6/s6&#10;ccDyX8+HHNCl5qpVNYxuXscx7rFgvsS1XmGkvjn8DVjvB+jjx9NFfeuSCEwuoB0VJBUzAg27R9SS&#10;ViUTB6hhfu65s3RMQw1gA2Jlh16Rq0iNepg66lXTGvsgM7DhXMfRhZ3U0I1IDFu48nT1AWhD6WEI&#10;Kjv6Wu/uBa4R2QFbW/cu8jkMrOzv/3Ta2HNi+gg58VNAvQC5cVTt1v+ZdL7PU2k+IPxFp17plx37&#10;p7cA9E87907/BEv/PFi6b/p1tz7pbcD7W0D9WwCtFPmQ7ce8n9F1cCQ7LTdaiC5eCwtH7Q/AvLKb&#10;K0dliwJpKLpYkIVtrPu8nuOto7E3Z0Laa707htITPHRziw1AnGOoOy+TAR6ZJdNyAByQZ1Od6PkA&#10;01puUfaVGyf4BLTZeNbPyGQIDRY2sihYrVeXsTkdgf2ZGw9A83D0nhhV1P1Xx29rIGo83gmrO3vG&#10;2dsmQYXEgE2vAsAMrAKZYzFGDRBdolPKio4qVXxuktAVRh/liGycJR09yjEYw7yXCZVazji30KVR&#10;VSfnXgJsMvkFJEwYlIDMkPwZvrcTSfPpXX3CXtHzcBXboR5w6CHy3qh5zyNdziDxDkMgzu6xZNjN&#10;QW+k6/3QpOjZuiLLHXi9ejyUQzKzlWPpcPwn04GjxAOAtrC9YXKJxs907dXAvsqN0M1IjFqAbCVS&#10;X8vMUVbO4Avk2VTy/ZAnhs1NfGos4VnpCVGKtOd2GEHUK9MarO0CQi8AZsA98MXUPMhsOwC9ogf6&#10;Nv+e9BUSQYnxCwC7GKAd5A+c6vtUOtb/qTQ35570z+z/WYC+hNd9AXa/9DP2/QJAv9UNwzEAjZ7u&#10;2ofzYCR2GZCmYVQ6jcs5iS5t/E3X0WllZ4MvIwA5gOa8Vuh3ZasoZg6g1/MAthiE6e46fy5wPwF9&#10;PT7th6EjJZMHdTDCyBpLMAZDreuQlHvjYcBICc1/HDBnHowswpjpX/V1FIRhG/qYm5pVOVKCPJ1u&#10;CnKMwmDnALz+7naft5raDgHrhBZl24DUyYqcP5bqBTnXobEoI5vhV28+Nq+rYD5XMxDUZhXK3hWM&#10;KII9AA+gBbXyydV3A9AcF35gpEpIDf5rBmg+57wXcx6BvZ3pzjaMTjo3x15EttjRS2ne6+mdB9Ch&#10;6BgM87relDdn9SBZuIZOJHM2wXQuQGS0UH90NoXqmXSr7+uht3Xj2SnN9PN3IuuP84cBzDVWcm9c&#10;BtuRJdJbYXMnDFQLaEEMcHXpWdcumFkDmo4lmLMGWSAzlBVXAW9dP16XID0wEENX9+GeA3jnHboo&#10;fktfty9E0cdmpEfLYFecFeAvpg6LAN0swPhpzsD0HgbfLzv3QVb0TDOQCy5VfKjfY+loyVPBuP8C&#10;g/9Lx74AWjD3Tz8H3D/v0humBtB6QcIo7Jc+4lgB/anJS90G0yGGhG9ayWFIPLwegDzC5Lx2aWND&#10;5LESK6COdQhhjVhh1nC5eSDs34c8OeiCO0gP6z+fwkAycT4SdgDSJUAkozlsZ6W8sLwBShWtjofa&#10;AOtagF2HfyZDbMgTAGr4XEDf0J/NQwztLbDpAFFpVG9JsLaAhkks4ZXPw8hDvwM0WdvIYcxxBABm&#10;D2Ypqwz5Nr4nI7v0nbUtKgCyhpdJULFOIsN5DZ+HD7hdchh9jP+l/GDUlBEvAlqliJl3UWcbgF6i&#10;czsb5yKtlOtwYvBZOs1u7s+0u3qn3d2Rannj0hnk3Jkc9DdkVQ3AHN6tMega7zf7vxpa9RrDvtWJ&#10;ojRZbxjbwuvcE+VSuOi4f9Xcs0pGQWfaR2ai3h07G9dT6X+jk4RhGK+NKur10NuhntZ9x31Dlig9&#10;4nU7oJUZruHoKldRvZRrcTFPl7tTljT1A7z9ATRyyLUnzQdxZd4mWLrF5ZQHvZQ6LM0blb5EGszo&#10;Oih9xtZFHt/p0iv9pHNx+gywu+LUzv6Ppl3Fk9KMjkPSP3TsA6D7IDlKkCJ90i+QGL9EerwDO+v9&#10;ENQmL33M9kPzp7sNQUs7y2Uomjybs7hCRua8ejuMHlpPz/WyDQq4tLBhcl14W7tmC9lvyxkbi1fu&#10;y80qku5F6xsqNxhhsCEicQDDGSBmvxnIcGg2wuhMjwoYzIpEamuteXMOlAeWSYjMO6SEs14sJpn5&#10;rTO3ntX69ZS473qhgRpnhHw/vifb18GWyhqZ1xnU4ekA0PqsawGcBXJceTfzxPiaoZmhvRr9GymZ&#10;PNzMG0KToTne4pWRFkozEqlOvQT49TLoYYhhn2PdhgswHz0NgGVxk5bOYiBegIGNPJbBhtojyr1y&#10;wFOGJDHX2TVKwvDi/9YLFo7TndcGsJ1kkU2OVbMawDDlE+3NPcrk3FOAGranZfpZSQTY+X+Gx2Vq&#10;Ay8xnUsZwn+/oouvpy49vg+4w40He0fRz2Bw2doGe2MsqrmNPNarqwU216gkifK8yhBYWnA3CWYr&#10;k8LQrcOQHIC6wzKG/zmA+HNA+WXOoDQ1d0j6OGdA+qcuJenPO/ZM73QrSdt7jE3bix9Iy7g5v+jU&#10;O7wiP+3SJyTHzznuX/nuW90MwPQNo9DEJbPxPqaTfESb1RVQw9ILu2F5o51l61WAVoZeAajN+XA5&#10;YaOGG62NrE+az10Ra0v3MZHUZKncvby3fMBmvrM/dzyG0MNpF/uPFpoLArjRjxdgq8pgNpiOm62e&#10;cxJBuNO40TJk1M4AkEqS/z3PI2NkC7k/EznXGoItPCyTl3TrReVQjmmGnZUgDZwr2BcgZvkmelvo&#10;ODzoeh6+CVCNHCuDZ0BW5+vqejCL1tFpsnW40dPu53MTs8ItBoCrAbJrpsvMMZOda1FPXwS4RiFj&#10;EgIgNR/kPJLsnM3kpR6G3XVzWjb4sbQBeXfZoAbDuMOy3pZS5NuF/LGADmOa/xIppIDMGURG8cx0&#10;szUCbDWtIfIGOnSWv8F/0diEZZUdIXkA9O91P/cltDVbtbo2TqUsLaBlbL6r+y4AzL47zffh0kNi&#10;WK9P5lZTNwpiPR3oaJdMaYahmwY9lxr6s19Qo6EbBiJB2Haw9y7qlk23mp0zLM3sPjh91t1IYN/0&#10;jx17pb/qXJQ+6TIwre8xPm3qOTnNBJT/DND/CUPxZxqHXfqmX9A0EMN9h9T4EIYW0J90RZfD1FMB&#10;+EzOOY/fWNh9SFpEWwZbr44cj8w/nQVeRsWk23U5LhY0HObGWATYm9ulh8UX9+RNiCI3gttabwcZ&#10;Tk2yP2lmG6ykF+Q8D/xCDkDQgJJB1HYM02aSRaQvAKjOvuOpMOvuidDLglq3XkwgCEA/DHgfjX2h&#10;qzlGbW0utd+LenzqY4BjYEUfrjNjzL02VK40UYJUAUZlkNPAwmDku0bWnFld6zUBLPW1r6uCsTke&#10;cEeiEFKi0ogkI4IZf1nFKCcfPByauMzSEdyD8wJbQJtmWpDlg5zmv2/LvTttyrs7Xev3WhhXtmb0&#10;qB3kXLex6QiGuPfI/IkGmNAEItnaULNrbzf0ehRAMcT3folrMv0ARmaUyLQ+DMz9ucJ9NMyvzo5E&#10;pvYWxTwdidzaYWBeGTpySWxoaEeqDNCZHNFld2dqXhZh5F7bGQcBWgAsa9f35zoH8D/Qzk0D0NAD&#10;Xw4d3eEQX1wDIzpP8Ctkwdz84enr/LvT1O76mZ0iX5L+EfB+3HFAWoJFvBwN+zb7/gW58c/o5p/p&#10;n4al3zLYouRAW5vf8YksjZY2cvgx4J7FKDCP8+v1WMh2UZchIT1ipktns/IsO5ZtjS6qsZUiLhJk&#10;UZstThbo5sJC49CGtLx7034ehuUGXFvFiJnplSeNqEUAQMbAeAFolwGSQ+MdhrbuhMDS1eYULY25&#10;LCpoQEbZoYYGuIDNAI2aOgvQ6Ne+YzDqGszYuCZPQHsevRyAnO9kQRfYhv268mLhJABUixEZNfrc&#10;L+hpcU3FD4csCVDH9Xm9zvNTmjB0c/wlAK1WDkDn0mFtejqQW/qszfZTl2erjJkfAnsX38/o9Wia&#10;h0w8xjGxypkBC/Mi+r6cGvo+ky5wv050Gw/bPgSAMJ5hRJfAvmXlIqSIUTvdjq57om9Y0BkDCHci&#10;12ktj5hBo0/bDun13gE099V1yF3m+fdShO/r3qtz1OD1HcmhtIhlK5QbMHQ1ILcj2Aka1NfscyuD&#10;NwxA/w9E3zPi2JxXmM1Y4c+bmLQAA+4rgLggd2ja3Ov+9E3PCWkWjP0rJMbPMBJ/c1efNKXzwDQ/&#10;9570CQz7Lx17A+i+6V+CpUvSb8LD0R/ZIag1DPsFkA2HW4fN3Ok5TsCF4c3IW9x9aJRNWCqQlR20&#10;FUYW9VPD0Kv4TA+IDO3a3pthkR0RTVSGjOT9PbHWt2y9E8A7MyQr2GiQwWHXEDO6OkftCUBgzmw4&#10;fCQMFpOMamFC9a3yQPlh8KEKwOjLlnnN1nMlWQ3EmMsIYwd7F2GYAExdfQI6jEK0pavqqpNl/hrO&#10;Eymm/F4tQ7S/pc6u4XsC0kBLNqHBxrGwnv7sWiSGuvpOdqEzaQS0CVACWFa9xP+6ggwx6f5SLnoa&#10;aZEFYQAY33epj2xGOSMVI2sZv/kNZDQLULtmSxOgjsxFRyQMQGdXO5xfgX11I7qYZy0dzIirNT5u&#10;9ftheHVq6citAF2GdNbKnckPppV6XU5+NsejChAKcI1B3XfKlKj3IdCjmbGXZe5pKAp4644YbMlY&#10;mhEOmWOIvEYGR3bU9XkmgjP1/WDqIXQqjEMX+G8CzG4b1dIC+lDRxJgKvxSQzcYInIve+qbnuLSz&#10;5KG0o99jaUXPsRiL/dL7MO/UTgL6boA6OP0Uhv45gP452191Kkm/1QhEL0cCE0xtAtPHboOps9RT&#10;czxici1gFdBLcoan5cgNWXkVQDaSuBL5sxq5sRbAbtSggcUNj7vUmwvdW1xlGwAW2MqPXV2diDsu&#10;JIhz+Q5jFB3NNZHexKCH0lkeuLNLnCuoz/oSwHI6UQAJbedSbwJdGaJMqEITmsyucafkUE9b8lbP&#10;hJMJNBgtYSagXaJCl50gjNnlND0dESlEalQIao2hogfZB6DzNap4yO1AjUw1g0Ho/GzhTjsBHcAO&#10;AYCy2n3KDcDhNteQv0lC+qwFNEDhM43ILCc728bipkovmu6+c3njMaQnpA+weYzMOh+vzpkjArR3&#10;NjPk2wHIEYAhWC2CcyFnPN+VtSeEvdGEBKnmHoTRBiHoT7bwTS2fGVTJZqXrduS/w6KRwwKYdd+V&#10;GxLnPtxhbUEu81pfRBkSUiSYWfmRpZoGuHvTiWhOyo1tb+5Rf1gddm5AMjVyvYK5ob96mmdi6Psw&#10;bHyy8IG0Glac1XlImg2DLsgfltYW3ZO29ZqU9vR7Iu0ueTht5aGsQZstyRsdOdEah78CxL8EtG8h&#10;Oz4Ivax+Hphl46GrlRwfdusHO/eNCkyfo6O/QnpYqGZJaOmhUVrM9NKVampZGkCvimqnI9Ja9q1T&#10;enBtBmC2YwjuQmLsZLsTS353juuRjIGlR6e9SJKsUug4hlbTLWFqHrCrDpzNezDmBEYiEIB3aDZT&#10;TGApBwSzelAftpo2ktQBZ5QDANAWJ481UYKhM2+I7rssM08tzHkAsPnTtQBN487gTmh2Ow8POhia&#10;TlWFRJCB1dAxhzI6z8NhmJqLrackY2wYzQCFQLGTtV+n39VrY32RqOXH9qKeD/6bwRFf6w2Jun4C&#10;mvOeKrw3ldEJlkAEH91VGN6Plv6vhTyqp6OYmGQ5AWeNWNgx1v4rgZV7PRfnPd11HNfiupITg2FN&#10;mRWEhqmVDcoHRz2TlASsrrqQHwKa/x+ppwJb45B9MnUAWjADVltUrqWTqJmNYsrG0dpBnQGbe4oM&#10;0Vet77yhr4v/s8UgrEdP18PSHc7ywyfo0dtgua/RtTMA5pcAci5gXATw1hQwzPd8IO1mCNrY4/60&#10;WMkBy/4MQMvOv2AY+zUsnOVGC2ZntujhoHU2f3pg5FGbWz2d7WwArY5eEr5pWJrfWBQuPZg5dxTy&#10;Y3hyou0qmvMbv8nhGrwOAL0JwG7q6mxyZActjEP09F5AvCs3Ww5uD83iihqKlgDwIZzioZwDCCbU&#10;X0CK6K8OHyoA84bLyILYJCcBHXkaPOw7gHbSqRJEQLfApKG3eTCC0JValRzqaIMqVwGnRmBtPucS&#10;7GEoCl6BrswADILb30Om1MHaUaOPFh2Ch14NqPRL60lwlszvWZrm9ZkfbiqtE3rVsbrxIrOPjqoX&#10;JEYirkMWt13gXCY+HadjTu1QnJZBXDV9AEC/lyKvQ93qYknWHzQz0KG+Fb1sYOXGwDcZ7p+PkWEv&#10;8s81LY1QSgC1fg9JVqUdwPcFtOwrcK8EgHmvrACkMnW47wC3TH8H0MHStOxcmX6OULkAVkcLdrR1&#10;BFxKnk21GK12JJOYDNrUA+xmAa0xK6Ctwn+qcHI6UjQpyuZ+DECnwbqCMCJ9SJBlhSORGhiLXYfB&#10;sEMjwV8g/zOg/lfY+W3AaxppNrMlmwygh8NgTMwS57OPAfkMOoI1P+YiPRZ0HxwMvQjQCuglXTNQ&#10;L0OOrADEgjnmI6Kjv0FuRGWmbuZOA2jYeGPO6Eh1dRFOa4DEaqy52RJvsrXrZlvaK6Y7qav1W7M1&#10;a0+/tcEYDRqLiDvzXClg8ENQy5D1gKIVMJoL0shwae51ZObBRnpGBHOU+pXVAae50L4OQMv8MHxt&#10;JE3ZACCa0rmM+pxdwsPlNwzy1PIb+rEFe7Av5FIO6MO9F2CG9QB0gNotv1WpvOE6Y3YMxwrmKzI/&#10;uly5IEO7LzPYOBfHOyO9FOCsRcZNuasH0mxSahr4SowEpna60m8YY4xAuumuluiqyxKAbg14Pd0a&#10;/EfpdPHktKfzcIxORwC9HPrQ1ciA2BHFc2nI8T5jYrUy+h8wm25arndEdkZaCOLoAHw/09bcc35f&#10;SVPN9VT1ht3Nq+7DPQLQtYLez5EzjSUGX56BoZ8D6N8PMNexr7EfgD7DTYxJmkWT0yZYWnnwYXc1&#10;M5IB4DrT+4ucgWkmoJwNAGfnDkuf5w5Jb3U0sNIv/RJt/WtkhTkcGoF3wDwVBnbOoQGWjwDzJ5zz&#10;C0A8E7nyVc6gNF9Qd8t806GneW2HWpJzT1qEMboYkDspwECMPmsL2ITswMjRfbcBkJtH7TxFF7J3&#10;BaxtvN8Jy7us24H8sUgQNDXsHZWPwo1lxSL9tllifVYSIHORKT8iQBLsl3k/snC53g9XVX08tRaZ&#10;VvosYNbdZ3DGzLtH2U9HEJTsD5+yYOW1IIyIJS3qQXMut3Xc83qaVUeVJeHSY6QU5EY1Q2rI5L6P&#10;z7NzRVkFjL+omeG1w9gRiuY42VkWd3JxBnLzlx/CZpgcvm09Hi65cRbwLGCUXNJ5aKrsA+MBEKdL&#10;WXPbzhxJ+BhoWXEZI3vPxvVUlzyNRn0zHeliAZ1RqbQYQPf0erLfkpFjMVNALNs68tWw1aWnn/oK&#10;nVjZIUv7OmNo2N2Oyf5yax9CHM5ir+jF/4WhlSyVzn4B1HWAWini9irgrQPE9V4/wBbw9X0F9bOp&#10;g7WQTxbysLmoI/z5pRh9bwPqdzD09CF/rFHXrW9MmrWa0qy8wWla94Hp1xiE/9ppAAZh//QbAP1b&#10;AKv/+QMArexQZ0/DSLRDCPQ4ByDWzz2HDpG574YAasAM+y9lJFgMuBd2HcFnzk2EsZEa+qtXAvKo&#10;eqqbz233TFOvBez6qHfQEXfCyqah7kJy7M3L2r7Iqx4XtS2Oh/QwcUefrV4ADSf0JsNxuQ9EUMig&#10;MKIGWzbVCjZRRvA6kpEKYYEeT8PSWS6H0qOu18OpAcC0yNA+UABnzrQppbUAIQvkZK47wRyaOY5T&#10;s2esGxMW2K8xGBl7gK5WgHMOvS7WCYnpXjIy114BIPTWhD7lXILbULqMbSWl8A2zL5iaZ+oKA+ZX&#10;HwOMFks/x28sRV4e5Vp13QUIOY+ANokpsy+yHJLT2ClnGOn0oJjhd9wQOqOcyUrmd+gZMcBjtDCr&#10;PtXO2Jwv2Jn7dgWZUs6x5e5nnzNe/Cxj78ezjlGcgV4mr+B9JZ2sCiZ3K2MrO+qUIXSsKsAcHVGX&#10;nzpecAPoq+zrcJo/e7qYB2wvhl32F05E6wLYzr0AdJ/0W5jX3IzpgC9mgecOhn0Hh27+BaD+Dbr5&#10;XQD8ISz8kWCmKTU+Zn/U8UBm6OX4mE4yHca3xsfXsPyCKKQOcLsNS0vzlBrD0iL3AVp19WKO0Quy&#10;RMlDW9UO6m8AsgvZC2hzQ8wmW6evupurzprYhPTQ46GRmOsEXCuFWuNCQD+UTvJAdWlFvWj26e4S&#10;BNZzvpDHTRcQgLgabZx5JAAaMkN/sUtGZLIDHQ17Nemm09XGOcKI5L3zErO87EzC6MnQ/y1jmygV&#10;Op19mWtPv3SW52FIuSIPQPP7ShHD4xmg9WFn7GwJMDub781XcbjX/VYByA3xG4ouz2eo5rfNrTDK&#10;KOBlamuK6MN2qby9XSemOZ0Gp6W0Khi5DqMwgk38J5duroZZTyvXuk3gHo1PpblZfraTEKoY+gVi&#10;ljwFePlP6nYJwYy7y44YuujYnxWnAbRcZ3g2OL+JZGbkeQ79zAI+c/VxLOAtB8xRlLJ9wsBVQGwL&#10;WSSg2So96mHjq8HQjCbRfpAalBwXOeAcN8PVYs9yorO9Hkw7ix5IH+cB1C6904dID0H6GSCebn0O&#10;2qy84ZELneVw9EvvdO+LhsYwhIU/Zhu+Z9j5UwA8hWY9jykcZwTyi9yByJbBab5yw0w8QLuQcy+C&#10;tZdiCNqWoKEXw+ACfjGaewkSRG29CrZeAeidGGCOyUbBbGCmq2ydLe28M28s0sMFN0cB6izvQ2Dv&#10;UX7kWYXogXS4+4R0NGdiOoGutCRZlB6A3S7q66VZKcnQecw4B3zq4Kx0mNoVpgXEWQ7I06kB8Apo&#10;91u40KI14ZdWXviebR0dxFRTNbnrzkSiPecNvzQywUCKBp5snM14YT/7zL6LGeY8mygnIKtzHplQ&#10;ozYyC7mWKxjr5lNfAmRKEoftqIFHh1AOqE+zqWuAgs9K+d427smXd/VN+7EnGkteYL9ApTMA3JM5&#10;49NxmvkgTgNzNBNgpp/W93khhvkKji/nv7mmi53GRKoK/tNlwHuZ39DvLJCrIYCMqfmc/aH3wZkd&#10;ocbc5wEvZrpaCcJIIagrkRzONC/vzb1ASwtijUIDK+aeuEy3RmNEDGFl/dQ1GKf1Jc+lDlegdWeq&#10;nOWHBPSpXpPTWXrONpjaNNC3TQftVhIa+DOkw2e5A9LneUOypH/2vcPnuuacpfIJ+z7s1icy9/SE&#10;qKU/RZ7IzJ+zbxrft7TYzJwBaS77Q3YA2jAQYWTdebZFAeismWa6VIMRhl7K8SsBtoah4HUalznV&#10;ziQ3smg5YPOpXXpuJ21PzlikCI3tLrYn8tCRgDor06W2dumJcXRmJ6iiqx2mBTWgsmCjtZtlwgAU&#10;7G5hR40uy//KzlllU8DihFD2NxQAesErmGHccOkB2ogY8nDdVxffyVqMADIpBp3N7EADKkbXHCEC&#10;vABM119ks0VH8xr10thxAADG2e/lB4C5EnpWlxmADpA/8HtviUvlXQE8F3ltIUrv28Iug1IpssSR&#10;6SLXY07IKSTa2e4mPal7kUl6GIwO8nnMwodpK7lGwXzHU+T9ioVC6TRRLRXGDaOQfbK1BmHMGlcn&#10;2/iO0sM1Y1xFTY+F2jukBpq5gnaZ365AQ1f2UUerufnPgF0JoraOtcP9Hh3D75up1+EKPagcUF/g&#10;y2fQQ6cR+0dh6RP8+W086CkA8Ldde6f3Ae4nMPInOcgKAPm2zEx7F1Z+D0AL4AimCH7eT4F1pwDU&#10;qe1ANjhjzbwZgNvyYrL0PJjXLLwFyA69HRqFiwDsIlhbho596OsFXQdjNI6AoYen1VjpuvDWyNjo&#10;bF16ejzWw8rZ5FvrVN8XSU1bujqb/L60qzsaGyDv7e4i+S67PDEd5bVFzk/KQIDkPCC5yEMxXO7D&#10;+X0DqAJGIKtzBYaMejXAqzEo+7EvgPtMu7x4PKJwkYFHC20c32f4pMV7vuckW/M/DIO7NmEELBya&#10;6URGFGVqjwtPRz5aNPeRWEZaP7ojiL/vchxOdXLJi2yiaqZrrciv5NDQ0qXm/7pokInfNq/abL3D&#10;MLtJYBrNRi7PYTSe4T6ZsVijf5lRKfzK/D9zzZ1qJQsLZsPXtRxjODuOYavcuARILeieLUkCIGVw&#10;fl8d7Xdl48jM47NyvmMOSEgOtjJ5uPZ68V0AK6Cjyir/4QryI5YPBNzVJYIe0ujHiKGehqHDOOwF&#10;oMu5sMv0jPPcjJMwtEstHCqekA5xQce5kG09J6T5+cPRw85CKQGkGaCdO2iq6Lt6RZAhglf3nGDW&#10;CAy50X0AjJ4lJ7nfaOHnSI0ZOUPTF1jaVjidCyht82Dh+WwX8dmSXBsSBNZeaJYe+5yfaF2PVQHs&#10;ERiKI9IKgO/Ml3Xs10DcgD5cB7Dv6Gw1teuA73ALQ2/tMiZqNx8ByK6hovRw/RT91BGEgSVl5chB&#10;hg1DI3LT1a5RGov3AjoLTQM+PtMTEm467peGn5NDdbfJxAJXJs5kghMAMi1uGqY6OXzUuu180PyG&#10;7rWohsrDrtHlZ2SRTqXkuQq7K0cCqIwkJvlXA2iNVlle9syKv3AMoDDZSUY2byWrzef/AhhsNS71&#10;TVun+qLZib3Uqc9iLNK5+U6FYEZXK2s0JnVzutLX5QCpANSLwbVxXEQJ+X8yuZMIPCaMPKWOvx1g&#10;5r32gAzO/8kADZi55mB8wWyn43i9MuVFNJjYuix2AAFd0Zt7wnVWys4AurqE+wGor2Ik1vX5QQA6&#10;GPo8B5/jB89wE44C5mMYI8fYHuSGHADge4smpm29JqaF+feEDv4UMAdwAeNHMO4HvJ8C46qzLYyu&#10;q+8TwDpF1x2fWzzw0wB0/wiufNbNbD5r5Vnh1JK9srU504AaQC9kX4A5DxDTlqmfAa9Nr8cKmHsF&#10;IF7uNiRJVi5BkDsxwGH0m653w9KjY7Ktpc0yf7UpqGPSTprBGJfNcPbL4R5Y/j0si2txxWwKk9LD&#10;VWovtE9aVR+a4FQhiNgKGkFnMlGEq3mtlyGALrgFNGA06BIFcWgBTL4fkoOhWDYW8AJddq8GtOro&#10;atjRzlGDMRiLISlxeNgRTudYXXCmfyo9KkPnM2xzvepYAXQRUDpjRKZWY1tcspxzVeRx/XQevSVh&#10;0HFsGWx/kv+t5+cS11RdpBZ9FpvicT57JIxBp3VFYAbp4rxGGTNYGUDfAWEAlt/LUgu4Pl57rGkG&#10;ekOcj6gMUXIoM8zzkBzsFBlLK0fY5/nQ6les1cd3zAnRpXe5F9+FoWvRztWAtgJdXdmH64h9GoSZ&#10;gVhf8oPUwRVhT/Cjx/lTDkEHCtCYRZMwDO9P24vGpR1FY9K24nFpY8n9aU7+MEBckj4ExB8pRXj9&#10;UR4MzOtPAG+0LoAXWTIdoArqT4K1DbYMCMCHDOG46XwnAi1ID6OHrrq1CCNxAYy8gH1L8oYFUy/T&#10;pQeol5r3gcxYLqgBdwCZ41fC3O43sriS94bMV3dFhgBmJ9+a2LQelhbQekBcC2Y7huIedLS51Qd4&#10;fYz/rH/aIIwlAWItlDwngpqeae4wDxyDzWHb7DbnA2qwCTBZWj+yOcoukWbesl6ImEhQBGvAyJFC&#10;Knj5vmwrY2dGn66uLMCih8OC6xEp5NxRnYnjzR12jqLGn0GSCkAiwwWAaTF6wGKZ1yH7rumpdhRl&#10;iNdsR6zKAxxev7qY78iyToA9i/F3EhvjBDbFaeSYs891Z573NXo6ZnnzHT0l4aHwf/D7Mn9MRuA/&#10;ZLPBH4zRzRUaNOj0S19ie0l3HAAvB6xed7af69MABNCez4pPl3vy3/hcjX2pF/e4N6MBjB9yA3a+&#10;zDY8LCiK6pJn+ZwOpX7GGFRy1AHm+pLnU4e9sPEBLuhg4QNpX+GEtKfH2LSDtiEfIPQYlTYU3pM2&#10;Fd+bNgHoxUWjYGMkBk1Z8SGA/iS3X5qWCxuH7MAIVHLklESRdN/H7JUAtOAeFNsANHJEQN/R1UYg&#10;58LeX6O95wHq+YB5gfIDlg7GBtRRUkxQtwNa8FrCN4COvrbJ4IL7m+4jYWvXKgfUOVl1JtNQwzsC&#10;wK3UZNX9fTxIvR9RvNyHC7CdjBtrofAgo8g5gM6WYTZvgodDCyDRZEHzKWRHwRmAhn1Ca/MQQ5rI&#10;sDIyW0Edfm4/ozOEp4LtnVW7fMgyr/IjlqjjWIM1zjm8zLNyKA9W5BinRHkdAlkZYThaH7Cv3Z9J&#10;Gc6tlAHQRhiVBxqYv/8+HeAM9sRJ7IpTGILHsTesiHqWzl6aPx7Gd5UFf4//zagT5+N/RsV//pMu&#10;OIFrLcKYvcL5ooSYjG3jON11MW3L61aOAF47SPwPrt3jL8HKWUfIQHwZHS2IL8PSWeP7Sh1bbzon&#10;LF3dh/Ni/wnozIX3bOqwPue+tI0hd0/h/QB6YtrFELypYExanX9v+IeX5AGmfNgPll5UeG8sTyFD&#10;C8wwAtXIAPrTXBjYLQDVhae8iHwONLcFH6eEJNGdh+yAvWfkDQ6/tmV6p7OdCXhn89plMJQe87sO&#10;iYihOnq5bK37jv2yc8gPt4DXdV6WAWxD5xnQAT5svhpAWyzSWTEajDL1BoC8KeYroqn1VfPw9gDk&#10;PWwPs3US7nEjigDnDEO3E3AvwNQxwxoQ6MfV0yDDCUCZ2PK6PmQBrN9YBjbTLqSJgOU7utuiTkcA&#10;n2P5Xhh6yoAcHijMHmwt0AQ8ADJMrgEZpQAAX6z9DWj0XGT+5gygsrrAEtThARFU8bks2i5POJ/H&#10;VtlRoqOhP9HkglSfte5KRyPrgpTxfadxqZudr+jnYfBFh1HWPMV1cM0GbPz//N+IBgpKfi9kBkC+&#10;6HUKaKRElA7jGqMUQk+A38vyCzK+owzXyjGXiidxPP8PQEcuCPuu8N+D8TEQL4Ux6W8/GYBWR2sk&#10;CvIajEGbbN1hSeHwtLbgnrSzcHzaAai3FI5LK/JHpsV5d6cFsONcAD0bqTETlpwOg34AQN+Fld8D&#10;vB8Dyk8CyFmbCtA1BmOSrEYk4FY7T+3WF1CjpekMuvRkcSWHy13MZPsV29kA2rmHcwH0Yth5Luzt&#10;iltRgUnZQXO7XPceDG4eiP7qJbCyU7qWIFl8vSxXcA8KV99yI4tdRqYVXZAkvF4PwGXzdTmu2oWm&#10;hpF35Y2PIIwLax4A0K5kZVX9UxpCAO1C7oM8SG44N98JqtbJcKgOMACUSzmwE0DwwUTuBaAx9VPD&#10;T1ArUZwfaH0O9asdIEs0civI6Ryhh7OkJtlelo/8D0ColvZ4XXyCN2aHAKQArGDmurJwON8DeHom&#10;BK2GrR3RgIj71asuRmqkMYxH3hvaLg9jUdAB5hxGIgBqkMn5iiY+BeDoIMG+/g6sGiFsgHmp/Xd1&#10;FZq2ascKWQGwNQ5lafPSlSTq7GDyIo71uwI+NDVehWplAAARgUlEQVTfF7yAOWrnqbk9hv26ES9y&#10;zEVY/aJsDajV+peQG9YPqQDElcVIELbWwL6KcdhhVk8efs8RaUMxTA2YNxeNTQvzhqcFhSPS3PzB&#10;AbxPYeGPAbFFGd/ntdrZrcag7PxxXgboaYDd9VcE7YfdkSUAOuRGTj86Qp/2wEvG1ALc2tMz+f4c&#10;NPMsADwbUM6Bic3z+IrO8hWdKADOvmVc09LQ1EMC0BFBjCDMcMAtmG0jYjZMpKbSOVxzcVlnjgHM&#10;yzpjNAJoqwltQKaYmro+F20dUUUX1wTQyA9XXt0N4A/K1lj2UYmIrdLD3A/1tHUpomwXQC4FsGdy&#10;JmVuPwEP28nC+o4F9gU6gEwZkTxAdsWpYUoLQBmJ+4KJc9yRCUqAmPUNYDXkBHkUoOE48zqUDDK/&#10;68FELojg5XouYswK9Kx4YsZ8+oUzZgWEAhPwGYVzzqIaWIMxViXgfK5+G1WakDkhAxgNBKbXpAwK&#10;2RGAxkCTgTlHyAbAGAB3BInfEfAZ6GVrp4JlgBboXJ9At3HNGpgXeS2Lh36mBbvTLCZUBph1J19w&#10;HwZgGZr6Yq8nU1kvvkcL1kZHVyE5LuvPRl93mJU3MC0sYJguHpnW9RiZNhaPSXMBzhcAajqAnII2&#10;/jRvUPqI7UcA7x1A+RsA+g7tE4A7RVYuYAuoDbxEYXT2fcL7KJAuqAPcJSFBlBxq63DpweJf0CkE&#10;rlO0ZqmhYV61s6PDfEaHefzmAj5fxiih/FFPC9ilHCNjC2iTmxYHgHnfFQ2twQjIDbYsQ5IoS1bQ&#10;LGhjwpPFbtYZZeyiwWjaKUBGeu1i326kyYF8wN39vgi+qKfVluaBOCMmll/j9RmArf/ayp/n9e8K&#10;Vh6+w7fADpmhrHCo5yG7DkqmRTlGCQOolS0WfonQtt+hmbTvUC4IlTixMlcAFb3ua5qs7PtsP8cB&#10;9ixVFLAzLOsvV/aoebPwNK/5juwaQRjAFDU0ZF1GgDD2BJRgBuQep3YWpAaZAqRev+Dl+0oCmVTG&#10;Dj3utei+83eQDNbgM6U1DDyPUxsLaIAZ7B33QnAbhFFicH/Y2pQYsnIAmg5YxjnKAPMlDMMyOslF&#10;9LTA9r0a+xLHq6/LkCXGUzq81bVPLAi0tHBkWkVb12tMSIypAM6sus8A1BTA9RHtPQD8lvMHYeq3&#10;YexPYFcZeirsPMWmXuZ7vv6UzzX+AsS67gD1p4DdJsAF9XSkwecw8FcA9UveKz3CKKQzOZFWsM6X&#10;tWFdpccC2VtAIzvic19zjHJEkC82lC54wzjUiDRYMyyty3WKV2Y06gER3M6CcYrXKrT2toL70laO&#10;2QozOyvGhe33oasP2LoJ6geTK1y5mP2JXLP20Nc8TJegOAewBUQYS7IzAApJ0M6SlXkAGqa9mGMS&#10;lKBRImSJRuYVC1I1c+hxQC6rhzbmfIaC9RzEOuY+cL6jQSkYwm0nGDhOD0wwpIDlN52P6G9eyX+K&#10;79MJ1J58z+vKGFug0oG4RrdldMqLIS/sMDJ5JgU8dwAcYJngdFl2tzP5PUccOxH/WckSQRGuR9Y2&#10;uV9J4aJQAeiQF4C13cOReTnsRDAwn4V/m9cyu59ZCepieEgydi7ryYhY/CDH8lpQYzBe7Knu5tq4&#10;R5chhYu8rtAP/Rffy41CMbPzebjFY9Oq3uPSzPyhyIb+aRog/ix/ePoAFn0HsJq/8Q77f92tJL0H&#10;cKcB/GmAaiqg1yAUyGEgyto0gf4RYP4AAAt+yyN8HOA2jG5IXF2OgcjrGTD3TIMtwdjoZ41DWHgu&#10;4DXwMgfwf82xcwD+XM6zENDrs16M4biY4xaht5UcC7poQGJIAvRlAHhZO2Mv45gldAxnk6+6489W&#10;trBvFd/ZgATZisEYeSC5Y2HssRiM4yIo45LIgvsY0kMZcrJAlpahHwHQMLQ6WSAAgAg8CDTAEdE1&#10;wCBInDvnEhvmLes6E0h6S0KfAwyH3GBaWDqKG6KFawsyIEZUTaa0wwhW3mcBH77rbwtwO5GdgnPF&#10;Sl5894p+Z8Hn77DvisAPNr/zPYABkHXT6aWIutYYwmpjmdT/U6ls4X3U0mNrZ/S40NycI4zQ9s6i&#10;H1odrHzRKIwGMAXyFa5X9nVNGiVI1BahWX/az70OO8zlIn6nGGMcHR2rEtDK0NClPbP3LkN4AbkR&#10;8oNOJIOH/OB9JdKjw8yC4clqSe9pmBXdmxb0GZu+7DEsfZI/EJ08KL0L2N5CXvwSDfw2uvdt2Vm3&#10;HQCdDrN+DuCn0aYgSz5j32dIjXDhcT41th3DhKVgZ+UG23DbdTUTL0tFdV1Ew+Of81pQz6KTfMXW&#10;1QBciWsWxxoqdzF9Qf0117SAY82ZFrwhPwDoUsAriJfDyit5LUOrs7NgzeDMT43kWIEU0a9tgEaw&#10;m/Rk4Ui9IOsxIF2UfwcSZCvg3sU2lmQLxh6fDudOjCDMYeuC6KuWqRli1YvBunceutOjfNgymaBE&#10;ArgvQteAJpgScJmX4eeR7yAjBota+w7AhmQQZBhJgFGPgscF8GHODMh0DDqPhRwjr8LO4We52flC&#10;qwImX2twaoDeAXMAWyABRPdFjjXvTUgKI8/v2REELyA05B4uS9hQ0EYNa0ApoB2hPJeAtvyvwFVi&#10;hIGnwcd9UZd7HoEeBR/5jYyJ7QheC9/hMzX1eY6NBVr5bTNBz8vQHHsBrXwBo1BA287D1qW9MtCH&#10;5NjXd1JaXjAq/bJTb9h3QPqqeFSaXjQ8vZfbN/3WjDuMv3fyaADzA0AqM7/H66n5yAVYcgZgntHj&#10;bsA9FLYeBKsDTsBtgv9UZEDoaZja4IouPaXGVMDqIp7TAOdnnE95YxTSTD419Qy2wdYcE1IEQM7k&#10;te/ndlVnD84mCHD+eZxjPgBXgkQOtV4OgGoik54QC+kIdg1LO4CBGQFvwRslyEqAHR2gvRyZtUCc&#10;OOBcxW3ID6OLO7reG+sr7s25NzwhzjA/mG8lfScMZPVALvAwjS5mxpXDN9JBlxb7okxXhJxhMUDx&#10;/+pTHp7gFFwA24ie3gu9EbKtS8lpMEbdPj7LkqYEpJ3hCT6zA8BOnF9jTg1sLTzPUYFsyXzGgrk9&#10;wMI5Q8vTARxFIkEoOofn5XcZAQSnoAzXGftCqvCfAviAMkYLzpGFxB/IJIUdwf/ZDmhBe0Gw8v4S&#10;jKtHxMhh1LjW3Qf47Ai67pQSZQKe3zMPxJGilO+Xcl51tOvGmAl6rmhSKuW40tDUsjJane155IhF&#10;3kth+TJGtg77eo1Lh4oNmtwXec3vA6QMyCXpgx6D0vs9+qf389HBGI6fA1xlxtS8YTDx0PR5wYho&#10;M/JHpC8wJE0vnZY/GIYGzLCmUUG9Hx/TATQOp8rY7YajUiMLg8vUyJtgaHS779kGoDnGBUCtjTe7&#10;C8zcBQAjDwT1PD6fB0i/Zvs1xwjqBYKcc4bHwww9ZQVMLVsvcx/N3Gpdeos511L1dARsYOpuJj2N&#10;zsLnMLjsvD0Plu7qoqFGGUemnXy2p9u9aR+svR/dba710VxTUl2g3noYD0WR8LO8viy4wsjKpIAB&#10;mTKY2dyJ8NcGMHmg7oMRnfmhsWh9uijKKPh1Gcrk+qsBpXo6VuGyM7hPXzKgywo4GtYGbLy/mGOH&#10;UocLejuO+zNdHrIjgOr12dHsULJ9psWtl6er75KMqj72/ALeDqOMAqQycEgLjlE2uFyFXh+ZXUaO&#10;Yuz8ryuFppPyn3o45Q2QA2ZnogeYg60BqNICgJfB+r53Va9z7IuVhmFt952Dmc/1nASwJ3M87IzU&#10;KKVjnbXJ9jB8qRKkN4DejWbe23ti2t3/gbSg970YewPSL3N6p3cLYOICwN0DDVwIgxYPT9ML706f&#10;IVE+A8TT8obD0HenGYIa6TFDgAPkMCIB7lTYW3b+CLmibp4CqKfxWZaJl4XGpwNGk5TM6xDMMwD1&#10;Z3wuoJ0hE54P2mwA/RUgng+Y5yMbvpalAbDsvAgQL6LjLAwNfYeJkRe8NjvPiKIMLcCdTb6Cz1fQ&#10;2QS7DC2LB3MDbhczWofc8Ltr0OPrc5yYa22Q4WxHwtr3IUHGAOzRaSujmsDWG3I4JMjYcO9ZjsyZ&#10;5hdkWNmWrbPOdfmdB/wWTXRZBw0x3XMXMQTDX+wD5L0sb8la0zdL8x4ASLCbIA+GBqx6RzjGyKXn&#10;twnWMkAcAG0/bzByMD4SREkAwDMvBt8DqPrOo9605w52ZR8dzM4lACNvuf0/eJwjhJ6cmIvJscHc&#10;fC9SA/i/wcoyLs3lQ9TGISMAY8gMOqGTlF2r0ZqEHhcsD8jLYODIF6GF1FAry850nlI6i8x8rnhS&#10;LE9yDha3EOVZGN38o3Ow8wXZWgnCtsPBYsBcNCFt7jUqbRg8KU3rNTL9Mrd3+k0BRqCgFtA9BqQP&#10;CmBYWHoqBuNnbD8DxMqM6byfVjAEg5DPkRr6oI0OfoxM+dAADAbhB3loaF4bIQxGBuj6t5UX1upw&#10;ldrpAFi97H7dhZY9+ILmDBe9H3MxIBcAsvkw7ALAK5jNxAvftJFDdbHyQh/1nTA5TYkhQJfREZzD&#10;uIDfXALgF3CMjO0+Jxno7lvO8YbTBb6d4Y4BudZ9fJZVRx2JFMnadt7vyh2VDvYYmw66XjeGpMvS&#10;nYLBzAcxVC4jngWEWVmyh2LhHxfN1JdtccWLgOJcTlYW2DXFbR6bzaBRn/rgMYrYdz7OA5vlcCyg&#10;iCqkgC3T3QIU1uc3Amx2gBz0LucPnc0xsnDoZn5L990l9LzA9jznAZoppZYWc5m5jHGNIAJ0gWxH&#10;iA5j5/K82W96nXagS3xP49P/IwMbaYzFhtTQgFRPUAA2gIlEE8jB1B5r454AWP3O52Hp8wI5AM1/&#10;F8h85wzbM1y37TTy4gzyI2NoAa3h+EjqsKvw3rStaHTa2OfutK5kVJrZc0R6G2b+VX5J+lVen/QO&#10;cuPd/H4hOzQEPwG0n/QYnD7KR54A1E8A88dIjY9gXXM83Jq49CGA/q3BFBj6Q33SMP/nMKPpo841&#10;NIV0BmD9MhfGl9kxGGd0GRjriruchXLD3I4vugwI49CZ4ZE7LWBhWUPiS4JpM0AviwkAvh+cufEA&#10;obPIBW4YgLC7073mw9QLlC6dYfXwiDiPEWB31sVng7E5RrCHxoa5neq1shPA7qRrz3xra13fHTPO&#10;t7LdgbbWh73HojcYjkeQHUfZWrnoZHenMfHwAIDMe8LVq/IsAzw5nYKxT+sG5IGehNnPIDFKAZgS&#10;I5ZfBjhqYof9MsApcGVn85bPFj7AsQzlfEdAhg7nNzKJAKPmcCygdp8MrMS4Ix/U4KHDBbdMrXZV&#10;s3K9ei0MEsW65sgRfe2lwfqCOGN4z2Fw6IJBJo53GlvIDV57LoFdxnXFCCR7YxPY0WJlsCJGHgj0&#10;QiFbmFyG9j4pRQLYoZd5T0e+IEsjK9TQZzjuNJ3jNNd5is/N2z+DfjaH/zz2gEsBnun5IJIDDb2j&#10;531pddGQtHLYfWnRiAnIi5HpHZj57YK+6W309DsCGsb+yIghQP4AcH+EVn4ftnsPtn0f0AriMADD&#10;CATQ7HvPbLyQHehovjsDEE4DjGbdfY5kmQHbqr1l9wiFy8wcm3k7BiI19EurmY0eZrnSSoxljApL&#10;+X4AmmaOh5MBssm16GnONS8Yne9jSM5HomQgplN0HpEV1AHQX8U+XndSm48A2J5nKK/NJeE1QDey&#10;aFsBW6/HYNyWf1/MksmMyBFpHR1hTedRaVPn0WFEbuF1TPfCeDyCPDmUe186hhw51m1CMLfL1TlJ&#10;NwI1HGOW2/Fck4N0/8E83WCw7jA27wWqIDkDI5+5w+LKE7UrAAoNjtRwLmQYjbmZoXhJYzGSkdTV&#10;MjrfCYmh1PBYAAwgXYJCNo+lnrkeAa1ReJ5jZeRIIQWMFugxWBSsHyMCHQzABosHmNsbryOFlO96&#10;rOx9LgfQ2qFhYhdHcm1GU1Hdnqe5KL8SLQDN75h3XVroHNd2eQFLnwW0p6M9nE4iP06hp0/TMc4C&#10;YEsrnIalzwLucz0fTv8/c3EMNeyG3qoAAAAASUVORK5CYII="/>
  <p:tag name="ISPRING_PRESENTER_PHOTO_3" val="png|iVBORw0KGgoAAAANSUhEUgAAAZAAAAEsCAYAAADtt+XCAAAAAXNSR0IArs4c6QAAAARnQU1BAACx&#10;jwv8YQUAAAAJcEhZcwAAFiUAABYlAUlSJPAAAP+lSURBVHhe7P0FtBxXsi2K/vHG//eN98a9hxpO&#10;g9tuN6PbLKNkiyxZMsggWwZZtmQxMzOzZDGTxczMzMwMm5mpav45I3PVzl3akvuchtOgtEO5qyor&#10;K3PlWjFjRsSK9f8BwnggD+QvJuFQyb8pYX8ffM/7O3C82/93N341LzMPaYmZiLuRjBsXY3Hh5E2c&#10;PnQFB7acwaZFh7Fq9j4smbITc8dswYxhGzCx32p81X0ZhnVchP6t5qJnk1no0Wgm+jabg0HtFmBk&#10;16UY13slpgxci1kjN2LhxB1YNn031s49gO0rj+Po7gs4d+warpy9jdtXE5B4JxWZKdkoyi/yL+q/&#10;uEW1USjE87CNwiG9VtsExD9Gn4V5nLVx8PMH8kD+AvIAQB7IX01MqUnB+crOU4J/5BYKIz0pE7cu&#10;xePc0es4tPMctq06isVTd2LigFUY1H4eOn05Gc1rfYUGbw9HnSqD8dGr/fDuC73wxtNdUeWxTqjw&#10;67Yo+9OWeOnRFiYv/6QlXuZrSdmftkLZn3lSTvLz1iXF/ywi9j1/z/PY+R5tiVd4bKXftMfrj3fG&#10;2892R82X++DTigNRr/owNHl/FFrXHo+eTWdiZPclmDVqI9bM2489m07h+L5LuHLmDuJvJiMvO9+/&#10;6W/aAu3rg4fXrn4bBz9/IA/kLyAPAOSB/BXlflsY2ek5uHouBod3nsemZYcwZ8wmDO6wAO3qTMSX&#10;bw5DLQLCW890x2u/60Cl3QrP/agpyjzUFM9Rnv9RM7725PmHm+GFR5rjRSl1gYMPCFLur/6yDcr/&#10;qi2lTeDv/6b80heey53v1V+0wSu/aF0MMgQXXcfzvJ7gNbprL/PDpnatOo9A570Xe+Gz1wahac3R&#10;6N54Bsb2WYHls3Zj98aTOHP4GhJup5LRFFp73XuLbvcH8kD+MvIAQB7IX0DuvRVS+cmldGjHeaye&#10;vxcTB642V1ETKkwxhmpPdKESbmug8OwPmpQEhB97gGBgQEUdVOZiF8HX/x3ROYLn+XOc08n9ziXg&#10;caDzkgCH96l7lghk1A4v8b3KBM53n++JOlUHG6gOIbjOG7/FmNj5YzeQkZrlsZB7bqU9qwfyQP77&#10;8gBAHsg3i4tNRIt9pv3dm4AiNSEdpw5cxfrFBzBt+Fp0azQDdasNJYvoRou7Da3vJnjGB4kXHvYA&#10;Qq4kAcQfyw7urZjv/X1PYUdL0GXVxvZlfybXVfHefa5jxWaC3zf2Ydf8x1235JvAKviefkPXIIB5&#10;ge2kNhN7eeb7jQ1cXvt9R9Qs2xvNPxyDYZ0WYtHU7di1/iRuXoxHTlau/1RK2Xy3V8S96FyMkWfr&#10;94EH8kBKkQcA8kDuL1IiTsFEFErJLVwUQmpiBo7vvYwl03dgSMf5aPjOSLzzfA9U/HU7Yw9SdFJ6&#10;DiSkhIPK8o8Tp5x9RW1A4Fnuike8+Cjlx634ey35Wy1ovXvy7A8pP2jBa+DrH1IBP9KGx7fj99oT&#10;ENpT8Xfg+Tqgwq86otJvOqLybzuhyu87oepjnVH1D9p3wmu/64RKv/U+r/DrDvwOv/cL7/tlea6X&#10;fkLW9KPWBMQWeJq/o737/ecfbmmi69L16TrL/tSB0R8POPcSAZdiNAKX5wnEYiwSAY7cYp9U7I8O&#10;n0/G5CGrsXnFEdy8FEdQyfOfXtSmZx2IpRBV9OYDeSClygMAeSB/hJTc5Cq5cuY21i08iLF9l6PV&#10;J+Px7os9zY//3EPNqLCbGFBIqXtxh2JrWvsKBJXSLO6g6DvGAqhopXSff1giYGjJ81OooAUE5an8&#10;q/6hM955rhs+qdAdDd/ui5YfDUHHL0agV9OvMKT9OIzvMwlzx0zF0unTsPrrGdi0ZB52rl6I3esX&#10;Y++GJTiweRkObVuOYztX4OTelTh9YBXOHV6Ni8fW4PLxNbh4dA3OHlxtnx3fvRJHd6zAwa3LsH/T&#10;MuzhOXatXYTtqxZg/YLZWDFrOuaNnYLJAydjVNcJ6N9qLLo2GIW2nw1D0/cH4IvXe+GDst3wxlNd&#10;CUideH/tCTKt7H4ENro/3esLjwgQFND/49hYsH3de8Zafs7zPKrz+mzl0ZYGinKD9WkxG1+P34z9&#10;W88i/naKH1uJ2iJGwwN5IHfLAwD5Z5HotM/7SsktPTkLpw9dxbwJW9C90Qwq6gGo+Jt2eFHM4gce&#10;s1BsQmxAir+8DxLlfyW5t4IT4AgkpCilNJ/7EeWhlsYS9Lo8GYHcXZ9W6oEWtQbwt0dheOfxmDls&#10;ClbPnoada77G4e2LceHoSsRfXYe8tPUI524E8jcDRVt45dt92YncFL3eQ9llr4EdvujvaHGf6bvu&#10;72iJPj74Ouo3QtuAQv5+/iYUZW9ARvx6XD+zhoC0HPs2LsDmJTOxaNI0jO87Gf1bj0WHL4ai/pu9&#10;UfPlHlT2XYzhlFG7UAQwEoHqywTXaAZTajsHxGMrbHOCiliK3GBihMpUa/LeaMsO27riqKUhhwpL&#10;Sz8urb88kH9WeQAg/wTi/Nv22rcoPTdF8evglpmajbNHrmHhlO3o2WQGPi7f37KLBBTGLqh8pPid&#10;ZSxl5SRaYUl0nBSdGMlzZBGeIvRAQ1b4+y/1RIO3+qBTvSEY3mUCFowjOKyeTQW7GDfPr6LyX0cF&#10;vJ5XtokiINhKoVKOiF5TwhIqfSnsIu6L9NlusozFqPTr9lg5cw5fE0SKqNwLnVDZ/8nizkWwkBRJ&#10;9Pu6Fie8Fkk4cL133YfujeAX2kAgXI/km2vJfsh2tszF+nkzyGqmoE/L0WRY/VC7ktKTu1H5y3XW&#10;KgIwco8JILzsME+Czyb6OQnw9WwEIgraO/ZY7YnOaPL+aHzVaxl2rD6OO9cTeV0l+4k29S25MCMG&#10;yn/JUHkgf+/yAED+GUSDOggYNsiLN1mal0/fxvKZu9Gr+Swqp4GmgJR2KgtVgHE/X31QKRlY/LwN&#10;lZCn0J7/UWu88LAUWnu892JPNH6nL/q0GI6Zw6dgx8pZOH9kERJurEYoey2vRCCxgUIWIUVqgMG/&#10;w5Qi/l3E92TJm1D5FlLpFlI5R0QK3Ffm4d387j7KASTc2opGNfrj9//alJa+QOQgz7WXx0l4zJ8k&#10;wfMQnEz42yalgYwDGl2vrt+J7kf3JfYk8e/dRH+712yjorXITFhDcF2OY7vmYsWMGRjVfRw6fjEQ&#10;dV7rbZlsL/+0jQG03GNy/ckVaOww6tmVJo6luEC9AOVNMpTmH4zB2L4rsG/zaaTEp/NaoraIMfJA&#10;/lnkAYD8U0nxJpZxdM9FTB6yBk3eG4Uqv+9oqbOewmhujEPKJGi5BpWMxDELuaA8C1jxijZ47fed&#10;8FnlPujRaDAmDZiAzYtn4vyheYi/thyhnDX8dTIKAwsnfB3ivpDgUSChspQbKp8KtWALwvlUrvlB&#10;sPAt/YhylrL2lXcBhaCRnbIbM0fOwPBOE3HxBM9XeIhKdjL2rFvBpjhEJXyA71GK9PcfIwKde73v&#10;i84XlKL93DtxYBMEmSC4+KBSwH2B9rxfCdsgzLYI5/MeCggg+WoftlU40HaR/VpkJazGjfOLcXjr&#10;bCycMJWMbhRa1uqPd1/oQWCnUUAwVwzp+Uc0P8ZzgZUGLC5OJdHnSlQwQGEf0dwWTZDUhMg18/fj&#10;+oVY/nZpW2l98IH8I8kDAPkHEi9Tin9H3Aglt5jrSTZBb0Cbufik4gBzWzxLwJDrQlk8illEA0Xw&#10;tVmmZBfKJnrmB4pTtEGFX7XHh+V6oePnAzGh/1fYsmQmrp+Zj+wkKmqsoggwxC58CfF1AfcFVHj5&#10;VHwGGFSMBQQMgoUnBAxToE6hUsGaeGARFkiYEnaWv1PSVNoEh/TkfWjz6TA8+R2lB3vW97pFS/j7&#10;JyjH+f3DVO5HPAkfpWjvvy5NQhQc84XH671CCc8jKSopYYKVgYvbRwFNuIDXWRANLrwfuy8HLDt4&#10;nO6de4GntYkvBq6b+L4DFLal2rRQbR1sb/29GshbRZa3GCd3z8HCiVMwqO0wNHy7P6o/2Rllf9LW&#10;gF8GwEs/+easMA9QyDDJSt0kzmqPd7b04ZmjNuDE/sulzKQv7qMRYR+NpAs/kL9beQAgf6divmdf&#10;5Dqw/H0X5whst64kYMXs3Wj/+SSbxa00zzIPNbEg6v3dUt68BgGGArayWl94RLOlO6LBW/0wsstw&#10;rJw9FecPfo3U2EVUYMv5awINBxyUQiqvAkkANCKAIVbgu6KkFEu4o2SNyyp3riDPTRQuoKKl8g3l&#10;76fylOKlQi44ZAo7lC8GcAT5OYcxuvtUVP5tB8wYMQdnDm5Bs5qD0aHOaFw7w3OGT/I8x6nIKYXa&#10;n+I5KIWUopPea9v7EqIUnkR+1nHkph9DXsYxFOUKhE7wN7kvJCgVOeH5DKT4He1DBJxCAY4POpQw&#10;r9eApkDXGwAWx1oELAW6V4kPKATOcL7aROK3kQGs2k6AK/BVm0oCgOLavkjPY6X3TPxnlJ++DDGX&#10;52HvulmYNXIcutUfjJple5B5KmDvAcrLEUAJ9BOflbjXYicyPqxf/bAJyvN4zaQf1XMpDm47i5yM&#10;6Dkoir8VRfXXB/L3Kg8A5O9UIsChvb1XvMXeSMKqufvQqd4UvPFUF3NLuUwpDxyKFYATvSdRcFyA&#10;IYbxwiPtCBid8OWbfTGCgLFu3hTcPPs18jMJGFjqyzL+PEUAkkcllR8NGhIxDR80TNkFAcOBhcS5&#10;o4LMQq4gKdiDCOVJ2VLpGhOQsqayDx2loj1KZS6hcs85hrgb+5CecBhZyUeQfPsgCrIJGvmnUZTH&#10;feFpnoOCc4i7fhBd648hWxmJ1h+PwMXj/G1c5DnPFgtf79mwAR++0hM1X+6ORu8M4vkJAOFzPM8Z&#10;71wh7iXhs8hOO4bLJ3bhzuX9KMgRiOj3HCDxtUArxOvWtRu4eMBioCJAkYB/R0T3LMB07EQS5fZS&#10;Wzp2EgET39VlYMJn4Z5LPkEknyBSKMDnczPhcyxaivS4+Ti6fSa+/mosOtcToHS3uS7P/qA1AcLL&#10;+pJREd13vP7jZdwJcBQzUXZeOTLczyoPtLjJ4V0XyEyi557c3a8fyN+XPACQv1PxgKN4UxE++aO7&#10;1J+KN5/uRguymbkXZB3KSgz6tIMDXwpBisEyeX7Y2spl1KtOwOhMwJg/EddOzUJBxnz+wmJfCB5F&#10;3OdT6eRR+UgZmVKScgoyDeeeCoKGJAgaAcAoImBIWZrSpGLV3lw/2ktkvR8lCziEk3s3Y92C5Vg5&#10;ZymyU6l8TUmf4udSygKHCyjMOY0Gbw9EWVrR6xbI8r5K8JDSP48wBbiCG2cPWMD/me83w2P/0Qhj&#10;es3i+9d4PoEIJUzh636tJuHxbzUiC2tm2Ul3rur6rvA8F71zhS54wvf2b9qMinIFsm2HdZ7K93Qe&#10;ApGE17Vt5Tq0JWBNGjDb2AzCjvEIEMVcTqMw+zCS7uxG/I0dyEhi21h7UEICEzEVAatA1oFKEEwk&#10;AhIxEz9uoucgd6F7PnxWoVy2SR6fXZ6An8+ycAmvJfCMCxYhI24ujmybTkD5Cp3qDsa7L3Qlc21H&#10;QNGETU2E9MDE61MegJSMnXhgonRhzQfS3JPx/Vfi+J6LyM8t4O8Et9L7+QP525YHAPI3LBF24fzF&#10;UdlTWek52Lb6uM3N0HwJL2uqicU2gm4HN6C9ge5ZiS9QATi31NvPdkH7OoOwaMIYnDs8HYUZX/Ps&#10;CygCDkpooSkU5FO5SNnkU+nki20EgCPfA46wKSr55xX43UqhdWzigEMKT4rPZxkWDziAotwDSIvf&#10;gztXtuPYrvVUnFSS4WNU+nIDydUk5XoeW5avwku89jI/bGHxl2tnBDxS5AKHczxe4HANe9ZvtvjH&#10;U99virrVByIvS2BApV94icdd5t83cPvyMYsDKONIs+U/qdCHgCQguMFjrto+Nf4s3nuxhylCpSG/&#10;9Ww33L4iZX+Tv0lQ0rlCPFaCW9i4aD3BuDnP1wIVf90eF47p+gRKOu81TBz4NX76v+rhw3I9CYZi&#10;IrzuQrIX3ltOxgnMHTsf9d8aiOpPdcZrv1d8qSd6Nx2D43sJAuYWI5gWHOR9UMyNR4FYi8B3D0GU&#10;oKy4ieJHxky28bgtCOdtpHhAEtazMjDxmYk9SxkCMggIJHkyEvjMQ64PcF84Dym35mDnqkkY1W2E&#10;TYis8OuO7EPe/B3HToL9rHjfLsJMlCasBI0vqg3F1GFrLfuv5Bbs6+5vX/xx8UD+duQBgPwNS6jI&#10;8xV7g8ffQmGcO3aDimgVPq00IDIo5Z4KuhfcQJYlrL0GrWY3l+GAf/WXHfHZaz0xpMMwbFs2HnFX&#10;ZlJBKL11LoXgUcR9AZVGvkTAQaViyoVKpoCgYS4qiRTRWiomgYYsXQV3aflqvoObVCffvfnwpdgE&#10;GiXdUuayCR9BWuw+NHjLm6AocJg+XNdDtkBW4bmdPHfSmF4z8dR/NrUMovK/bIdju3l+XOdv+sAQ&#10;usLXNzGw7VRavnLbeWms6xfy+hDDc1GZFxEgcJus7bQBiJTba7/vwLZsiZ1rqHgRx2Nuch+PLcu2&#10;EJhb4I2nu9hxmkF+85IUfwyvm8eEeC7tJYjF8plr7Tx6Fs8QvPq2msL3b/E4D2DG9ZuN3/1bQzR9&#10;fwjvjdcbFrBcxo0Lh9CwxmA8yXv7g7Ed1QZrhSe/0wS//4/GFpuY85WA/SRB6whC+QQSc3kdxIHN&#10;q3Fq7zqkxxOcnbvLBxJjJ5qHQjAP5QlIBOzOxSWm6Lu43DM1IJGBoGcupkkgyfMABGG/f7CfFKTN&#10;xqn9UzD3q9FoW7s/DZiullRRRmDyE4/13tUXfVHbCLDFTNTuHb6YhLULDiAlIYPnLt68WImToLv2&#10;gfytyAMA+RuV4sHibUmxaVgxZy9afzLe6kuJaSgTRkzD+Z+DooEqhefmAshabPh2b0wbMhIndk9C&#10;bhJBA1LSs/kzlII5COdIaHFKaRhwSIEE3FSmaCTOTSWLdhOFwCG3ic3A3oP0uC2IubIRybf5XkgW&#10;8hGKwELAIbeU75qyTCZK+AQKs4/h4wq98NxDLciOWuLdF7oj6Y4+o4I1l5NcQZfQ8qPhVOjNTQlJ&#10;se9Yy9+WMg8RRIoIDgSGlLjzeOf57tYun1Xub4ygwdtDkJ9DRR7WsXd4XDyPu0xAIID8vDU61x1v&#10;rKFX00n8LMk+BxLRp8VUXlNz9Gg0BZXJCFRb6voFMYZEnivWO58Tvjdv3Eoe38xiT5V+257Poh0u&#10;HNf96/N4DO82Hb/5P/XR9rORfC3guYGU+HP4vEp/PP7tRuZS69tyInat24Sje7Zj2Yxl+PKNAXj6&#10;+5rk15yvFXcS0xILOoGMxIP4oGxPA936PC6dLE6ZaGIn4fy9COUSVCy1WeBNZpIn95YTFy8JxEoi&#10;QCJWIiAR41Q/YH/IE5gQSHLZbwrZZyCXn/rOLMRcmIYtS8aiT/PBZGzd2JZtCSZeKRrXH4N90+0V&#10;c1M21wsPN7PU4BHdllgmV8lFuDgOjIWUHCMP5H9eHgDI36T4GwfM8b0XMbjDfCvj/fyPFAxvagov&#10;ejA6iYDGD3VMBzR8i6AxdCTOHpiIUOZ0nnQGRYyDkjeTgEEFkEvLMnc+/16IcG4U4ygBHM5i9dmG&#10;/Oyao2HlOnZhz/ql6NF4BD4u3xNvPduViq0H2tcZhjXzFqEgR24WuaKoTIuOURRQpijrSfGB0Fm0&#10;+ni4KXHdh6z36SPkQpH1LlZxHUkxZ/B2mW5kDV0MIJ7mMYsmKbuIyj58mzqGxyKBbGMLnv5eE3xU&#10;vg8ObjmAak90ovJthq0rxIrS+JsChxSkJlzHm890YXs1x9Jp61G7cj8rnBh/U2whkwDDz5/uippl&#10;e2H17C3G4rQw1dVz57zzhAUiCb7wb6STOS3DE99phGY1R2JYxzn4/b81ICAoFsJjkIz+baYQQL5E&#10;l/pj+VrzJ2Ixps9cgkdjA7wNi8WUdB8SsZpbyEw5h/ZfjOZ5mxhjunWJQKwgPhnapRM7LW714qMt&#10;DUS2LFNw/ATBg4AdPoyrpzeR7QwkIxuL+Ot8ZqE9/My5E13wXc9SWXGOlchA4PM2F+XdQBLOXUCZ&#10;6xsc7D/5AhK/X2E6kq5PxVaCSe+mg2gI+GDyUGvL6vLiccX9VX/ba75v5VV+qP7dBo3eGYlFU3cg&#10;ISaV5wxupY2XB/I/JQ8A5H9SZFFRRNG997wtMy0H6xcftCKFAgu5qFRp1Q244F4ia1xBzWcFGr/s&#10;gAYEjcmDhuP0nnEoTJfykkyjUqDkcqDnccDnceDn0ZLMoyLIo0KQ3ztPwEFFoeCqKQ5ZolIkVCg2&#10;Q1zuKTexjcpHAVuyjrzsnRjaYRxefKQ1fv/vjfHkd7VgUktzNf3hPxrjmR80R4sPh+L2ZVrBYS/g&#10;bcFuZTFZtpMYxmX0bzWZxzZFrVd7ozKt93ee647kOClKKdNYHN6xh4qoOdp/NhYta1GhfrcRRneX&#10;W0WKXKAgSaJynojf/Vt99G7B+0UeFfh0Xld9KvVRKMxP5rFSSulIS7xjgPTkfzbG3o0HMaH/Evzu&#10;X7/E8pm8Tz6PLSv24A//3gAD2s7Eib2nzDUjl8vlM3I7ZXnnCafw+inaIxvj+i3ibzUgU/wKty9d&#10;JgB1QbmftSELUXA/C90aTcRv+Rt9Wsi1lUoQu4L3X+xpoPNVL7mHBEQCTbnl5G4Tq7qFWxeO2bkE&#10;NLNHC1gFclewc/U6Wu8trJ8IdPu1Gs/3+VtKISaQbFy0lCCmjKi2uHFebI3AYq5EJTC44LsPJFZm&#10;ReJYiYBEfWAVAWMlQjnLuFcfkZHhu7bESKwfqU8RQPJppITV7p4kXJ+ETYvGEEwGEvQFJiqJ45Xs&#10;LwEggT7tGUGK5zU1w2l0r2W4eFJ9ILi5cfTArfU/KQ8A5H9QvDz44k0F7GaO2mixDVF6pd5qMLnM&#10;lugBpziASoi/9OP2+LhCD4zvMxSn945Ffvpknk2uGAEHFVXeNFqK0xHO9hmHDXgOfD/GEc5bTPGA&#10;I6zsHAcceYpxKDC+ERkJG3Bs5xKkxm5AWLWk5F8v2s2/92MIwUOT9lRNtvkHg2k5LsDuNauxcMpC&#10;NK05mEqjpbmmhnWkUlEsg9azlxF1keP/El8rqH0bU4fMxx++1ZCKfjj6t55GRdwQs7+Sy0ZKNRnz&#10;J67Cb/+lPr4esxLDu3jWfbdGuk8BAoGBoBBz9aoxlGe+1xjzxq8nAKViwcQNFit6kexm93oxIWUA&#10;5SI9KcFmaD/x7YbYu+kolfwlgl5jMiGyA4J6v9azDVC2rzmEiycu25K1cktdOi1GVMjrzqYQSEKZ&#10;3p7nHd51nn2nTW0xjAJMGbIcv/7fdXk/stKzyMjG8rrrY0gnPgdew7G9R6ncW5vVfeqglD7vI+S5&#10;2cJFtyguvnIb3RtNsDbpVE/nFrDcwJTB84xdyRUn615ViVNiDvMzxYzOYVzf6WzTJqhbrR+yU+RO&#10;lOswmMm1m7+1CwWZ2zBl0GQsmTIDcTf53FVOJRInkRGxhn1kFUHExUgcIxGQzKcQyK1fqX/JSCGQ&#10;5PN5hwSU6o9TkHh9ItYvGI0OX/QzJvfsD5XModL+JYPvQdGsd8VK5LZVhqGW/y3IC1QNNteW4iOl&#10;j7EH8peVBwDy15QSQcDi7cSBKxjYfp4FaF3tIQ0eBxzBweUFIDWxrw2qUVF2b9gPW5eNQmb8BJ5J&#10;MpEDdyJC2ZNx+dgkpNzSQJay4gAPf22uBxvwBYpzSAEIOKgQCsg4wlQUKolR6ALjVCDhrUi8uR5f&#10;vN7b0jc3LlJWDpWPrFgqo+0rl5rLTADxVc8pKMqXb17WtuIEF5CXcRx7N2zEldN7kBKrtFUBxiUq&#10;Rj/gLStb1jbZw8qv11CZN0Ltyn1xbNdBW1u8BllIaoIUaAa6N55MBd8ER3cdxewxKwgmX6Lxe8P5&#10;meoySQqwZNoWa0O11dtlutOC7W7tJPeTfO0tPxqLUKEAJISMlDS891IvWv8NsXGp4jOF/O2B/G4b&#10;7NtwEh+W62ulz9OT0nDu6FVjIBUU0zgp5a1N55Hk8568OQ79CBS/+T910bWhlCah7068PVetsnj6&#10;wDkCyHg89h8NMLon25/XsGvDfruuKo91JEMTkIrVEDBD8WyjWHYZxVnk6krEmF5zjd00rzWCr5UI&#10;cAfdGhKQCCo9Go9Dp7pjzM21eZkYowL059Hxi5FkPI2stL09F7kQbfa8H5OSkJVcObXeWMpj/94U&#10;GxfqGSsIH0gFtjpcAhSBiYuR+FlbxkjERoJA4jGScC77Xw5BJJdAH2LfVP8snIgrJ8Zi5rChBLZe&#10;UEl7ZXMpk8sBR7QoU86VUan/1nAsmbqTxkGwHldgnD2Qv5o8AJC/tNxlGfkb39+76TTa1ployk2+&#10;Xy/91hswDjBcgLzsT3VMax7bAY3e6YUF44bi9nkqhaJxPBmliOCRO4EMg4qrcCoBZRpqvtQFrz/e&#10;AW0+7UvrcjguHaNlGCJoQH5yZ0m6rKp1yE5ehZO7FyEvTcAhVxUVSHgH8mmd1qnaB7/7t8YY1E7W&#10;ryxcLxDe6uMhNoei+YdDqJiVanvGm48h9xTkmiJgmAtKQeRbKMy9jFDBVX5OJWzZS/wsrFTOZOxc&#10;t5Ng1MImL8ZcuYzh3b7Gb/73l5g/iQqRVv4nFftZu2SlJmD57K0GNh+X78fXch/RKg3lGXsQc5PL&#10;T3vFN6R8pPjdwlMHtgrgtK5JJj4o19sYyMo5CjTTVh6yxixelXoRkHf+UhY0bfmj121inJ7V+eMC&#10;PG0yCOR+lHhsskcTBcnrok9LxQO8bcrQNVTMX6Jj3cloVGMEnvxuQ77Hdud2eOdJAyZd18FtYiC5&#10;BA6xELnGkvm32JeC+ino2mCiAYj2iqnkZlzHZ6/1t6yt+ROWYcuyTQSL+ujVTJ/fQGbKKUtNFqhM&#10;Hy5XnxISFHtSDEqTGAUkXmxqxawFePp7zfH6E2z7ywILpVrLRbkTe9cvRPcGwwgsM1GQQQAp8hiJ&#10;FyNRPxIbcVlbAhKByNcUsRHF2tjvcslGCCThHAJJngwdudrGs6+Nxb6NIzGo7QC883xXPjPV6/JY&#10;iRsHxYZUOy95wma9N8X7L/XGxEGrcfua2ii4RY+5B/KXkgcA8ucUn06715Z6qFRce8/blF2yddUx&#10;s4RlTcmqkj/YGyDFFpf+dmyjzENtUKNMFwzrNAhHd45EUaasyTGe5HMgEjiQS6WRK0tvKhXPDMRf&#10;mYEm7/W2uQSaSfzI/9UYy6aOQ24OFc2SqVg5azIHs4BDrGMDVs2cbtkzAqoBrUdT0e/g+7sIBgo8&#10;78eEflMIFFKsvZCdKlfIccRe3W3pm099rxmWz6ACEVhoRrasX1xFfvZ5xN88TsW4E4unrcDg9tPQ&#10;lIzh7GEBUBybSNlLsrD5Ny3vM4dOmKtCmTunDpzCrSue1S/gOLj1BCr9tgOBbBCPLcD2NUcMIGTd&#10;37iorCr+6umbVsJE7/dt9TW2rDyKHWtO4Mjui2QtFw0UHv92A7SrI7eX5tFkoxYB6Am+t2ya7pNA&#10;cfyGt4rijz0ltcIHFvng9ZwERmeOKP7AyzbXiXvm3EJhtPt8En73r/UwuJOseG9LuJNCNtTDQK3K&#10;HzraM587TvEIwkJcEt55oSeeJAvq31pMUWCUzX6TQVGgXu65XDKE8wasipXMG8/nhizcuHDWmIuy&#10;zPZs2IXU+It83h0t5VjzWWKuHbMAu1Zn3L1WMSw+H8WerGyL4lBKatAkxeNkMKNpIDRCm0+GEuDJ&#10;SkJ+nAR7MaT9aDz6/21glX7zM8lIijYQq8VS/RhJWNdDRlIkRrKYrGMB+9Y8smCBiHNrOSBh/8yl&#10;kWP9lX23UAaJ158Tr36FFTOGonnNPmxrj5WU/VkQSEoaV2pPLYn85jPdMKbP8qiijr6L2KXBP3Bx&#10;/UXkAYD8OcUUSfRrb8vPzsf6xYcsu0SZRi6+4QDDxB8YmuHrVbZthy9e74G5Xw1G3OVRPItkJAci&#10;B1wuB54GoA1EDsg8Dkz5nW2gzuJ7c1CYOQ+J1+fi2M6ZWDdvEl8vw+Etc/DUd1viFQ7Qm+ek9NdT&#10;ttgqek9+t4XFVbQ6Xr8Wo1CQI+UpsDiKA1tW4SVba6Itju+RMjqP88d2UEF1xMuPtqYVKYV4hd85&#10;R2t+Ffq1nGSps5oQ9+IjXkBdmVGa9b1jrRSTXDXKnqL16GcwJdy+aYD09H82xqZl+u0wejebYYq8&#10;/lvDjKX1b0OFxO3M4asWN7DYwWHFJIAZo9bzHhqZf/3OXVYpsGDSNl5DYwPu4/suoaigEO/Riv3l&#10;/1MHX49V4Jw6sDBk62D89l/qmvJ157l4+jbbpSnbriGO7xerkm4KoYgGgi28RAVVSOOgKb8rtqHA&#10;r7epL/DaRqznvTfmM1dZEALuTA+YtI3vt8IARMC5YqaA221ef7p5+RYa8P6f/M9GlhUWc00AlmuB&#10;f6U0Ky7jpRanoFPdcfz9hti9bjsObdtj1rpA5vp5gbYmUmom/lne6Flvfg0ZY2rcAbLV7njiu03J&#10;ZMRUyFJUkyu0HzmpOw04Hv92U4ztLeZAoLW0bQKJSsyHNyIzYRVSbi9DbgrZiNXbWkYAWURRcoaC&#10;7I6NyK2l+AjZiBk7BHIZPzlk0Lk0hor8/p09Goc2D0ef5v2sNL3ctS+xj3kp68Vg4oDExUlU1HFY&#10;54W4dCo4OdHFGgPj8oH82eQBgPy5JQIi3paTmYvls/egbrWheIGDWcpDzMK5poIiH7DcVJqz0aFO&#10;b+xYPhR5yRpUwzmYKdkcXDkEj2zHOjQAORA1IG1gaoByoOZ+zcErRbCIsozgswBr5kzGhP6j0afZ&#10;ELPqOn4+BNnJ6/i5FP82XDu1ytiKQE0ihdG72VfIy5SP/DgyEvdaWq7cITNH6NyXEXvtoGUGCRTW&#10;LhCTuYPCvCuo+/og/Pj/+swC4gpcv/dCD7z/ck+Cj+cCOrxT8yIy2Ex+RlSYljat7vycNEsgeOzf&#10;62PeBLlRBBSXLcVTJeZVnmX+ZGUJAfG3klGV1vyT32mA3ZtOorCgyBa++vn/qo0OXxBQqdA1EbPI&#10;V/IKsqYmyWXVF7/7l3ro2nA6cgnq3ZrMQK1X+2LdooN2jLYNSw/jSyrs8QNWoZDgoHdj+Hs9m81C&#10;L8r1i2JPBAx+ViTRgkrcMtJyItcwpq+UKR8bf1tbcmwa3nmOTIMAJMazgcaE29J5XfLrix3JjdmD&#10;17Ru0QHsXn8SU4euwbtkKE8RPGR0rJwrpqRqt3mYMXKVMZKPK/TjOeQmzMLquZstuWBIh5mYNWqZ&#10;ZarVeW0AGYlATzPsFXfi30UXuFeG20UaBxvNOFD/WzN3CdvFYyWq13X+0HoDaTHhfRtlcCj2xWso&#10;3I6dq+ahe+NhZHY9+Xy7oV71PhjZZSQuHhX7IiOx6gUuPiK3VnFsxDN2xEbYh3NoBOWoT49FKIv9&#10;PVcxnmH8jRG4fnoEpg4ajI9e7cax0xbPPVw8411jxgMSubg8F6WARIDZjwz0zGEXq9Lmj88H8meV&#10;BwDy5xBTPE68TbV+Vs/bx8E7CKpJ9fwj3uS3aOtJ8iKtK1lZclON6DoAZ/cN5Qk4gDSICig5IxDO&#10;5sDKoZUm1qEBJ+ah4KRlu3BAKhffBuhchHM5gMOLkR63EIPbD6eF2o7Wawv85l80y7mZKYtar3bH&#10;0qkzaIVKIe9EQfZONHlvAJ75QTPUf7O/Ter73b82RPeGo5GXIYV/Hj2bjDE3R8taw4iTF2nBX0Dj&#10;dwebD75NbV5fSJZfPBZNXWnpqkumrsOxfUeQdPs6On850ZRgzZd6IS1R8ZBMHu9nL4Vz+Dqf58xH&#10;8w++wmP/8aVZkraxbbtR2f/u3+rhOTKQI7tUkoRKNyULH5brY6C8eekRxFLBt/x4HFp8NBZ7tygD&#10;ifqHytuESr5ALIHb2RM3sYOK+ei+y8jJKSDAhO0zEwKB9nqKzgzw3gvxPB5IaNPf3nf8PV8X8Tpz&#10;cvKxZuFBjOu/Cod2XrBuoWMFYtqWzNiJ2q8NJBD3seKC2sRitMXcSDLm8zTbSAxGilATEgUqj3+r&#10;viUULJnu2ImXBNCr2XQypXroWJfGhGWBZdgcFs17effFHmS7Qw1gujZgnzGX4U1+zZ9w6YAE1zG2&#10;zyz+VnMy31aoyL6ijK2R3Sbj0Pb1GNd3mk1ifJ8MJSVGMZEDNCa2o1fTUQYqv//3JvyNZny2za1v&#10;PfYfTe1a549j/wyTjRQpScNla5XCRpxLyweRcPY4doev/P4uw8kbB+lxw7Dm6yHsHzJE5JbzKgUX&#10;j6fihBO5GpX6LlekgOTymZKMxB5MiTH7QP678gBA/kQRPfasTL3mv1RIqk/VsMYIm/gnF4KAw4GF&#10;6+Si45q7Ueahtqj5cldMHzYAsZeH8AySQRxcBBENoByyjtzRlCiXVY4GHsFDM4ELOSjzKbkcoLkc&#10;qKElSItbjMY1+tigVs2rD8p2Q/vPBqLNJwPwxlOdbMA/84MWGNWd5yySO+UQJvafwuOboOHbA3B8&#10;5wZ8VL4nfvN/GqDLl6NRkHcB6xeuxNPfU0HBTrh50ZtdvWy63mtqTGNc37k8TuCg7BgvrZUXhIWT&#10;1pllLffS5EEK4CsFlqBhmUsSHecp+O4Ei5/+/z5F60/kLvHa9DiVvWonaXndNFrrYgoF+QU4c+wG&#10;zh6/idTkrIiSdpsp/ijJpwS3An6ngM+rkOfL5995BAOJjtP79h6frXtfx0e/p2Od6PPgFvxtgZg2&#10;7dNTcpBHA0PXXEgJ+a7OnKw8gsROtKg1Fu+92BtvPtPd4jYD283DBd6nt3n9LjsjC59VGYQ//Ed9&#10;jOsnd5nOrzbPQY/GU8kKm5iCFTBMHizmIKanmNMdiuaZqATLdRTkXLESKkpeEKNTjOcP32pshoIM&#10;jYoEA8296dZQTPgoj99P9jocf/g2Ae5HStsegMVTZmHL0rmYNHAiPqnQA099T2yxFQ0U9lOtSZK/&#10;jI+aIGJzjaLZiJgz+3HQpZXru7RyBCLq/xwHRRoXg4mTQ3Bgw2B0+qI32aziSSrq6GKIJdPd9b5i&#10;JGIko3osKeHWNLeWxUZC/t/FY/qB/PHyAED+VAnEOQ5sO4c2n463+QJyVQULGrpO/Srfe+ERzd9o&#10;y8HWHfPGDkDKbQ2OgRwklJzBFFpd2aTxGkC5indoQDnw8FxWYQ68opyZ2L58PDrVHYAz+6fxWpQJ&#10;QylagYFthtF6bW6/O2fUJCTHKbVTs8a34/q5dTZj/NmHNPO3OdbM5aDGSRzy4xzyxV85vR23Lx1A&#10;rXIeiPRsPBYXDu+xGeaasLZxkVxMccjPvoG2n2qWdCPzxzetOQIr5mzG4d1HsHnFbnSqN5FA2ZKf&#10;NyRbGWGps+GwXErK5ZfSU/sVt+eOdScwYeAqHNx+zga2CQe34gvaZLHL6nduI23iDFLgAgIDA/7t&#10;FHxQcoNSENj/NyTH/R113sjvRYGMAYmYDK9Pdypm4piRPisBgDwg7lYKblyKR2Zatv+mNtdOngtP&#10;WUhPfrshNjp3mAFyGBuW7GX/am7xFsXbdqyR20kuQ82YFxOJZUPKKo/D1TNHLYaisjDLZqzEqYP7&#10;MGnw13yOQyxoLxDS/J5lM9RHzmLptHmWNKFnOnXIVLJQnVuym7LL5gl1/GIIGW8zb9b8efbHsOaQ&#10;EORsoqpcWmIjZMnGRgIuLWMjDkTU32U00XgSiMiYypZRxTGCATzHIBo5g9CrSR+CXCf25eLqwG6s&#10;OXGuLcWPJg9ei8QYuUy9zfWxBwDy35MHAPInibfJ19qt0XSz3uSucuXTXWf2pA2eJ3A8/7AXGF86&#10;tT8yYzQY+tFU7U/LaqBZV+Hs4dyPoIEu8JDLSuDh4h0KlPvxjqLZSI+ZTSXSDb/4f5tidHcOMkvP&#10;XYkLR+aTvrc3hjFrFEHHZherZIVEf+9BKH8POviWZJ0qfZCfdRhZKQcicQ4v7fMarl84SCu4j/nV&#10;23w6Cp9XHUAm0RgD2vBarDxHIsHpOoFiPAepXBgNqGAaG5goaP4YLWQFruWair2h46m7CgsMFLzs&#10;NA1eT1y8wG3O/SSw4DCPuI7yqbhtb38XIi+fwr9NgfMziSl0p+R9kdKPluw/UUo7Z1CCIGOAwtd5&#10;umb+HbkH3Zd/bxKxkuBmsRy1Ad83tkJRAsCtK/HYv/mMvz4527NIoBzm80iy7DRlg6lPXjotV5Um&#10;PWrGfBJFiQvKfEvB0hlrjUG+8WQXxF5XGrYYpFdpeN74xcZglExw7dxugvhJ1Kve3/pMl/qKU4iF&#10;HqAy302AUJ0tL+038eY6S8l9/NvNyKzlPtuIsOaOWIWDwNwRgUiIrFlzlAqdS0sBdjKXXBlLQRAZ&#10;xXGhsTEU4Uwy9FyCiMZO4QCc3T8Qg9pqzo4XcFcmYRBAJBqDyugTkAh4547bgnQy1+KttPH9QL5J&#10;HgDIHyMcsMXpmsWDW/nnQzouQIVftjOfqyy+Ep1W8sti4Kj/Zg+sndsPecns+OhDZd6XgDGAg4ID&#10;gtZVOHsYxWMe4ZyxFI91hLMJHgKOItF9F++YhyHth9m5P63YA1dPaDCu5HnXY9bICTZ4P3ylO7IS&#10;lWWlkt4EjoLt8Mp9y1o8gkPbVttgE+s4uE0B9Yvo3UwT0xqh5UfDUFSoeMMNK1/+2Wt9jWUonqL5&#10;EZ9W6ofMFLlVNEeBrCKUgjXzd/B7Y6y0vNZY1yTAFh+OwfJZu1CQ6y1zataerD6/PbWXSDFawJvi&#10;AYWnVAUgAgynaLV3Svh+wCCJVvTu7yyTQmST1WQRfIol+Pl9xL7n/e3OGS3Ba3B/O3HXXAJYfCm+&#10;T98t5oTvC1jUPgISj8cENr892Zj2ctuqY+jdYhZ6NpmJjGTNk8nlZ4o5EWys7IoSGNLIRCf7M+dH&#10;I1RAVmJxEgWf72B0z5k2SbFhjUE89UVcPrXLDBNVN96yTEkCJ9ifCCCUcP4+il8ehQbK0I5jLD7S&#10;5hN+VxNSC9cipLRxlUXJW04hiGAJ2fdcHN1OJpMZdGkJRKJdWmTiZCICEXCcIJusPVuMvT/P05fX&#10;3JdjYABGdOmD6k90JWvyVtMMjkdn1Kn/KrPv04oDrGSQ0q+9zTdqnHHzgJV8ozwAkG8SdSJ2JlN8&#10;9h77d3Y+5k3ciref7WYWTXAehxOLcTyqGIcqwnbHmtn9kJ9C0EAPnqA3BwI7fg6tKHNZuXgHwcOP&#10;d4RzJhA4CB5ZtMYKSe8LZyMvReDBgabZ5OFFmDJoNK3B5ryOzoi7upTvyU21Hn1bjrRgZrcG8h1z&#10;QKuct9U9InC4NThwGMm3d+O9F7oRbJpgxWxNMLzB/TLLqpL74tYlZeMIJG7ROj2HutUGEiibRlwj&#10;B7fJdSKlpLkK3MuZVJiDxNhExN2MR1J8Ki3ZAKvwlZwDDAMNiQMNitubEqXkSag8naJ1Stcp42jF&#10;fZeSD0hmXrFk5BYgIycfmQUhZFDSs3KRnpPHz/h+biEydExE9Lp0CZ7TpJTfjVxb4G8nQVBx9+bu&#10;1e7dbwfXNiZqL4oBbqAtJab4/H6qTUwlHBIz8TK32KkoelaZSLxz3Wp7/fr/1MPMkQIETVyUa+sO&#10;cjKu0mjoByVIjOvLPofbOLJ7qxkbUsIXjohtaHlgTUaUaGa7Xx4F+zB75DR+tynqvdEXBZkb2Qc3&#10;EEjYP/PWwMrlkCknxywmM+3L/tYKwztzDBSwXxe4OSMuLiI24lxaLi4iI0vJJQQRubQEIrkCkV48&#10;by8CSV8Mbtebxo5XLsUZdrput3dAorLy7epMxJkjbnIom4d91lxbbGvbR9r0gUTLAwD5BjFlx8Hs&#10;tn2bz6DB2yPMgnnp0ZYB0CjOAnnpJ15wvFa5blg8qS9ZQG9+sxs7OcEjm6wjqx/FgYeXZeUFC128&#10;gwMmh+ChmbsF0zlYJ6Nr/X5o+ynZS+o8vqcMpSWIvTQfbzzdmcygOaYO8VwFSsvt3XyEAUi72srm&#10;EoAIOPZQCBwc6FpDXMvCpsUdsGqpT3ynqa3uJ7C4fu6gTUaTO2rtfLGXON6/UkQTkXDnGhq+PRRl&#10;+JlW5tuwWMF3+d3lp9fa11JSJd1Q2kKhooj7RQrPKT+nEJ2VbXEDia9A78Uwggo4qKilvIPKPFrZ&#10;pxMYJAYQZEQZ1AvpaalIz85BWn4Iadl5SCOIpOUUII3H3Et0Dre380X9hgdAxZJZQqJAJnAvwXt0&#10;9y5x7aG2EUNx7RUEFGMm6qsB8RQfe7HtJXo2SlgQkOQjNTERY/ospmEwBKcPneB7ZJJFcm0l4+T+&#10;w5ZyrUW59m9W9lcczhze61XN/bFSetXXtF6LKiprVjv7lCQs4+SQVf997FtN0LTmABTlkv2G5D4l&#10;E8kX011P8FiBJu/0Mzfrsz9sgWY1OSZy2K+17ogF2AUijo04l5aAZCzHhgMRGV0CETJ4gkg4iyCS&#10;w7EW5lgL9cTZ/f3Qs2kvvPrLThZsD7qWtdfaM0pw0cROZY5p7k7inWB8RLE6D0T46oGUIg8A5BvF&#10;266dj7U5AJq0pAC5Aw1nzei15lc8+0MVtOuCmSN6k5735De7ctB0ZefuSenjg4fiHY55eC6rCHgU&#10;cJCExTpkfXlZVpsXjSNL0Kz1VtizVrEH+ZGl8NfQ0hpumVYfvdoDmUkanDsxe9QUgkIz80Mn31HM&#10;Q9YhRVaiW4cD57Bvk/L/vTUbjuyURXkThflX0OS9oVYSo3fzyRw8XuDVUyzpHGA3sW3lPiTejiGw&#10;yJJ1WVReUNwsNomUmP+39pqLUcQBGQQMibEMXzneDzCcspU4Bax9UFGb+ArcKflopW9CgBBnSou9&#10;hZhPXkdc16ZIyed7vIVUfpbCY4KSeh8J/sa9xAFN6eDi3YcTd49yr0W3g7WPgNUHlGD8JAgkJmxP&#10;xU7cMzAlGACScJFARM+uEEX5GXyWBI9CMRAVpczAlMFL8LP/9blVRE6NkyvzNjKTL1g8TOuWDGzL&#10;PoorPMcZns5fkld1tnAcqbF7LO1XADLOJh/KeGH/UmkcbEXCrdVoVKMvnviuUoeVjdgKbT4li1Cm&#10;llZCtHTfaJeWAxGfiQSD6zaOBpFY0SgjiIQzCCJZBJEwx15hdxzf3hsdPu/B8dkBzz3cxkBD49WN&#10;W41jl/qrNUlWzt5D5uYMIddupemGB/IAQChmZQQtjUiHYT/N1ISt9f6M2JJxDsU4ZMV4mSptoMWG&#10;xvfpifir3fnNLhwMndmR+XcWqXWQeRA8FO9Q5/fy3QkehWIQkxDKUtXSychK4MBRii7mICdlLupV&#10;70WgaI6uDWhtKdah4oe05E7uXsDfb0tG1AJr58nVsBeXjq+22k/K3x/RTUF0TQqT0FIM02Kk5ViU&#10;e8bmczz+ncb44vX+yMv0J5ohFmP7zMWv//eXBJIRyE5XmZAUUyzhkNSu5myofQQYxcDhtZvP2NiO&#10;jm0Y03DiK7oIaPjKMBo0nEUeAQ6nYKOYhVPKpSntu5S9gCGHgJDNPa82+ep5xNR8DYnv1kL8a5UR&#10;17kRkvNykMxbSsoqQFJ2PpJ5bDK/l8zvJWcXS1JA9Jmd9x7ifj/6+oKgIrkLVCgGJL4E20fiwDYC&#10;JmxTB8qunQ24fXF9XM/IE4G9np8TP0YSkgWejrOHT2FA21kY338RX8t4UD+IxfRhi/Dkd7UsbVts&#10;XCyXqVw/AhjVPTsHrVHfveEo63vqg+ePkMWG5TYVi9mN+JsbUP/NvvgDGfL7L3ZBrybDOHZaEEA4&#10;LpSpZevtR4OI2IgHIubWVWwwR0xEIEIDTIknytDKFhPhebL7UQQiZPw5BBF04ve7Yf+6Xmheswde&#10;eKQ9Qav0QLsWaVMiTNOaX+HYXo0JbzO3Fts0oiMeiMkDAKF4FppnPQczgQ7vOI8v3xxmcQ4Vu3Nu&#10;Kme5WGYVLZqyP+mIXo174dpxWj3oQJ3akZ2XACLwyPbAw6PYPvNQsDyTlpPAo5DWFCYiPXYilk8b&#10;jmbv9yJz6IJPynfFpP7DkEfwAJZiwfixeOo/W6Dy79rj6kmlVHJghrxS660+HmQuqxYfDkQofzdv&#10;ySuxLteUfNaD2k/A9Qs7eexJ5GedwsWTe2xuR5kfas2FZlhvKblUEKGb/G4srp8/i83LdiDu5hXP&#10;ItVM8bCWG5WryjEOtZMGk5QS//YVlAEH29EpMUmQbTjwiAaOPwYwJE7hBpWxBxDFStsUflAIBElZ&#10;eZR8KwyfePY4Yt54EUmf1kfO3P3ImrwecZXLI6bdl0jMyUZiPkEkg3saD4n6TlYhEgkWQUngObUP&#10;gklp4q4hCCoSXW80uJQGKK4NjJ1QXDsFQcWBiQPlu8CEz8MBScS15cQ9QzME5ILU/BwxSz1rZSnR&#10;ePBZqIAkLV6VBgZYbEQAMbTjdDLZLbhwbCeWzVxmWVqajPrkd5tiQj8qfRktKouCA4i9vgn1qvVl&#10;PxaDb4+jOxZh3TxNEm2KtrUH8udXs1upwKdL953P7sb+79fSCudOI1AojZ1GUZgSkrt3NI2uEQhl&#10;OCYiZi/3sECkD6UnRe5jGnMcm4XpnbFqZk98WE7xS89r4Ma0EzEUzfqv8Mu2NKaWIzNVbcGNwOvK&#10;1vCfB0J5ACAUD0A0iPTam+U8pvdylCez8OZzCDC8cgnW2Sgv/YSs40ft0OCt7tizhpZOPoEj1I5j&#10;rhM7cxeOQXbaAHgo2Gdpuln+HI9CWk/QeuRjMWvUEHxMwHj6+60IBC3w9Pda2szxJ77bgop+AApy&#10;lyLp1kILliu7anxfgY7KbKsm1XZsWPA1gaAlXuFgOLFbAcojSE/Yi5YfDbGB/NT3mlrMQutwN3h7&#10;kAVOnyDzePb7TfFVT1p5mhNACYdiiAWeD9xTHgSOkOYP6O9gjMNvK18ZSUqwDae4KPcDjWjgcKBx&#10;P8BwStcp4hJAQQkq72KFT2VPMFASccLpw7hd9Tkk1WuOXIJHzqxdyPl6n4FIfOUKuNOhAeJychGX&#10;G0JcRh5i+b04MpKgxAf20SJgceASlOB1RV+zuxd3j38MmEiiwcQBibESv92DjMQxwbuAxPq99nq2&#10;NA7CeewHVJqqFEA2ElZVYIpKzAtQblw4g3pvDLJ0bgGJJiEqRVaTTB/ja7mkRnWfyn57jN+RW+so&#10;7lzdgc+r9iW4NDe36dKpZBY4jDmjJ+G3/9qEAEL2oOKMRarwGw0i/uz1XDIRkJlnT8f10xNw7ZRS&#10;fCfwN75iF5UrWFIaiCj22JU2EEEkl+MUbZF8owsm9O7JsdCZDMgDjaBxqLEub4OMxzpVBlvl7OKt&#10;WHf8s8s/PYCYAuSActuudSfx2WuDrONolTe5qFyn0r4cqbsyOxTnWDS+B/JT1CHbsIMKPDoSOAge&#10;Wd0oAg92YB88LNgnt1U+Ozm+QsrNMTiydQw6fEY6/+1WtrBOtSc7oE/zgVg2Yxyp/SCynjYGKuvm&#10;TuJ3NmB451E8thk+eLkbUmNUe0qryO1AVtIWq0ekWeSje+hYZU8dQ3baIYzpNc0mdHlzNBrZgNff&#10;H5TthaUz1vDelboZi3BhLK2reL5O4oCUy0oB1Wy+9sqMeBaqFA7bzVc+kgjjkPgK635sIwgYpYHG&#10;HwsYQYUcVNROgZdU7IXmhIk7dgB3XiuD5IatkTPvAHJm70b2zO2UHWQiB5A1xWcinRsTQPIRmxsm&#10;gHCfWXBPiQaXoASvwV1XNLiUBiruXktjJ66dIoDit+NdQOK3e6mMRFIakEh8IAmHVVpGpeUJJGSf&#10;4ZD6gz+HhCCSlXYTs75ajrrVB9lMbylcZSV2+HwUdq0Xo1WdLSnd07h1aRc+q9zHwEPr3Sve0PT9&#10;/lg5Zy4GtBqNx7/TDO3qEEC0CqKViheIaM6IAxEy7nwx8a9x4cgUtKzVC1X/0MEqG7es1RNn9n/F&#10;zxQXKRkTKQEiWT08o47jE5kcs/kcs6E2uHikG7rU646XH+2I5x+5e+Jved6XjEiV8h/WeRFSEsTE&#10;3Xa3Pvlnk39OAPGVYPF7QFJcOoZ2WoiyfpC8uBM5y0S0lh3sl50wrGMPxF3oyG+1YkekZLWndGJH&#10;ZefMLo55ILt4giAKCR4YjcyEr7Bo8mDUfLkzWUFH9CNgKJAoq2z1bFpUkHtqIcI5iy0z5bH/aIZ+&#10;rTgosBHnDi7k77fDM99vgZWzFB/ZDVvfGgcwrt9kHtsE9ar3RW7GQd6W1pbQAL6A2OuHsPrrVZg0&#10;eB6mDF2ArSu2IC1BfmtZlFStclEQOMzKNHcVLU9L93TuqkBb+QqnBHAEwKMEaEh8pXY/4HDK0QGH&#10;AYbEV6hBiQaNIGAElXdsBhV/Ri5itOdlx544hNuvPYfkJu2Qu+AQwWMP2cdOj4HYnjJvP7KnrEN8&#10;pXK406MlYgoKcTsnhNs8h85zOz0Xd7i/Q+CQxNxHIiATuCZ3jaUBSzSgJAXu2YGoAxMHKEEgce3q&#10;2jkaTPRMHJiUBiIlgcSNCzESGQ+Kj5CFGhtVSRTN/RFLTUN+zi1cP38CV84eRfzNU3xPlYIpVqjx&#10;PNnKPgu8y22l8SQXl1xfj/1HY4vbCXi0YmW7OhwjWrgqtI57gogtpSsmorVGCCKhhYi/PseKKj7x&#10;nRYco95qnE98t6Ux8+unCSAhSvZIdl0PRMLZYiIcfxqHmcVMBNmKTcrNTBAJt+T522LHim6o+3p3&#10;GocqytiGhmOx0ai94pyqpvzRq/2wZYXGlre5NtPePBl6HdEr//jyTwcgLs7hPWhv27HmuK0+51iH&#10;Aw/XeZSlVOah9mj4djeyBnY863QtaJi19sAjW+ChjunHPHLYWcU8sn3wKBqO7OSRWDptEC0xLZpD&#10;avxQKyv2tmzKGHz5hkppt0C/lmQqIQ6WMAWr0LvpENL7pujbUqyFg6toE9p9pvpHTdGwRj+EcjUh&#10;cB/lOGaOnAVV0K1dqTeyU+Q2IHgUUcIayCp3rvkcyvHXmgmeP9tWuzP/toBDikEKQsAhd1V0nEOD&#10;o+guxhENHAYevvIqFTi+gW0IOCJAEQUYQbBwytjAIqC4ndxJz0OMFD4vPebkYdx69Ukk12+BnMVH&#10;kfP1bgIIgSMoc7x97oKDyJq8GnHlX8StQZ1xqzCMW1lFuJmWh1s83y2e9xZBxMntjIIS4sClNJCJ&#10;gArFXbsTu6cAmESAJCBqF7XPvYDEgYmxEr/d3XOIZiSOlZQGJnrWfNj+s1cfcPERP9BuRob6jIDE&#10;iYwRBdpVrFHZWVdw6eQ+Kveuti6+YnFfj52LnKwjOLJrLY2iMdBiZxpbKsrYvg5ZQyEZNfu4tx67&#10;mIhARExEGYdLMX/cGBsnVfm9dfPGYsfysXi7TCey6pYY25NsIzSBY07ZjGQiYUoRjTZlZ1niSkl3&#10;loFItkCkHY+hEYjmyElogymDuqLy7zpzjBaPf08897Xmjbz0aAv0bzMXSbH+iohsK8VQ1W5eDPVu&#10;vfOPKv98DMQ9bG4Kjo3pvYyduBU7RjNzV6mjOPDwcsTbosrvu2D6kG7IS1ZHa8JOR/BIF3iw8xl4&#10;+MyjRMyDHVcWUMEw7Fs3BJ9W6oqnv6elaFtZ/KRe9e64fEypkF9zYIzCU99rabN8Lx0Vs1iF9fOm&#10;oMpjHfidFlj7tdJ5lQK5DTtWzsfzP2plfuYJ/ScjNWEPju1eZ4UPZdX1aTGO90jQCJ/lgDpPuUTh&#10;gC7iwLYgOUGkKIai1FwxD5W30OxkKQa5q4LA4bWZwNYDDqXiespGSscpIgcapQGHMQ2KJuQFGYcD&#10;DAMN39KOVpilAoYUMPdOEUcAw5fbEinztBzc5G3cOXsCd958BXee+g1SO/ZGrgBEYCEQcTJH4r/H&#10;fe7CQ8gavwxx5crg5phBuMHz3EjPNxC5QQDR305uRokBi/a+3AtcgsAicfek+wuCitcGxW3iWImT&#10;IDNxgGxA4gO2ew7uuRiYUAzs/ecXAZIAiDjL2vUBr08QSGRcWCFMx0YEJCqNorVd2K9CKtTIvha+&#10;gQsnDqJX0wkGIgsmySiSMaMsQMkx3Di/DY3fHYgnv9sM7T8ngIR28mdUMcEHEU08dCCClRjfbzgN&#10;qmZo/A7HGeZT5qJzvf742f/dFK0/6sPxxvFUNA5J10ZjfO/+uHJMrF9u40Ecq86d1ZsSzUTaeuM5&#10;rymvuylO7+mAFh90M6NRbmQHIB6geFmXYiMqdHlgm1f5WZtLxPHA959D/gldWN529vB1mxD4rFUt&#10;VWpuIEjOjiIl/9xDHdkxu+HcAbKMUCNaNk04blpS17bhvh33QfBQtkcxeMAmOLHzhkaSHg+zOIfW&#10;2/jwlS60blrh04rdkJWoVN2vkXxrDt5/qSvBpSXafNoPXeoP8oL0D7XEgNYjEdICPkUEEA6uwryd&#10;/FxzP5ryPC2Mvut6Vb+q2uOdcPG4Fmu6yN/Veg9ad1zuBB88LN7hXFZ+Wq7cEndlV7GdfCUSzTqk&#10;bDzG4bMNHzyCwGFMw6TYMg4yDefjd0pQitG5cCSyxJ0SlTiwKAEYUsraUzw2UFBCkd/grdy8chG3&#10;3ngZKc06ILVzX8S/8w5yFh4gUOyl7AlIAEzmensBTdZX8xFT9inc+noyrlEvXEvLx7XUXFzn+U34&#10;Oggm9xK7Hn8fzVzuCSi+3A0mSjEuCSjWnmxXBybpanPtKR6YeGVaHKDcDSTFrCTISIrZiC8RRhJw&#10;a5nx4UBEbJastugWwoVK79UE1OtIjZNri/2RRo2WOw4XHOffitOdxMC2WiO+MTp8zrGiFRDD29kN&#10;2dcdiBT4IILV2LxkGp75gZcNuWetjK8FOLlvMpq81wuD2xIgCqbwvck09gbhd//WEq8/0RFTh/RH&#10;ZrxcwHKR8Zhgim+WA5EOHohktObtNOc1NERRRjPMH9sFbzzVJRJkd24tByi2RAPBZPLgNVadQpsH&#10;vNE65x9X/jEBxDp78WvntnKbVqbTbGvlezvQcHt1lGfZYbRQ0pLJyqiSVfIlOxj3ZB7IcsyDlouB&#10;h7KtBB6+28oFzAkeYS0AlTuK5xiHuV8Nxem9Y3Hh0HhLxdXqf1MHyzUlS2oJJg8cZYChWIhm5iqz&#10;RbGRsb3GIiOZg0nVTsPerPLU+F0Y0GacnUfHvvhIK9Su3AeHtmlxKDIOWyxI4KF1x1W22weOyAqA&#10;Yh1yQ0gByF2lzl8SOBxouJnjUipBV1WpwEEx4AgwDQcc92IbzjVVAjR85emUqVOypnS5d0o4Ahba&#10;p+XiRmqOyXVi4Y3bMbj1fmUk16mP3BWnkDl6PuKqvILsKavJMAgi8wgiTuYSROZJgq8JIkuPIWPg&#10;JNwu81tcX7sMV9hEV1LzcFWSkuv9TRCJFgMaXpMkAja+BEElKBFQ8e+1NDBxgFLs6ip2d9kcFR9M&#10;7sVKJNGsRM/QREBCCbq13PO/m5FoL7cWG/ouNiIQUV/zy8bb3CIxEvVHMWKthkhACatw4wn0bKz1&#10;XxqhwxdU8kX7+L7qaRFE5M7KZ78PKSDvBdfzM1bSoOuPx76lpYw74ex+MfN5CGWpsKhShqfj5tkJ&#10;qP5kR7zw49Z46j9bUVpzbHTBxgUDCQqDOR4VD+lL6U3pTulGEYgojtmW0pJCEMlpyN+uj2sn2qBL&#10;3W544ZGOVmEiCCDaa5E0ub6bfzgGl8/IhedvajO2nzGSgC76R5N/DgZiFgEQeyMZXRpMJXA0IzVV&#10;GRIHHpoQqBUBFSjvgM51u+LGGXakcD12pPpAptxWfJ0ZBA/5UEsDDwXu5HtVMG8UZQz/HsfOKItJ&#10;s8hnYWCbgXj8Oy1Qo0xnW3JW/t07F+fZoHieYPDlG33QsEZfCzIqc+WjV7tjxYw5yMsggEBlSCRH&#10;cfXMdmxfvRr7N29EVoomCl5GqOACrT8NVs+N4A1kDWgNbGXRBGIdBhyBILmvJIKMIxo4DDx85eMU&#10;kTGOqNhGaaARzTYSfMtaStEpyCBoOCu9NMCQOKUshX2dzOBGcjauZYdwPSUVNz+vgaQPP0bOogPI&#10;XXSIrGI74l6vjPT+Y5G39Chy5++9j/gAsvAgsmdtRcyLz+JW2T/g6sF9uMTmupyci8s+gJQu+RG5&#10;C1h8CYKKJBpYgu4vB6AOWByQGJhQPDDx2tSA2QeSIJiUBiSlgYmeb3S5FAMSKUMpRfWRyNiS0aH+&#10;IyCRMRKIjTiXlq09IgYsJqx+KeNGbh8leJwhA5mIn//fX6LlR3JhqRQKQURMRCBCxp18ay1iL2vS&#10;rIBkLeKvLcUXVXtZNmKdKj2QnuBlZ1k139Bs9Gs5wALr777Qiefuj6p/aM9jtXY6geDLXshL5fjM&#10;88qeKFMynEUQyZAh2IljWyDSxsZ6OKM5b4cgUliXoNMQq2Z1xNvPdDHj0qX8Spy7W8aoKhqvmquY&#10;pLe5SgC8qX9Y+ScAEG/bt+WMlXGWtXB3zreWymyDqo8pNbcDQpkEjaI6QAb3WY0pYh7KtpKFQrob&#10;AQ/5UkmH5VuNgIdSCMksyDxUckGzZkNZE/meZtHSYgrPwpVjU20uhuZ6TB6o+SDy8a7BiC6jCCzN&#10;8XGFHrhxahVmjpqK1//Q0dJztQDUx+V7YdvKZQSIwzyPXABelpU3E/gi379E0eQ/AQcHroFHkHXI&#10;3eDmdDhGxjYSwPrAEQqXjHNIidyLcUgijCOgpBx4BNmGU3CymiPxDF9KA47SACMIGhJn5ZuCTs7B&#10;lYxCXM3Iwc1WnyPxrTeQs4BAsJhsg4CQu+wokup8huTGzZC3/ARBYh9yF9xHCCR5S4+QucxB3Buv&#10;I6VJa9x682VcvngBl2h0XySIXPKB5HJK3l1SOrBISgJLaYByF5j4AOrAxLVVsA0ld7ESv/31HEpj&#10;JHpuBiJ8/NmFIe/Z8nVugVdu/n7xkWJGInFsxEv5jWRqOZeW9UO5UB2QyMV6jnIG8TcPYsbw2Rjb&#10;ZxrC+QSQkMru7GX3lCt2N+aOmYZKv+mAr8dMQijXq6N17uB8VPlDB4sbLpmiCg6Kr8zDka2TUPZn&#10;bcnkW2P2CI5DTMH5w6PR8YveBJXW6N+qF0J5ZDqFg3g9cnmJifQ0JmITfwMgEs5QnLOZByLZNCTx&#10;OW6eao62n8ilpeC/dEixAaq/rczRj5rbKohu8uEDBvL3Kj7r0J9zx27213VuHnngDjz0/jM/bI9G&#10;Nbrh/AECBWqzw3xO8GhAEXg0owg8ZJk48JDvNAgeCtDdDR5WtydHBeCmEEimIZStuj4Kks/H0PZa&#10;brQ53lIl3SuqhLsBV04sRuXfyr3VHPPHia0cwNXT69G1wUheb3s0eW8gdq9bhVAhwaPoBMGCAFIo&#10;l4DA4zKB4xoHIMFDgUwbuNHg4WIdhfwzlYND2Vh8m1Iq66ASiQaPCONwwOEzjm8Cjmg3lWMczrJ2&#10;1rYDjtJAQ4rWKV65kUwhS1lLifO9y7lhXO/bHvGvvUrGsQ25Sw4TDMgoFu5D3rJjSOs6APE13uT7&#10;+8lKyEz4voGF9gv5XkS89/OWH0N6z8GIf5/fWXYEKXUb4MYn1XExLhnn0kM4n5RrQHKR11CaXKLc&#10;H1xKMpU/Bkxu+kDiwETi2lKitvVYidfuQSBRWRaVdEnLLeDzKkBGfthqKGckxlLhJUdARABSqlvL&#10;BxEHJI6xsvdQfDZiQXYlZDgQUf8TAxYbEYgEltOVS8sC69yrP1tlX4KI1WyTJb8PY3pOxK//TyO8&#10;80JXjiFNnCUTKViHRm/3we//vSmGd1F8YykKsxeg6fu9zShTPDEjRu4tjSEab3kTsHPFCMRflst4&#10;OMf5IEzo0xsZd2j0CUQyyERs4q9AREF1gkgmx3ymvA5NKNIFBJHC2ihIr4evR3VEpd8qm1J6pJiN&#10;SGScKsBe/83huHRKWY/+FmknXz/9g8g/BICYRRTyiscV+x01ozwbvZtrveemtEy8MtTBh/3CI20I&#10;IJ3ZmTohN+FLdtqP2XkIHmIgmY34t8BDPlGBBztViXTd0sCDndkKI/rgkcvOaysIsjPnz+DYms1B&#10;QLpNi+nayTk2GUoF5Sb01UQoUfRN6NtihAXI332+KxJuKvZxgN89gGtn5RPmAMMpdmRVQCV4mBUn&#10;l4AGpOIdfpaVgYesPw1e57IKTgjky+QYJDephZx1quzL01EKCgspBVQYcmNIiTi5B3D44BENHEHw&#10;MOCIAo0g0wiCRhA4SgUNSkTppuTgcnI2LidlcZ+Di9Rd16Z8hdhyzyB72hoCxnEfHAQW+/n6KLIm&#10;LkZclbLInrKS4HCU7/PzRQQYfn6XLOZ3Vp1EStM2xlzyVp0gIzmIpLffxLUOjXCO130utcBA5Hxy&#10;XkQuRImAJPi3A5YguPwx7MS1SxBMollJEESKgcQPuvNvlXJJpqRm5yGVQ0RJqMlLZiG++SfISIpH&#10;JjtBdn4BpdAHEk/uxUZKMhGNRefScgF259JSPyzNpeWDiDIGw+zPBBEryOhABIexbv58PP09Gn6/&#10;aodVs2chL2sz9qz92pbfFVgsGK9ijauxetYEy0704hTtrHr1uUP6jCCi9F6VPSkcTcNpNNp+2oPg&#10;o7hhF1w/3Z/v9/GZiA8iflDdi3c2pwhEyEQyCSJ5n/Kcn+DEjpaoV72LGZ/KypI+ce4s/f3cj5ra&#10;ol5bVspT4G2R9orSX3/P8o8DIBIBh888Lp64hbrVh0JrIke7rGQ1PPtQO3z0SlfsWU1LI/QJ+/xH&#10;NNK/oK4lkKizWNDcgUcwaO6Dh2VcCTyUceXAQ0Fz5aE78JjMDjeN4jEPA4/c+dTjUtorMKLLSGMh&#10;bzzVGXcuaV3rHTi1dyleeLi1pfQe3SHfrxtMx3hvx2mlnWSHP8NrFnj4KboR8HDxDg1YDVx/UqC5&#10;rIKBcrURlftnb+PWz3+I1D5tkR97w3NE8DNvsSYPOHK4L+GqImg41vGNjMNXZEHQCAJHEDCcONBw&#10;wOEp1WIl65SuKWFZ/0nZOE9SdWXdCsS8/DgyRs5G3soTdwPCkoPIW3IA8W+9jvTeQ3nMSQOJYiEj&#10;iYiOP4C8FUeQ+HEtpLTuYgAiN1jOnM2Iq/A8Lo8ZhNPE5DNJeThLEHFyLkoEKm7v/V0SaL4JUEqA&#10;id8+wfb6Y8DEgEQ1vTLzwZ+3KYDJN68ivlsL3P7p9xBX/2Oks0uk54egdVIiri17/j6QRINIFJAU&#10;g4j2QZeWmK8YcNClRSPHmLKLi7jgehBE5KY9jMzkXbTm++EP39Y6NG1Q57Welt6uJXNrvtQNyTHL&#10;kZm0DB+WEyNoiTef7kSjsC0e+1ZzsoT2GN11EJJvEUDyBSbjsXrmEKh+nY55+vttsH9dH77PcZzF&#10;vSpmC0Q0KbhUECETyfyCUpvX+yGyY7/EiE6d8PJPOuHFR0sykYq/bUcwa2lurSmD16CI7antH82l&#10;9Q/jwnKsQ9umZYdR/Umly3pl151lINEs0zI/6ogeDToj6RotivAHHDkEj7Q67Ov1CCDsJOoskYwr&#10;daJg0LzkXA9YxlUQPFTgLRo8VFFU9XzmE0QWkYloNbZVuHF2MV5/vCNBpBlGduV3QztQlLMda+bO&#10;xZVTGxDSSm8FBymHKASQopMIEzxCBZ7bKpKia6xD1l1pLiuBh6xCdWBvoBvY8r+Uns1x62ePUB5G&#10;XNUXkbF0JvKKcu0bOYUhs0SzCSD/FXeVlNX9GMe92IbFM0oBjcs+aDgl66z48wSP84k5OMdbvHT8&#10;KG5XfQEZvYYhb/UpHxCiQIEAkk8QSG7aHEmff4H81QQQgQpZRYnj7FjKskNkL3sIOFWQMegrD0B4&#10;Tu2zxswjWD2B8+tX4yQb63RibkTOECyCcj9wccByPzApBpRiduJYiQMT1573BRKBOodKQmYmEuZN&#10;RUyl53D75w/j9i8eQUL/9h6A5BSYuIW0giBiQBJwaUWzkXu7tJSlFXRpuSwtByJyu8oQ8oPrERBh&#10;f7d1aw7j+vnNaPbBQJv7pLHy3ENkD5V64eReVW3YjIn9xhBQmpvRdWTrdOxYMxm1K3bD7/69OY3H&#10;9rhxmuMRU5BwbTzee7GzreKpDMdyP2+H49sJHuA4VnpvFg3Dwp68jq4cAEEQkQtbINKY4PGlZ2im&#10;kYnkfsjr/AjblrTCW89I3xRndGpOmcRlaXWpPxXJceJ82krqrr9n+bsFEGf1FFs/3LFDTx682lBf&#10;ZZn1IB3rkJjL6mddMHMoGUXWx1ToNdkRuM+oTeCoy70LmquzRIOHXFelp+t66xI48KClo6U4DTxU&#10;hlrgobLUYh6LKASPPJVoUG77Bozu/hV+8f80xPsvdKc1JTeWgofeojxhreGhQVSotRZOsWM75hEE&#10;DxfvcC4rgYfvsvLXe+CB/NsTi3WEi2x4pw3vgVu/+gnuPPMYbv36p7j9q0cQX7cmMvZvjdRizZRV&#10;6hgHgUJraRhokGEkZ9OivQ/juBdwOOVnwFECNDzgcIozCBimZH2FK/A4l5iNs9R652MTcf2tckio&#10;9jry1p4kyyAgCBS0jxKBRsbwqQTLV0gEt5FhHPM+0/FLCRi+5ElWHEX29FWIe+1V7ld7xy7zz7X2&#10;NDK6D8TNKmVw5vQ5nKBeOBmfjZMJOThFEAlKEFxO8/odsJQAErunkszkQuDeHYjY3v4uyUwckNyw&#10;iY5sY7a15sUok+tOVqHNxo8tCCF223rEfFYDt3/5CO78+mf23G//7qdIGNPfStzbQloCEYuRiGl6&#10;zNPNandMRCCiuSNBNuJAxMajjVHtJS4uIpeWQMS5tAQiweC6y9Bi/zYQ0RojR73+TxApytuPg1tW&#10;YOn02di9diGyEjVWtuHyiSWWkPLU91pgXO9RfE8JKUuQkfA1Xw/DgnEcm+A4DM2wuSIKvCsz661n&#10;OxqAnNpD8NAcEa0QWtQPe1b1xpHNHOf5MhY7cSi59F6BSDMOiIYWDwlnEETSP+F7BBHUxNXjX6JR&#10;ja545gftCVrFOkciHaSlID6tNABnj/JebQv/Q8xa/7sFEIt3UNz8juzMXPRrNcfQPnqJWT1AVc5V&#10;AcTdK5uyo7zLB/++Dx60JIyWaq6Hi3uos6jTRGdcOfAQ83DpuiMoWoY2AB65xW4rxzwi4KFZtQWr&#10;KGt4GxvJQlZgSIexOLV/BQrzdpBp7KEQQGwBKFH5IHiI6staE3go08rFO8Q8ZN1Fxzv8DuoPbFcx&#10;tygctk/Sxw3CnSd+g/jqVakoKyDmxWdw5/HfUKn8GAntGiLtxD4LsspusvLjWflIEWgQJKw0OiWe&#10;rw04okHDB46gdRwNGkHgMNCgknSgIQVqSjXJc/uYtU45S9ZxluBxJjkfp9MLcLVDE8RXeBHxb1RG&#10;9ow1yFtJRb+UDEJgIIUvIUCIaeQtP0IA2I241ysgY+gE5K85hbxlByj8jIwjIssPIZ8gkT5gFOJr&#10;VOV39tp39ZmdS98hWKXUrY9rn9fA8YRMHE/Kx/G4TJwgkJwgkEhOJuQWCwFE+2hQCTKVIKA4V5fE&#10;gIR7x04iYOIzE2tLTXCUCESU0sy2uUnb4VZeGHf278KdVvVw67cPI+ap3yPmpWcIohXZDq8h5pnf&#10;I37yCM+tlVtkrFLimKaYp4GIDyTRbCTo1ioBIhIbq9o7l5ZARMw4CkRskqsDERlHjon4ICJ3ViR9&#10;XcaVVsLkWCncig51BuOxbzWl0djaXMKp8Sp7QgPNMrPIUHK0Rs5sHNgwzjK0VEJodLdBaPlhL7z8&#10;03Y4f0jZWpTQIMRdHIg3n1ZRxXZYM5sgUqgKvmQimTI4vfRez7UtV1Y9Sh0KQSSjFq+xBrLiPsWQ&#10;Nvp+J5sSoKkBqtztjFh5ROQZ2b1ec2C4qa3YZvzj71b+fhkIG96ttx1/OxUta431U3T1sEQlPTr5&#10;iiYG/rADmr3fBTdPEyjwBh+4wEMxD4JHhoLmpcU9XNBccY/SMq585uGvYV4MHlN98PCZh8pRR8DD&#10;Zx6aXVuwjgRBGSUqUaKaVrs88MjfTxHz8MEjxIGkAVUqeGgAink48JC6F3g4lxXbimBh4MH2imRY&#10;hcI2pFNH9kb82+8i/p23kdqpj1nbSQ0aI/6993Hr0f/EnWd/jYTuLZFyeDdS+T0pmaTckAFHQiaB&#10;gxJ0VTngcGwj6KLSrG0DDp9lmFAJOqYhkeXtlKZEyjToAjoj4CCASPGeoFF7YcIIxFd6CbmLdiDx&#10;w/eR2q4z8tedpoKPAgQfFPKWH0beulNIbtgISXXreseucJ+VlPyNZ5HSrBWSvviCxxFo9N1lEg9E&#10;cg2o9iOxWkVcGNQdR9n0x+KycYwAciw+B8ejxIGKBywBcOG9BNnKGYnuleIAJRioj2YmTpSJdoXA&#10;cTWzCNf5cK/zudzcvRW3OzbF7ad/iVs/+R4SPvgISfUbIK5KRaR27mMZaQk1aiCWhgTVORJzioon&#10;JPpAIlelW0VRQCImEmEjUUAS7dLygER9UH3RgYiLiwhE1G9l/JSW5qs+HwQRgodigbbuOgGkiACS&#10;txUrZ8+yWIhbGvfj8t2xbt4k5GUu5jBYyPPORU7KbNSt1gOPf7sF992QdHUSGr7VHa/+oj0uH1Vm&#10;FiU0DANa9sST31WyTXsc39qLv6OJhgqqKzNLBqW8EnJtu3iIQKQ2b+dj6hMykdwavMV3sHRia1T+&#10;XVcCSbEBq71cWqqjpWWBl83QnC63qY2CoPv3I3/nMRBYqlztSgMtWB50V0mUq/3io50xsnN75CZ9&#10;wA5RjQ/6fYQMPPjQ0zXXQ+ARHfeInmmuuIcDDxc0V7quwMNlXAk8/IyrCHjMo7ATO/BQhVGrNKoS&#10;DRs5ADbbIEChFnsS8yB4WMyDFpfcViExDw0kUXsfPCIzy53bSgPRBcvlshJ4eB1RA9gxDwceGuhW&#10;A4lHJA/qgKR6LZD4SR2ktOqG9L7jEfvqC8gYNgOpHfsg5tk/4M4ffoHYyi8irk1dJGxdjcTMTK+G&#10;L39Kpc6DrMOVE4mABkWgUcJNFVB6EbYhxRgADQccTpFGLPaEbJyigj7OWz27dRPuvPIEMr+ajYKt&#10;15DeZyhZSCUq+P1kIUc9he9khUTAcNhAI4vfia38MnLnbyELOc7j+flKMgwnq/j91UepcN9GWvf+&#10;BJNzJc6Tu9xjNnlkKdlTliP2lSdxeu0KHOJ1HSWIHInL4b6kfBOoeMBSkqU4MCnBToLMRGLtmI9L&#10;/O3L1NFXkjNwbc1S3Gr2Ge/xBTLKXyDm+SeR2nUQMoZM4bU+j4zB05DcvAMS69RFct3GiB3RA/Ec&#10;Ti71VyLXpFyVDkQ8l1YxI3FAUjobKbL+JhApVowSgQh7XmS+iNytYiLRGVpKDCmeK3I3iGiyoSpR&#10;a5XDnUiKWYfxfcdZdQllMKrKQ7+WQzmOFGtcgulDRtqyCC892hb712u8TsMnFbqh0m874PpJzcMa&#10;jX1rB5PFtMVT32+NqQNVa0tzRHrwMrtSH3SmBF1ZzakzGlGUrfkFQqkEkTTpE4JI5tu8xjcIQA3w&#10;cQWVJ2of0UfSTwIRr/Zec0wcQH1AY87bgnrt70f+vgCEHdGsGnsNHNx+Dm89290vSeI/JH//wo+5&#10;/2UXrJhKUCiqTt36OpD+Lh/wh+wUXtwDmXUpAg8X9/BdV9lyXQXBo7Sg+T3SdS3uMTsAHlqiU2uY&#10;+24rYx9kHirVULCNe1oiZlHJbcUBokmChQqYO/AQ8xC1V7AxyDw08GTBETwitaw0QL22UjtpADvm&#10;oYFt4KHBzn0uj0nq2hApLbohrdswKt/XoTLnKc3bI67yK8iZvcPKf8S/+TqZyStIql0H8dUrI+aT&#10;NxAzaxxibt9GDH/qDvFK5c5VpdaKDVLkRrlmEnRTFQOHc8lEg0YQOKRAzTI3pSrlmo2T8Vk4nlKE&#10;k9fv4Mbb5ZDesQfyN5w1hZ+7eJeVKskYNgH568UsAoBgoOD2x5C35iit72pI69obBZsIDvpMoOEf&#10;k7/2JHLmbeL5yiF76lKPgUTO5YONgQkBieCS0X0Arld/GUcvXcPB5BAOx2Ti0J0MAgnBJNYDlCCo&#10;CEzuByhBhhIEE7nvziTlsJ08MSDhoz9PnXz56nVcmzoat2u9zmdZBcmffc7nWI73+Rayxi1Bzqxt&#10;iK34EllaN2iGfRyfZVqfMUht1gF3erdCLEmCl7FFdumn/rqU7FJBJCrILjbyjUzE+qbYiIwcxUWi&#10;QURMJJjmWxqIcHw4ECkgcy8UiEi249KJZejWYCjK/LAV5o+bwPdW4vLxORYjURXfvs0G8r3ZyIif&#10;ig/KdsHrT3RCwrWxKMgYgy+qdrUZ619U7YKsxME8rxdUt0mGkcKLAhF5J1w8RCDyJW+jDkWu8FrU&#10;Me9zTxAJV0bilU/Q5iOl+nawTFABiGfkemuwl/lhE/RtNQe5WRq7/Arbi//yf9/4c6//huXvCkA8&#10;l5X+BtYu2E8019rGLczXKNDw9m3w3MNtrQLo/jW0EEJV+fAJHhnv8MGSheghZ7q4hyyIqMmCBh5/&#10;RNC81HRdHzy0DKctguPAQ2uYB8BDbiur9+ODh2i5WVcaHC7mURp4aIA55uEyrRTqduDhOqDPPNgB&#10;o8FD1mJuURg5bMuEph8hrWN/ZE1ai9hKZZE5aj6Vy2Ek1KyJhPffR+7S41Q8W5BU5wuCSHlkDBiH&#10;9B4jDWxi3iiH2wO74Pbxw7iZF8Z16oQbZCDXU7Kt4KB88pHJfj54BN1U0aAhcUzDAw1PIha67xo6&#10;mlqAS20bIvnD96noT1CZU/GTFZjLqXlrsqkPCCpU+A4QIuBQLPmbziOj31CLheStJGPRecg4ij8n&#10;KAwZi/i3X+PnBwg4ZCn2mTufLwKS1QSk9aeQ/HEtXGhdHweS83GAoHEwJotCIOHfhwPiwCQaUAQg&#10;QVCJ3LcPJgamBNAzBNIzZBxncsjC2N4XD+zF1d7tcavay0h4uzoy+3yF9AFjzQhI+rIBgXAPVLol&#10;vkYNJH78KZnTcWSOmI04Pu/smVuQ1rYX7rT4AjF8fl5FYLklFdsqOaM9yEY8EPFcWneBCMWVQokA&#10;SQREnELUXv1VIELqFMnQkmGk/i0QYX8vASKlubM8JhKpnaUF1vI34PjO+chLX4mCnBVo91n/yITd&#10;O+e1ouFsJN+chnee72ylhHISJmL2iMF46nutLCayb40fVJe3QYajGZACERmUcmVFxUMirqzPKDRM&#10;fRAJp73Ja6mMvKT3MKhVO5T5UWeChqenHJCoEKMmHbb8aCwS7rANbKOeY5t54vTd36783QBIMRoD&#10;Cydvw8uPestoCkS8Muzew1EJ5tqVuuLCIYJEuAJ1bDU+0Lcs7uGBhx6ygl9yXSlorriHXFfBuIfA&#10;w833iI57ONeVC5oTPErEPYLgocVwguCxgbKZnT3APEoFj+A8j9KYh9xWAg/HPHy3lT9Q72IeDjj8&#10;gZ5NAMnKzkJczepI7zfFA41330FKqy7IXXIC2dM2ILbCS0hp0wV5y06Zxaq5EJqklzFwAlQKJGPw&#10;VCR9+BFiKr+AWy0+x42Nq3EtJQNX5UbJDBEwist8OOAIgke0i8oUJKUEaFCcQj1GRXuYBuuZeTMR&#10;V/5Z5Mj9JMUv19QquaZOIWfmSlrZzyN7+nKykDMeKJQi+etOEhQOmssrvXtfFGy9iPw1x3w5zkd0&#10;DsmNCFKNGvOzCyW/74NMsei3T5K9beV1lcGJr2dgLx/N/jtZOCCJyTY5KFChOEBx+z+GnUTaI7kA&#10;J/jIT8el4MLKpbjW+FPcYfsnfVwbmcNm8lpO8XmORkzZp5HaoRcNAF7filNkmW2NneXM3sJnx9dN&#10;2yLhww/MQMjoPR53ar2NW2mZuJ0VQowAJNPLphMTuReIBNnI/dJ9o9mI+ij/8fprhIkIRL7JnRUd&#10;EwkwEb92VijXr+ILzVjfgK1LZuLxbzW3JaKXTuV4VWA9/DUSb0xD9ac62do8+9eNQ7UnNK+kFQa0&#10;4ngvGsUxLhe1vA00HGVAmiEpfSAWEkztpd6QARqZHyLD1HNlhdPf9UAkpzKlKqYPboGXftKFOqvk&#10;qocSgUjd14fgzjXePzfTdf5Y5h9/0/J3ASBeQ3rbrJEbzH+omeUCDueyshr9pIqtPiQtvUKwCL+C&#10;UArZR7qC5p7rCpkfUWQpONdV1HyPuyYLBsHDxT3kurpX0DyYceXAwwXNffAoUMyDlNsspwPssAIP&#10;Bcy9eR53ZVuVqKYbZB5Rbit/cN7LbeXAw7Jp+I30iycR90Z5ZH61zEAjuUUHKpWayJ2/Hyplnj5w&#10;EmJefgqZo+fyc1rZtFzTe49AzItPILXrQFrt52nNHkPWxOVIadwK8VXK4tbH1XB9xnhcuROLS/nA&#10;xTRayKWwjmBcw4FGEDgioOGLFOvh1DCOnz6Dm1WeQ9bgscYS5E7KpwKXEpdyL9h0Fkmf10Zyk6am&#10;+ItBIUrWHiMJvICMYeMIlM/TQt/B756x9/PJJvJWHSC4VETGiAl8ZOdLPUcxqIiN8Dp4PVmDxuJG&#10;ledx4PQF7Ekswr7bGdh3Jxv7CSBOHKBEg8q9AMVAJbkIR8k4Tly7g4uTR+PGh1URX7Uc0pq1Q/aU&#10;VchdQSBddwGpnXoTPJ7ksxtL4CBI8plljJiJmJf4HLkXYKi0S8J7byOlbQ+CyWlkjV6ImBoVcOvi&#10;OdykLteKi4ppWWIEQeSbgCQ6LhIBEUqJVN8AiBQrRu0JIneVP4kGkdIC64EZ66qdRRAJ521DOH8L&#10;hSBSuB5Jt5ZbfbmOXwxCQeYSvqcJvPMRd2W6LUr10atd0eTd3hYfESNJuELDkAASzpKhKBYirwN1&#10;QAREvNTekvGQYlcWMpWQ8wmHp2Ksml/2NkGkOr9TibdZEWtmNKbO6mrudQceZvhSj8md9WnFAbh2&#10;jvetzbVTxPX3tyl/uwBijedonLdpRucLD3vg4RiHAw9RxP7N2yInjg+ssCxBowqFf8t1lVGTD1bs&#10;4xOKn7IbKVXiu66MfbiUXXWWb4p7+EHzXJUp0TwPgYfiHn7GVZ7Sdf2gef46igMP0W2BR5B5yKJy&#10;zCM620puq2jm4dJ0CR6W5VLMPDRQNWAdeDjmocEt8NBA51BF8uaVVJKVkT1zKxnGIWQMmY64Sq/Q&#10;el+P3HkEEVqvyY2ambvKqyd1gAqHCmnwBCqkJ5DWfTDxUZPxyACowFTtNqPrICS88Rpu1ngVV6no&#10;LqhmFDHuXEq+zduQ//50ojdXIujnLw04THmaQqVijc/DYQLQpcafILXuF1TWZ6m4qcTFAJwiXyMA&#10;oRIfNxtxlV/idW1D/obTHiiYHPdknYSv158giJxB4qe1DHQKtp7z37vgneP1VwgsO80dFvluRNw5&#10;KfxdgYjeF4Cl1PkM51t9id2Jedgbk4k9ZCGSvb5EA4oDFQMT7fmdw3co2uu++bCO3YjF+bHDcOOt&#10;ckh8syoyew4j0O80xqGCj3oOaV36eIA/cjpfazLlQT4zpSxXQkrL9vaMchcdRPbUNYitXI6Gwzwz&#10;FHJmkTlVr4Cb2zfbGipuxUWXHGGTEKNAxAGJQCQ6uO7YiMRAhP0vOi6ivlqsHIMgojRfJYQEQEQp&#10;vkVk4VY/iyBSpHiIDyIgYy/gGMrnWCoQmyerL+D40jjL38jvr+d31qEgg4Zc4TKOVdWcW4SYizPx&#10;OlmHTSak7tBS1SumcXyDRqFS8m1JXIGIDEeCiFtDJOLKciBSWlaW78rKoMEqr0cGWUjG63yvIq+l&#10;HA6v/xw1nusWmXQYBBLFcrUy6qWTBE5taie1V2ShKrVVQEf+DcjfMIA4txW3UBhj+ixHGTawV3fG&#10;d1n9pi3KWpHELpjUl0CQ/SofOMEj/TU+tGqUtynv8eGJfch1pYerh3yvlF25roLzPb4p7kHwyCX7&#10;yJFvVRkfBI0QRXM9ctlp8+W6EnjQIsoPggdptywnA5B7MA9ZXhHwcNlWDjzEPHz/qB9wizAPDtRo&#10;8IgwDx9AMvjNxDH9kfTBpxxTh5Ezdx+BYwOVTXlkDJps78ltlTN3O+KqvIrU9t0MPAQkKgGSMWic&#10;VzZk0AQqMYKIig9qop7+XnIAGX1GIb5aJdyoWQmXli/A2fQCnE4Pe+BhwCHAKJ4vEWQbEs8KJ3DE&#10;ZFgwej9v+9TsqYiv/AKBjYpz3UnkEzQijMApdYJDwcaTSKj5FlI7d6cuueSBhUCD4BDZm5CFbD7D&#10;821FbMUXkNajD/XPZZLDy0hp1gxJ9euicBtZjPtetJQAFIoAbCPPt3gb4iuWwZGF87CTBvXu21me&#10;+EASBBMHKPsiYJKFA2QtFj9JCeOgWNq8Wbj+TgUkVq+CzIHj+BwI2Jptr3TixQR1/p3Rf5TNjM8c&#10;OY3tws8WKRPtBFJad0Acn4OAROChgpLpA8aY4ZD79Q4+TxoKS44iqeYHuDVxqKX/Kgnipg8iSsmO&#10;gAjFSqIEAuzf5NJS33Mgoj5pbIR91K0x4ilEJzKGHIg4JsJ+H+IYUHVpM6Y4LmzNdY4NLdNcIBZC&#10;KeBYKlB6r5iIXMNa1VDuLIJIEcdfmOOQBl04dynPsxS3zs8kE/AKqZZ5qBXafNwbhVlKghlPYk8D&#10;UYaize+S10Eg4uIhjoUQRCy1V/EQGaDKypIry8vK8lxZH1H3kIWYAUtDNr0q9+V53c/jytH3bUG5&#10;Mj9q74FIQDRX5L0XeuHMYYKmNraR9ODf6qTDv1kACbGzaQsTPIZ1WUSKJ/BwKwd6AXOVJXnx0S6Y&#10;M4JMIv9lPsgX+aAqU8Q+hPzvUhQ4l+sqmHUV5bqy2ealxT0ceKgzBeMe/mTB8FwaPr2Q8FFZZIyg&#10;Zby3P/W81idQ2WkChr8MLUICDue2CoKHmIcDD8U8RNMd86AVUiJV17mtfObht5PAo7Q0XTd4DTwo&#10;ZiFSVO8orSiMuKa05tt2pxI6QqAgMCw5jIQPPvTjHsc8sFgmV9Y4xL5ahgCzhsr2CJUR36eSSus+&#10;EDGvPIOsKcs5Nnn8YhUmpELSLG5+rrkY6V0HILb8c7javA7OnL+I47z8E1SKCogfJ3A4wDjqg8bh&#10;WO4pcufIIj9AS3x/YiEOnrmIG1WfR9aQccjfch55awkeQRYgBW6KnaBApZ8xdIzNNs9fvZ+sgCxk&#10;Az+LAAdlA5mG3tvA43dcRPbkuQaImcPHkyieoNItj6zRU+xc3neivu/eW8e9flevBVS8loJtl5DZ&#10;ZwiukS3svngTO2ILsPNWFnb5EgQUJ3v42oBFLq/bmdhLI/zw8dO41LAWwUglWoYiR8CxluBgs+U1&#10;OVLgcdIKRIp5pPcbQRA7zedI8Fh+DNnTVvC5PYvMEdP4fAj+i/Zxf5Lg2A5Jn3zKY47yGatK8VGk&#10;teiIW63q4hq7llKv3bK9SssOLnBV7NIqTvXVvJEIiBBABCLBMigGJAQQx0SCLi3PnSXF6EAkGBNR&#10;dqECy07Y/3GL2MJnv3cOMoYrYaISCo+S+YNjSCAiVm9xxSCIyHW8lsNmNQFEEwyX4+b5OTYX4+nv&#10;t4DqZV04zPGMacSuiQhljeOehqJVl9C4lw4IxkNkYApESsvKomFq3g1/gqG8HvJ+KAZrsVgatumv&#10;cMyXQcy5Gviyup/m6zMQj4m0w/MPN8NbT3fDsT3UB9w8FsL2McC9W1f+T8rfHoBEfH7sUuxoA9vN&#10;8yYIEjyCwfKXf0oA+WkXLBlPMCh4iQ/reXau8tSzznVVwwePqKyr6JTd6DpXOUHXlR/3MNdVIO7h&#10;alyF5qHo3DDcefZ3uPnjR3HniV8j/s3naf1+iKy57dm5xyGUSOqs5WhxmEK2oc5uQhoOAkfYgUfQ&#10;bRU9z8OBR5B5aPD54OEPSgMPsQ6KgEOD14GHBrasxDR+PeXODcS8XZ7K5WuPaShTh6CR0rwNEj8j&#10;K7Ey6F4lW4FDYq0PkfRlQ7INKSKCxGJas2tO0UpviPi3X+d3eZwm60mxqY6UZmtr5va6s8idtxXJ&#10;tT+z2MW51UtxjLrheFKBBcXlpvKAoziwbMAhoUUuy3xvahHOt2uE1NqfkDGc9RQ2FXWegMNAQ8rb&#10;V+hS5BvITtYfRfxblZHee4AxivyN/vsm/t96z5cCMo/M0ZMQW+kFJNb9DAnvVuc5Dvvg476rfSni&#10;AMUByfqTyNt8Gsk1a+Bk707YmgLsIHDsuJVpQOLEAcougofEQCU2F7tTQzi+cC5uVnoWqXW/5DPY&#10;idx1ZwggBG+bIElh++Yr+2zpPsRVr0RQaMnflzuLn5EJ5q0+gaQ6dZBYuzafmcDdr/FF8En8+AOk&#10;ykiQ+1FGAo2CrCEzcPvdSrh66w6uZoZxLTXPBxKlZ/v1tXwgcS4tsZFgXMSBiGMjQSYSiYmUBiL+&#10;WC91Y/8PJZ1D4fF1HE9DkdqpHuLeeAl3Hv8lbj78kLlSi64THDSOlP4uo8xARIaaDDaBiFzH8gKs&#10;QThvFWUZinKXYOeqKVb2fWI/GoiYw3E9neNca/ZMoMhQdCASHQ+RgSkQkcHpXFkuK0uuLIFIlCsr&#10;/T0KDVqBSFplhFPK8dqeRdKVt9D03c545gcdSsZEKIrzVnu8Mw7tOO81hYFIsdfB9n8D8jcDIK6B&#10;vBW8uJF5DO20wMCjvFXT9atdknloQtCrv+iKtTPIJgqf54Mq4yF7RiWKUnaJ+CVcV7II7uW6cim7&#10;0a4rgce95nsEZppjGTLH1MWtn/8Ud556DLd/+3P7+/bvfomYp3+L+BrlqJjfQ9qghsj6ugvyd4xF&#10;4eVlCCWwY+eyw+MyhTQdBAwQMEDqbhaXLDD5gyU5FFlmtNDUiWi1FYNHEQo5MDUoDTz8AWvg4VxW&#10;/voPqdn5dubEzatpZVdAju/GyFGMYynZRr+vrKyJV+acCkeukOXHkTV+vrEQWbte/SjFQ2jBWlmQ&#10;8khp35UKTDPACSIlRAFuKfpTyKQVHVP2CZwfPQhHUgtxOCEfh2h1H7JU10xjGwINFxfYK8ucF3t0&#10;7Rr+9jNUpFssxlGsqAMSUeieohcgpA8cjvg3KvDzIx7wbBRonETBxlM8T1D4HveFu6/w/mbizjO/&#10;RFrXHvbaPjeQ8b5rEgEiJ4Hf96+ngCwpd8Zy3K74LPbu3IstcUXYfj0V225kYvvNTAMTD1C4v5mB&#10;XZSdsXnYRTA9PbgXYso9icwBX9F4Pmdg4OaceBMj2a6aKb/+NFJat6PB8ho/IytZQUAhuOSvISvx&#10;n1f2VLLDlQR9PS+Bu4pDVq9MhjaR3yk2BnLm7rD+cHXrRlxhN1PatebvOBCRaIJodJFGFxuxMvEE&#10;EnNp5eRH6mlZZV+BCIe0HK88tfFnx6F9dciunUqguIXCK3xOO1cTLL5C2uDOHDef0hAojztPq7zO&#10;z6zwp8aXxtmtX/wYmdM4ZrVkbtEpnrC0zCyByFYCiFLnCSLGRDQfS0xkGdJj5yM7kWO4QKn3SsGn&#10;YWhZlTIUCSLyOpgB6eIh8kpEpfaWmKUuw9RlZcnbUYorK0OJPRU4tF/m7z6D9FvV0eajDnjmhx1L&#10;AEgERJ7oghP7pCPYTtKRMhxNV/5tMJK/MQDxwYPbV72X+aVJimMeclu9SPBQJsOW+Z/zATzLhyHm&#10;wYeRwYcSDJzbnA+5rhz7cK4rPeTo2ea+68rYR2lxD1kkgbhHZL7HPF76coSuTUDsK4/jTpmnkVDz&#10;A+6foBJ4DnFVqyDmhWft/bgqVWxuRfxbNSiVkPBBBVqJVZHc/EOk9mmEzImdaWGORP7+pSi8tAuh&#10;uBPs7MrI0DAruYVDhX7MQ8DhWXWlgYdXVbXQSlFoIaEUCvkM4gZ04G/XoyKSq4pgIUuUrEMTzuKq&#10;vorsGasJKLR4zXL1LNrEz2ojqV49Kii5pwQOVFYEjcyRU8xNlTN7LcGCyq7E7G8JlRf3BRvPIXvi&#10;IsTz2As92uJQcg4OJOThoICD4jKWJAKP3VSoe26l4Eqtqsjo0gv528kk7gIMia/IA0q+YMtZ/t4x&#10;A5CMAcNQuOcqQYRgcC8hiBTuukS2tIb3X5b3vBkF2y+UclyxBH/PxF2HA5Edl5DevAXON/gImwmI&#10;Wwke226ke3uCiERgsv16OrbF5GJHTAbOdmiK+IovImfaMi/LTEkCkQmMFKUsa84LQSJ7+gr2uWf5&#10;zOZ44C1gYTtrEqStvFi/Pv9WrETuLj5DFYectgJxlcv766W456vncxzJn36K60N7WvacSqK4Gluu&#10;ooDn0vJAROKC7BYXycrz6qMRTJJzQ0jjkJbDSbE2JWxkZaQi8/YVZJw7iYxdm5G+eBpSJ/RHcu+2&#10;SGpKpvTZG4j/4DWyWY6RGjU4ht61Wl13nuM4eulZghvHEfcxzz9l6cd3nnkccZXKcIzs4dnJ2hVU&#10;L+R4cSBiRUiL03stqB4BESW1EETylvLYxdwvIIApAUYGoQzDqRznclELRKLjIc6VFYyHOFdWaVlZ&#10;QVeWAuoybBWb9V1ZaS/x955GdmwldP68HUGkk5ViKslEmuHtZ7vj3DECpTYBiIDDSSm69K8pfzsA&#10;Yo3hbZMGro4KmKs0sgceVf/QDbtXEBgKn+IDKEPweIlGuthHZYrYhwLnwawrn31kBbOu9LCDhRJd&#10;1lVUym7EdeWyrkqZLJin4PlqpHWrRSvp10j4uDbSeo0mYBAk3nsHqV0HI7lhS1rqlanQqtGq6oiM&#10;QVOpeBcgvc9kWpF9OdhbIPHTz8hW3uH3OJBodSXUrIikT6ojufUXyBjZFbnrFpK5nEK4MMdaTLAi&#10;Ky7othKAlGAeBA/PrUDwIPtIzgsjKTMTMbWqI733aCoXzw/uBcEPEQQ2IK56eWSOnm1gYO4oWa+r&#10;xELm2RyLnJlUPnxtICKFte6krZmhORP5G87wPSk6AsfKu0VKMWfuRsS/9jLOd22J/Ul52BeXi/0E&#10;j73y/RNIFAuQO2cH2cfx8aOQWL0S8tbz98gcSoJHsfIOKnYnhXuusZ2HI04sZONRFGw7RxA4TXDx&#10;RX874evCvVeQVL8ekps05Hcve4Ah2aJ91PEm/ueB3/SAhCCq6xPrWUmLv/IL2LdoEdbHh7H5eho2&#10;E0C2+LKNzGPr7Rxsu5OB060bIKlaeT6L7R54uHaLnrxIUFE7J9Wri8TP61AvnuVxPrAQMLIJPkoK&#10;yJ62lMcK0AkecnsR+DOHTzbXXs78bXz2AQBZdRLp3YbgZp0auJiaictpBTZ/x4GIKgo4EBETEZBE&#10;mAiBIy4nhHh2SM1iSEpPR9Lpo0haMRcJQ7sgrvnniPu4OuLfr4g49uu41wkS79ZAYm0tL9wCqe0G&#10;IH3ANGSNXYjModM4PtpznFQlU6qC5KZtOK4GIf7dtxBPEEnvPx6JH32E24+RJQ5owV8ja9eyBkXn&#10;KME5InJlqbJDMKguV5YfD1F2pB9UD2Uv5N/z/TEtEFFijLIrZTBq3DtXlrwR93NlKaBeWlaWYq9B&#10;FqJpBQqoVySIvIxwygv8jSeRl1QOfRq3xrMPdY4AiLdvh+d/1Azvv9gLV87IU0FtKRAxT8QDAOH/&#10;rhG8bfbojZaqGwyYSwQer/2+Kw6u/ZCH/57AQfaR9qJHBc11pYcSnPMh15Uenh5iMHBeWtaVC5xH&#10;s497ua5osbgiibJksBF5m/pw4L6C2EqvcFD0RvbUTWQZtQxIMobNosW4Fakd+yP+nRo8phytxC8J&#10;Il/z6xrkp6k4DnNg70fO17uQNXk1P5uL9L4TkNqqK4+tywGlEhXlkFD7LaRyYObs34qC/GxzB8g1&#10;IOYh8WYIu2CmByAqvZ6kKrps6vhjBxH7ellezzqCg7Kt5K7az79lqe6nFUhw6fuVMQ0vWEvlY5k/&#10;x3k/7/LeOpkCM5BQban1Z4rBZe56K1YYVHY2R0N/a76EZMM5gtZWJL5WFud6d8CepALsvpOD3VSm&#10;uwkiu29lYldcAfaevYIbr7+I7NFTkL/tgqeUo9hGRHmbMo9S8AKMLScR/ybbv+9AGqTXPeDYeiYg&#10;ek3w2H0FOfNW8x7K8NrW0nAlgGzlOQUeOsaBjpPI77jf9kUgQjYTub6dl5HVcwAu1ayCTVcTseFm&#10;NjaRcWy+nkHhnq83E0BPdW6JxNcrsK138XuutIrai+0XkHy+p3kq2bNW8VrZNiqzsoHsQ21MhqLv&#10;pjRvhcRPPrLjDID0nAT0688irecQsuC3+FrPlACi56uYCZlozrTViKleDhePH8OFLNjkT6+KgApg&#10;5pWIi6hkjbGRPEAcOS41DbFb1yO2X3vEEizi3nyFQEXjh4w1rX1PZPSfhMwx8435WEr4IvUr3tMa&#10;AeVJ9vU51sfjKpcl0LxL0BhqaeGZw6ZbgU/NoFdpnZTW3XjMq3yvHPL3cPwJsiLpvW6OiNYSCYJI&#10;dDxEdei8oLqyJcMyAPMEIvMoAhGNcYGIXFka9/I+yJXl4iHBrCy5smSAluLKMhairCxvbogHIjRs&#10;zcAVC6lCAHmVQhaSKhB5AoXpz6Nvk9ZkIsUg4kQrHH70Sj9cvxDH+9b2Pw8ekv9ZALFUXecJBRZN&#10;3o4XH2nul2MvBo+XfqJ9V+xeRlAI/4aNTvbBxrbGTy/Ph+HSdhU4F/uQ60oPLbg8bTBw7mpduayr&#10;IPtQJyH7KOG6Eng49qE5H1HzPULrEU6cR9ZQCcnNOkEFCTNHLEDu/CNIadGR9PtJpHboS7A4aRP1&#10;MobNRNLn9RBb/kWylBocYOM4sOSP5qCevw85CznAFnPgLzvGwS1rX4HQ/TZpLL3PV0iqTauuCgfb&#10;J9WQOmM0suNvm49ZvuZM3/dsAXOK/NJyLQhAFGGJmUqrnoPUXBgCDvODi2lQkaw+YZlYaZ160ZoN&#10;xDTkc99wlhbgKPOh5y3fT6VFBSBWIcW2jt+rqYq+3Wl5X7D3DCzWBJTgGh6nlFv+rZneufPWI758&#10;GZwcOwI702AB5Z0307HzRjq2E+lO9+mM1I/eJxAofkHw2HjclPLdwCEJKPUISBAY9l+n1a2MrLK8&#10;/kNU6Od5Pn6+3QcP/++ifVeRVFcWcQMCzVX7TU94XFCC4HM/QHHXt0XXfhxJBLEDk8ZjbUIIG66m&#10;YdO1dGzkfj3N9qPDByCBjCFv0TZ+5xzbh23k0pNLEU2QTG3bwYLhFuTne/YsVG5l+V4vFXv4BP6u&#10;lDPb31xffE58ndq2C5lubYKJXF7qX4fIRDyx1RfffRtXZozDOVokXpFGH0SSc3BVkpJjJeNvZBZ5&#10;peKvX8PtCcNwpxYZQ7VXkPTFl9aXc6av9c6/ksaRid+HZbDIJbpc7PYg+9MYJLzzpoGhkjSyRtOg&#10;WqJrPkVDpYc3briXkaWED42XlOadyEKqI5yp4DKVqZJObLZ6cEEqVXRw8RAF1YPxkE2UQDzESg2p&#10;aoS8CQFXliYIm9dBBuRY6gS5ssRCgq4sl5UlQzSYleXKnEQF1M2VpcxQf26IsRBNOyCApJfhNfwO&#10;BWQk3epq/ZCOEf3nwESTDeu8NhixN+SI5vZPzUAEHspt9l1Xa+btw0s/bhGZYa4Gk9tK2Vav/KIr&#10;Ns8jIBT9lszjcYTTFDRXo2vCIB+CsQ89lHsFzsU+XOA8utaVwON+WVeyRAQeskwCritXYTdPQTml&#10;7W5mZ6+BlGa9qIja0PKtRqtpN4HhiFW5jSn7DJLqNULuXLmMqLwXHkLWxFU8vg1iK7zAgfQWgWUa&#10;B4sKA3Kgzael5tb0tnW9qeSXSWlzQK4+RYt5O9J7DaelVw2xb7yMpHEDkZGSYD7ntDxvXQcDD0oi&#10;AUQZM/FkJncafYS0Dj152Vphz3NReezjoIFGUt16SGnZytwhzq9uliwZSO7iHVTGryDzqxlUyGQh&#10;vqUsQEjvO4TspSq/R6CwuRHaS6j4IuLe43e2XkTO5AW4U+5xHFq1Ats4JhRQ3hZXiN0HjuFW5WeR&#10;O32JN5dDmVJ+sLsYOAKK2ylyp9yl/Lkv3EHA2HUO8TXfQFqXLig6QBYi8IjIWRTtv0bLmMqJ7CNv&#10;+VbPfcX3C7aTwdi+FIkGlLuAROJf5y6ym+HjcPWtV7Dh/E2svZGDdQSPNfEh7F0wHzHlnrCAe/4W&#10;sixrI7XdPUQuvNUqwVIRWiVRkx41/8SAZfN5KtlJ5oLMW7aX52I/MQaoZ8RjNp5mv2yM5IbNPHDx&#10;AcRELFPrn7TuhGvNv8C5rEKcTymwCgICkcvJubbuvFxbKlVz/fZt3BzRF3eqvkDQeQuZ/Uezf+60&#10;NGOLkalgpdKN1bd0bu3Zf8V0lISRMWwKmfgbZOIvs6918NiwGUvsk+zrSV/UZbuUQcaQqQYeOXN3&#10;EaAqI6VVZ6Q07YjUHg3YyxVh0Wx1VwY+CCJyZWl+lQMR58oqLR6i+VqqGiGDUK4sGYgyFKNdWYqH&#10;RLmybIJhabWyHAu519wQGbouFkID2Axh6bOn+bu/Qm78i+jwaTs8/QMF1r3kIYGIRAtT1X9zOFIT&#10;dP/a/mdB5H8WQIx9APu3nrVcaK0k6JiHm+dR7mddsW4mEbzw16R6jyGU/CxC8huWYB/BtF2xDz0s&#10;ZUEokOXSdvVQyT4scC7wCM75cK4rdY5vcl0JPNTZ/Aq7eZosqFTC3cia1QYJ79Yyd1VcpXJIadeT&#10;ip4Daf5hZI1dbDOAE2p9RHq+k+8dMJdV7tJjNoBSmrayzJnEz+rwNS04pVn6mVAeS5A4hU+R+8gG&#10;61FkDuWAFJDUeBXJq+YiLRRGKptYmTFiH1q7I7YAiL1yGTFvlkPW+MUcrMqi0u8LPDi4qUgEIMnN&#10;m5slboFZs2B9ADEldIYA84Udk0/Q8CbzUVRbaulOxJIVZY2fTcV2nufi+5FU24Cs5/s2h4JKb/tF&#10;ZPYbhhuvPYfdx85gCy3yzYmFON2xGdLqfs4xL/AQcFCcQg6CRgQwfPFBwRPvdRFZSPbUuQRpAsSK&#10;bSjaewUFO/jZjrMo3H2RrOQM4mu8hrTuPVB06AZf87tiKjsIIAIg7Q1MnLjzByQIKA5MHKBs0fts&#10;13er4eCooVgZF8LqO4XYsu8oblR6BtlDxvAc3oTHPGufaCFoSPiZ2Ifmp8TR2s9ftY8gToXtt2vB&#10;FtXvauDV71L72wx5J3wO60/Ryv8cKW3aeQDiMxMDEgnZZ/bYubj9dnmcu3ITZ9NDXrVfysXEbFzK&#10;CuNyZgGuL5iOW2+VJXC8yWuZaUBldccEGgryy+hgXzJWYynHZKtit2tOs1+vIgP6hEyiDIGjHXK/&#10;3uz3c4GNXLg7kfDhe2RRFb0SLWQjmuiY0rozDZcKHpC8/Q5ylnJcKqXdZqtrsm1wQSpNxj3jg0jQ&#10;lRWcHxIVD9HEXzMIg64sgogMRzMgS8vKCrKQ6IC6DFV5O4LFFuUNcSwkMENd7ncF1NM1h+05GshP&#10;8rd/icw7L6PVB8XZWU6kH1U7q8MXk5Gfw0FtW5Ru/SvKXxVAXPaAFzD3mMel07fx1jPd8eKPmxtw&#10;mBA8VLnypZ90xfJJZBJFv2RD/5rM4wma1895sY/0cl7jR9hHacUSxT4UOI9mH/6cj1JdV8EJg8q6&#10;CrquaKE415UrkpgvKryed7IbBYfGIr5qeWTP2Im0niMJCM8je9JqDhQyifkqI7GWFmIVJLz3rvl4&#10;NXBy5u6h1UUlvvw4sicvt4C0sprStb63LaPKQRQEDmMLUvjca5CuOEIF4hUOTO89jN99HnGtv0DS&#10;zSsW1IwniMQJQNjcMSsXkBlV5aDmeZaR5cg61CC3wU4AIWiktGtHRaNFlAgKPsOIMI1N55AxcCQH&#10;cTXespQSlZcPFJp0l9yQCqxhff5NBRZRhr4CtBiG/55N4pMQGKg80778Eufq18Lm5CLs2ncEtyuX&#10;YZutIYOggneMwylkAw3ug6AhxhFU8qb8CRCSnedohF7nPdXhtdWzvwt3nTcpOnITqWQm8TUq87hT&#10;NFQv8f1z9h13TCHBxEkJUIkGFrsG/1pKgAmvXTGWr6ba5MK1Z+9g9c0snK1dA+lNm1qcxFxz1j73&#10;F7Vr0he1kdKiBX9foMM2lCgutPYwjYjXyEIm8jfJTBybkYtLf68/icQvPkFq564egIidOAPBWCZf&#10;Kwb2ZmVcWL0Mp7OBs4m53uqI1NWXzp/HzcYf2wJemQPH8HxKGtB5eH4HRhFQEpD4fUufk72m9RiI&#10;mFeftWy+7JlraHzQ+BFLWehNZswlo45/501KdeTM2eKBB8dF1iRlm5VB+qCJHFdbyb5eReGZHezZ&#10;AhBXwZcgYq4szaPSfCpXvVfxELGQIIjwu8ZCHIj4WVkRV5ZAZC4l2pUlfRB0ZQVZiHNliYW4gLr0&#10;TZCFyKAtLaAuFlKBIoNYbvlnaSj/gb/9U6TefBlN3ulE1tGBetGfxkAAEZA884MmGN6FusjfPJ1a&#10;ut79S8pfF0CKCB5FxcvQJsWm4bPKgyzLoGKAebzyyzZ44cfdsGAMqV/hT9nIP2fDPkYhxTOqp8YO&#10;pu2SfZRI29XD0qRB57oS+3CBc4GHHrab8+FcV+wUkUKJYh9uwmBU1pVzXUWKJCoop4mCuxBOXsVB&#10;/AoZwVzkLuCAfvddWuwNORAOIXsWWYftN5t7K/6dt8hO+J5qFpm7SnMxNAAJBH2Gc9A8Q6XXgO9p&#10;Mp/YApW+KXwOUF/h29+yHjlo88UQlL2zaAeSOUjvVHkO8RtX2OJPMTlFBiC3tbpgo6ZULIH4RvAc&#10;608jtUNnKqnPqJR4jBiGCRWQ3CSbzhL41tFCLIec2Suh0h0OKAq2nkfW5HmIe+1lnnMHxyc/u0sJ&#10;SlEGhUqR7DN/7SEk0Ko+NHUCTvRoj9T69UzplmAbviXvgYZv+ZsElLmv2INKXyIWkrd8C2IrPouc&#10;WQuoT25Sr9ykolqMmFeeJIgv43sOWAQeF8hOKNqb6P2ARJ0/Aih2He66BCbumj0wS36/OvZOGoc9&#10;Y0cj8Y2KbDfFg3j/ags/vnOXqI3kwtt6jn1lM9v3JeTItcf2tjYlOOvv7JlLjZnkLtrCfuA/F3N9&#10;8dnZREulYn9IRd6bv3neAxATzziQ8rfn/2V9XO7dGaeywzidUmhl4y8vX4hblZ9Bypf1aHjs4bO4&#10;6J3bMZzgeSQK0lMsjXj5ASSStYpdZ6gI5hoaJpqDov5MZu2lku+05I2E99+xvw085mmS41FoKYHE&#10;WrV43ElkDJlJ44sGY5Z6NREu7Cr4CkTuVXixtHjIvVxZGttUypaVJYMxOitLhmVwgqEMz/u5sqLT&#10;eoMs5D2K0nrFQlQ9gwaxsRC558lC0n/H63oEyZfL4stqnVDmRwKRYiaiJCNlqs4dSyDkVjwNonTd&#10;+5eSvy6AhPyiYNxyMnPR6uNx5tNzqOo1UBs8+1BXTOhN6pf/KBuXkvZbv1HJPqyRFfsIThoMsg89&#10;JD0sl7YbdF0FA+dyXYl9uKwrFzgPuq4058N3XUXYh++6UqezzqfKn6TFYS9Ql9SoGpXwIA72k8gc&#10;Pgex5cp4hesWHLQMK5v5TfYR/9brSPygJgcR2YlAZCEBRMKBlbeadH/GKsS9URnx773N93dwsJ7w&#10;FL5ZdxRZem7RJFMAfE9BbVqaUkrpfYeaf/3OV/0Qwya/k5GF2x+9bvWrLL5h5/KAw0QKZMNZs1CT&#10;6nzqgYOUD4EjYs3K6lx3hOBXDZlDxlMxUpEYyyCAbKKi3HSC1vzrSO83mIrVnwHuK8K7J/DJgtXn&#10;BCZZ6JPn4laFp3G7gkq1r6NlfskHDylhXxkHQcNJEDBKKPogAFxA0dFbSOtKtvFuVYLFNZ7vKOKq&#10;vESw7sPPbhMw+B3JHu35nXtJifP6v1UqkPhijERpwteQM34GrpV/Ejdff5kgsDjCPqLbpVjUbnqe&#10;Sku+avW6Ej54y2sPsTIBCz8v3HkF6QNGeJ+xPa3NHfvzwUPtn1ibANKrrwGIMRMHAJRcPf+NZ5HV&#10;fzSu134LJ1NycSo9H1cGdqMx8wQyB43xQStQoFJ9I+o81h+tH55m395hjEL9RenbxpTV78SAFzvD&#10;aB+B422T3EW7+RnBgwZV3tJjyBzN8UPWkjVuEY8luLXvheQWHOOWxK6JtarQIBCJrt4rV5aLh5yi&#10;KB5CFmKLtnmVe0t3ZdEwLM2VVWKCoQxMsRC5sqID6s6VFZyhHkzrdSxEeirIQpSRpViIC6g/QyEL&#10;Sf8Vr/n7uHWqLLRs7/MPt48AiETx4rI/aYXNy4+YTmUD/NXlf8CF5TGRgW3nmi/PA47ijCtNpunb&#10;tAVCaWQdWT8inWMjpqkxxT5E8QQgin3IdeXYRzBtVw/Jpe2WNuNcDzmafbjAeWmuK3UiZV2xU0Vc&#10;V459yIIh+5BFU7Sb93gY6T1rk3W0odI/zAFxiIP2cyR+oqKFclftRq5cVosOE0S20JKvYGtuW0ql&#10;b5FZrEMgohz+JXuQUPM9cxlp1nf+Gr4n8LC4hA8czpLk4I1kP1HZK0idPX2ZVaa9ReZxa/9OxL5Z&#10;Eblfb+TxytgpBg4v1ZbWMBlMaicykLqf8e+gFUsxpkFFtP0imVE9c3UVyo0iRWWK7ATHJRVZj760&#10;Et/g+PSVfyR2UZpIOVLZCSh2X6YCrIGkTz/mGFca7T2AQ8pZLqa7QCOg2Eso/YtUvgSQ/Vf492m2&#10;5WtI792T9/AZ7/NT6hW+r8/28lgeV7iX59rL7zjZU4qUOD+lFDCJAIpjIzv03llzcSZ99gkK9l61&#10;lF+vHXj/pYrfTmqDLQLnqgSKobyGq8UAw+MUK0ppodhVU17DFe+ZRFifhG1MgE+sUwtpPfuwXfnc&#10;AiBgil99ae0J5M5ejztvV8aZ/XtwpU19JFR9hUxttQG6nr/FaZxY3ygJJsZYlULM/qqijUopVnl8&#10;TXC0Pqf+q7ibjB/+pkrnxL9VleNlJ8GF48BifnLRHibz+IDPqSH/VhbXcSR93pgshmNZWzifIhai&#10;Sg3BEvCKh1yjyJWleIibH+KXfw+6siJZWfIiyCD8pqwsF1CPnhsiQ1QsRIZpaQH1aBbiJheWwkI0&#10;udAMZZ+FpP2M1/1dnNr+ms2Be/FRz9j29Kbc/C3x2u86wM1WZwP8VeWvG0S3Gi7AjBHrrTiiV6LE&#10;awiJUtdavN8BuXGP8YF8h433CzYi2Uea0nYd+1Dsw00adOwjKm3X6l0FJw069iHrgA9ZDzsSOBf7&#10;CAbO5e9kZykROBd4qFOxc6mTWWdTp6MFI0vGgnO0bHAGmVPaU+l/QsZBQJh/0CZIxb76HDJHzTHg&#10;yJ1HAJlPWXIUOTPWWrwjpU1HDiaXFeUBiKXVCkRWHKRCpoX2yYeWCuv5nDkIHXhowNrA9QdyQMQQ&#10;8pbvQuJH7+F2+SeQ8KkGMwejWYneAI64H3geZVOltm+P5AZ1iwHEWbK+MpLvPa0rQeZzshTN1rbs&#10;KF8RbpNPfLe5WbLGTadylRvKV4KKBbjgcrTsuMDv7STYvYjMsfyeFKSUpsUVAsDhS6nA4ZR5tLKP&#10;gIFYyG0C92Lc/sNPCFZv8/hTKDp4zft8n465xH1A9LqE+OeK/o0IiEgC1+ZAZId3H4UHbhgAaKJf&#10;3tq9fI+fl9YeQSGIFpG9ZI4aT4PjFT6LA973gu3Ktkqs8yHSe/Xh73olWDz3ly9ifzxXUt1PkNat&#10;B4/34yclAID9wMDkGOI/romb7C9Jn33Ezw7y93i8nr8DJmM2/LuUcxjjWXsUCR++w35X0z+OgGJG&#10;j2+0SPheSotW5vLMnbuFn6n/y4AieKw4zvudaWu1ZE9Zaam9cu8mvPs+suZNMR1iZX0sDhKs3usH&#10;1SPxEN+VZSwk6MoKlDoxV5ZL7S3NleVYSNTckEhA3bEQNzdEBuq90noVCwlMLjQWorReGcIyiBUL&#10;eZniWMjjvLXf0Ih+hNf6n9ix8AOU+3l3lP2pn5lletMrvvj+i71x+4qinmobxZmjdO9fSP66AMJt&#10;J60c0a5yP9NcDw84Kv5GNfnb49OKXZBwgY2X+2023I/ZgJrzIfahxlSjllKyxDKvHPsIpu0GJw26&#10;wLlL23WBc8c+ogPnznUVDJy7BaKCrit2PrNkyD6K9vPuziBnzWDLbc+ZvZOMQy4pWllkIUmff8FB&#10;QMqueMf8fQSYfTZossbMs6JwWgTIfMaWGeUFySX2ntb7piWY2qELLX2tAR4FHhI3iCNswRMDkZW7&#10;Eauc+tbt+Z7LrgoAiAY+v6tMnpTWrZDcpL79bYoiYs16ykisI3PYOILaW56Sl5IzZeYpPM0AT+va&#10;nW1QlYqH7wkENCkvGPh2YixD8zX4nW7dEf9mFZ6fx5vlzs+iwCNi3d8POCKAEVD8Bgh8b/8l6pHb&#10;VFxNkPjp+wgdu059ctneL9yvfUCCQOIkGkicOBApDUj8a7Z72E1FvOmQxQPS+w7gOa/5bRCQEu3D&#10;NlPQfivZxxsVkN6nv/8dvu/Eb1+5ibLGTuVvyvWn50HxXWH52hPckxp8zj7UyQMEBwIGABS/DymD&#10;K7lpCyuTYnNnCFYRV6QDJBP1DV8cmFAUwE9t3dZSjfNW7efnytDyjRQJ+53K2qT3H2lVhLOnLOHv&#10;EmB85m2G08pjlq2V3KAR/1Zq7wGOpZ1kYFWQu5VjUJspSNVikCsrg+LiIW5J3GBqr7KynCuLIGKl&#10;ToKurEDV3rtcWQqou6ys0sqcBALqJWao02C97+RCxWpdRpYMYaX1ioW4jCwvFhJOfYzyS8pDvLbv&#10;YeGYOgSM7n6VDp+J/MabI9LiQ+qQXE0tZhNYnDla//755S8LICUyA4CbF+Pwdpketo65xT18ANEs&#10;87ee7Y6LBwgQhf+CUNKP2Hg/pZDCGZVTY6pRowsmutjHvdiHKGTUpMES7EMPX66rAPtQLZwScz6c&#10;60qdSuxDnUydzXddWSdkZ5R/FRzQB6fZZLvs6VuQM0/zOA55vtwKLyBr8nKCAa0pVz6Eg0YluNN7&#10;DjJfr7JTbELYMgKIxTn8YKR802NnW/n07Jkr+fNkByWAw1cCBhz+oDalT8awmYCznADy6jPIGPAV&#10;31PpCx84HAD551CaaHKTxgSRFvxb/u6AwpAvXoqIAJI9ZZFl6+Sv3UfFFLCiTeFdQP7mI1Qg5b3U&#10;2IM3ihWiACGoIH3XTsGWY9CSqxkDhnlzNfSZAxIHHE4hR4DDV9ylgUYpyr/ogOQy9cd1fvc44qrr&#10;9wYgdDrWe/8echewBMElGlDc9ZQAFP+6BSIUtUdq+w7sIxV4/2wvvW9AWbrY8Z06mvuqYPspAqwA&#10;xW8/7XdqLshenq8S2dUa/tZF71kEXWByc/G5JDdtiJSWrW1uiusfJQBAALL1ItJ7DzHrX8kNSnKw&#10;OIwDoxJAEjiHjBWCT/aMpQSfp5E9bbG9NreqMWcPRDR/KHvGCsSWexoZA0fztfqnDCaCh5JECB7Z&#10;k5fY72dNWsL3+T2CSs6MDYh/qwLyT6r+FbdIJieZSMSVlUy5nytLWVlyZQlAnCvLBdSDEwzFQuTK&#10;Ki2gHmAh5spyLMTNUL9XWq8MWpfWW1pGlgxiFwtxGVk0nM19/yuykEd5/Hf5m/+Jsd0aoMxDXUt4&#10;cAQkqh34VU9et20BPfwXlL8SA2HbZ+ej+Ydj8OwPmxp4uLiH5nqU/2V37F/5Bh/yv7Chvuezj19T&#10;1HhewcTieR/R7ENU0LEPxT7uVW2XD9WKJQbZh/yYbsa5rAoXOBdlletK7EOuK7GPoOvKD5yb60ql&#10;EtgZ5V8lgISur0X86+XZ+deSaciNRcax+CAS3n8XKc3b+hYVrS1XQoSDJn/1SSR9WZ8U/S3+jK/c&#10;RfNdvEMDT+t0N/iyeAayP+Ajgz8AGhILsMq1RMtTiiWGFmX21EU8jtaeBnUUeOgcFt/4/DOkdibT&#10;4d8eaPjKw1dGSq3NmbuaCq0C8pZuZhNQYTmFJkAgiBTuu0oAnY/Ysk9yP4+K2E3gk1IUu3Byxj7L&#10;GjsZKoUi94wUoFhIYWnA4ZTy/UAjStl7QHCF4gMI96FTsbwHuRafZhtvQOikDyIHedy9xD73zhf9&#10;G6WCiQOUCCvx7qNo/1U+802IefExKso5/D4B1gfKaCk6dJvHzKJCVqbYcv7ONXY7tqPvErPsLrKa&#10;3EXrqFwr8rxb+Bs+gAjMHbBT5E7UHJDk+o14XVcDQFAMADY3h/0se6rnds1dtJG/paKSAiOJ3w+C&#10;YOLOo1pl/Czhwxrs5815fcrUcv2Lwr5mc0bW0Lh4uyrBrBmZkYwZ9XMCB0Vp6TYXqUlzP3biKgkf&#10;RvakVTRaKqEw5qo3ASBSwUJ7Fw8JurK0JIJA5H5ZWcGCi2IhLisrem5IgIVEii3K4FRabzAWUgoL&#10;KZGRJRAJshAXC3EsRG4szQsJZmQ9QZ34O97aL7iXYf0thJJ/hu5ftqYu7eQDiBcXeeXnrfHiIy2w&#10;aYl0kbZoPfznl78ogBTnJgOjeyyJBM1dAOjVX2kp2m6YN4KNWfTvbBxK2g+5V9qu2Acbz2Ifcl8F&#10;M6/crPNg5pXYhzKvApMGI7EPsY/owLliHy5tV+ARnbYbDJyrMylwrs7lAudyXanz7ee1K8NDmRBn&#10;EUrZg/j3ylstK7EPyyhZfhzpfUZayeycBbsMUDx/L/caICr1sGSPWeGpHbpxQJ7zAMSsNk8sq2Xh&#10;FrPMMpTrrzW/DTh8iYCHN6jdIFc2VNZ4r6ZQ3rI9/iAuCRzeOQg4288jodaHvNYh9r38TWIwvtJw&#10;LioCiBRV/DtUWK5ulIGHr9QIClL+mm+R3l8LSj3D+9xAxUnlJ2AQKDiRUqUCVnZQcvNmKDx4yxRn&#10;SfCIAo4IePgKOwo0PJC4Hxhc5eO6ivDZOKR17UQgrMzj+dyO3eT7/jHa8xiTu77vi/sdBygOwCJg&#10;4l+nu2YHJLvFQq7xnmvRaKhjf2veiRIDCni/trf2u0EFvoaW+lPIGDqCr8mcLHlAn/tArHYiWOfM&#10;WcrnUYlGwS7+xiUP0AXYjqXoue27jrRu/ZBU+xMeQ5Dh8ywBAA5INrKfLdlFQH+JLGIuj+XzdUAU&#10;DSQSA5ITvK7LvM6vEFfpJfbn3RwmZMk6n/qX5gqxz7kyLHFv6FoP8/0THoBEXKrHeM87oYrQWjpZ&#10;C2Z52VrHOZ5mI/7911GQneHNvQ4TOCIsxLmytBBV0JVFECkxwTAqK8tYiJul7lxZLhYSDKiLhSig&#10;Lr0gFqK0XumMYEDdpfW6WIirkxUdC1FGlkqc3IuFEERKsBAlD2kKAw3qtB8TSL7Pa/gXpF5+GrUr&#10;dsVzD7f3QaStTYV46dEWeP3xzrjoL4urhKWSnqA/r/xlAcRP2V2/6KAho2pcRQCEooyrPo3ZqOlE&#10;1kyyj7T/5N+PUEjZrNFczSsFll5l4wbmffzR7KO02Mf90nbVSVzgXOChTnSfwLmxD1k0WiyKHTTn&#10;MBK/qIr0vmM5EI9SyXoMJGfuNgKEBsZEDhayEPl7lY2itEazvM4gc9R0xJDai+J7vuOgq+kIFcIF&#10;pHXvbZaY0mnN6gtMyjOJZgy7r5oC0tKmdh4FOddoUBNAggBExVGw6ZhlUGWMmMTvKQDOc9l5pEA8&#10;ZVQoF9Xq3VS8lZAzeymb4KoHHFRmUmpS/prpbdY2lWNqx/aIU5HCpQQRKjtnidvnfJ23Yqu513Lm&#10;LCfISEkWfx4BD2VHBcEjqKylvAPK/C5FHwEFgsFhX/h36NgNylUkfkSLuUUjAgpZyJFrFJ7jSODY&#10;wHdKnC8oAhEHJIqnREBE4l+z7kFuNwHI4ZtkXVMQQ4aWt3Z3VLuwDclS8gQebJe07t15/A37XqRN&#10;tDcQJtBopv2M+WS4Vfj8DxKECCARMKf4ICIAyRg0Cgm834KtfK5yTfHZRoo/RvrPaT6TfVY/LGvM&#10;RF47n69AyDEaByL2t9/P+Hn+hsMW5E/vT+ODoOP1SYGS+pcXW8mevoT9+ylkTZ7PvkYjiSDiGUge&#10;gKjPZwwaw75akaxDhpc3/8mWUe4zAon130dBUYFxDm81Q6ccJXJl5VAUD5ErS4uxOVeWm2BIELFa&#10;Wc6V5UDED6iXWDtEICLD0S9zUiKtVyDiYiFiIS4WIsNULERpvUEWorTeQCzEWEj0vBAVWhQLkYHs&#10;WIgMZ5+FKJko/WeegZ36HV7Tv+D01sqo/PvueOmnbQgexYa51lav/+YwZKapQp42p4tL19N/ivyF&#10;XVjAheM3DRFferRlBDwkQs4vXuuE9KsEiWwxj29TfsBGUuxDwXM1mot9KPMqWPPqXrEPUUQ9JFLG&#10;6JIlkdiHHjIfts04d+wjmLY7hw9HrqvowLmfthsMnDvXlXXGk7xbzYA9Q3r+LhXnQCpNUnDFOyxg&#10;ftxW8FOdH5WN8CYFeuDh5nUoQJ7coD4SP67JwXTS4iGW2WJsgXsN8LWHEF+tPAFqEBWIN1A9d5UD&#10;jZKDXPMP0vv2JzBUtywbswod8wiwFrku8lbvoyX7GrImfc0xRUVklqevPKSIFLCVz339fsS/+xoV&#10;wqJipe8rfkuxtdncZBtUpEVUqBkD2BYLV1PR0tp2bIJSdOQ20nsREN+p5ilIKdiIIhVoUJwCDjIO&#10;AYVjG9HK3DGHEgAgYKAcDcjhKwifiuW97UNspTK0cEcifD6Bx/Ec+jz6eL3WeYKAYqAi8X9brjLb&#10;e9dWgpk4MLF7Ems7Rmv9RSrMIdYOHsD47XLgKnLnLaOxwc90Pn1/t9rVP8aBCKXoIMFoyhwkfPA6&#10;8rcctTa0uIoP6A5I5P5SkF3HFWyUMcLPIn2F/caYhAcgMk4S3qlCw2Mk70Hux5JgFBH1Db+PpfXo&#10;Bc2EVwVkvWeB9w3sb67iAH9Da9XbLHrNH1K/tgrNAZa94YzNVE9p3tLAxJszwnGy+hRS2/dAUrvP&#10;CRMhFFAXaiG1YhCRrpGCDKb2ioX4WVnhb8rKKi2gLgBxAXU3Qz2Y1isWEp3WG2Ah5soKspAOFMdC&#10;giVOFEwniETHQrR+uhnO8sA4FqIpDTSwU2lop36X1/QtrJr8KV74cXe8GgyqUzRTfWBbgp42TZ2I&#10;uPz+vPIXBBC2a1YeGr83ylJ23c0pcK4VBV9/rAcu7CKryP1XGgxK2WWDpD3MRvol5feUYMVdBc9L&#10;q3kVZB/KvHJpu39MyZJ71btygXN1Gue6ig6ci31obXOBh88+5F8N08LBDaR1/oIg0pmgQAouBqJy&#10;DatOIGPIJFpp5fneTn7GwWPgQStM7ipR+XU8fiEt8orPI2PYeA46Kuugq0lgsYMKeegYKr2XeGl7&#10;fUUQYAo+cJhwkHuui+42B8AYi++uMgm6vLae5/VsozKvSGaxjONJczG8cxS7qKTE5GPXZMIqyJ66&#10;gOOP1rFT+KbgeExkQh6FilMWd+E+KlPHICR6vf8iz/M60nv34zG3AueQog0c64DDLPxSgMMp8yBw&#10;GJvwJQIE130hA+FriUDD4iFln0DuouV8negdqwytEt/z/w6eNwgmweuRRIOIA0AfRDSxMaVlC1Oq&#10;RYf8YwQiTvbzHEfYJvqOvRdoE+2NzfA8bLesiTMIDNXZNU94nzlADwCJmETOjAUE/spkPfuMSXog&#10;4PcZByKaEMr3Ej+tScNjIO/lpn0/CEZB95gMjbxVcnk9T8YyhdekNGL2J4llb9G4kXtr0EhL785b&#10;yT6rFHE/LmKxEYHHWvX97ZZtqISRyCJZGiPrziKlcWsk92ltyxfYkriFRSiiVS0QKXbRSEkqtTfo&#10;ytIs9aArKzjBsLS5IQKR6LTe6GKL1BMl6mQ5FqKAuouFuMmFYiHSQy4WUhoLiY6FRLMQxYEfpygW&#10;8jPe2kPcy+D+V57nBxjZvjFUAt5bW92LL2shvhcebob1i3hvtkXr5z+P/FkBJDKd3p/vMXXoWjz7&#10;g8YeKgpAft3G0s9e+Ek3rJtOAMgjcKR8y2+M77GBHqW44LlL3f2mirsu9nGvzCsX+wiwjxKxj6i0&#10;3VLZhzqTOlUgcK6sKwMQFWxjZ1SqoCwcxCN9SBsyjSYEBjINmxwod5Uq7HKAvF6B1u40DpxTAfCQ&#10;q0py2KqypnXvY26qvLVkJVYwT8zBBxENcA7cxI/fR1KDerwUf9KdFICBhvYUYwwc4AeUxdMZyfW/&#10;4Pu+X9oxD7M4BTxecDx3/jrEv10ReUs2mmIIAocpIor3/nEq/qoEkHlsAoKDbzmXUPrBv2lxR0DA&#10;5CKb7SbyFq+BihzmLttChenYSfB7ge/cj3FEg0ZE8UscaFy3tN27hdbppWRkDhtsTKRg2z6Ez5GJ&#10;HCfAHJOrq+Q5PPHPHQSSIIgFr88BibsPH0jEOnJmL0ZM2cf5/DfzHATiwOeRew++LiFeGwlkssZP&#10;Q8KHb/LZ8Dnu4W9FWIrEBxMCiAXb36zAPrfDf44eCBSDiC/bVXPrU7KKvryu25G4TITVKAajiaLq&#10;DzQEdGzS54qtCJT4mQMk65Nn2W8PIq7aq0jvP5Tn0kRH9j2LjUg8EBH7zhw+0SYfFi8XwDFBENFa&#10;Jlo/J3n0AMED8gketpQzgUQgUsxCJM6VpVnq0a4sl5V1jmP2mwLqPguJpPXKoNTkQgXUpStmUneU&#10;NrnwXrEQubGCLESxEMdCgrEQGciuUq+/XogZ0spGlWFNAzvtIQp1Zup/8Hv/hpxbj6HJOx2s3EnF&#10;SM2stpbtqtUMY64F5oeIiWgfAd0/Tf6sABLiA3V1ro5TgVT4VTuU+1krQ0QPRFSmpDNGdZS7iYCR&#10;wgYgeIRFydQokeC5mzioxlPsQ+wjuN6H3FdqdDfrXLGP6Hkfbta5XFdB9sGHXCL2EZw0GJW2G5lx&#10;Hp2269iHLJgT7JDsjFbAjZ0TScic1guafW5F4ixgrvx2WlJaGrbOp0hu3oYKnBZ/CfCgkNIrRpG3&#10;hgOuegWk9R7EAaucfQ40p/Bl0W2/SGpPplLhOVrv/twAuZdsASSBBwewXnOwy4JM7dAByY3r87Nz&#10;HuNwrCPg9tJs5pzZqziAK3FQ00pUdpWzOKUopISkjPZQee04aczBAETMoQRY+ArOKcxo0VwMyYkY&#10;pPfoRsu5hinaiJUdfQ4HHEHwcIo6CBz3A4zjN+6WEwE5dRvhC3FIbd/CALTo0BmCSCyPI4iY8JgS&#10;oBMFJkEgCYKJu16JQCTIRvZf5f2eo0HxKjIG9LdMMHe/3yiuLSlFx+4UA8geMU5+7toyAiR6bpf5&#10;XPcgvlpF9kWVrSdT0LN1IOKAhEZG4c4LSKpXh8y1J0JH7njnCDCaQkuGUJbYTZuYKGaRv2YPj/Mz&#10;wJyoX1kJlt6Whmxruoh9qC9HgYjmjyQ3aWbFOHVMZNKhxsfqY0isVRMpcybb4mm5BYW2lLMApLBU&#10;FhJ0ZbmCi8rKcq6s6LLvGsuOhdBAjBRbvB8Lkbu7NBYSiIWUKLQofeRiITJ0ZfCq0GKQhdAwttnp&#10;MpRlMHurFhazEBnWcu//2DO4pTuTlNr7r7hxuKwVpZV3xwGIvD1K7e385VQ2j9qGW4m2+tPlz85A&#10;tGWn56Be9aG2sqCjVC7uUff1Tsi6zobIIP1KFooKQL7HZ63gudiHfH1iH777yiYOqjGjVxsMrvcR&#10;mHUeXfMqOvZxv8yrfGVe3Y99iOKyk0XYhzqfYx/qlOycBJDspSM4oN/1guQEjsh6G+vOIK1rf5ul&#10;q0Fhs8pdoFwiAFlzlP33AtIHjrC1HWwmMAeiBp0pfF/kKpACj3n5CWQMHOLHImQBCjyoDHyLsejQ&#10;LQJIRyQ3+pLva1KY5+sOgocGuxRKzoxlBJDXOICPesogmDXl3FRm4Z5G/LvVPABRHal7gQaVXUT5&#10;+2LvHZSyvWJxGcVn5M4xl5cDD/+7ke8HFXEEOHylHQCNiIK/F1CcvHkPuYHw2TuUW1ScHyOx9rt8&#10;7xpBJMYDEB0TPI87dwkw8a8lCCZ3AYl3T1778L6o/FPatkHiR+94340GnaAE29BvR4Fx6HgMssYR&#10;QGq9xbajcldZliCgOyDh7xVsPso+9RqZ5hq+vur1EeeaCgBJBEC690LoqA8gETmPIjJKGQ56drGv&#10;PIWcr5d65zPDhedw59IkxHUHLCCfOXICv0v2YUaQjBgHItrz9bqjSHj/TaT3G87rVEUDZ1xxXKga&#10;wwdvInXN/AiA5BmIEEAoxSxE+kdSyL+DEwzFQtwEw9LmhjgWEiy2KBaigLoMSLGQ6LReGZyKhUSz&#10;ELmxHAuRG0ssJDgvRB4SGboyeMVClNLr1guRG0ss5G1K9MRCGdSKC4uF0NCWwZ36Hd4exUDk21g3&#10;tZYVoVUxWgcicmUpqL58lkotqXm8tvqbZCBuG9N7GZ75vook+kEd7sv9TH93x4n1BIPsf0M4kaxD&#10;DIRULJyq1N2fUVzqroLnYh+ubIkaU75Bxz7U2Gp0UUCxGZd5peB5aexDqbsu9hGdeeXYhzKvXLVd&#10;dhZjHwIPsQ8Fzh37UNouO1uEfQg8xD7kX2XnRDLyt81CQo1qsEKJtrCOByBiIFmTFlqaYs78rZZS&#10;GwEPBRX9gLm5rdZzsL9Zyctq2cnBXyK7ylf6e69Sic+xiVupbVoT3zj4d1/yrEQFs6n45YJQyfLk&#10;hnV9ALn7PKY0CCDZU+Yh/s1qPA+/S0XhBcR94HAuqn2qG3WWAFKdx8+n4qOCuQ9gmAQV4aHLVHq3&#10;2RaK9ZQxt4rFSGQ1OyAqDTxcam0pjOMu4Agq+7vAohQ5JSGInI/n9y8R4N9AUsM6BBAyk7NkIvpc&#10;xwXPKwkAiQOxbwYRCu/L7o8Akj1jHjQfJX/TXr6+VfK4bxS25UkCiILjtd4msCgAr+fjt2MQRBS4&#10;336Kz/c1c53Z3BznmgqCiM0tIYB8UdvqZoWOxXjP3rEZzUXZfRYpLZsjtvyzPNcS3h+fn6UWu3N4&#10;omPTe/UlW63GPsZ+tpnvs+95AFIMIprsmjNvA8dFOeTMWsH3VQnasXItZLab53gNaXs2qAavLd0s&#10;EJEry0CESrGohFLUPjjBMLrMib8MrrmyAmm9kYC6S+sVC/HrZFlarwxLl9YbPbnwHiwkMi9EBq2b&#10;F+Iysmj4WkqvWEj0qoUymKkrI6XexUJkWPvBdGMh/2nuf4shJ3+Lrx9B30Yt8MxDnbx4iK97tc6S&#10;Epmu0SDSFgk13KW//+vyJwGIIZkf3Xfs4wApcLmftS6xLK1XYbcLpvej0pfrSswjSYFzAYgLnrvU&#10;XVc0UY2miYMueP4OG9cFz9XYpbAPm/fhgud6aI59BGedB2MfAfZRaskSN2nQBc7VuQQeQfZBKmyd&#10;UdSYnZMMpPDMZsS/Xgm583aheN2NQwYUGgzKg88cPY0D5SwHiJiHBxzF8zIUeLxCC2+wFf8r2KRZ&#10;4hx8JZQ+hYNUzCN34XoeVxkJNd/gOfbYokme4heA3KIi6IGk+p95A1zfjwIPG+wGRgsNQLSoUiQj&#10;yikPKSGJKfaLZA9vInvyXBQdJ4BI4ZcGFtEiEDh8hZgbj8zhw02ZFdeg4t5Z5tHnCgJHBDw8hV0q&#10;cNwFELfultNBuR35O3wpmb+lRaYqIaVVI+ASQeVcHL/D8xrQBM4bBBIfxEoAiQMTByTufnwAKVRV&#10;4J0nLCEic/x4hE/He8fdS9z3nbA9Q6fjkDlmMhI/Joth2+p9O7cDdQckfK9g20nLlBJjEIDY8/Xd&#10;UhEQ4V5ZdEmf16LxMoj3RgAxl5gyvq7S0NmF+PeqIv79amQIW3gNBA8Bi53HnYvncRUGqldAxrDR&#10;vAbeqzNcHIhI1Ne3XEDmqInsw1VoRHluXBlTNjZoZGmtkDiVcjl71Fbc9ACkCHkOQHwQKXZlSUoL&#10;qAdZiJsb4hafkkHoWIgyLMVC5MqSAelYSHQsRHrjXixEABKs1Bt0Y7lgOlmIrRciQzjIQoIpvWIh&#10;rkpvMKX3p9SbP/B0aOq/U+0QQDL+FYlnnsUHL3UhE6HuJYBY4hJFpU5afzoehfmaM0P9HQHbP03+&#10;NAaiwJWBiAceGSlZ+Ow1b30PAYdykyVlHu6Apu+0R/6d3xh4hBLkvxNiSr7PxvgJRb49ZRrI1xcM&#10;ngfLlsh95VJ3hdpiH27ioNgHH449JD0sFzwXldTDFPtQ6u43sQ/FPoIlS6LZRzD2IfahTqjOqCwP&#10;Td5JQdGd4xaszJ6+hvT7mAceWndjpQcUiZ9+gNSOPThwlM7oZ6MIQHzwMHeV1tNYs99y6zNHu3kZ&#10;QaXPvRS/Ju4pBrL5KAd8fw66XT6AeIpfwVqV7JBC8OIk/K7OIfEtRQ14BbFzZi7jdVelNXnKUzxB&#10;4DBr1lfwVIgJNd9B1sRZVKQxxQototiiFJ8UqAGA5BqbLZaAVgcpZE2ho1RApvAEID4QBc8V+F5E&#10;KQeBozTQcEo+GijOSAgW0XI2IHyNq8m8liOIr/4KUto1J6jEI3whlgqev2MgwvPYb7m9fw0OyI6X&#10;AiSuDdx9GUhyf+ymVQZOadbI4i72HQeUQXHfN+Frv11DZxKQ+dVEJH7yHtvS/4znj7i5IuxQMQ/V&#10;1KqC3Pmr+NvKnuPz9Q2N4kD5BcoZc+NljBhFA4EAss8HEF5v/urtyBg4iMef5DX4GXjGTrzzmLuT&#10;51F2XubIsfy9CuxrZNUCFRk96ndmwBSDiFxbcrMm1a3Nz7U+DMeBDyCqnJAzYw1ixcZj7iCTqiab&#10;4FEaiNztyooOqN+r2GIwoK5YiGMhApEgCwnEQiIlTqJjIaXUyLJYiFsvRG4sBdNl8Mpz4liIC6ZH&#10;p/RGB9MVH3bB9B9RaIgrmJ5MkVcn+9vYMb8GXv5ZNxrxbSIAIleWQGTRFN6TbVG6/L8pfwYXVjGA&#10;TB602oI2jnlU0LK0P22LKn/ogYvbCQaZpFsJP0Ao8Xs0CgQeyr4qLXguAAmm7qoxBR7B1F2xDwXP&#10;xT7kvnKpu37sI+K+Ko19KPahzCvHPu4T+7BJgwKQaPahwHkU+wixcxJAQim00D+qzIE9h6zDL2Pt&#10;BwTzN1+gZduOg6UOT690Ri+I6IAjGOTWJEDVTRLgWExCGS6+wvf2HIxyWylWQSVv1qCUvQ1qT+kr&#10;RpE5erRNmIuk5fqsw7M4KRzw8mHnzFtNAKmEgo37+VqukCBwOEV0mcr7JrT0aNa4KVSmVHpucl0J&#10;sAgov6DiP36L5zmFuGplkTVhOs91B0Wu0KGbR+HPFo+cx/+ufd8sfV9RlwAOKvMS7MIHBx8gwhFR&#10;rMPtnQQ/9wTXUnjfh2lBl0VKWw7yywIRMpHT/C2dU7/hfi8CJJQTEv/6eJ3uuu0eHBDo3nwgCZ2K&#10;s/kWcW+U42d8XmyfyPGB+y5xHncuAqsyxjJHTWAf+dB+2wMX144UubT4zBR3Kti0n6BYkX1xG48h&#10;AzHF78RT/gXWz04iodYbNBAm8z4EIHruvLa9HoiEyDo1D0egYuzE2GrgPNqz32jSYnrP3vyOX9/M&#10;lfg3ECkGkkJlfdXWaok0qrREgAXXfaOKLD3rqxmI+6ga0lJTkUkDOjO/CNm0pHMKCu8CkQgLMRCR&#10;ta2AumMhLqAeLLYYzUI4viMsZAd1QGksRIZmdLn36Hkh0SzExUJKYyFK6b1PeRNzY0WvFaJ4sdZK&#10;ojEuQzyFLIR61UAk/YcY3qaJTdR2ACJ56Sct8ObT3XDHZWWVqs//a/Inu7C8B0Wmf+o2qjzWES//&#10;tFUx6qlUycNdsXB4HTbUd3lzRMtE7uWvE2rKfRVJ3ZX7Kpp9KHgeXbbELVer1F03cVDB89LYhytb&#10;4mIfqnn1x8Q+1FlcyZIg+3CxD3a2SODcZx+W5UGKjDSe8xaSvngT6QPHcxBoZq/AwweQjedsRnD8&#10;e9VoYXkLQHnMg+KDh1F9Ca3B3IUbEFv5JdL41ezTtCItu4qDUD5nKX4/1uGBhgazL77yFwPJnjYb&#10;WujJ5ovo+wYeEn53B78ni9FmhW/jceXJljbyVqlgpBx815I3cc9XeidvU2HVooU5morUzeAOKLYo&#10;hRfi3rl3VEIkbxktyiovsy32oZBWrGVlqc6UU3oRIPLPqe/bOaSYuY9mHWIFTqEbaNwKgEEpgHEu&#10;WmJKERoD11PZLmQib75K0G+I8EWykEuJdn4DJYGJ+10HYHZN/rU5ILF28NriLhA5dov9YpNl1OWv&#10;2YLwGYKUsSv/fiPit4EJ29RPL9Y8lowhI9jfPrPv2vmDAOJLiIZE7lLVMKuI/E0H+N41r4+UAAAB&#10;gioGH0XCO3J1LeB13OZz17MXwEexGutjfl+z83iivqPaXXFVXqQBtcOqEEeMHolAxADEM2jy1x6w&#10;iamZo6fwOD/r0GVo0eBS5d64Bu8hLTsLGSQVmXlFyCKAZPsAkksAyfcBxLGQ4niIQKS0tF7HQvy0&#10;XguoyzAkC7mrxEmAhRT8kSzEFp0KsJBILMQF011KrwxgN7FQWaVyYwVTemVARwfT/bVCLJj+Q4qf&#10;0pvEvR9bzrj4FGpX6owXHvGNeV9k4PdvTZ2nzaU+R9rqvy5/GoBEKGMYnb+cYhcXRLwyD7dHs3fa&#10;o/DWbwkaBI8Einx1QktzX2nmeXTwPMg+gqm7jn2UsmBUdrBsSWkTB5W6K/Yh6yC65lUg9hFxXX1D&#10;yZJg2q46oXLMrVOycyKVkoWU5p/SohrAweDXtfIzSlTTSqVK4l7T8qNbiVOn+V6AfZB5RHzFss72&#10;XIbW3kht35aDl5ac2IZlR8lX7Vt7Ehu8GtBOvEGueQKa1xEny1PVc2VlGvPwXBYOfJRZU7j9mD/D&#10;3M+uMkXhKY2IMqLiE4DI7ZIxqD8Vqa+0fEXvxGMKEl+J+so0fDEJmcOHIOHd10norrJZec5S3VbF&#10;53QAVBI4fIUtkRL32UZJ4PBFIHGeoBAtckvdS+wYgsiNNN7zSYuJJDety+vnc76cwPv2QCriFgsC&#10;iQO2AIi4dikBInaffG/vOa90yLhxBKikYuBx9+telyICkLTePZDcuAHvM8H7DVeKRSDlA5WYTtak&#10;6WSObPe9Z9juAhAHAhSn/Mk889fKdUqgWbud5yOrCT4bByIS+74TnsN3d2pOS0rLZkhuVI+/f8Pv&#10;c4qNUByIiAULQMg+chdt9hJLaCxZBd9IhtZxHnsJaR16Ia5tPaRS36Tnh5CRV2gsJIsScWUVlWQh&#10;xQCivVhIcN2Q4OTCYMl3ZWRpXleQhciNJRYSzMhyLCR6drqLhchQjV4vxLEQGbgumC4WIgBxpd5l&#10;GMtAdim9LpiuKr1urRDnxpLBLTfWIxTnxqJOTSSISM9m/Tt2L6iBl3/SzdxXAg+l9Wop3LI08g9s&#10;o/7SprYyD9Ld+v2PkT8xBqIfBjYvO4IXH2lu0+kdeJQ1/1s3nFirm/8un9n3vZsLsg/58NK1aJR8&#10;etHBc03nd6m7Cp4HU3eDEweDqbt6OErdjWIfkfU+HPtwEwcd+1BgLDjvQ50lGPvQvA+xD3WuUmIf&#10;xj7UKdU5yUC4pfVrz0HdggNBOe1+RokARJlXy/bQqq2IrPEz+TMqDVI6eKgsROHeK8gcO8WCiAVb&#10;j3kDvbTsKIkDDomUPwd56MhNnnsfFWAF5MxfxeMVTHXsxZ1Dlqc38BPrfIz0fn384LhndUaUh88M&#10;QqdiLMCc1rMTFWm8p7ScknfKLaj8nFChhql8U5o1tJLxWpuj2G1VfP4S4OHO6X8/IlHgUQI4HLMo&#10;DSjEIu6SuCjhe+7YCwSMG2QiR88goWZVJDeszfcIHrwPpf2633UAFgESA5OSIKJ7KQEipujJJk7c&#10;4nmpINu05HnJcPRducKC9xst1qZsz3PxNFRa08BoxXv9/3P3HgBWVefav993v3tT1CSWmFhQ7Oam&#10;GE1iR1EUUAQLVrAXVBAsgIBUKyL2Akq1IXaKgKKg9N4ZYJhheu+9z5zn/zzv3uuwZ88ZQGOM+Z/k&#10;9Qwz5+yzz95rvb+3rqUu+uDxKT5ImuidlI4YjsJed/D92QZuz4vwReNHAFmdSm93lq3uW79kkxkA&#10;QRBFRePCgSR6HI6hVSkct+uQ2+UCzxBZqxUGOL4EEY45DyS+N0KIyKvWasxaodeWPiFUPE/cM6q0&#10;7Elxr97IffYxM81KaxpQRpEXYqEswsMg4nshgojrUN8dIZEXooR6rHWyXFmvDEJVZPm5kJheSIy+&#10;kGZrZAkgbo0s5ULUWCgvJNhYGCzpdYssupLecDJdYSyV9AY70+WFuM505Y2VTKdulUEe9UKoW/MF&#10;k7Z4/N4HceZRgy0X7bwQbUDV64oXbFtxe9h1iqHf90H+yRwIz7uwAj07PE1XqV8UHhKVkr00kIq+&#10;pA0iOfQ08ula6cuZ9yHhv0vDy7a78JVbddclzxW+cslzeR/B5Lm8D4WvdFN0c4Leh26evA+5lC73&#10;4RoHddNd42Aw9xH2PtRcFPY+XO6Dgy/ofdjg5CDlo2LKWBTYjm4Ehno+lBD0y3S1yq06yUtHPsVJ&#10;6u3NEN1zweBBy8yaAuMsvFS/gJ5Btw6oGD+Jk9ctHUJx8IgBDpvgkvV8/fKttgZS5Rtv8+/yYgLw&#10;iEKIyoNeh233ekdPKg5anlF4+ApECo8KSqWtpcMfIQTuN6u3mZfhJJbSi8vis/o/OtILeY3zld6L&#10;U0jN4BECUvB4DhqtgSMMjT2CgpIYQ4J/0/NOeiLpJfzsBFrw3VB0J8fjDhoOyTQY+BlILLCcCdLK&#10;gFQaELv4+3gaFNt4PjxfiX2HMEQk65J43gUoe2K0eQdN2/zr5JL1YQleT/5bifeivnei/KlRPFfC&#10;R9csDCpdS8Km4NZrUf7sGL4vx7vmvL+7AeCNJVXtVbw+AQU3deU94ZjQsZxH48Moes/Cx6Co7Lfi&#10;lXFWdqtyX1uFwMZZbIg0aqmdoSM55m6ivaaxrnW0vFCu17O0FYW3XIu8d98AZxdKCA9BxLwQC2XF&#10;SKgTIA4iHkAkSqjHaC6MlvUGcyH74oX4+4U0y4WopNflQmiw2q6F0kEyZBXGkhcSq6RXhnA4ma6I&#10;i0umy5COlUxX5IYGuHWm+16IAYSSq1DWochcfR4u/9twtDt+N0BUnXXGkX3w/riFUlW8Dro+sfT7&#10;3uV7AWQ32YEJYz63hbuiJ0c5t+0AXHfuoyjachY9jkN5r37vuVXWOPgbftlg+EolaQpfKbYnuip8&#10;5Xo/gqW74c5zha908YPLlsj7aK10VzdVpbsueS7vQ+Er3/uoc96HEmat5T5a8z5U3eF7H3KV+aiZ&#10;O83293BlukGAKM5b/GB/FN1zF3/mpLKcBwEShYcXGzYrjROtQd3kAwf4y3/7yc9ouCoEDgcPN8HX&#10;qhEuA4W39aCSGsN/p3Mi+x6MHceDh96vhr6aDz9HXpf2PI81/HfA+ozmI7R+lMpwX+Qxe1KB5Zpy&#10;agGOsOKTsqNSbVi6HrmXnofqD2dQoWb55+grp8BnmOKS+ABxijgSR1gIHL7Fb/DYkU0DkkqX4HDP&#10;DiBNBIekBSQku/JiShP/1pTovafJYOIBSOEsJGWjts+tqL6f3vD2FNTRQ8leFYfNc7/FnEnT8PXb&#10;H2PngpUoXLPDoGZw2UXVl0TAJHCMbKfi2soxs4neg74fv7c8uur3PkAOrfaG1XHe9zGQ8Lo50TUM&#10;/ixRroev1e6KlePH8RwLfUh5oPJAwvvP49d9vRy5l51PL3gBX0PPzx8fpvwNABoDBAjviZYwKbrn&#10;Nl5jfoaO4bwZiYNIECT+uLPxxzGjij9bRXgjvVg3xgIQMZAIFjJkCC01LZYMGcZxrGpCzQW/Qksr&#10;A89bT8+vC/LmfwpePRRXNxhE5IW4UJbzQgQQ54W4sl4vlCWRFxJuLnReSKxciAAS9kLCa2S5MFa4&#10;pFdeiEumywtxjYXyQlTSG0ymywuJlUxXxMWFsVxnejCMFVxg0esJQSl1qyI8ggj1bSRHFa6/xwfP&#10;3Yoz2gyNGvcqctJe6t3+PgyZyQq78zJ8T4h8d4BEbwrnEyfopacOId0eNHAoxnYhT/DstsPxxQRa&#10;aaJiDr9YnhLo/FIWvpL3wd83C1+JpvI+dHHC4atg57lihKq+kvchaiuGqPDVviTPdVNjeR/B5Lmr&#10;vFL4ynWdCx6+99Gs7yPsfWhQyvvw3ML6LastjlwzYwUnwSbCg56HRJv2fLMTFS+Nt8S2LZCoBquY&#10;8PAmmcICSkpa4vmLZQREiqf0HUB8688mcBAeEk54eQklgweguN99/LuWDvcntCa2HYOi9+tva2hl&#10;X3sZKl5+hQqKHoIpdoopdil1fwHC9z7i6y7l3+I55+RZUGHJanbwcMrOV/Sm7KlIa2fM4nXpwM/f&#10;yvfyeDpHKSMqpwZ+ToN5OR5AIjwWCCgkl1AJUxHH+9Z+Mq+1LP0MXu90Wv2y/pMKPGBQoTdSpPCl&#10;/KPwIBiCgmQJ71sMcQDRs/daqq4sGgYZpUhYsRmTnx6DQe3+hp6XXISLLrgIp592Oo5pewwO/PWv&#10;cNAhB+PkU07BmX//By676BL0uf1ujBn6GN55/nUsmTYTO+evQNFKGiG8RqAnB15LKPS0eBOyO56H&#10;2rlf8HP5bwFEgAiHyCT+tTXQrN/BcdQRNZ/O5fenB2IAJ0AEEiXiKfp9+Vh6xD2vIowFBEoQAOZF&#10;eGNIEC/qfQchMoLXrcjeH11YMggSSRQkGnOU9ekc64tpILRD7ayv+TcVYnBsSUIQMU9kSQIhQe/6&#10;6o5WkWf7uWsOOIBwXtTOWoGcyzsgb/N6FDRShRAggkgwlNU8F7IbIC3LeoNLnHActciFhCuyOPdj&#10;rpFFQ9MaC2V4usbCoBcSq7HQJdMVxmptlV4Xxgom09UTEuxMDy+w6HpCFMaiB6LmbAMIDXdFfvJ+&#10;h5rUP+OeroMR3DtEXoiavZ8dxHPnw1vq5LvLdwNIxPc+7N/gh0+P7jAoeGitq7OOHoT+Nw5AU9bJ&#10;dKN8gCgmp8ZB6zyXqPRM1VeK4YXDV676Khi+0sUUld2y7QKILvq+JM/dqrsufBUu3XX7fcj7CIev&#10;XO7DeR8KXwW9DyoBG4QajBqUGpwcpHw05qQir3sHVE2ZYYnzaFmiEoOcGDUffW09HtXT53Jsatc3&#10;AiQMD2elLdUkjLdGwfLnX0KTlv5wSt9ZfmFwaGJL8XOiW+Pe669Bu8XZ+9yEdgCS+PkOKysdPdo6&#10;m03ZOOURDSlRIW3L4cRfTMV1Ec95uXkk0Ua7MDSiISZOVCr9ynGvmMJoVFmoAOLOk58BKj3w2Gap&#10;JxSgjp+V8PVKfDpuKh7t9zBuvu5G9Lv7PozsPxgvjnwa777wOr54+0Osm7MQ2bTcVWqLLEIlh/ch&#10;Q2DhcZJ5b5L4e0kMWMSSiHt9Jo+RV42qnZmY9+7H6HXrHTjhhBPwy1/9Cgcc+lsc8Otf41e/OhAH&#10;HXQQfvvb3+J3vzuM8jscfPBB+M1vfo0D+bf9DzzA5ADKYYf/Dn/4wx/wDwLn8ks648FevTH6keFY&#10;+j6t2fUJKOveEVWTJiGSUoJGy69kBUTXMPgzZVchDZBveD0vpDJe490H5wFabwrvl5L6fJYVX/HS&#10;yzSytWS9f82bQUT3X3mRnbayb9XkyQQPYSoI6b7bOHBjIQARO46OobGTg7LRzyC/Z3f7DBufzkCJ&#10;ARFbIXj655wHF9IzWsbvwHng+kTklX+7E9XaQ4TXJTcrF/mcWoVVDQaRoBcigIS9ECXTWzYX0guJ&#10;LnGicDPvsQzAZn0hAkigO928ELdSr8JYzgtRGCu4vEkwmR4o6bUwVjiZHmgsjO6bHg5jqVnaVWOF&#10;e0JcNZZLpgfDWDTQ/WR6JO9wfr0jLZS1bmZXtD9pONqf2D/aoa5m70v+9xEkyFCzR0jf74N8R4CI&#10;6N5iifF0k7UDlrZR9Po++LOtST8c276kB6E+jyxSkQREvgCi8FVr1VfB3g+Fr3Sx3LLt8j7CvR+t&#10;ha++a/JcNz9W8tz3Piz3wUHUwvugtRL1PjQI/dyHDc56uz6RmlIU3NaNlt9EWlLxUXhYiaJiu5wo&#10;WkiwVPt6LE/mxOGECYStDByaZJpsnHSqpip7/AkLV2jSemEHHxxBeATAEVX8cTmonf0V8i6novly&#10;Bd/L92tCB0JfroFPuY/6xRuQ2/FsVL31jsHHg4dv1SpMpR6Lzcn0QLqg+t33YLF3hTtkFUehEVB+&#10;flJbHkPpiKEouudWRDYTvpsoW3kNaYGDyqpuQzK2z1uCj16ZiMF9HkSniy7GiSeegF8d9Bv88oD9&#10;qYQPNEXsKeX97XcHH3qIWf9//tOfcFXXbnj0gQF47+U3sH7eNyjcyHuVTu8kl95DqmDiQyJFws8M&#10;Smrg5yyCI7scO5asxdiRT6J9u/NxMD2L/fl5vz30UAPF73//exx22G/xewLjcP4cFPe74N8Elt/+&#10;9lDC5WDC5TeEy6/se/zPL36G3x9xOHrc0BPztTviaxyz2VUWilMCP5rT8a+hiX9dQdBUTZqMgh5X&#10;8jW8J9vpkQjgFuIiRCiCQNWkiVTS7QjtbQRK5m4ANIMIAbI+jWN0qa2cW//1Un6GwpM+iPTsw8QD&#10;iQ8TgxHfb+HHJOTzXMrHPs/X55hR4kHEB0kIIt4qCU+i4Jbr7fdmMGkOyAshROSRVIx9DVl3d0du&#10;RSVZHkEBASKIBL2Qct8LEURcLsQAQtnthUiHCSIuF6KKLN5rMwBdX4gMQxmICmOpIivohQST6a6x&#10;0C1vEizpVYRDJb3hZHowjOWS6YqcyAsJ9ITYAovhnpDgAosujCV9GegJiYaxBBAa6QaQ33kAyVYK&#10;oQ2e7N0XZxw12A9jSQbaVhuj+tCojj5COn8v8j2T6MDjfd/xmwa90JVO5oyjhuDp3vQO8toiksWT&#10;thMnFZuFr/izha+070do6RJbODEQvrLmQV3EYO+HS54HO8/DyXPnfSh8Fcv7UO7DL91tdbdB530o&#10;fKXKjD15HxqMyn3IRfYAq0fRI/ehhBamlmowgLhyXSXMlyZb3FfbubZoEtRECsBDk0vJ89pZKnds&#10;R2vtG45tdXB7XkO0h6IFPOh9SPlLadBC17antgCiNjBynofCFkEA8f1NmzNROf4NWocfcS5lefCw&#10;/IbEV0yqpnrwXpQOoxeYWmLxcgNHVNF5Sk+KsFHPyklQiRf2ugUNT9CVT6tE1eoExM1ehPdffAMD&#10;7+2LjgTG8ccfj18fTGDs/0ta978yhXvYYVTYVMAthL8/jJb/oYccQi+ASpmA+fkvfoEDfnUA2hx9&#10;NE4/9a+4/urueP0Zjod0Qp5waFLoSrCQpBEqaQU8L/2enofgUVCD7M0J6N3rHrQlmH7xy1+Yl6HP&#10;iXkOP4Do/H95wAH8Podg6C09ULGN3hjBZ+G4eF07XksTXsMoUAheXveSwQ+a2D3g9Y+GuAwgvF87&#10;cngfP/A8CuWraAQoDGkACEKEXoQ8iKqJ2lvkUr4ukfdUoUn/vhtIKIEcy26QKI+TZUaKQFX/1XLz&#10;ktXf0xIiGs9e7kMNpAU3dUfZE09xDKZx/PseuN+xLsOqpP8QZDz6IHKpdnIr65FfVR8FSKxcSKy+&#10;kKgXYp4I52ektYoshbFkIKo7XV6IkukCiJLpMiiVFw0k05U3jYaxYiXTBZA9JdMVOaEBbGEsGcQy&#10;jNUTIi9EYSw/mR5dYNEtbeLCWOGlTVwYi3rWwlg03HMp0sXUv0mL2qPTn4fj/BN3FzvJC1H17FZ6&#10;n3pYawbFA+7e5XsABNhMi7V9dL0rDx4X8KQ6nzocyYsv4iT8LSKZdKkcQPRlFL6y8l1R0lVfBZcu&#10;IVVbhK+UPFf4yl840Xo/ROkY4atWk+e6iS55rptLKyFaujuDAyHgfTQoeS7vQ5UXzvtwjYPyPvwV&#10;d9WEZDudOe+DFqu8D0vUuTAfv9KEMVZdosXiokuy++W6DYsSUD2N7nun81Dz6dcEhd9sFQ1bBQEi&#10;b4FKnhNdHkjZk0/ylHJ2w0MhhFieh0RWIye9GuCK7r0DpcOHUYG4Ho8QPNwxpBC20ZrdSmVEZWNK&#10;w8HDAEJ4phSj6s0JVpUk6zdqJTsF5+cjlNA2gCTK+s9FVa/rsaBPbzzclwP4/PY4+phj8JuDD8Iv&#10;CAxZ5mbhEwzOgv8+ovfrOAot/YJA+cUBv8Rbr9CQKKw1iEUIDYNHuif6d5OAUlyHlfMW4ox//IPg&#10;+CUO5TFiHf9fJYfyvH9Gr+TyTp2RvIzjLrMcDQRII6+hQcRVhwkkWl4lPt1CU9XvcUwbQHzvpBlE&#10;Unlf+Hp10Zsn4Y8JQiDqiUgEkLhswugRGgacZ8lFu4/h7rtBxH82kPA4GmP0QqwfZdQIFN51E9/D&#10;c/bDWtYkat6yDxEBRBV/Khf+dL43/mcu4O+02KNvRAkiWlaec6HwthuQOfllZFH15FTUIY8QkRcS&#10;MxdCeLRWkbU7FyIDT4ae+kKKKbzv0VwIwd3CC5EBGcsLCYaxZIgqjBUu6fXDWNHOdBm2ipC4ZLrr&#10;CXGd6S6MpWS6C2P1pC5UMt2FsWhgNwtjuX1Cgk2F8kL4bNVYBIj0sCBS0AYvDuiDM9oMoc72Wi6k&#10;v1WRNeRO6kjlQZSmEEBa6P3Y8h0BoqcIBvPDzjzK22XQC1/xJI56FC8NJDkL2qIpU27TEd7Jq/tc&#10;zYPmfQggCl9p21qFr/TlW6m+ahG+Cvd+yPvQxXfJcwEkmDx34SsBJBi+Uu4jmDyX96HBEPQ+VniD&#10;ppn34RoHXfI8h6LB57wPbXUj60YEbzRnuXrxPFtbSktV1yts5bwPxXcV612yAwU9r+GkHUxeeeW1&#10;u0NXcvM12QQPT1QhU/7CS5YL8cIGtP7MepTi3w0Og4cmtya5bzkisRAVr7yIgh7d+foUL2QVhYd/&#10;DB8+biMlUzQWR/cViEuOy9vYmc9zW2tLfdR9xetGhaPGO1NuftWSJbKp+CwPkVuD1CWr0bfj+VTw&#10;v8XPaNn/+te/trCOlKcL9Rz++8NxxD8Bj6C4Yyon0eboNlg5l/e4kKAXODIIfl8i+ndJPb6ZMRfH&#10;HXcsDjhg/8D5/DDnsi9in/X73+HnvDaCWNxCjkNCRNfRCgOU1PerwlQRVjf3S+R20xIoW80jjELc&#10;QOJDxLrlde90D/37GdjjxMaLK1yg8SCDoHICFV9yie/N6P0CiS9uLEh0DBtj6Xx/IvK6X0rPdQLf&#10;l7sbIDa+vDydQq7eWN7Jz85EyQBtvHaTjT8vse4bUC4HOF/l6x2RsfgrZNZTpVTUN/NCXC4kWtZL&#10;LyQKkRi5kN35W1eRJcOP996tkWXd6fJCgvuFxCjpbeGFKI8aywsJdKZbGKu1ZLqrxnI9IQpjKeIS&#10;DmMpMiMvhIa2LW2iyE1ghV5rKqTOlZ5VGMuvxrI8dKbSCYchc+X56Pq3oWh3ggcPiZoL2x33ENa4&#10;5sLvsP3tdwbImm+324dZ06APENUYd/v7UGStJAjyfoemDALE8h8+QKLhK+U/tPZVsPrKha9C1VcW&#10;vpL34YevLHmui9ta+Er5j3DyXDdP4St1nvvVV812HAwmz13prvM+BBANnuCyJcp9xPI+tHm9BqVn&#10;5Wigmp2TmYS8K9uj+t25PLy/mZMDiGK8aqJ64y1aYecQMiupkJM8eDiAKF5sAPG9BQKjbsEqa9Kq&#10;+WQ2JzGte01UpwBM+VNBBOHhT3bE5/HzF9kaVHXzlvA9gT6PZgDSMRw89H7/GEF4KM9BRSUwqLGu&#10;7CnegwwqOrOSVf0keNCq28VrlFWBWv7+9dHP4Y//+7/4xW8OomX/Wws/HXH44b7SDChp/+cfQnG7&#10;Y+j5gAP3R/vzz0fJLlqa+QR+Ju9dJi1QPZfUYf3CpYTHcZb4Dr7vhziP7yQEiD5TEDnzjDOQtY6K&#10;LLPMqwZLUgWZXxmWXYnSkYNR/ACNqwx6H7rmLsQliGgpej0LAspPCSC6f8GQFMdI1ODYkkUgfYM8&#10;jq36JavMY/VCYt493x0a0zF8gEh4HDUz1nz0GfK6tud43czfZXA8aVz5Y0tjjGPNgwgNobUcx1+u&#10;QG7Hczg3Pubf1dvkhW3NiFLpOj3ymmmzkH11B6SnpiOzOoKs8jp6IfVRLyQcynIVWcFciHkhlKgX&#10;Ynos6IW4XIgMQoWx5IXIUKQXYoss+sl080JU0uuS6QJILC8kXNIrL0RhLFVjhZPprickWI0lAznW&#10;0iZuhd5gNZYMb4WxlAdxYSx6GtFqLOpbBxB5IBk03guPwoThd5vBvzsXMsAcgod6jkMjr5+cBJMW&#10;+r+l7BUgdtHl0vgHHXLXJL/yyn14f6sxnjSCA7mAJ5jBExXtdNLNwlcCiOjoNo7SlxY9W6u+cuEr&#10;V30VWLqkWfhqT70f4fCVS577vR+tJc9bbBjlkufO+1DMVINOLrAWmPa9D10zwYMinDQ01CD/9qtQ&#10;/sxrnBgJAXh4MV5ZWgJF/o3dUTKwPyddhg8PP4QV9T4EEE48TkLlJywUNXigTVybqFqF1ZR/DHg4&#10;y1FNbfGZKLixKypeetUURrOwlXkfvjIJwcfBw0uOS6SgCJD0clS/8y4tz0v471QquHyDh6xlpPHa&#10;5FRi2az5uKxTZ8tLyOOIqTR/JFE+Y/CDNEBKeL+yi9Eoz6OgEsVJmWh33nnYf3/P84j13n+H6Hx7&#10;XHs9GlQAYBVlgjKF/27atgt5V1xEQ4LGUAYB48JbLUBCaZYbCQDAh4jCUN6aWs+h4GYab4KUjmHv&#10;9d7f7BgGIv849D4Em5KB/VD84H12HBtHGk8aVxLzRhxEaAhtzkLxQ/ej8PYe/Bu9YVuLyzeczAsn&#10;QFamouLp55HR63qkVVYjvaIBmYSHABLLC7FcCCVYkRWrO13zkxNZs5M/uzWy5IUojMUxHS3pdcub&#10;uJJe54XsLZnuwlgCiEumh8NYsZLpbmkTGciKtITDWOFqLBrc1lTowljBtbF8g92qsaiDZcgbQGi8&#10;08AvWH8mrjl7KM47ztPhbokT7RvivJDIDwoQu+jANlqpF53MD/NzH/rg8+h9XHPOoyhaxy+SwxPN&#10;IDx0suqENIDwSwTLd8vc0u1u7atw+MpVXwkguniisKu+8sNX+9T7oZsm+gd7P1z4SjfbdZ7vKXwV&#10;q3SXFqwNNg06v3RXlR2+96FBqsHa0BSx3xaNGYKi++7hpEg0r6MZQNRpviLJ6/G48O+omT6b41T7&#10;KyjJyMkUhYfiyF6+QlufVk2caktNNK7e4VuRAc9DSiGo/N2EpyhOLm9BE9cS65rYAlA0dBU4hnu/&#10;Dw8pDwcOEykoW84jFVqgr+pdAjq7wixkhV0qdqRj2MOP4PAjDrfk9hFHHPFvVc6H09tRqa1k4Qwa&#10;DuUNtANofZbVY9TgR/HzX/w86nH8VCCiXM6vDvo1PhjPMZzHcWZVZPQ+8qtRNelNaGkVJNNyJrgj&#10;anxsDSIupBWGiBsrgggNjIJbrkX58zTEMnkf5U02e3/gGIHjaFWCxjVxtuBkzfSPDCAaQ2bQOIgE&#10;ACKvuWbax8i56B/eop1aEt5VZkU9EI7/lUko7nUn0p5/HCm0zdLLaunk1lsYK5YXEs2FBAES9EI4&#10;J1t6IUqmB/cLccl0V9LrkunBkl5FKGhoxlwfa196QgSQ1npC9jWMJUNbYSzXle6aCsNLvAsgNODz&#10;+G/lQZRaSOPfC47Ee0/fjDOPHupHkSQDzQsZdg+hF3205EFY9g4QeR/+45kB7zdfMJEffGabRzFp&#10;JEmZzxNLowci70Mn6/Ifzaqv+AVs6XaFr4L5D7fvuegazH8Ew1cu/xEOXwUBEgxfCSDyPhS+UlJL&#10;yXOFr/zkebT6ynWeCyDBznMXvgokz1UvbuErVW4ofFXOqxLIfQgeFA1WDVo6yShfMNM28anTplC2&#10;Cqmf/7CSXT4v2saPS0PpkCG2PlaD9llQma2tcurBw+vzIEAUU16fyn9vQ96V2m/kHU5wb8K25jW4&#10;Ca91m5CkvoGFyL3sXHpDy/ieDB5vt/dhx5CEj2EWqK9EpFQkLkyVVYGKF8eioEdXRFKo3HJpLa6L&#10;Q+eOHfE/P/+5JbOPIET+3QDR5ytkpsquiy/qgIoM3kMqol1rN+H4E47HIQcf7J0nXxPr/f8uOfDA&#10;A3BZx86o17VVzkZlySk5VilVOZHjnGCJ7BJECI5dec3yJLFAElT+7j6rOqvuSzUAnkfdSA88paj5&#10;e1sDCY8TSSpB5YQJyL+mM8efKrl4XI0hg4gPEoVHCZKmjfSwl23h+LsAZU8+wddleWNcnrbl/OR9&#10;U+SRLNzEMX4JUhd8gRROsbTSWkKkjsPNg4jzQlxCPZYX4gASzIXsNoglCmMFS3oVxlJJr0umu850&#10;t1dIMIwlL2RfOtMDS5vEXGAxXI0VDmO1ttGU1sZSHkQRHBUiySAPlvMKIJRmeRDq6AxKzuEoohfS&#10;/exHA0ucqBDqYVx8ykBr0fAesZkQlH0GSHpiHi479VGcf8JD/gd6e31cfvowZC9rx5MiNNIJCAMI&#10;T9byHzz5KED4JWznQVe+68JXweor1ToH175qrfpKyXO/+mqvuw6Gw1fBzvPWwld+8ty8Dw0iDSYN&#10;qljJc2HCG5RRgHCwCiC1vIRV2SnIvao9qt6exY9I8ODhex9uWXabMGoUvOEqW1RPFpsXL3bwUK6C&#10;Yh5DMidwPkqHD7GSWFXYRK1Ip/id8le+wpQ/RTFxKQRaqgU9r0D5mGftOI3reUzBIxaEDEDuGD48&#10;dAyJFAzHhEIrCqcomR75+GNk0/NQrkHhF/U+KKfxU7Dqg2BQP8cbL3Iy8/HMqCesUkvnF83JBN73&#10;7xSdi8qHVQCwaQGNmzxay4U1qHprEvK6X0zlTWWXznGovha/+bEFRFpAwFf+Gh/Ki/A+a4UAKfTC&#10;2zn30gr5b3o0rb3fP4YdR2OCY6DwjutR9jQNOR4n6NVEAWI5Oq98uPDuW1Bw6/Ucx/JIOM4FEHna&#10;8kKW0QPRMjvaZfPtT5DVvQOS0zORUhmh81yD9NIaOrf1BhHzQnyAOC/EASTWIovBZLoHEOk354UE&#10;GwsVxoqVTHc9IQpjBTvTWwtjqSeEhusew1gCiKqxgmEsRVj8MFa0qVCFRDKoVY2lCI3Lg7SnyAB3&#10;Yaw/UscqD0JD3vIgLoxFPayIUJZSDPJCKPlH4c2hvXAGHYCLXEUWRQ7Cc0OoJ+3Ba7SXUNa+hbD4&#10;mPDsHFvzynkfAojKwcY+SO8gh9STa6STiwKEwHD5D7d4ovbxjeY/3NLtwcUTVesca+n279A8GK2+&#10;CoavBJBY1VfB3g8NimDnubwPF77SYFL4St6HBpnCV60kz33vQ0sqVDdQeA3zH7jFNsvxdhWkB+Ia&#10;BgOr4qqsUavmag+FspHDeQr+Tn1RgHDC+clu1evXzfuWrz2H71nMyZzbHBxS/LE8ByoDxctVjaUm&#10;wMZNnOBWztkaPDxFYe+X4nDgMHhQweyiskriMXMqUP3m6yihF3L3zTfjf3yFrIRwLMX475Zf0ws5&#10;64wzkbMzBVd3uwIHqAcjxuv+3WIAOewwHHzowfh8GsduaR2vdypyu7VH5du0bAuo/Fzzo0QhLoWz&#10;BBLdHwOJDwFJFAAUJcbjCA/1emxOtuVQqiZT0eVU8r669zpxx9gNkqYd8miLUPfFAhuz9YtX8W/q&#10;hPfHUDMvhN7HlkyUDBtEQ+MCGlLr+TuOb3+vmagXombCpTs4ztNR9sggpA64F7uqm5BMeAgg8kIy&#10;yj0vxOVCgmW98kKCiyzGTKb785QTluIA4pLpiiwEvZAYYSzbsVA9IaEwlgEk3BOiyEc4jOWaCmXw&#10;hvMg4WostzaWIjEOIC4PIoNbeRAHEBUkKbLjutKpe4N5EOsHoQ5WikGRopzDkL6kPS47bTidAk+f&#10;K6IkB6Hb3+gUqKxdD10rcyJaskGyV4DoUZxXhmvPe9x2tDLvgwBR38fFfxyOnfPpPWixxDSetLL8&#10;yn9EE+g8eVt9VxDhiVv5bqzFE2OFr4L7ngfWvrKl24P5DzUPxgpfifrh8JWqr4JLlwQXTlRsU+Er&#10;DRKFr0Kd5+Z9KEaqQdYyeR70PmTxaNDKAlKGpPjDyXTxu3mliWoYFEBi9HxoOfWaj+egatJbBoxm&#10;pbYu2S2Ljkpfseeiu24yTwS7ijlBqRAcPGRh+laiKQwfHlIEWkeqcd0W6zSv/uBTKgJOenkfQXj4&#10;x2kGj3jv/aZQfHjYsh9K7KqnIjUH39x3E3538EH4nW/Nx1KKPwVRbkEhq0cHPILT//pXHHLIITFf&#10;9+8WAUTneuCvD8SrY2ggcR6XjRmF/JuuoJHGa64qMr8ZMtpJ7+dJDCK8R1GISHQPNRYMIApBcUwn&#10;FaJ62gfIvew8/ptjPY2KtDVvxomBhMZUWjFKBj+Eor6cp8n0RDX23BgSSHyI2OZXfK6a/BZq5y7g&#10;WMuycW1NhhLnhQgikhX0xrtfhuSP30Uip1hScQ0hUou0sjoLY8kLCeZC8n2AFBMg5oWEFlkURJwX&#10;0jyZrrlbz58VxlI+U4ahDMTw+lgKY7XWmb6nMJbLgwTCWOGlTWy721jVWDKY+1D/KYylPIgLYykP&#10;ojCWABLuSg+W81IHu650GfKKCMmwl4GfTj0tL4SG/5i+6gsZ7C9v4q0oIi9kyvP8Tnx4TYWSWGzY&#10;R4B8NGmRJViaeR9HD8aI26nYMwgFwiOSdrTvfbSW/1D5rvIf+pJyt5T8Ufgq1H1uiycqfOWqr9T/&#10;Eav6ak/hK92sYO9Ha9VXbuFElzwPhq8EkGDvB62SZp3nweS5ANIY9T7qGj3XubquHtW8hOWpu5DT&#10;rZ01DlrXub+f+W54yH2nLCdE1sjlV55DOQ+Cw8SHh8tVcDIq91H9/oeeRbd6K0+VXkhU6Qe9Bk72&#10;6OSX4qeCyS5H8cA+KLznDv6dAFFzWBAeYc8jFjxo6XoAoZJRfL6oFh9MmIzfHPQbU3xOYinGn4Jo&#10;GZITTzwRRx/dBr8/LPZr/t1i19DP23S67HKUff0VCjqfhbpvOG7Vz+J6WVRNZhAPQoTSWkhL99Qf&#10;J7qPBbf3QOkIGmcqb3bhMP/9dgw1LUaPQVGVXVIBp8smy5vUzuJ8ssZDjR9/DGksWShL49UzfLSk&#10;jpX4rvWNotUCiEK1FAeRNTSips1E5hXtkbgrGbsqIrSPaj0vhPAQRDJ9LyTcF+JKel1fSLAiK2ZJ&#10;r0FEop4QJdMVxuL3lqHYbH0s54X4PSGNLowlgLgwlkumy0CVoeqqsWTAhsNYzgtxeRCFsfy1saJh&#10;LOk8F8YKdqUrD6IwVrArXYZ4cHFFt9Utda91pVMPy6B3DYXyQlIFkMOxfV5HdPjfYWh/kqfXJece&#10;+wBuuOBJlBXJSOZD8PjOALE38LtX1eGeK1/A2Uf3i36APuyCE4dh3cf8EoqtpfjehwAi78OFrwQQ&#10;8z7472blu275kmD5rst/uPJdF75S/qO18JUDSDB8Fav6Sivv6qbSOtCWlM3CV/I+YoWvAr0fzZLn&#10;slICyXO7VrRqOCg1OL3wlWf1CCCVdU1QpiTv4TtQ+shgThjtD638x3YLXUUBEl1dlyLXXqEry3sE&#10;4bEbIDZBCYz8G7uh/DkOxBSv8cs2OZKC0FIisjaj8KA45Z9ZTnYutMovC4EJPgYPT6LwcJ6LeS98&#10;r3IeTrlIqKy0/EdESqe4Dm8+/6qtVyWrOZZC/CmJPKToulYx/v5Tkt8RcIe0OQbTLj4b9S9R4ZTW&#10;URHQ+7A+FopBhOK8ETVu7gki5oUQHlT6dV8sRPaFf+P4W865y3Ht1gkLHcP2hHcgSaQnm1WOsqcf&#10;Q+GtnLP6DI03jj3zfuWJOIiYJ+J7IS4fovFslVmeh70bIgn0VLJQNuBhpAzqjR20vhI4rhIJkCR6&#10;ICn83q15IS2S6WEvRLkQSmyAtJZMlxfilnlXSa/CWC6ZHiOM1away4WxwtVYrqnQ5UFihbFcOS8N&#10;dOtKVzVWMIylPjm/K73c7RHi8iAKY7k8iG/ASw+7RHoQIKkqfDoJQ295wHaPNf3uOwlntbkf8z4k&#10;KO0R4EJI9gqQtYvjbQtEty2i5Ky2A9H3qoF0kwkEuUISnVQQIErcaEFFAwh/Z3ufi47B5UsUvgrm&#10;P1z5rst/BMt3Xfgq2H2u/Edra18Fwlcttq0VQFz4SsnzPYWvXO+HBhUnk4WvXPKcABE8KBqUUYBw&#10;oHoA0SCm8JXF8z62Kqv6b7Z461zZtrQ+QKINgxLfKrPQVQAgBg+/1FahAU5KbVxUNWWqNXA1bdxJ&#10;Rc/JrWS5OsKDXoOECmC38uckySpF4d03oqT/A/w9rUdN9Dh6NoqLCyDmefgACcInDBBZvVReDVRi&#10;3btd+ZPNJ/ynyy8OOBC3X0JrM5PjsLCS9gyBke0gwp8lAklrnkgQILqnvLcKQRX1vQfF/e7gfOWY&#10;Tud70vh69Z3swZtBKsfLph0W9qr5kIoytdQzOHyvpgVA5Ilw3Hr5EIor7zXv2hvrAkjj6mR65Vts&#10;PCfMm02AADsJDw8gdUgmQJwXEs6FFAS8EAFEolxIMIwV3vZ2N0AUSZAXomS6DERFGpRMF0Dc0iYC&#10;SHBpE1VjBXtCgk2Fewlj2X7pCmP55bzRMFascl6FsWItrujKeRXGcuW8sVbnpf51eRALYxEg0tPU&#10;2ZEUAiT3cCx//0qcd/ww6njnhfQ3gPS/+Q1eohAXQhIbILqwVIh6jO7/Ps48UosmDoyGsM48ehhm&#10;vswvkkfKyftwALH+D56ky39Y+EoQ4euiq+/GKt/1ly+J7v2h/Ieoq/DVd1k8cV+bB3WzFbsMVl/J&#10;+4hVfaXk+b71fnjhqyYvfMUBWyV41NajrCGCkpIi5Fx7CSpfnWReSLNtaaOxX8LDVV658FXY+3DJ&#10;7q3yQDRh05F/Q1d6IRyIaWUeQHZyMjvF78OjmfKXlZlbhbrPZyP7gtPpEa3i6/N4PB7XLSNu4a/A&#10;MaQ4QvCQsopIYRVUWZXQEUcegUMP/WnmE/7TZf9f/hLXXEsDq5DmSF4J7RmCI4djUb0sUW+kdYg4&#10;5W/3kvcVqcW0n5Yi54LTeP9pSBVQWwsg6Xy9WyssDBGJxkBOFcqeeRwFt3DOKoSZQLGwmAeR2F5I&#10;ACIazxIZRxbKIkA05jdlo/KV8Ui74VJszy3BjpJ6xBfV0gvxPBABJMUHSNALaVbSSwl6IQpjaS66&#10;MJbLhWjOtkymCyC8jtEwlusJCVZj+WEsq8bylzZpUY3lh7GaNRWqK11hrD2V8yqy4sp5XRhL5bwu&#10;jKXIjAtjKQ8iw1v9IK6cN1YehACxrnSXB/EBkn4EAXI07/ORqIk7Dbd3HIxzj/WWpZKosbDDKQOx&#10;Y8OeS3pbBwgf+RyUV545wjwQgwcPrDVUrjpjKPJXEALqOk/1AeLyH1a+S4BE8x8CiPIfbvmS4N7n&#10;wfwHqWrluwJIsPs8WL67h/yHha/C+Q8XvtpT9ZWsCIWv5H0IIGoejBW+4sSJ9n7QWrHqKz95Lu8j&#10;CBDBg1JJgJTXECDV9eBUR97rz9hWtg2rknbDI+h9NCvb5cRq5n34oSsHENvAieeWXITq99+33o7G&#10;tXH0CukVRPMevuKn8miu/CkZVBBUQoW3X4PihwnpFFqVKtlVGMx5H3YMSix4mOdBgCj+XlqPcWNf&#10;tPLY/4SQ0H+aWCL9wAPw3BNSNBx3ucW0Z3yAxIJIrJwI799uiPBeZpah6P5eKLqPSqmI3oe9n+8x&#10;iOjZP4bEjuEfh+9rXLcZuZ3OQu0szifrgucY0XiJBZFox3oQIj5Aol6IIELh7wp6XIWEN17CVvJs&#10;R2FNFCDKg8gLURhLXogAIi/EhbE8L6R5GKvMr8gK5kE0PzVPY4exeB2iYSwZjK4aK7hboXpCBJBw&#10;NZa/0ZQiHC6MVaswll/Oa3kQhbEUIQmGsQQQhbGCeRCFsQQQRV6UB3Fd6X45r3Wlu3Je9YO4ct7g&#10;sibhPAgB0iyMRYCkEjLJhEj2UZg66g6ccfTQKEAkSqa//iS/S/TRkhUtABLNuvPx+bQVdGX6Rj0P&#10;AUQZ+6fuo2LPOI4fTjAolqasfjh8pey/Tl7Ll5Sp/4NUbNb/IWrG6v8QZV3/R6B8Nxq+aq18N9B9&#10;Hl26PVb46rtUX8n6CFdfufCVd52iAPEHpgtfadAqBlsuD4SDuYRGTmFyIrK7nIvqaTP5kVrCoaX3&#10;EYVHs8R5jC7xrfJAODk5YaUcCu+8EaWD6alpQstzkKKQqDPcT3hHFb+FKahEaHXWfTkH2eedirqv&#10;CdIkAkEQCXsfVDwtj0HFImtXSoseSO+777Xej1gK8PuIEsh7quQKJ+ndv/UeraKrJLn7u/ub/Vul&#10;xT9AeXHwmNFjB/5ulV6HHGy9MIf761tZX0wrEn5/UJSradOmDbYsp9LSo6CC9gy9kNxSeiJUePsE&#10;Ed1DAYTeB8eINqLKPu/PqF9CI4qKORoGc15M8BjySCw3wp/zKlDcvw+KtaVvJj+TY8N5NTEhonHa&#10;AiA+RDS+XS5kUyZqpn2C9MvPQ1xCMraWNmJ7QY1BZCch4vIgwTBWusJYIS+kUNVYAYi4kl4XxnIe&#10;iOsJ2e2FyCAML7AYrMaSQbmnMFawGkthLEU8FMaKlQeRoaswlgp/XBgrmAdRGGtPeRCFsVSxKsOb&#10;BritzuvyIKpwVaTnBOpe6mR5IDLkHUCsnFcAOZwAof5WGCvzd0j++kJ0+vMwq651ADm3bT/c3PEZ&#10;VJapXUGP5qyQtABIEy+ungWSgbe9abEwB5D2J8sDGY4V71Pha7FE0as1gET7P3iy0f6PYP7jAn75&#10;PfV/KP+h7vMwQMLLl+xr/oNuZTOABMJX0aXbN3KQKHwlgISrrzSoOFEtfBUbIM770GDVoNXglRut&#10;gVxc0whOSeQ8PQhFd96GBlvCwfc8XO4jCJA9eh8CCOFhISwlQ4vpUC1CToe/oW4evSstbCjlr8kd&#10;U/lTZGlK2RRW0Aq9BUW9ODjVgSwlIDGAOAjxGMH3S6RcpGiovJqy6al27WZLlsRSgN9Fggr54EMO&#10;sT6IIw5vqaDda60EN/CeQw85FKf++U844fjjDCLuta5J0EnwOHsTew/PwRUHBI/z69/8xj7THV/d&#10;7HrdMcccjdP/ehp+9evf4DcHHcS/xT62E713T7/XdTj33HPx/tS30VBAL7ia44/PDiK2LEsQIvIw&#10;dY8cQAQAZ0zwb4W3X08Q0Egrp9LkMZBNyeL7DUASHySWnOd70jgGqNDr5nyOnEvOQOMqzpdMfnai&#10;PFWOEY23ZhAJeiEBiAQBYmEsjXXK5gwU33YDEseMxCbaaHH51dhGA8cBpJkXEgBIMIylxsLw+lhB&#10;gHheSAyAWL5XYaxgNZYA4qqxggBxTYXyQlTO66qxXB5EAIlVzqswlvIgDiAKYwUBojxIK8uaVLS2&#10;rIkM7zBAXCJd62IREK4fRCkF6WVFiFwiXZEjpSBSlIo4EYN6PmjJdDkK0vfKe2vv9BVfUyfaozkr&#10;JC1DWEZkHo8DodOfB+GCE/zwFeWctgNxe6fBqN1KyoleyaSXAOLyHwKIy38YQBS+4t+aLd/uGghD&#10;/R8Vwf6P75L/CJbvtpb/cOGrQP4jGr6SFeGqr8JrXyl85fIfGlS0TuCaB73wlQahC19Z82AIIBrE&#10;KivUoC7kGM3fuR3Znc9GzQdzCApCJACPZrkPASTofbSAB0XhJk5UWXyyKstGP4a8aztzUvOcaS2a&#10;9yHL01XWuJCE4txSMBJO0IZVK8warfmYkE2jUnDeR9SDCQDE3q/38npIyeSWozI5G3877XQcRGUa&#10;VoDfVUwJU1S62qVzR1zS/gLb1yOWN6Iu7XPPPhttjjrK/i3FLYX94ohHcP2VXXcv3sjjHc5nbU71&#10;y/0PsPfp38Fj7YsceeSRpsjdirnyKG6+rrv1kvzmN945SnQevz3sd/hg3Mt46/mn8JdTTsLPfvFL&#10;K3EOHk/H0mt1LCfhv8v70Pnqdfo+2iq3+5VXYvGXHMOVHIdUnlFPxEDgIMB7o3sU9UJ4/9Szk1tl&#10;ie/s8/9CXbiJ87OWv+Pr9d5YnowJj5FDWCWlI++qDqh4hUovn8pW42KXP06cFyJp4YX4ENH4DULE&#10;wlgc61uyUTt9BjIuPRtbtiViU3EDtuZVIo4A2e6HsZRM9wCy2wtxYazmyfTQ+lgxwliaq4KIDD/N&#10;X0/nScJhLEUelAdppakwujaWy4PIMA3nQWjANsuDuES660pvJQ9SFcyDKJGufpDgsibXUvw8iFIB&#10;1g+i1IDLg2hdLOVBCIxm62Lx34E8iOnxJEr2Efhy/PU4u+0wW+9QHshFpwy0vUKeGTid10YPx4fd&#10;vGgZwrIXANPfWGjJcwcPidrep44iBbPaULEQHnJ/9phA5wnb+ldKoIuKbvl2xetCy7dH+z/kpqnq&#10;wC3fHiP/EV59t9Xuc5f/0BID8j7C+Q9ZDwpfCSAKX6l8V96HrI1kXg6Fr1z5LieUha9UvqtBFwMg&#10;6jznIPXyH573oUEsa0iudaHcbF7mrNFDUHTrjZw8KQSHyhcFjxBAosurCx5+6CoIEE1MHx6asNDy&#10;EzszkX9DF5SNorembVxN6ftiXodT/hQpBlXySFlwIpY9Phj5V3W0Y0SXspBicPBQDFwAcccwxcL3&#10;5leiKD6VVv+fTdEHFeD3ESlRbSx10kknI2HhTNx53RVU+lpi3VPMB1FR61m7+P3pj3/EtNeex9Ft&#10;jjIlK29EW+BmLZmNwX3uxs+ptHU8/f4XBMcfTjkZ9958A447tq0p5lif35r8hsq7f9/e6HppZ+tk&#10;16KMbfi5SV9/jDWfvY1j2rbl9z84+nptt3vPLTSIcuKQOXsSnuxzB/74pz8TJPsTjgLBQYQM4UHP&#10;Jvg5Ejtnwk4wPKrN0fjNwYeYF6Pvrb8feMABBq/e99yLHeto9KjZqMT3JASBcCgr6jUW855mIPfy&#10;9ih/gcqqhu/L5+vzqDDz+Kz3R0ESOIaeqbhLhz6Mgls4VzN5LIFJxokAsssPY7XwQrJsjNoWyEEv&#10;hMaQ80Ia9MzfFd3UHfFjRmE9natNHLtbKA4gLhcigLTwQijNk+m7ARL2QjQvvWqsWACR/pNhSAOx&#10;2Qq9CmPJCwmujeWHsVrkQVw5rwDiwlgCiCIh0keuHyRczhsrD+L6QVweRIl05UFkYCuRrjyIIjcu&#10;DxLcpVB5EEV8lAehUe8AYol06udoQyF1c9QROAIla/+B6857FO38VXpVOKUVeq9r9zhK5fXaw+OE&#10;kxhJdF4jXtyHe46P5j9UG6zej0v+OAyJX17MDz6Cg+ZoKhR+uNriBRBRTT0hlv8QQH7Dk+fJ2va1&#10;SqCLii6BLloqge7yH0qgO4DEyn/E6v8I5z8EEIWvgv0fWr7Eha/kfQggLnzl8h8ufEWA7LF5kJPK&#10;li5x4auIDb6Y4SuKC18JIBrMAkhBeQ1yaxqRk5aKrMvORvUUt71sPOHhLde+2/sIhK9ieB+e50HR&#10;RLWNnAiR9DLUL16GnItOp5XJ755HpSJ4pFIMHFQGznOQUpCikbIoqkYkJQU5nc5CxYu8plmVVAZU&#10;ArZIX8D7UHmnQhp2DP/9hVXIodWoPckP/j4AkdVNi/5gKl8pzt8eegh+fdAheP8l3t+sDbj7hiux&#10;/wG/MkBIoWqPjGOprAWH+27tiaLVX+Kvp55qCvcAKvabunM8pa/DpKdHUIn/Cj//5f448qg26Hfn&#10;zdj5Ja/JrpW49vLOPObufT/CYr9XyMn3NCR6/UevP4tFn7xvCl1QUsf94vc47rI34P0Xn8KvCAXz&#10;bvh7VaO1PfZ4bPuC428Xx1nCcqR/Owtjh/THuWf+A6ecdAJeeeJRXNftUkLlFwYS91nylP5MIL/3&#10;8jNY9eFEfDrxVYwZNRKH/U7n6+2jIgDuv/8vccIJx2P040+iYBeNnSrOX+VHeF8kukcqcmjiGLBm&#10;Tyri8mefQl7X8+mx8N6WcXwUUFlKOeTzWZJHMYgQKhIZGWX1qH7/beRc/A/qTVrf9GIMSC6xrtxK&#10;FCK+JyKImBfiL+AY9ELkUft9IU1qiJ38DtK7tcPGpAxsKGrCprxqbM6vxtaCGmzz8yDRZDpB5pLp&#10;DiDBZHqsnpAKeSFBgIS8EM9olu4LVmPxe7cIYwXLeV1Xeqw8iMp5XRirtX6Q16m7BJDW8iCx+kEE&#10;EBnYDiDKg4TXxRJAlCrQiufHUf9SLysSpIiQ80CkpwUQ6W1FkASQJOrzjLZ49v57Lc/tnAYLYx37&#10;ABbP43fWVeK18tZH9HgREyBpHACXnjrE1kWxA5FGZx8zEL2vGIjGHfQkkuiB6ANFL5f/iFZgCSA8&#10;WfNA+O8yNRAqgR7e/8PlP+SGxcp/uP6Pfzb/ESzflXVAK8G6z4P5j2D5bnDtKxe+kjUiq4QTrpXw&#10;VfPqq925Dw1iC19xUOdV1CKXEOGQRNaEF5F/5SUcfzs4DgkLf7n2MECi4StnwZn34QAi74MTVT0f&#10;VnnFI2dXourtKZYPaVi+kkqBk915H07xB+EhZSELtJrn/+n7yG73VzSu5PWQtbqLxzPvwweIrM4g&#10;gGSlEiAliem+B/IdQ1hUlqraOuLwI/DH//2j5RMU6nnwLk6SeCrdxGV49P5eBoFf0Oruf/etWDPz&#10;PZx0wgk4gDBZ+DaV986VuKRDB8u//IoQ+vgVWnJpa7Do/Yk47Mij0fOaK7H2E46JeE7ybTQaEpbh&#10;w5efwoG+JxPrvEyRyzMIAuTAX2H685zcBcm44YYb8Yuf/xwHH/pbfPgqx6GOvXMZRj7U2/o1dAwp&#10;+f15To8P5PjdtQqRjTRcti60z69eMw+FSzkmE5dj8+zp9JpOoZe1v32mcihqxuxx3bW8N/SGt1Mx&#10;JfE+Jq9Fj6u72et2n+PhBk4VL/zj73/Hu29ORoPuZwUnOO9tEz3NJt5369Wh0m9YscpClbVfqEqI&#10;g7CQilLdxnoWRBxIzBsRQHh/yxpoZ/lGyadUhlTknldD0ZgIAiQYyooChPAIAsSHiBZW9LrS41Fw&#10;xYXYOnk81vDjNxIeDiBb8mvohdR4XkgojOUAIgmGsYLLvJdw3mkOai4Gw1iapy6ZHgWIQUQAcWEs&#10;fneLPBC0LZZ4D5bzhvMgwXJeRT5cHsSFsWLlQWQIt5YHEUAUiQnmQRTqDzYUan+QcB7EJdKpn62h&#10;kDrZdaQHEunRPIgcAurxxW91x3nHPxrtTLfI0xF9MGYQdSkfBhC7VnsAyKdTluAsf+kS15moTaMm&#10;j+DJa0ngXccQIARDECCWQOeJyU2y/IeEJ2kNhKJhOIEe2P+jWf5DlFX+Qwn0PeU//PBVs/xHePkS&#10;ha/C+Y9g+MqV77r8hyvf1WBR/kMxUA0iWSMc3S58xeukixj0PmTVtBq+4mDWoM7jQM8pr0VWVSMy&#10;S8uQ0eNSlD/+BCdVDjnWSvhKAHHehySa+xA8KAYPSgJ/plicO6cCZU8OQ1639hzv/D6cjLvDVlL8&#10;VA4Sg4dEIKAiIeCK+t2GwjsJc4HCVw6e9xECiANQYSVq0vPw99P/9r1yIIJDn9tuQtKSOejS8RK0&#10;O/ccFK8i6KVs45di9OCH8H9/9kuM1KKdO5cjf+ksq0hqd845qNlAiy9xJXpefQX+6//9N07766n2&#10;d8QtRO7imfjmvTf5M6GxYzEV+Fe8zVTim79G8YrP8ffTTrUwkjuPQ+hVCChSzHo+8Fe/psfza/MG&#10;VNX18/0PwHsv0HjJ3YK18+fg90ccab978VEaOQLI5gWo2fwNrrqsMz2fAwmQ31tT5cmn/BFZS6hU&#10;tizg/ZxvEtlEI2bLQjRt4O93rsCyD9/D6Tx3XQt5MPrs3ndwLvD7Nq7/0t6DhKX4bNxYQtKdJyFC&#10;gOh8df4KsSlH0q3L5fh6Jsd6Ee95MQ0e3q9Ihu5VifVtlAzidazjGC6hYVHMey6AOHEgMYjwPfQ8&#10;GnfEI7fLeah4gUYblbbdewHEIMIxERMi/pi0UJbnKdu4FUQ0lhWSpUQS8lExchh23XwF1uSWYy09&#10;5vUEXRgi2/wwlqvGcmGsaDUWJbq0CSW42ZTlQSgWxgoBxLwQzuFoGCsigNTzWWEsju1oGMuV8/ph&#10;rFbzIOFy3nAeRIat6weRwevyIC6MFcqDNOsHcQ2FitCEE+mX8l4FGwoV6VHKINRQ6ADiEunS21GA&#10;UK+nHI2SVWfgmnO12ZS3Qq9EHsiN7Z9ERYlC+LwcrQPEewzrNcXb81wHIIXUoXjhyUOx5TN6DApZ&#10;ESBIcQDhScRMoEv4WrlRVpccTqAr/xFOoMs9cwAJJ9BFZQeQQP5Di5NF8x8CSKz8h1u+RABR+W4w&#10;/+GHr6L5D1e+6wDCCWLWCCeYC1/xWu0NIBq00fCVAwitoxwqaW3NmcGxmr54AT2Fv6P28284obwF&#10;5tyS7bsBwgm3J4AYPHzRpkJKems3QAKi+MF7UHDDZZb8tEaxIECk/A0eVBuNDlkAAP/0SURBVBYK&#10;YxRSKhs4RxKQc/HfUTWR15OT2EvC+wAJejHuGFZSWoarr7jCEt9OIQfFWfFhi18W+pn/+DsVLJU+&#10;rfGCZZ8j4QtOtrhvPKVJ63vCmMcwhhDBDnkQ36B4+edoe+xxeG4oJxY9FMlj/ftiv/3+CwNUSbZz&#10;CRUz37uJcNnBSc1np7gbCZGmDVTe/KyRD9xDhe11zStZffzxJxAWh5hFf/zxx+Hem2/EZRddQCj9&#10;BcfT4/mfXx6IPnfczHPiMVM34KE+vfmZ++HRe2lU7VqOBip6/S2NIPw7vYH/9z8/xxFHHoVru3VB&#10;8tefIUJwRc+jmfB9/G55/O7D7r8LvyMU9N6R/Tn+CSb3OoGvfMO3OJfgdMUBBg//2nrenJaqPwC/&#10;Pey3uPu2OxC3nGNb1VWlDagc9wpyO5+FpkyOhWoOvlIqAykESRAkBhGOhQqOhZQ0222y9FGeSzGB&#10;o/ut+y8JeyGUZl6IxmM0FxIECMew4BGfT5vuK2TRU16/eAlWcTitza7AutxqbKDEAkiLnhCCwyXT&#10;wwAJh7Fk0AXzIGGAmFI0xdjAZ4K3RR7ElfO6xRXVDxLKg7TY6tbvB7EwVrAfJAiQYB5EAHF5kFgA&#10;USI92FCoRLoAokS6GgqDCysq4qOGQoLBAHIQ7y91cjiRLn1ueRB6IPRCIikn4fG7vAUWHUAuPOlh&#10;XHDCw1i3mN9d2o/XjP81aQEQrbx79dmjLHli5VyUc48dYJ2K1ZsIgWR+YJJoRWmWQPfzH/JAWiTQ&#10;5U4pgS73SpQMJtCD+Q+5Z8EGQgEkmEB3+Q8BxM9/GED8/o9oAl03y+U/ggCRdRDs/3D5D1kTAsie&#10;8h8q36V1ouvkD7hm4SsfIBqksnbC4SsNaiX55GZrsGeUNyCNYzXjqUEovOFKWpoEhjwPLTSnypS9&#10;5j9CANHE5QSO5iwyec5peSi692YU3NSNA4PfR1apwk7O+5ClafCg0nAKhF+xZsZ05LQ/jZeHnplb&#10;H8lKOXktouErHyD5/HtpDe67u5dtCRsEhFNyTmTxH6ocAa1zWfdtjmmL5R9wMlHpm3cgr2Pbt4Qm&#10;Fb0p+y9Ruor3bQsnpqx2wqBk2Ux0vfRi7JhLA2Erf79zKSaNfRL/b/9fYdG79ETpbUjhRo8RQ6To&#10;N346FUfSk/kFrf47b+yOnYtn4foruuD//Nf/4JH7OEmTVhlwBLe42e9i4ZSX8PXkFwkKnidBlrLo&#10;cxz6+yNw5w3dCaQVBiZ5C/Kaln34Nh4b8AA2zqDCUNiM567vp9fEOh+Jvjd2rcDcSS/ht78/HM8P&#10;p+Gk4/p/jwgiyWvx8pgx+EWM6xwU5UcU1jrq6KPw7Txe001bkH3+qaidT1BrmpfyPpdyPDsRQEp0&#10;/zkWJNU0kNK0wkFnFD/M+Vig+0zQ+HmVKESsP8SXoBcSCyAKY3HsNhIgjUqqb05B0bWXIW70SCzj&#10;UFqVVUmAVGFdTlULgMQRHq4aazdAmveEuDCWlfMGwliuGsvCWD5ANE9j5kGi5bwuD8LvahEIevbR&#10;PIgr5/UBYnkQhbFi5UEEkHAeJFYiXYbwntbFCifSYy2s6BLp8kDcwopKHbgNpkIAkcEvgFglFvW0&#10;UhKJfG3mEZj7+vU4+9jmTYX/OKI3Jo7lXORjjx7Iki8202V50LwOVw+sfT9e6n83P4zQSOAHGUBI&#10;LbcDoavAMoAo3uYAwtc060B3AAkn0NVA6BLoDiCibn9exHACPZj/CDYQKv8hgITzH3IjVYHl5z8M&#10;IDHyH9ZA6Mp3Y+U/qHzNOvEslWD+Q4MxCJBo/oODN5r/4KDW4JaVpKoRbdGZVhWhbi5ExnWXoHzU&#10;SDpAeR5I/D3OW+Q/ZMUFAaIJagDhhHUAMWtQXgMlm+edToj0uZnK4DJ+PcKxjISQ12FJUyoGhSwc&#10;PIqpJEr5PRuaUDrsQRT0uJLv5/HUMGYeSAggFgLjcWojeHzocPzs5z9rocwEDlnGhx76Wwx6sC/u&#10;vaUHLeyfWRjqi8kvEwDLTPFKMZuHEBBZ9Qo9ecqZCnTTAhQt/hgfjh3I6/Olp1hpmSd//THm8li1&#10;fH3Txq/RsBeARAiiCOHT9ZKLsP+vfoNl02l8ZK5D/LxpuL3HtShZycm/ZYEXahLU4qgY5AERPA3r&#10;+Bk+KN567gm8+/wTiMQt4jl6n2kQ0ev5dw8engdhf9vrefHzEpZh5psvYNZEXht+XvTv8lQS1yA3&#10;JRV/OfXUvRYsKHx2/oUdkL8jESU9uqFsNI0wKchK3t9yQkP9H+X8uUwQkSfiQ4TDoykxHvnXXkx4&#10;0OIt5v2V4WEJdR8gGgMGEHkhMQASDGP5ANnthaTTIy5C+fAh2HVjFyynJ7M8txarMsuxJrvSALKe&#10;AHFhrC2EiJLp0XJeP4wlgMQKY4XzIC6MZRtNBfMgnK8y/FoCRMoxnAdRJCKYBwn2gziAhPMgAogq&#10;sQQQlwdxifRAHsS2uRVAFFERQFweZE+JdIX6FbFRIj28wZSrxFJDoVIHwY50HyCKFAkg0tsOIMmq&#10;rPWiSjmLz8HlfxuG811TIRmgxXR7X/MKGuuUA9bDY8Z+ntu2GyCvPzHTNo5y5BFI2p0wFCvfu4ID&#10;hh+USIAoax8ESLMEugMI/x3tQHcJdNHRrcDrEujqQFcCXW6Z3DNXgRVMoOtiugS68h8OIK0l0EP9&#10;H3W8mQYQWgcWvpK1oOXbVb7rEugu/yErQ+Erle9SCVv+gxPL8h+0Tni9NNhc+CoKEA7KcP6jZfjK&#10;A4j2dtaA1yY5yTxs8urlyLroNI6xTzyImAeiLUBby39QNDEFEE1UHyBR70MTWo1f8hrkQWQXoHhg&#10;b+R1bUdmruJ15L22pKmUgw8QwcOFNHjeKCqkErkEZY8T3oVUIGZ1+gBx+Q8XAiNAPnvvAxx08EFm&#10;/SqO7xSZ24v8yDZHI3frWozufx8OoCcy901OmMTlBgfBQ7AIKlOJhW/4e3s2+Qq1a+agfMkHVLYL&#10;POhIYW/mpN2+OAoavS58rOZCGFFRvz7qEbRt2xb5SmjzGAJLyYo5psh1PvpM9+wg533mfNSvo5Up&#10;r4Fin8ljRs+TPwso9p34bJ+pc9rLebnP0Xep36LvE7gm6+fxHm+wOfrUY4/vsetfYTjlaFYuXo76&#10;MSOR1/NyziXe51rSoZLAqOL9rBRAKAKIE6qC+lXLkNvlHJSOoNIq4XtK+FpLqvM+y2gIQkRhLAcR&#10;M1x8iLgwlsuDRJPpNH6SSzg9pyO9w+lYuWINlhY0EiKlWEmArM6qwFofIPJCBBGrxtpDHiS8Qq/m&#10;mFfO27Kp0IWxggAJhrE8gEh4nWKuzuv6QcJ5kPC6WBxfzRLpyoNMp/h5EAOIIibjONeUSHf9IIqs&#10;xEqk+w2FlkhXHkShfhncLpGuSE44ke460rUyL3V0cE0sS6T7AHGJdAFEHkgidXviH/BID2+FXhfG&#10;UkGVCqvSpWfs4V2rAEB4XXhR77v6ZZzT1t84itLu+P647txhKFlN5Z9EYAQB0loFlmhnK/CqAst1&#10;oDuAtNaB7hLorgNdAFH+IxZAXAOhAOIS6OEGQoWvwgl0BxBZCw4g4QQ6AWL9H8EEOpWqha+8QeYA&#10;EgxfOYDY8iUcrGGAuPCVA4gGfQoBos1ydvHQKVPHI++Ss1D/7VqCIofKhB5INHzlQyQMkPCaV80A&#10;QtEEl9dgW6FWoJzWsqppqj/iQFbYStBwz+Z9cNJIyvkzv2pD3HrkdDgN1dNpPRXzJC0RT+URBIhC&#10;WOV1iF+7yRrtfv6LX+CQ3x5mvRxeKaxKWg/FMccej9SVC/DCsP6Y/hLvIRV4VGmako1hnQsIvuL1&#10;oOC9Topeilnvc96GvBcHDu94/jFiiF6r8Nf6Tydj9CiOLXoK8nQcjOzYBgW+Xj/rb3YO+kz3zM+I&#10;fp4ndnz/b957dv/s/d5/zR7E+z7uO7nvwWcCpCmdHjKnavL2eJx4wgmeF+KHBwUOez7sd7wHP8fj&#10;T3OOzPwYeR3PROOu7Ta/UU1gmNBqkQgiFZRK/lxRjarpU5B70V9RMU7GGY0IeslmZLjyXt1zQSSW&#10;FxILIC6MRYBYz1JSMeoXrULexf/AurenYBEPtTSjAssIj5WZFViVXWUAcWEsBxAXxmqZB/GqsVwe&#10;JObiiq0BhKJ+kCBAdodmFGkgOGPmQfx1sRrD/SAq51U/SBAg8kJcIl0AcXkQJdIFEBq+LQDiEukO&#10;IMqDCCDBRLpC/TK4BRAl0t2SJtqhMFiJpciPq8QSQKiXWwOIUhKqxEqgzs44AtNH34azjnnU4OE5&#10;Ev1xDr2QLz/md7WHA4h+sAtHXZOYh8tPG7q7fJdy5tGDMfQWnnjSiR48RCgBpEUFFk/KACJ4SHhy&#10;zZYwCSbQVYElgMj9cgBxCXQ1ECqBLoC4/IcAsqcKLN0MV4ElyiuB7vIfCl8p/yG3UuErBxCXQHf5&#10;j0ACvVn+Q1YIlWoUILvDVy6BLoCY9+EDJJz/0BILDiByszXYDSAc/LKidpXWI0Fbdw57AIXaalYh&#10;rK2cdFbq6ANkKwHi4OHCV5qgmqxheGhCa2ILIBZyomjyU9FXv/8Wiu7vaTFuq8QJeh+ChyxRKhOz&#10;VPmomfORQad+6XK+lgrFeSAKX+WWoEnPfH9NdiGuvvoaDHmoH+a8NQ4XtjvXkuTmkRx2GI5ueyzi&#10;vpqBinW8D1s9qz0mNH4kiRAW1Ru+RlUm7zfPRwo+1ut+cAl8jkEo+LewRKHkeTKRYt5jeRF8PPJw&#10;f1uh13W/Cx4qAdbvLrq0C4q/+gLFhEftQo5/PWp472rrPHEAqfKlttGS60W9b0TNbHruilKoMVFj&#10;wyXVgwBxXogAYsl0jjc/jGUhLIlBJAdNHKdNO+h9JOZzHO9C0TWdsHnkI/gmvwGL0wmPjEosy6rE&#10;CooAssYHyN7CWA4gLowVBEgwjKU5KEMuFkA0bw0glOaJdJcH4feP9oME8yAEeasAUSJdeZB51D0C&#10;iJ9It0qs1hLpDiAyjMOJdDUUOoBoZd5gR7oDiKvEUiJdAJGejbXFLSFiHekCCA3+YCJdDoFSE0pR&#10;8N9xMzvgwlO8Jd4vOkVbeQy0yNQLw/hd7BEDIAtmrsPZR/e1N4k6AshZbYaQRiSe5T9IJ2sgFEBI&#10;LVVgZfIkohVYPMlmW9gGK7BERbeEuxLorgJLCXTF80TVu3mRHEDCCXTXgS6A+An0YAd6ravAEkCC&#10;CXSX/3AACSbQXf5D/R8CiEugB/MfnDQu/8FrtffwlQ8QHx7h8JWX//AGvXZZ0yTQZNhZ3oSdBeVI&#10;u707Su67k7AgJLZy4m0iRASPIEBihK+i+Y8gQKKlu75I2at5LI8/KzGqhKkSqM77MHjIKvVDHFIy&#10;fFS89gxyu7Tj53PicBKb8jAPpIxzq5SOWikaaaUWJXOCJdGj27kEhau/xID77zNv5OCDD8LRxxyD&#10;rXM5iXZ41r5Z5EFl+SOLvI3IFo6FAl1jz+uI9bofWuy7+7JPANFrdK7blnAOVCFSQwA0RbB1zToc&#10;3aaNdeRrWRZBRD//rm1bfPP2VNRc1wkVU2hg6VHH9+h9dYSPAKKfJdUUg4juOe99KcdDjSq0+LNW&#10;6LXcmABCkRei8aP7HgaIxpoPEPNABBDfA2mKpyGUkEfJRuk9N2H73TdiYWYZvsmsxpK0MixNJ0Ay&#10;dwNkdcgLaa0aK1YYK4Pi8iDBMFY0kU4JJtJj50GkCyW8NtE8iACiiIQAojyIIhWuH0QRDIWxgnkQ&#10;HyAtKrGUSBdAlAdxiXSXB5HXF0ykCyA0nA0grhJLAFEiXaF+l0gPLGnSYml3pQ5OplBfN9sbhHo6&#10;XIkVBMiuI1C+7kzcdOEQK6DqYAAZgHPbPoC7Ln8OjfXShXqEQlivPa78R2+Cw1sXXs0k7U8Zji2f&#10;8sQEjJ0CCD8kVgWWAKKTiwKEJ9ViCRNXgaUEulvCxCXQXQWWAKJ4n6grgMRKoAsgreU/CJDo/ue6&#10;eS7/8RVvLq0Dl0AP5j8MIMEEuvIfAggnSHT5dlklLQGiQajBGAUIJ2Dz8FUjB3MDcihZVU3gvEEa&#10;JZWSTNnFMZrAeRpfFoE20NmRmYO0ay5G+ZCBiOykRWcVKwJIuPucAFGM2fdAYgOE528hJz7b/hEU&#10;NQ06y1Klu8V8dvBQUlWiRGs1pYbfu0GDpQklQ+9HQY+uiKTncADyby6JbpVc5WQtn3dtQtO6eRb7&#10;VxIa2dsxetRIaw486qijsGUW703cN5aIVi4hptL8gURhLjuHLTQaLL/R/O8uPxHJS6U+WA0p6b1B&#10;RKW0XlKd40jPCqXFeF1YLKm+k8olQWXHHHt69ntHYr2+meic1s5FJIXKigCICOxS+g1NuOuOO/BL&#10;dbH7Iayf/erXGPbwg6i56zqUPTmQ940Pjk/U8j2Chya+kqDyYkwEER8guudV/LfGgcuFCSLmgfgA&#10;aeGFBADiwlghgKjXoymtGOWDHsDO6y/FAv59Pl/2TWYNvs2uxeLcBizJa8AyeiQr+Lwqrx5r8mr9&#10;ct6aZmGs2OW8zdfGEkCCYSzNwWaJdM7R1vpBNK93A4TXp0UeRIl0lwdpDSDKgyiRrpC5wljqSJch&#10;G2woFECCHekKY+2tEksGtQASK5GuVECwEksAcZVYigBRb+9pTSwDCHW6AKII005K8nF47M7eOPPo&#10;IeZISFTKe9lfH0Ua7633MIB4roie+93wmmXb3RvOO24Arj//UZSsoueg/Ic8kHAFVjD/Ea3A4nOz&#10;CqxYAJHbpQS6ACJ3LMYSJqJvFCDKfwggusjOA3mNEgSIy38ogS7qEyCW/xBAlP8QQIIJ9Fj5DyXQ&#10;Xf5D1geVrUughwBSx0lcw0mpjaO094flP5RA5xwt5iXltAKHHnS5c/j2LFr2GXl5SEtLQ1pSElIS&#10;EpEUvxOJOxORmJiEnUnJ2EaPYPv2bUi95iJUjHmKk7GQp5ftVa/YdrU+QIL5j12EhwthxQpfaZVV&#10;TXpLelOk7KUYZF0GvQ+DhxQUJRjy0KOuGkX33ejtHyEIFfC6CCBSKgajUjTFLSWTv4gqPynw2p3r&#10;0LFjJ1vLactMeojbF0XzA3pN0ArXz66B0ISejCla/s7+7r8mVi7Bfi8o6Rj8DL2vbuPXqFhDWNHD&#10;ULWXJdrttRQBg39HBT2oXEJkPc87cC7R41LkNXjn8S2KV85F9uIZKOGzVVn5ZcPKXXjfJQAVfo6S&#10;7OkLP8Zbz47EkHtvw4O33oDRj/TD12+9inp9PiHifSede/PPNtF3EpALOYqo8Oz+SPhY9tVCK1BQ&#10;mPBAXt/zzj8PKTddgar+VDD1fI3pQYGDIkPAiYHEB4h5Is4L4f1XhZbrEXH9Ibq/DiC650GABPMg&#10;Ml40DpNk1FDhJmkMlqH8qVFIuK4jFm6Kw9dpJfh26y4s3hSPpRu2YfmG7Vi5aQdWbd2J1TuSsSY5&#10;C2tyy7CWH7WOH7uBH7+JsoX/3lrSgO2FtYinJBAku4qrLYdo+6WX1rbIg8jzdwBpLYwVLOf1Eum6&#10;aNKJvEbfu6GQYziaBwkCxCXSOQ+CCytGARKrEssl0hXSV2RGiXQBRCF/hf6DlVhKpMeqxPJLeUuo&#10;l62Ul8Z+Pv/tKrEsD0J9rdSEIkw7FcY6Ch89czvOOmY3QC46uT/OPeYBfPO5V8zBC+I8EB6TSqb7&#10;2aNs+V73hrOOGYSB1/clOE40eET2GSD8ubU1sJpVYCn/4QASrMAKA8Ql0B1AXAWWAOIS6GGABBPo&#10;DiDKfwggtBZiAkT5j2ACXdYHJ5JrIOS1ikQa0djYwDlI64WTUQDRytqcdrZ1Lcc8SoryUbBtM/Lm&#10;z0bOxOeQ9cRAZPW9E1l3XIOsmy5Hds/OyL6xI3Ju6ETpiGzJjZ2Q2fNSpPPvKffditQrOyDjpMNR&#10;9tgIehsERmIBFTQhss0HSTCEFQSIJnEsgPghJ1MEpvApLv8hheEAIutWCkWKRQrGLFd9f3798kIU&#10;3HQZSgbQCpLnUsj3CUi+konsXAtTxE75USlK8S6b+SGOOf5ErP2QEyZYmhoSKduC5Z/jq8kv4a2x&#10;j5nS/XLSiyhYxvuo95mi9WARfq95NFLA9ApWfDABfW/rgUs7XIAOF5yHLhe3x0N33YL1n9Ly26Jw&#10;FV9HTymSyPsvi1yhobglPPd5LZU4PRcp+o9eGY3ul3fGOWedidNP+yvOPftM9OzeDQvffg1N9HIa&#10;CM6wVyW4LH73dZx88snYn97BLw/8FX6x/4E4gD9rKZXbr78alfTG5C0Jfh7UAp+t7yl4ZHBs6jx1&#10;T3R/DCJ15o1cc/XV+NnPf47D2rbFJxefjbq+tyBSxnsuHei8DkGjkfBxEgUIJQoQ/7gaAzIovi9A&#10;/AUWkc7XpeSibOQQpJ3wO+y86hLE330zkm7qglSO9XRKBse9JJPzIKNHJ6Td2BmpPS9D8m3dkdjn&#10;LiSMGoD48c9j2+xZ2LZuA+Iyc7GNp7WDpxfP00osa/AAQpCoojGtrNb6QcJ5kHAYSwBRxCAMkEab&#10;30GA8HpEE+n8XpZI3xNA1BrgAML7L71jlVjBRHprANlbJZZfymsA0ZImDiDKg2hNLLekSXBNLAcQ&#10;tyYW4WGVWAIIdXZriXQDyJHY8NHFuOCkoc1SGsqDTHyWYNSDTsd+3gUD1i6JR/sTHzZxADmzzWBM&#10;HHYvB0dbKqxj9w6QaAkvT7CUJxFzDSwHELld6kDXRQjvAeIqsIJLmAQrsAQQl0APV2Apge6WMAl2&#10;oNMKjSbQBRAl0AUQ9X+4BLryH0qgy13lZGjWQOgNrqYmAoQeiH4j4fRDVUUxytYtRdGk55HX/25C&#10;oTNyr7wQeVd0QeHtN6PkoQc4kUaj4rk3UTX+PVRP/QTV02aj9oN5qP2I8uFc1EyfhZp3P0X1hGn8&#10;apNQ+dyrhMdI5HY6D4V39eD4pLucUux5H+EcyA8FEOU/mgGE31Dxc7Ng9W15FQoykX/dxSgZSsir&#10;Z6SI71OSlZM4khQHU8K+AjRFT6AgcRWefWwYlk+nt0hINFOSFLPw477B7Deew9//drotVqiFE7U4&#10;4UGHHGJLlGj9KoWCnLXeIn/C38nD0LpXhx1xJP7fz36BAw440Fa+PYCK+7/+52f43eFHUhlxjOgc&#10;dF459DZpkYJKBZm7CJW5/vF2gwDxi/Hte+PxswN/jf/67//Br3k8rTqsdbv+z3/9t33Wjnk0WhSa&#10;C8FHy4988toz9A4OtjCezkPLlGhhxv/73z9Dxw4XonTNFx5AdK0kgffbeeh7lfAeUunZfVHFlOvh&#10;aIxg7qcz8X8POgT3/uE4VN/Xg8NWY5eeci1fJ+g4eGiec+zaz84LcWGsIJh0XAtjUTQ+9gUgGmsO&#10;IJLcKnqiW1B4x3XIvex8lD71OKpefA0146dy7H9APTqT+nQuDfMvqVvnc6rymf+unTYD1ZPfR/Wr&#10;U1D5xBiUDXgQxXfegvyruiDn6osIm0uR8uBd2PXG80hctgSJuQVI4Ckn8fRTKpu8PIjfUJhdUWde&#10;SCyABPMgrQOE18kS6fzuFsqWQalEeisd6TJIW3SkuzyIAKKIyAc8pADiKrFiJdKDAFHkxQHElfKq&#10;EivWmliuEkulvAKIq8RSDlqVWNTVeyvljQJEev5I5C873ypw2x3veyAU5cgH3Eqda9cIAoj3w6x3&#10;l9miWe6Foo66EZdOpbJPa0OFddw+AIQnpzibdT4GK7AUj9OXCq6B5QCii9DaGlj7UoElgAQT6LEA&#10;EkygCyBKoAsgWsIkFkDkrsrq4ISxBLqnPN3DhhYVafm8j1E4vC9yr+uE3K7tUdBTuwIOQ+Wr76Lm&#10;o4Wo+2oL6r+N55hKQP3SXfxobWW7iz8nURLt54Zl/N2KZE+0S+HqVDSsTac1m04Fkon6b9aikJMo&#10;p/M5qPmAFkyqluTO/+EAEq2+4veMCRDBgz8LIHrmoyknFfnXXESIEPSCCOFhIMlIo8KTFe0pQilF&#10;65egFV+2ei4Kls7ySnCbKUlONP5Oyv/eW3vY8iD773+ALdch0c/63W3X0U3nayL0BsxaDx1D1n+E&#10;nkDS1x/h8o4d8OuDDzYAHUgQSbTw4XUEusJPEXkhBEgki8qAisUrY6UXsm0Zf+8D0FfmEYIha9EM&#10;3HFDd1vV9zeEwa99UWHAw3ffgrJVBI+DQOCcJCoXXvnhRAy67w5c1bkDunW8ELde0w3jn3wUuTqX&#10;zV7jo/JCLaBo5bsKXxEKAp3uje6RKXnet5pGVOTk4t4Lz0LcnVQi2crfacjyXggggoSAIXDYhKfo&#10;ZweQcBgrDBAZF98FIJl6TRWqP5iG3I5noKj3XdSpm+ng56FxSw6d/Sx+x0xeJ8o6jnHth7OG453P&#10;jasp9m9JuvfzSs6HFZwfi7ejdsY3qH5zGsqHjUDhTTcip1t7ZHDepQ7ti9RZHyE1IwNp/DpaIiiz&#10;OmIQcXmQYDlvNA/iwliKJBAegkg0kW7XSs+8JlaJxe8abSgMVGIpcuEqsQwgfiVWNJEuwzWcSP8u&#10;S5oIIKrEilXKG14TSwBRJZYr5VXEx1ViaXMpAkKRIQcQ6es9eSDx1PU7T8ZD3fvg7GMGRbmgdbF6&#10;XPgUqvxdCv1OdOCFoR/bAorqOpRccGJ/dD51JBLnXsIDExY7CQR1KloJrxLo/J0+PFiBZT0gDiDB&#10;RRRdCW9oEcVmABFVg2tghSqwonugi9ICSLACSx3oDiCuAst1oIcBojhlsIRXVoQA4hLoinMSIE2c&#10;FI2cLAF4RMryUT3/ExQNvsfzMLp1QvH9D6Di5bdQ88liOjk7+DE7qfQpC7YTIHEeRL6O47+3Uvi8&#10;kPLNNoKFsoivX7wDDfT+omLb3FJsj/QEjk1v74Ty519AzkV/R+nQ/jR8OIDT/b2oKbB4swMIJbz6&#10;7j8NECkiipSPKSM+Zad4EHmEA1qKhpafFuBTHiTohZjQMjdIxICHEyn1vCUz8UT/3ujc4QKcdcY/&#10;bJ2sThddgCce7o0cX/HvsZdC1vrWhahZNx8Lpr5MJT0Uzw8bgDeeGmrLrlsuhJCxUBHBFkngxFfc&#10;X1LN75mb4QFQnsgWeimbteAhj8nPlWyeMRWf0qN4+7nHMeP1MYifS2WgPIh/XrEAYt3lyskocc7X&#10;Ktxl+RR6JzpX53nE/F76G88Bpbx/NTw/l6Pw4aHnkgH3Iu+ea3l/OW71cLmrYPhK96yFB8K/Bz2Q&#10;MEA0JloFiMaUb5yo0k/jLJ8eaEIqSgY/iJwO/0Dla69Tv+YQrISFVpeWuMVCV9NwWkXRXjjaSE37&#10;4SzneJdo/C+VePOhXrJY/9ZraGRJlibQNlyGqtffRtkDDyH/yk7IuqoDMgbdh/Q5nyArNw9Z/Lo5&#10;/Jp5VY22D08xQVLK72kAoShnGQSIPBAl0g0gBhEJr4tVYvH6G0Dk3QU70pVIF0AUyRBAwpVYDiBq&#10;Zg5WYilSIoC4RHpwbxBFWIKlvLEqsYKlvAKIq8QSQPa0qCJ1tLbZUKpBAGmRSOdr5CCoEkv6PqUt&#10;XnywH846Zve6WNZQ+Jch2LmZ14EPP4kOPNDjdXNPBA+98NxjH8FNF/ZH1XqeRAIPahVYPPCeABKt&#10;wOLvDSBynxSHC5bwul0I5XZ91xLe7wsQTuJoBZashHAJr9bACi5hwsFi2Qw9KlG3fglKnx6IvKsu&#10;Qu7lHVDc50FUjacrPmsNx0k8IUEYfLkVdfM2efLlZtTNpxAeBpC9wUOTxYQTRRPIdigUQPScyLGZ&#10;TMWch7o5C5F/fVfkX30Jaj/nwMzkOcrjsJ0Hec5RD2QvAFFVjQOIhbACAJESEUQMIEFFRMXjACKY&#10;8NGUm4b8Gzqh6IE7eVx+ViUnYDrPdUPshPTeBFKWVK5aZVe5kMJls1HLn62CyU+k71X4uUpMK//Q&#10;LBGvf2tBQ3kvOjdCJEJIoITXQ99dSrm8hgbmTnodfG0mv8fWxXyd912sqmsbX69j6Xwkcd/SI4px&#10;DjHEwnQ6hlWE7Vv1lq5jZBs/R42dvpdk51nH61xYYEvUFKjLPIvw4G3x7psAwnum++bg7+6d4CGJ&#10;eh8U3WeJ3ruvHoiq+QwgHGM5/F1RDWrnzEbeFReh4OarOdaXI7KzgNdZuw4SHLb3eQyIREHiQ8Rt&#10;7xyGiOaKyXZv/lAa5Nkv4XvowdfP34DqiR+ilDDJ63oxsrp3QNZTg5Gzeim5VmvFLEX8iiWEcBm/&#10;ZzmNhUp+9xZ5kBYA4fWJAoRzqtVKLLe0uzrSeb8MIByDzSqxFBFRIt0BJFyJFS7ldQBxvSCtAUSl&#10;vFoTK1iJFSzlVQ76D5zj1N1uUcW9AUT9ftL3KUdj9os34MxAIt0aCo/phyVfUHfyQQ+Exy+ssOV6&#10;5Z4YQP6gBPpgDOrxAOFxAicNaaQDui70PQKEJxfdxlYeyL4ARAmhWCW8Aogr4Q0CxPWAhEt4aRFG&#10;S3gFECXQdRNDAAkm0M0DoTvaSKsehAc4WFCBprw4VE1/BQV3XIHczu1QePtdqHjxLdR+tppwoHfx&#10;xRbUzt3IibMBdXMp8zbydwF4zJfnIXAE4CFwGDw4EQSOKDwEDllggocmkQcOg0d0mfddtF6zqVhS&#10;UP6UOsr/htIRgxHZwcGcxUnuNvcJVmFFAUIRQDT5WwOIRMrDAUQWqQBiwonkrFlnvbrEemEuCu+4&#10;GgW3defc4vWr5iTcud6S1DGrivYgtkwIn23hRFVjSazUVeGh2O9xErb+9W+vq9sLLVmVlA8P80Do&#10;aShkFS1j1jpQ7jpo/Sf+OwgQO76OY+/lZziPQxL43B9U6MmpMMHLe/iQ4+VvSkulou6Koruvp62j&#10;6iwNWf692X3jLx1Imt07ioNH0PvQe2VAOO/Dynh5TcIA0TjK5rjS2lgldYgkpqB0eH/zjsvHPstr&#10;qnJzeh4btRQPgWFru7nta2PAxEHEAOJDJJYn4htcNn8EkYUUzS3NMf28SN7KLs7F9ah67S0U33kn&#10;ci89D1l3XoXcd99EYWaazWx+AzrLTbykDa0m0ncDhNfKSnn5rmaVWMqDqGdMAFEi3QEkWIklgCjy&#10;EQaIK+VVIn1PAAmU8kYBIsM6uKiiIjf7AhBtb0u9baW81NF76wWRno+nA0A9v/Gji3HhKSPQ/qTd&#10;y7srkf7uqzSG+DCAJGzJsHVOLjjxoagHcubRg/DKAHoDuwgCwcNCWDEAEt3GlidkCXQBhH+zHhDX&#10;RBirhDe4iKLrAelDcQBpbRFFB5BYPSACSLiE1wGEVkHMCiwOAtAlhVzUFNStnYHSkffaulH5V3ZD&#10;6bDRqJ62gHCI4+AkNGZvoKyjrCU81vN3AgdFABE8DCCExz57Hpwkzn0PwsPA4eChCeev0rsxDVoK&#10;u5beSEGPK2j1XYiajzkwteaVeST8HvJABJEgQBS3bg0g0TAWJRzGMk/EV0SmjPRvin6WtatHRSmK&#10;H74L+fTQGrbwmtYQIvFrvVCQKVlPYcdUkgHxFLKDgaeYvdAQ/y4JvX5PYqAw2Q0mHSNabstziyRu&#10;5Hen4nWWtp7tevA6FFcQzqsgJR49ln9c7zv5xwl85g8uhDAyaOlW8DrLS6JOa9i4lmPzApQMvI/3&#10;jPeylr8s47krtCXQuPsWhkhQ3O+D8JDh4ACi7x+swtJ4ETwcQOhxaHn3mk8+QF63C1B4y7VU5Jxb&#10;SUWErhoztQioluLxFgQ1gNjq0hQHEgOIg4gPkmhIy58PMqgMJJwni50nQuMrChF/bi2QsUZv37x+&#10;AYWv/WYnqj/6FmUjn7EkfDbPM++xh1C8ZgkBUmdVk7yiBIjXDNwyke4AwlcZQDiXDCCqxBJAwpVY&#10;6/jycClvECBuTawgQMKLKgogrpS3tV4Q6uRmvSACSLCUV4sqqhdEBrtyzypikgdCHW6lvPsIENP3&#10;RyBz4SW48owRtqSVA4hSHU8/TE+KDwPIKt4Qle/KPYkCpM0QzHyeXoLqgy2hQlET4T4BhH9X4sbi&#10;b66EVwAJrsLrekAEkFglvEGAtFbC6wCiCiwBxJXwCiCBNbDqFI9UZQQHeb1CWARIE286ODkJj6b8&#10;5aj8cAwK77wcuR3lbdyDilffR+0MgmLeNtR+vtlEAKmbt9WDicJWX3MwW94jIAv0Ow5qDugoQL6V&#10;CB78GydBc8/DB4izwOR12N7oQXhQnPXm71QY2Z6LSFw6Kp4fi5yOZ9reH43r6VaqyU8bCMkT0TpY&#10;rgtdAHFhLCkEibMwgwAJeyFRZRRQSFHh7wQRhU8aG1A2djhyLzwNtV/yutc2IpK0FWbBxy0lUNZQ&#10;6frWeyxl+WOLAJJE48GW7PABEhQqyHBV2b9c3LXRswuxFfJeVvI6U5/Vfv4JLf2/2ppm1vRXyXug&#10;e+fum8Gf0uK+SUL3zd07gwdF79UxzAsTPDQ+fNGqBdpgSr0/lY20uzaj+AFa+NoC+bVXvYKOxEJr&#10;drUVE9zinxItxaM9bYIgCXsjvofteSOaA74xJYBIbK4QCmZs8TXLk3aLilBUjLIkkXNL+Ue+TnPw&#10;622o09z8JtEiA5Xj30fRnXcjp9N5yLmrO4o/mozK/CxrEea3R32EaoEgUYl+kwpGIhzUEQGEr2i2&#10;xa2rxBJAFLlopRIr2gsSKuWtC5TyRtfEUije9YKEK7FcKW8AIOFS3pgAcb0gfjOhiposNy2AHMx7&#10;KYBQbzuAaFmqZh4IX59wNOo2norbOzyIc47dvbDi2W364oEbacDzYQD5bOpSnHnk/VbrK4AIJOef&#10;OAIr3+lMgPDgAkizZdwJCH2oPjxagUVwGED4swFELfTBHhACpDwMEJXwKo63Lz0gwRLeWAAJ94AE&#10;SngFkDrFJZfy29LzgKon1qF+7TsofeIuWlHtaNV1RenQZ1EzfSktmQQOunjUzdmK2llrUUNLpvrd&#10;L1A1eSYq3/gYFa+8i4oX36TyHoeKF8aj8tUpqJrwMare+Rw1ny3iwN28e4AvSfDhQZELLu8jCA/z&#10;Oih+yEruvDehfHgYNPxJZ1YcrTuJv8SJrL6GRatRdN/tNqErx9OSSedAN5DIC6FYJRYVQDiMFV6J&#10;NwwRiSkjiRSOU0b+zxItzqcuZimmpiZUTZuAnHZ/5jXivZJSKiTE8ugVUbwlQ+SJ/Ist972JPAcq&#10;aGRQEbhu66DYHin8fQYVIr2XH+18BQ7n4Sjhn0HPmJdYORBbCJPXtXq6FA9ponulexe+b0EP0oEk&#10;luhvQc9D79UxdCwdU2NDDae25L/AQWWaU4CKcS9ahVVxv15U+PQ208roqeXQSOC1cmIgoTiASLQw&#10;KEHiQSQEkgBEDCCSFd7caFyt12XwdRmcvjTm5i5FzYdfouqtTzkX3ybAJnKsTUDlawTCm+9zjn6G&#10;6vfmcs4uQO3sZeaV1H/DObgohfZjCufncnolzyL/ii7IubI9Cp4ciMr1S1HfVGd2kPwO80CaBA8f&#10;IE3OA1GUQqtUqBJrLwAJlvLamlhhgLhSXgFEemxfe0EUoQkCpCfvnUp599ZMqGXdAwCRwS/DP9pM&#10;SIDIMZCDIEdBDoOlLo63lXnVE+gAcm7bB9DzoqdRQU/VAPLqYzPplvS1PwogF5zQH5eeNgKJc6ns&#10;k/YCELcPSBQgPClrInQAidUD4poIHUDkjoV7QAQQuW8CiCvhFUDCJbzqAdGkagUgDVQU4A3FSspq&#10;NKZ9hsp3hqHwrq7I69KRz/3obXzIAbcC1W9/hYqX3kPp8KdQdH8/FNx8s4Wx8q7sSMhcjLzLOyD3&#10;skv4fBnyrrgced35t6t5HP18eSdC6CL+3AH53bui6N5eqBj7EgfxYk4IThCVJC4lKFrAQ5PFB0c0&#10;30FxXkcQHG5/EJuQ/Hkrn7ekQUueIDGfE+d9nutFyL++Cz93JgcIJ34BFUI4DyIvRBBxYSwHEbM+&#10;KWFl5MTBxCkfU0B8nZYHt0Qvn/moW7GYMDvb+leadiXxPvCXJdWI7NrihbVMYe5jIvlfIYLYFo4J&#10;rQlmwKDoejQTXasSRLYu5esDzZExhd/FJcb1HJDIlm8QUfWV+/uexPdA5Hk0fDsZkdT1vH6J9Iiv&#10;4Vg9l84zDaAamsq2kgClNfjrvsmrcPcsLNF7FwMeLoznvA95OWU1qPn8M+Rf2wn5V3dEzcecX6mF&#10;9DoKvKV1JFq7TavubiM4/M2johAJeiMGkjBEKA4iq/2ikU08xsZ0GnJLaay9jKLevZB/DefZVR04&#10;FyWX8lw4967pxt9fwXnIuditC+cg5+oVnKtXSTryNVei8LbbUPzQgyh74lkaWB+YQVgzezUB9BHn&#10;6f183yUo6HU9yqeNR30WoR18RHidmnido6W8AogS6cFS3r0BZG8eiAAS7AVxpbxalTdWL4gA4lbl&#10;dQCJ1Uyo3LMAolSCayakjlauel8BkngiXuC1U0rDAeT84x9C19OHIXl7tgeQUf3exll0S5wHct5x&#10;A3HduY+gZCUVfwIP2gwgFAFEtcMtAKIKLAGEr40JEC3jLkp+F4AEe0BiAcT1gAggfg9I/We8ybxx&#10;4E3Et4gUzkDt/GdRMvRmDi4q+W5XoPCefih5dDRKHhmGgtvu5MC7DLld+Lcul3BAXo3CXneipP8g&#10;DroXCRV6GJPU/PcFLZilqJ2zzst7BKut5q1GzScLUP3WJ+aZlPR/kMfpitxL26Hw7jtoGU3zLKq1&#10;GRxjcsMFEAnhobCV4OEAsjd42ITkMz0Qdae7Zd6RXMLfJaN87DOmwIvuv51gWs37wkkgkFgYi+IA&#10;IsXpIBJURKaMBAWnjHxxiseUj0QKSK/R6/U+//003JpSkzk5eyCn/emo/oSTRtuo8jVawNALZX0P&#10;qz6knM2jcc9bFkIbO0X2ZWXdDfMIsx28Bvze6qTXtXAxfokgS3hoGfxI8k5YGC7WcSTmLVDpb+dn&#10;xy+mNU7RzxI1Fy75CLUz3kDjqtneucY6hhMBZPM3/LzZqBzXDSWDOiH34jNRzPvYlERvqYIX1jwC&#10;Cc/Twb/ZfaME75u7Vy3umy9BeOj+2TH5XEFw8J7Vr1mJoj43cRyfy3nwHI0VKs+0Uq+E3DW06lkr&#10;RNuzB5QoROL4HARJECIGEgcRjXmO8bhcPu/iPHqf8+ZW5F12PvJvuBIlg/vT059ID2wWvZBF9Co2&#10;eSW+S+jVf6u8iELHnIdzVnIefoWqd2bQK3kH5aNf5nUcjMJ777J5nXs5DcBuMvQup4FzN0ofHYnS&#10;Uc8SUATJVQTU1ZegZORDqFk4C5HSXKlH/8FrooWJrBdEACFobPUK1wviSnkVIleuVREPhc6Vg5UH&#10;ol4QAeQD6qm9rcobCyCuF0QAcb0gAshNvId7aiZ0AGllXxAHkMDGUtFmwh2ETmpbTH/q5mZb3Fqz&#10;+Un9sZn6ygDS78bXogDRC845dhDu7NiPN5wQUAmvAKK4mPNA0mN5IIKHPBD+Wwkb60KPBRDXhe4A&#10;si9d6LEAorhhACA1BEg1ARIhPDCH0HgftYvGoPQJDsIrz0fWmadSmbXjz11tIOVfeyU9iKtQeAdB&#10;QYiUPzcZVVPncLKvIRjiCYadBEMChT9/qaqrOD//IVhs4rNfcSV4zKeo1yNaWug1BtYv3kavYAZK&#10;SHBVcuVffwWtnskERjwnUZZZWo1y11fLVSc8lCh3e6L7uY7Y8KC4MIEmqlulV5M4gVZSRjnBsQnF&#10;/ftYuKF0xAA0bqGrXUYFJJCYcpTilCLyAeIgErZogwopLPp9MwVEcYnXSgKDcKl4/Tlk/eNEFD/Q&#10;i9Y0J12eLEs/TONi/vsq2g2Q74vELeR3JzBMaOFvWcDr9znvxTu8J2/7ijqkrC08RFFl09ZlnDj0&#10;PnQNdC0MGAGRp2ZCJZ1dxNfH6G0xkYexkMbBEyh++CaUPd4XZY/dT2V3B4r69aDi62L5qbLRnEvy&#10;vNRXEj5GAHaRTQs5ab+loTKAY/SvyL7gNFS++QonO69nIa9t0IN04bbgvdN9C96zPd03gd+9TvfN&#10;No/icSrqqOSoC7dtoyf+sDd+hjzE8biV14JA3ZVPiHj9RyZu0ygHEgcTEwcRjVWNWY1djWF/LAsg&#10;Gtdb+dr4An7GLlROmIyC6zzDq2TwQMJgLufJLr42g3OBoobDlV4vSP2SnZxjfnLdILKNYNEzf79I&#10;YSt5/HptKudlCiWZ83YDr++XqHh5KkqHjiBE7qQuuIpzk3IdPb2rL6eeOJv64s+2H3zZ6MGoW059&#10;UqYqTV4fQaTRrcqrUl4BxC2qKICoF6Q1gLhudAFEBu++AiTYTLg3gKgXJLwviNtYinpbOWpFivbo&#10;gTiA0ANJOwoLxl+Ks44Ziou0pAn5YKW85MUy6r39Io1NuK3TsxbXch7I2cc8goE38mS3n0R48GD7&#10;BBAlz4MAURd6cBkTNRE6D6S1LnTXAxIEiOKADiCqUNBFjtEDUkO3sOEj1K8eQyB0pydxNjL/cjIy&#10;/0D5yx+pxE5F1mmnIPucvyLnknM5OLoQHrfQurofRX0fQPGDA+k1DOWgfRKlI59H+bNv0AqcRgB8&#10;Saisptex0RJzahSs+5pAUd+HvA+B5CsPJNGkebTiajsaCZLGtXTF56/icUfZ0g7511yG8udf5HFW&#10;cdylcIJx8tHyatqWi8i2PE6uTP6eIDF4+JMtDA/f64iCw1mAbjInK/dRys9YSOvqVk7Is1E2ZhTH&#10;fCKvNZV7ERWHFKhCIUFrNgwRBxKnkILilJUpIP89eq8Uno6lCqeaCOqXL+HE7IDsc/9KSL/O86RC&#10;Vnnu3jyFoKgBcNmnKB5wC/JvvJQTn17iPd1ppXZHwfWXIa/z+VS4PP6kJ72QUfj9BhAPQEilAsil&#10;wnQemSswcOL+bc/liKTwHhnwWp6vPJ6GxR/Z/uHpR/8eGccfg4yTjkX6MUcg62//S6t9KM+HXpHl&#10;f8Lv1zH5TLFQ1/avUfn6QI7Rc5Fz8ZWomf0lx77nuUELWOpcJUHvMRZEgvct1r1z98xe479HoSr+&#10;vylpF8qeGUGD5ywU972DY5jKkOBAKkG6i+MqUcJxqhUQTGKAxMHEh4jWb7N13OK1YgLBvUtSTJ1S&#10;YGO4YclaVLzwAvK7X2orOpSNfppg2MD30BsxaCSZ926icneFgFWIIu/DL0yxZsNl9OxXKFScaHOx&#10;7ov1qPl4AcfEB7wPE1H25EuE4jP0SEbQuBrIOf8QQd+XY4lj6hrB/lxkn30qMv96sumLzFP/gMz/&#10;PZ764wTkXd4eJY/2Qv0Wjh/we8QEiEp599RMqNB6uJnQAUTNhNJtrpRXANmXZkIVIQkgwW5010wo&#10;gKgb/fsAhPBQCCv5CKyf3gUXnjKyWSnvmUf2wcy3l2G/8sJKXHve42gXWETxzGMGYfR9VOQJ9ED2&#10;GSBhDyS4jImS6MEudMXrQgCp3EMXerQHJAZAbFEyuoMCCL2Pqnf7IvNkTuCjj+EAIDhOl/wvJ8RF&#10;1stR/MAgAmYkLcZhKO43kMr1QRTdq0F0LwpuvZ2K4EYOJsVUL6Wre7G9L7drJ+T3uIavu48D8Gl6&#10;Ee8QKks8aNDjMGtHlo+VFAYAQmlYsp0KZgdBQiBszOLf1hNOY5F37eWEyQU8p+tRMmQQyse+QJd7&#10;PCpefY1uOJXKFlnqrXgehEcUHM7qc/DQRN7JnxM00XN4r6gIM0t4zDko0NpEXc9F2dgn0LQjntcx&#10;QqVDi1RJ0qAnYkKl4hSSU0pBxePE/V2v1fuCCk1gkpdTTs2Uk0eAPYbM047ndb8p6j00V6h7Fr2+&#10;dtYETuZ2SG97hCnqjFOOR8YJvN/8d8kjd3nKOsZ7PQB8wWuyneOW56WckET5IYFCzZZ6tp8Df7MC&#10;hFJe202xvRABIG4R9cc8lD31EMfLOcg+/3QaJjfSyKBhs5OwlDdk8GgJIElk22Le21koffR+ZJ90&#10;G3KOHYq8M55DwYWvoeTOt2nELEckLZfXkdfbhdksT8NrHQxDuvvm7om7by3umRP+XYCqj6ApMYFj&#10;cJTlWgrv4rnPp6Lk95YRgiR6tWpWTdJS7Rxf/Dm6jUAUJJIATBxQHEj477p5X9EoG0+v6k3La5QO&#10;Heytl3X5BSi4sRu9gpepf+M4NvN5XbS0iRfa9ZLqPkAkVrWocK+3/En90njUzl2BqinTUfrYaF77&#10;+1BwM72Jrp2R26UD8q68hF7GZfQwrkJBz5tMDxTe29vynMUP9KdRMoRz8DFef3qSA3hOd95Fg+tC&#10;Gpx/MP2R+Zc/IL3N4TRG26D6U1UfcVw0ayYM9oK4ZkLXCyKAqJQ3FkCCzYT/bDd6cGOpYDe6A4hb&#10;zuQ7AGTHsfz5CCTOuQyX/nWErU7iGKGI1ZTnv8B+WSkFuPz0objA34VQHsgZbQZh3CNU6Emk1vcC&#10;SHAZEwHEeSACiBI9DiAKYcUGSKRyCEUXTh7IU4hUxQZIhACJ1PgeiLrQGz5FQ9wrKB5yHS1ADoCz&#10;z/KS4XJPu3Xhzz1pfQynop6Omo9W0UqhRzGXA3BOHGULaj/fhNqZq/m3xXR1v6bFPBsVr0yh9/Ak&#10;YdPXQKJu19zLOnAwdkfJgEEGlLq5q2gBcaAvV7WHXGgCZTGFVpIspYZltJiU91itBGEWJ8ZOuudz&#10;UD6GA75vHw7qG1Fwy9U8/uWcCPxOO+SJBMAhMa/DeR7+xDSLz5+wNoH9yewmOMUaDGVFphcRfDP9&#10;SUuQPDPSQhWmRBRfDwNA4SiBIQoSX+k4cX9z8HDvl5iCo7iQUD5fQ5A0Ll2M8luvRs2gW4D1cy1v&#10;4a0B5SlXtx6Ue24mstR3LEHjyhmc+Dcj+yx6lX//M7Lb/Y2e4138u5LjCz2lLuF7rI9EFVcbKbvi&#10;eD4CBKHgr+MU0bOBopg/e+L1z7jf+89p2ptlBY8bhojvRciD0NLuPLeGRR9amE15EHceLUXhL1qp&#10;8QupDCej+J67kX1MP+Qe9wxyT3oKucc/gZxjRiHniOF8HoHCS19DzXsrvGuq9ccMJLyuAkgYIsH7&#10;ErxfJvy77iM9Q9RF0Lh9G8qfGWrjofDuHhz/s73vm83Xaty4JXLczyHROmxRoOwBIlravWrKmyi4&#10;iXPwDnqOd/WgB9CXIHmOn8nrsTmFry3kMz0O616nwWWl7BQl1i3Eq7wJ5w6f679eT8/iPd73wci/&#10;uXsUFAU3X0cD5UGUPT3G5mX1+1+i9rPFqPucc/3LTdTpO1C3MB51C7zKrIZFyfz89YTah2ZYFtxy&#10;k+VHCm68jgYlx9jZp3OMncL53w8NWo5GpbxNaibcM0Ai9d8iUreAz2GAtNaNHgbIaB8gLoQlgCiE&#10;JYC4EJYPkHIBRMuZ+ABRtWszgLjlTL4LQKT3qccTj0TOtxfhqjOHNltUUb0gL4/6DPslUDFd8r8D&#10;6Z54q/AKIP84agimP0mipfEgOwgP6wHhzzq428pWH6oPVy2xTkaJGQMIfx8FiBI4KiULd6ELIHS7&#10;DCAqRQsuY6KLpIqDR9FUEfBAasfw4j/Hm8GLXM+L3cCLXs+LX083sM5vIqz9gDfsE1oISqBz4Cx/&#10;Dvm3qTqqGxX1VFS+/jEV/ggU9OiB3E7tDQJFd99L93kqlfkqDqQtqJmxngNuLS3dDaibrQZBucLb&#10;UPe1mpMSLGxVO2M5J8MnKBv1NK2V22x5k9zL6eHcdTuPJQ9iKRpVeaWF4pYTKqq8cjXtsqC0xpUq&#10;TTYqRswJKFhsoTW1UbFevm9jChpVZWXxYud1BMJVQa8jCg6JP5F3cZBTIrIc3eSXpFIZ5lJ50Lqu&#10;pUdS2Ksn8i47x1bWrV9J11vxb8FECsaVcQaVkvVLSPzfNRNfiTWDRxmaCI8mZ9krDEOPpyA1Dwmv&#10;vY7SJ/oCC3nv6Fk0UqFqD/DdDXthheuEild5D3ow9V9PM4+kYfHHvEYEh8HDBxGfG9RLQYUPJdcT&#10;E7FgUy6WbclBkZZ7IUxtTSdBhNKk5/RCCn/vuvhVAq2fbWkY/pteQGTHahoACoVRmp2X97nKiUTi&#10;giErAcZ/Vm5ms0JVSrQrb/MeKsdTaV3Wm/AYjtwTRiP3xCdayvGPI+fIEQTJcBTfOpXjJ5Hzg56j&#10;rrUrAoiGtAL3I/isvg7tRllLcFTV8n4vRcmjfWlpn0PP+hbUfkFFly3Y8/6qh0jjRdfJJPCzVjyw&#10;Z39MaYw5oGjcJXLcBWGifWsotie6jVltR5DGv2Xz/bz+u3jd4zX+OcblcWvsR5c/8cO4W7WmVjo9&#10;/pWoeOk1jlvNOa12fTEK77kTZaNVfj+LgFjLuUZjzcJYSRwXigwQGFqXbj7nsTX68pkAqf18LSpe&#10;ewtF99xLPXAR5UKDR+nQJzm3aTQ+P4UGZ2fO6etQt1bFOLWIoBKRCL9TUzpBksrfKS+iXrIdFEIE&#10;6i1bx78tJ0z8XpA6B5BgN3osgLhmQuV4gx5IsJlQulE54pAHEgWIipOUYxZA2lFkuIfXwxJAAuth&#10;yQFwAFFxlBwEOQpaOHcn9Th1f9Xav+LGdg/i3ON294LIA3l6wDTst3XtLgtfWROhn0Q/8+hhmPdy&#10;F49IDiDyQPYKEIkDiDL/biHF1gAS7EIXQERXXaRB9D4UwhrB58dRXfokyoqeRm7OaKRkPIP4lDFI&#10;TH0eGdkvo6jwDVSVTeaN4U0Bb1CTyuVEe940VWBV0Mp/qRdyLjgTpUNk7WxHzae0XqbOR9lTr6Lw&#10;ttuRe8n5HIyXcvA8gZoPFhEa9EbUcT6TIFHX+ef82S1Z8oXyHXFe0+ASDVJ6MPNWo3LiNLq/Ayz0&#10;ZaGpXrcTWJP4uvVUILSq1qbROKEVJXiYRSULi6KKK04Y9XY0cpLY7oMmQXg4r8MHiHkdmpgxwKGJ&#10;rD0Z3AQPiltyW0oxj5Cgcq9buJDn3cdyJEW9b0HNHF6/XL5GFmpZraeAnHXrAGGKKfBviRSYA4er&#10;ZHJ5BIKjMasEH63PQvfZiTjsg0Qc+HE62k9ehndfeZ3AnQRsmGNrRZnH4Kz6Zgo6JHytVV1Z5dU3&#10;nnL24WFVU+sJDkIF8Zvx+fo0XDgrGftN2Y7/M2UbDn9/Jy6duQvPL01Hja0iS4CoLDXNE+vijwr/&#10;nsprp2uWX85rncX7QUWRsJT3R1CY74XNLKcjsPDzo+DwQcN/6zWRHfxua9/jeBqL8mcHoqDbA8g5&#10;eQhy2tLjOPlJeh4x4OFEfzvhcWQfMQx5pz2NqvH0XnTdFZLStXbXPgoTPtu9IhBUUSVw5BWgZvYn&#10;KOzd0+53yaB+qP92Ee8TXydw6LumcOzo+7a4Dr64MRQFCl/bDCjeGIwIJA4i2s/GB0lkJ38nj3k7&#10;f9a41vjWONd4l9FkxhN/juPrtufSc99C72CSzafcLucj/7ounKdDUPXeJzz3TbyefL1Wr16xy/f8&#10;OS8VQrZlTvwOdYFD+ctFCTT+lqJ0+BP0VjryGnCe3t0L5c9PQM2HnPc0FOu/SuTxRyPnon+gYjy9&#10;gFpeRz4iTbxGthgKoWfVWCmorNqKgtLVyMhfhMTMLxCf8TlSs+cit3Aeysq+QHUlDZiYAFE3+t4A&#10;Ig8k3I2uEJYAElzOREVIAoiWM3EAcVvbygMRQFTMFFxQkYa+ctYOIIokKaIUBIh0vgCyoy3vzcm4&#10;u1NfK64KAmTYPZOx3wqSWQl07TalP2gZ93OPH4GFb1LJp+wBIPpAAURuUKsA2ZsH4tbBch6IW8bE&#10;80AilXTfap7ArJWP4t4p/XDXpL64Y+L9uH0Chc/6uffUBzBken+8OHcYPl45BluTJqCijDepiTeu&#10;8SveaE40rETd4peQ1+UfdKHvprWynBDZSE9DkNiA6ne+QumwJwmRzsjpeD4n1nD+fTkH3vYoPAwg&#10;Vn3lL11iFVibOUA5UDlgrRt2VQoHdRyP9wmK+z9kFlJe1wtR/PBDHKCzONDpYWzOtnJFc83d8iTr&#10;k6hkvGUfNIFsIpn3EYQHJ6GDhwsPaHIKHM3g4U9kiSa2JryJUwL82YR/l5WdR8VRWIWGtetpyY3k&#10;xOqA/Os70zobi8Y4WlXqgjavpNpTSMGQif3sKy0Xmw/CwxK+pViyPQ/nU2HvNzEO+725hc9bsd/k&#10;bdhvagL2eysR50xajI8++wyRFTOBzbxvtN4bY1UsOXEK2nkjsvilqAkO8BlaDHH7RnzJ69thNsEx&#10;eTv2m8DP1mfq54l8nkB5Mw7nfZaIVKtcIzx4nQwg7po5JanvkZ6PairtgktfQ1F3KZzlvDdxvCcc&#10;J19PoQL7kPdGYSydD2GymUBTr4lW/E1cR8X0KcoeHYjC629D3tl9kXP8o/QoCI0TKKcQDpI9AUSi&#10;vxM0OceNQk6b4Si55z1or3GrqApef+VG1GFf1WT3r3HrJpS/Mob3tRPyu1+M8tGjOPY28LW89zk0&#10;BMzL4jVwY0P/Dot5ZL53FoWJhK931yo49qIQ8cepcnLKzckLMUPIqx608e1DJLJNr1NHO8H+6RyU&#10;9O9nSfX8qzqhZMhA1Hz8OQ2vnby2/nLwWvpE+RA/TOwtc+LnIi0fKYjE8W+JnMcr6XGNQG4nGotX&#10;X46yJ5+DVtCu+0oFMds4pznXP1tl4e68buehbtUC6g33UHthNSoqU7E5ZRH1zNt4Yd5YDJr+KO6b&#10;+hDunNjXdNJtE/rw5/tx9+R+uGfKA/hiwzi+1fWCCCCxljP5PgBxHoiqV10OJOiBuPWwBJDgeljf&#10;ASBq21DqQrL1FPS7uj/Obut5IHI03L4g+33+zgo/ge55IO0JkPNPGollb13FgUBQfB8PRE0rUYDs&#10;bSFFeSBhgGgZEx8gtY8jM+sx3pC+uGFcH9zypuR+e76Vzze/0Qc9x/XG9a/fh+teuxe38N8D3x+A&#10;dxePQXImvRIlsrCMsh6NmTNRcNsldH8vR9Vb81FNT6T6w5Wo+YxehnIgn61G2TOvcgB1Mpe2fCyt&#10;4/lx5vZ6AJEH4hZMpGWjJLot5uYS58p5xHNgExC0iuoXbUHVpHdRdC+tp87noaDHlah48RW+ZiOV&#10;DN3yLVmEh1x2SjRhLng4z8ObZNGwVTOvQ+KDQxKEh1N8mtia6C4sE1YGCtHoWXF+KZNiuulJGaie&#10;9jYK77weeZefi+IH7uD1oXJMy+A94URSrkT7fzhrVyEUJwRHhMpWYrkGPj+7PAP/PVUK3Ffe9AA8&#10;cT/rmSCZHI9201Zj1hdfWlUTVnCiSQkr3LNjCYXPW+ltqI9kk0JVBMaaubz+Xulu45ZVfG0carbt&#10;xCerU3D2Z0n8zB3YbzzBMUmf7T4rJITIaR8nICeR143XJuKuna6jFCS/o5K4Ch0pzJTTZoRJ7omP&#10;o/CyN1F842vIPa8nSgfTu/14CepmLuU5reE5JlC2ovq9d+nlDkD2H+5E1mEPIfvQEcg+bCRyjnqc&#10;xxEIeLxjR5l30QwUQWkGEMopAg/ff8RQFHTkeFq2k3NGIS3ewzJ6G5UN/B5pqP74fRTdfwvvozYl&#10;u5H39T2OmVQqDt6/LELGGRQ2JijBZ8v9xJDo2KHodUGQBK+dDxELpSb6Y9UMH41jBxGOcY3tRL5H&#10;Kyqs3GyJdK3xpr6T4r69eP0+oLFFaFgYi+BYk2whvGhC3dbKolhPiA8QLR20cKsXwuLvy597lcdr&#10;j7yrLuXxJ3LubuLf4zmftUTRev57m+U7cy/riPxe16AhP13U8B+NSMjZircXT0H/aUNw0/h7cf1r&#10;d1Hupt65l/qnN3VOb+oip5v6UBfdQ7A8iOwCGkQNqsRyHojb2vb7AEQ5EC1nEvRABBB5ID2oT4Me&#10;SGsAof52K/LuE0BUiUXdv+1kDLzRq851Hsg5bfuh73WvYr+3X5iPdsd7FVgGEJVq/WEk1r7Pk1EX&#10;+r8RIF4C6XHew9H4ev1w3PB6H1K+L8X3QmLIbbyBPcYLJveYl/LSvMexLUXJdS1jsgWR6uUoHt4T&#10;2Redj4o3PkXNrE20bFbQGiFIZqwlIAiSWWtROuIpvuZMTv5bUfvpIg44harkfYQA0qx0l4PXSgq1&#10;XInyHYm0itMJiDS+fjnKnn4aeddcSlf8ApQ88jC9H1rRym3E53OCcHIIIPI8aIGZuLCVg0cQIM7r&#10;cJPVSTNwUBwgmgnd8NZE4Yxieh2EQf2yZSh/ZhTyr+1Mq+0iuv4PofaL2Yik0+pV2Wc5YaKYu3kc&#10;em8xmnR8wqOKx7ruyxQfHK0ob4ngYj9T2U+kTN6Bv05djjfHT0bOs4NQ/tT9KH95KKqmUEHPeIEK&#10;+jGCfiS9D0IlKQWVE8ai8PZufH6e1yoBBbuKMHppGrrNTcLZnyTgf6fH47B3dGyeA2HhQSwg+nz+&#10;/pwZhITi+Yr361nXj95TzSdrkH/WWOQcPsxX4H6oSQq8DUFw+HDOv1EUQoXKvei6CagaP5djYz4q&#10;JjyL4kG9UERLunLcuxxXm1D99iqUjZjM1w1AYdenUNh5HPLPfha5f9DxCKijhiHnyGEWqso5kv8W&#10;XBxABA8nOgd6LTlHjUDe357htaFRkp2B2rkzUTL0Ad6vC5F/3aX0Nh6jEl3O+SqoEzC6x+ZpBMZH&#10;szESGAt7Ff+9zWDCY7eAiMYqJeCJIIG/T+O44Tiunfs158ODNOzOR8ENl6P8xec5h9Zy3BMa21TK&#10;m0aDLNkL+aoqywDiQyQIEC0VpCWD/PL52tlLUHhrT+RcfDavA4/5NcHxLefxFwSHLYS6nr+Lp5H3&#10;KbIvPBNFTzyMpnrCVY9II7akb8bzc1+iTpE+uRM9CY9b6WXE0jsS6SUZtTe8fi8Wx03hQThG6+gR&#10;/2QAQh3+XQEi/b/9JAy/fQDOCgBEK7f3uuIF7Pfy8M92V2ARICrV6vinEdjyaTfe+D2EsH5MgNQ8&#10;jaaqMXhm5gDzNPYEECdyJ+WdyBq4hUAZN/8ZZOV/wZsaR9mC8pf6IrvdGVRO01A3ZzNd5lVUTGs8&#10;mb2OCmAHqqd/hYKe1yPnkvNQ+eZ7HHwJHjwsfOXFVw0gQQ9E8JAX4pYr8RPngoiWY29ck4Dqd2kZ&#10;3nuHeSWFt12PqgmT+PvtvMa0gHfm+mErJRt976MVeETCXocDRwt4hCa+K1NtTfQeKRw1HcorSc2i&#10;pTYLJUPUXX8xgdLRmsxqZn4C6ysp5utk+RZ6oZRiWqSXzKYHIIUdVdRU4u5nJwKLQktvUPRahbbo&#10;lRz7cTIu+CITH35LWE+fitIXR6Jq+huo37oYDckr0JS9lZOvloZFhNKESFEOvUtaqUUEm5aab6Ro&#10;QbzaOlSWViM1qwxfxRfgroWp+J1gos/T5wbPhZ/fbU4S6nRNdS2pZCtpXOWcQsV+9EjP6hc8JAYP&#10;ehKHD6Uipydy1RuoeP4r1K9LQkQr41bz+tURxLa6UqwHz60qheOc97SsGo0ZBainB1o7lx7r5CUo&#10;f3oOSu/lGLnqTeSd9axVYcnbEFCUUI9CTGEvhbSOGYW8v4xBwRX303rvjNKhD/HeUGEl0mtU0YRK&#10;cTU2XC4nnT/L04gFDd1/V/TQmkTHicQ/RqsQ4fXkNTWA6Nqm6f3l9LR38rtO5Pi/lt7BeSjudw9h&#10;PQORbWkc34Uc/9n0OOjJW6e6n1AXQCjN9hBRCMsgIoAoArADjatSUTXxXc7bs1F4x82cz0v59yTU&#10;f6WCGEURNvJabzAvpPJ1vu6C01H0xmgLVOmRlp+MV78eT2/jHoLjLkKht69TPL0S1jUyVE0nTeyL&#10;6169By/OfRIRayb8JgZAXAhLOZCfOEDUSCj9H38SnrqnP84KLGeiqNXtl47FfmMf+SgKEMkFJw5A&#10;xz8Px7aZXXmgf28IKwoQ7UbYMBYp6U9bvFFgaHETwxK9qfebi3ntK71w75QH8NXGKYhEtBlKMirf&#10;phI473SUj51C7yIONYLHDF8EEXoj9V/FcULSwmx3GsqefJaDlBBR13nQ+xBA/MZBdcZG17tylVca&#10;7Ku0xo9yHloEUZZVDgFEr+SJx2gtXgKtYVU68lF6KosMFEjlpN+ZTyssBA8XtnLw0EQNwqOFVelP&#10;9qBisPxEDFEVjr2G77NSV72Pz/q9wh6FNZzc6fScZlh3stZG0tpExf1uQ+XEccDyJSim0jp/ZnJz&#10;eDhRKEm/lwLnz//99g6cNysZ1y7MwLOb8rE4oxQbCytRqfWaaAHu+eEveOfvqKn/RvQ/t/ue/xtP&#10;3CPCy1KFp9fk4C8fJhBYOq8A2AiVj9fx2hfVoHzYTGQfSaV97GNU0lLWVNonUlkfNYq/88pqK8bO&#10;R/16gkDQivXQeWjDNvsuEp2XO7d9eNTVoTEtn14fDZ6n56Lo+knI/fNIZB82mOdBqB3vn5uActxj&#10;yD5qCMoe/YD3ip6GQpI2NgREjhNLjPsAicJjH8eGPMxoXssXvda914HEjbtmIOFzOl8rkPF39QsX&#10;c5wPRt4V7WmMdOLcG00ArONYLuK4JjgUtpUXbgl1T6LL+jiIWG+IgwgBIohozi1TcUoy5+kznK9/&#10;5TUbY79r0Cq9avZV1OBL5THpiSxKQMWLk5B9/l9R8sGbdrnreb9mr59j+Qt5HApL3UF9Y+Dw9Ynp&#10;lBgisNw0vrflP9JzP+ctXo6m2gX/2R6IA8jOkzCmj78ell9opajVLR3HYL/RD00nNLwSXgeQzqcO&#10;R/wsKvpdPxWAPM0LOoYQeRHvLRqKa1+jRcAb6t04Pvs/701uoidyw+u98MoXo1FWtZZDJguVnzyH&#10;zPNORenoN1DzxTYqx3UWwrL9Pj5fT0tlo3keFa9NRU77v6N4wEAOPpX00l02gFC+CQDEvA8HEA5s&#10;c7UFEMLDVV1pQihpvoXexc5CNG5MpFfyLop63WKx38I7bqAFNRFNG+iVqBFQaw9pCQlXbZWk3g4J&#10;lYMpBk5UBw5nETrlsDelIPHzF83+7hRKWEloeY8CNR8SJkmZqFuwEGXPPY2K265B5i1dcP64efQ2&#10;EqmQBRACw6DhgeO/3tqOs2an4L5Vufg8pQw7S+ndaIe8mI8gAFqRFqDYm+x+VFfWYOQCwmP8Bp6n&#10;IMJznByPaz5ag/rXJyPvz08gRwraT25bvqLtABTd9hJqv9qEiBaQbPaI9XlOYp3n3s49xqOxBrVf&#10;f4XSgS+i6NpXkfenp+iZDEMO4WEgEeDajETZoE95r/zxYPAIGBdubMQaH9Hx4CfjWxP3OjdOomOE&#10;xxacJGpCzJdHWkmDSWGiCRzX9DYuOw9Ffe6gt/EJjaN0vpYeG8HhJdWV9/MS6tHKLAHElvQRQAJh&#10;LAOI5hfnmXqsVDa/KgnFD2tL3TNRNfVD/juNwOKc1By1/UK88LPgoVxnVjvO+8+n26XNKy/C2Lkv&#10;43qCQ3mOWPqjNXFQue61XvhoJUEA9YO0tifIf2AIK+EkPNf3geYeCAFy08Wjsd+o3u80B8gJA3DZ&#10;X4dhl1biTfyJhLBsP3T1gbyA4oKxeOCdB9BzX7yQGCKr4rpX78awj4YiNW8xb3Yhqr98E5kaTI+9&#10;wEG2gwAhRAwg9EIUK51HiHDQVU/7HLkdqeDvuYtjg4NSlo2eLXxFMRfah0cQIOaBhAAii0qTQlbW&#10;1gzCgRZYQh6PQ6/kmSctfi0rraR/H2+ybU/ljeZk0+6DaQHF4AASCx4KQ7WmHFwSPJoMD0iuxH+f&#10;EuJOSUSPTzErVscvN0VRk56PSz5YR1BsJTTkZfB5wlYc8s423DBvB8ZuzcP2wmrbuKflI5YC/VeK&#10;zoHgKs/FsOlzeK6bPYC8k4Q/vvgRUk9th4LjHkfuH/xw1ZHDkH/JcFR/OoNvU2jKf5iHsTcQ/FCi&#10;R+C5rtLCXuUjZyHvtNGWM7FEvIXXhqF8CCFie5dTBA/nHejeRccGxcaF7rs/NtxYUHWdq7hzlXbB&#10;seLGk40T/1h5fG0RvccSGhe70lAz41OUDOiDvG70Nnp2pcX/LOcCvQ2F1DLdulr0ruVlCyCScGmv&#10;AYSi+aJ5ozlE2Q2QeM4p9VvF+6W+7fm56rEhPDQvrRpL+/fQA1HBy5JEW5U364K/onTBLLui2zMT&#10;MHD6cALgDstxtOZl7EmUHxkwbRAqKqhTImom3NumUv8BISwHkMQT8dJDfXFGACCKWvW48GnsN+K+&#10;t2MCJGle558OQKrViT6G8hxvzMv4ev1juP713najncS6qbHFA88Nr92N3lMfxNokNR2WoW7JNGS3&#10;56Aa/rTlP1S+WxcFiBc3tTryz75F7uUXo+CWGzk+NpuLbFUfiwUQJc99gGjNHrnXDh7qpHUA8RdK&#10;9Pb1oFjlFScLJ4/WB0JqCSdVGmpnzEbJ4IcsTKSF3UqH9Ofk+IyTLZkTuZIDgBaeW5YjaFVKnGXp&#10;lILEKQOnHFSKGyzHdRJVEk58JSGlY5/jKyNZtIqnE2C3fZVKcMTTio/Doe9ux10LUvFufBEdFp6j&#10;lsSOKkJPvF3fmv/ux5MmNDV5YadIbQU6z6XHJOBNjcf+b63G8msfRVlbehxHDUf2kQNQ9ujbaCqk&#10;x+ceOvdoqOxH/B4KhVk4TP/e/WjYkUWv5BPkHj8SOceMpCfyOLKPGoayIVRYKm7QWDB4BMaGA4cb&#10;G9Hx4YsbG2Fp9hqOQS2Foz6TshpbMbj28xkoefQB5F99sZUMl44YSKNsPscIveX8Ko6XYsuFWDLd&#10;JAfWF2LlvVoO3oeI80JUWCKAOIj4APEgksDfp3G+bUFBz2s4Ry5D/VerONdSvTkpo84HSL22vRU8&#10;hj2OrItOR+nyryyouGj7cvSa1A83vH636QXTJ35Z7r6K3nPj6/dgURy9CjUT7tOuhP9hAHl4N0DU&#10;bH4+AXJj+6ew3xP93msRwrqUANk5u8tPJ4luS5n4AKl+CfWVr2DUJwN503dDJNaN3ZOoh6QHb7oS&#10;ZEu3z+KNr0bdmpnIvvg0lAwaSWtlB2y7WsHDB4gthbAo0ZYtyb+2G72EKzg5VhMUSeZ9aM2rFuGr&#10;oPchCXgfFuONNgxS4tIQ0QRS8jyBCosgQWYZf5+Imo8+RMnAvgaSPE7O4ofvQ/U7k3msTRwAVOSl&#10;Kq+t471Q2ICT26zKkGIwJUAPJtgcGG0I1LMv9nr/vTqGszgFpCCsBBJauc8vTfeqnJQUpwcyahlB&#10;aIrVPTwFqP+5n//tElXG/GoVdfjLh4Tf6/REpiVgwZDZqDhsEIp6TELNnOV8hZ/jsPfwOjuA2Hf8&#10;sQHCz3Niv9/9qJm9EfnnPmfgkyciiJQPpdeke6l7p3vmDAvdz5jjg+LGRVjUCyRYqC9INkFhCRq3&#10;bEbVtKn0lO/j2OzgFVgMfZge/ExEkjkOBBgDB8eKvGY/qW6VWVbeS1F+zweIeSIxvRDOGfNCKJYL&#10;2UW4ZBMSa5F3TRcDSP3izYRHCuehcpEEhgBi4WXNyV0oHfQoMi/5O0rXL7M7OnfTQtxCz6Hn+HtM&#10;J0R1yZst9cWe5AbqkadmPoaG+jX0ULUi754A8p8YwjoRLzzwQHRPEAGk3fEPoWcHeiBj+n/QIone&#10;+S/DsWNW159ODiS6mKIA8iLn7Dis2TEGPcb1trrrWDd1X+QOimq5BZFl8Z9zSDWgfvMC5HT8O4oe&#10;HoTar7WMO11fVW586ZfwqnmQnkjd1xtRcGtP5HXtgNqZ33LcZHjVV7bulQBC8T2Q5t6HPxEEECvb&#10;9S0tTZpw2a5Lmmtl3SxaezmVnGyy8mbTDR+Ggpu0iU57FNx2NcqeHErv5GM0bo7jPeFk1STXLnJm&#10;HXK2aykSdSfb+lZBocJwP5uikAKRIpFi8ZWLgcQDSITSRIjYmlG5Jfh8cy7+3xQ/Qe6XxN7wVRqv&#10;ZUj5/cQlnQr1saVpeGFtNgrfXcl5PJ/eibSke8R+348qPvB2P/Q7BzHv0biT5991nOVGzBNpM8yq&#10;yVDKexsNNQkeFFvOn/fWwMFnBwqNBS2cqVLtGn5mHT9HGrek1NbO0ta6ZU8NReFtV9E75vi79SqU&#10;j6HRtYDKMj2H7+WLZczYPv0cJy6p7go+/PJey+e5/pAgQGREBQHCeWIA2cD542950LQtD3VzvrGS&#10;+MJ7b/dCWfQ8zIDzS3rr5IUs4r+XJaDkwYeRcelZKIxbb5s8Ch43Exw3vXFfTN2wV7GkunrRvOT5&#10;xiSCGlt4nRS++v8DQKjz1QOyg+/ZeSLG3t98UynlQG6+5Bns9/zgj0MA6Y9Ofx6BbTMcQEihnxpA&#10;6l5DU/U4PD3zESvrjXmD91U4EDyI3EeIqMyX93vHSuR2PRsF9/WBOllVdeU8EK98d7MtYdJAK0cL&#10;IVrSbsr7tI60WRQ9DrdwomK0K8PhKx8eFr7aR4Ds8q02TTxZcnm0BAtp2WUWomH1GlS9PQUlQ1TC&#10;2RX511yEwluu4r8fQNXk11C3ZBEad2zn/aHiqKOi0ZIWmkESbfKkTnOFmWwzKIUkfAXirFFJACIC&#10;iETwSEsqQJv3abnL+3Bluvz5D58k8iKqQkoPX/n9ZEXOhM5Von/zmmibXvd38zTca38CUk4FnKMl&#10;+amQ7Xd68iHS5IFEZcGFV4y3HhIl2HOOH0lvlZ6U9kt3HofuqwwFGRfau8XGRWB8CBYJVMJLv+XY&#10;ftXCUoW3XGnjq+DmK1A6guPrw3fRuHUzj8NjVvO9ajJVBZi8m2jejOLCnc3Ke/NtXNv4tjAWx3s4&#10;jOUgYgBRCCuZQFF5ex6q35pmy42UDOrveSVa8j3UE2LhZQKl+L5eyLyiHQoS4sCRjjkbCY837iFA&#10;vGT5d41guNfrWUU5z895isNEm0qtQ2SvAPlPCWH5ANFiujtPwjO9H8JZR+/uA1EZ762dxmC/N578&#10;HOf7jYQOIBf/cQQ2fsST+amU8YYBUv0qb9Cb2JgwlhaEZwWEb/K+ig2GiX0tCXYbPZGNybzxfDSk&#10;bkHetZwst93qha4W7kC9qji0x/ICv4RXJbsrdtEaG43s809D6bBHUb98Owd7JhoVuhJAgsnzIEDc&#10;Ph+aIJooDh6ywjSZlFzU5HINgwYQimsCo5KwJKnCA9ooSktX5BAo69eg+uPpKH92BIp6axXiTsi/&#10;oQMn/VUo7n8vyp8fgar3p6B28Tdo2LQekbQUvp+KpJZKxFmbNVQG8kyCoS4fIk0WO6fQku00J9lr&#10;FJTnIYDomZ7I79+LJ180VfWQkguLHrF+/++RpqYG6mCZ2MEHr4HA8pMBiJ4aOS5Womn1bI4fekhJ&#10;6zlXqJzdQwUKPkSqpi6FmhKtgqztSOT+6Qmo89rAXk5CVBAcRfQmkzhON6xB7bcLUP3eZI6P4Sh+&#10;+B4U3nQlCm68GAU3XIrC+2/h70eiZtYnaIzbxDlOYNTwOAKNrUzge7fyaAQoGx8UAcQgwnMURDRu&#10;BREfIC28EI37VsJYWidODbeN6+KhZeCzLzwdFS+9TLhov5Bkz2CT+ADRhm4N324h9Hoi84bOyE/b&#10;ZfBYuG0FbhlHz0Pz3byI7w8QRS5uoQezLU151G2INKwhQFbvBSD/YR6IrcZ+Eh6/q3/zRsLjHsCd&#10;XZ7Dfh+O/9ZfysSLbakTvf0pI7HqPS1lwoP+VAHCix6pnYjnPh+C61/757wQNyB6cGD1nvoQUnLp&#10;ivIRKUpH4Z1X0eq6ErWzV3ihK4WwBBCrvpKLTGCsSUP1tBnIu1J9EZ1psb1nrrZitLbYWwuA+N5H&#10;ECAGjyBAOKE0uShR70MxZKu44kR0JZlKbLukqJS8wgeyBiVV9YhkZaF+w1rUzJmFinHPooSWo1bh&#10;LeCkKuhxMfKv74iCnlehqM8tKBnaB2VPDEDNDA5wKRjnkQggAonWWFLcnMrixZVZHjzkdQRl8nb8&#10;n4lx+Cqdr/Ouov+8l0c0pv/vEA7HrEQsfqoXlj3bG9umj0VTDc8/2sMRfv2PJbwmoRBVJDsBTWvn&#10;0oOdH32OpMVxPrjrTY5wzBSc/wLBMcprODyZEDl6pOVHtO9MyfD7UHjvzQTElbz/l3ig6EFQ3N3T&#10;xkfl+LGo+WIOGrZu4L3mmGvg57vTkIeiXQ0V4nLeatRj5TkEc2cOIhqnkrAXIoC4DnUHEPNCCBCJ&#10;GVb8XWKRLbxY/dZ7nF/a26MLamd+iYi61NVbtYrQiPaD7OQ80wZuq1FwdRdk3X0NcvNzbS/BtSnb&#10;0GvyA+hBr0Hh6+8DDyd6n8p2X53/HG/RdsJDyfO1fBZAtC/6TxEg1N/fByDbT8aQm3d3oosT5x77&#10;AO67+mXst+Cz9daW7sgigLQ7cQQWTSZAUr6vB7Kvy7kLIFpM0a3G2xpA1AfSHCCR6nEc0JMRl/Si&#10;NRbe6t/Uf2ZQaFBpnZvBHw5HSUWW5iJvbCmKH7kLuZ3PR82H82lcJHvwWEiIKEln5bs7DCL1S7ah&#10;7PHHkdPpXE7Iq1E5bgJfv5UTQW55nmctbZRL7llVJlv5MydHZJs2ieLkceErrVrqvA9nsWnimffh&#10;wyOcFHXhCYtlU/lr/wct0a5JLz3opJ7/KchD4y56VRvWoW7BF6ia9iYqXnsaJcP6oWLiS7zuPkB4&#10;jAiPJ2nSsakstiUX4YC36XEo7xEGiGT8FozfynN1DynhKp5fEb9bdiIV3hZEUjcjkrGNYyeD5yPb&#10;MKg4f2zhacSvwxsXHIbXzj4IH15/Kmp1XvaQ1oz1nh9BBA9dO0kNr7067PWXFK1COxcRW1jySw8k&#10;mxdwLiZw7lSg+Pa3kf27od7yJ4FlUNQUmf2/96N8zHBUT59Iz3ou6teuQePO7Rw7NFTq+XkaH/rK&#10;euhneaZVHEMaD8EtcW1zMX+M2VL/PkR8TzUKEI1PjdMwQCRBgESF56HFLZP5vqRCehzbUDVxEufT&#10;FbZyQ/nYMTTAaJxpHTmDh8LEFAKknh5I48Ys1H7yJfI6n4uMIb2RWVaGYn6f+JwsPDjtUdyoaqt9&#10;7Bvbk9xC70ORj8RMrbW3k9eKALH9QL6LB9Laarza96g1gGi/pL0BZG+r8VJP7wtAtKGUdH/cKXjo&#10;ugG7F1OknHNMPzzYcxz227Bsp63Gq+XcDSIn84XHDsf8cV15s3nA7wOQH2I13j15IDWvECDjeQMm&#10;0AuZirGzH8V1gSVOvi9APOlrXajPzX2e3j4niT0aUfbCCGskrHz9bVtnx9t7mfCw7nMtX0KhBaQt&#10;OLVvQelIrWx7MfK6dUDxw/ejcsIUjqeV9ECUACScEjmZtBfCznz+m5aWIOIAImtMk6mZ98EJp8nn&#10;avrN+wgARBNWkzcKEIomt5b71mTXpNfkVxxcnd51VAwN/GrSVcGH/i2LU0ty6H0lhAcVhINIhEri&#10;YoWuYnWaS2x5km2YtJHnLKuYFnMkfgVsVz4punXzKF/wZz1TpAi3c8JJQdojoEB/NKHO27ockzu1&#10;xYRLjsGHN5yOqtwU+715ITHf8yOI88qKaYBoufptSxEpSOf9qUEkeaN3PddrVWIfJOvncfwsQ+kD&#10;73qd6kGA2LIn3rIsFU9pW1Y+FK6UcaFcGL1VW5DRxoeeOUY0Tpzo3xK9phlENEZ8gEgcRDQeZdRE&#10;AUIJhrHMC+HYztQY4THU30QPW+XrDUtXo2rqFNtmQKtD53XvhLIxT3N+bfLCWFry3a/EalztA0Q5&#10;kI2ZqHrzLc7T05Hx0hPIJPzyyL6MknKM+mwMbuC83ttaevsq8j5e+oKKvimeom1tf0iA7M0D0Wq8&#10;PwJAVIVFLySy9WT07vogzmm7O4mu5dwH3zUB+23fkGKbSQX3u/1Hm0cxcywBksaD/SgeSBAgwS1t&#10;BZDglrbNPZCmKl74hrewIeElayyURaC4Zqwbvq/iBti1r96BT9d87E00/1H16VRkX3AqSoc/xjGS&#10;SI+DVg8h4lVfUVQBskzeCAf45iz+HIcqut0lD/X1GgO7XoT8Hl1RdP+dKBs1ChUvv4SaTz+z0t2W&#10;yXPKLk6wMEBkxQVr+lVV08z78AFi8KA4eGjim4KQQuBzDWdWDX828X+u5nOlXuvDxrcyIyVVBg9t&#10;qTpxY66XNBcsogshOnhIduDlxUmo37EREa2mu86HRnR/Dyo8W46df9O/11Pxrf6c55vjX2Vfef6o&#10;wjm0+gtM6ngMJnU6FtO6/wnlmdooSI9Yr/+xxANIJJVe7Jo5PnwJiZ2reI85XpLWB66nd20jcV9x&#10;HC5A/jnPIbftYwEP5HEPIic8hpzjRqJ2xnoenuDQGKngfdaS8LrvGh82Hii1vrh/B2GisVTuxggl&#10;CJGwFxLsH3JeiCQ518p9K8a9Zkv6FPW70wpB8rppnlxuPVDVH3xM3byL80HLvGeaAWaiaiyFhlWg&#10;sj6NkozyESOQdeFpSP/kXWTyq2VXNaK4qgkTv52G61+7w+a1rWX1T+qIW6lrlIDfli7vI4ng0I6E&#10;/yxAtCNhLID4W9q2WM49CJDwcu4/AECk87Uj4c6j0bDpD7j1or4t9gMZ1e9t7JdGRdX5L4Ob9YL8&#10;46jBmDqCij1VBCI4vhNA+Lsyvq8suCe6ANKeX+y7AmQf9kSvnYzGmrfw5IzBuOGfrcgKiNbPuuWN&#10;e7EljQPDm8Y2nWs2LkfuFe1QeOvNqPtyDccLLSZ6IOaFWP8HIWIVWFr7KpmuNkEQp1htPF+/BFWT&#10;JlmYq7iv9m2+whYlNHA4iQLEz3+Ew1fR3IcDiLwPHyCy/jSBFVJw3of20TZ4+JPfKQZ7ptUZVRL+&#10;30xB8PVmZfK9VBARHYdSlFuOIz/QGlIucR6Ah36esB1dZ28H5FFsmMdJTTiYYvNhYcCg9yEPRMpQ&#10;P2tPDylEtwpqVHn+mMJLunQmJl1yNAFyHN7qejJKU/k99Pi35mb8zy4r8ACsa+agS2ggeQPHzHIf&#10;ILshgoRvUPbQFM8LUQ4kKAplHTkCBRe9iCYVYmgMCB5mWATGh40NJ/x3nf87jRO9NgoRvlcQ0XiL&#10;FcpyYSyXC1H4VeNYQoComqvwtitR3L8vyp55GtXvvcP5tIoeeSrHfAnngNbHogemcO8mrwAlChDl&#10;FDm/6hetR9GtNyLjyvZIW7caqbxsGWV1WtIM87etwM2cx5rPseb5dxHnudxA7+O5udRHTQRb4w4f&#10;IOE90b/lmCZgmgHEbSi1py1tHUBCe6KbB7Kv+4EIINqR0AFEOxJqT/TvABDngSS2QfHyc3HtOY/g&#10;vOMGWvjKAWTskA+xXwFv7FVnjrDGELdQlup9X3ywH9/MD7UsvA8QHVgfsNc90fl6A8ipFCVxgnui&#10;d6FcRdGe6A4g2lmr+Z7o3wUgiLyHldtetL6QPS23/F1E+ZAbX++Fh6cN4ZygAuejobHRoj51hVko&#10;fPg25HY6z1tzR5vbWAJPHghlpQCinQd9K0kDfYMS5pwI2+lRKCm4M48TQzkQQkYNhEEPxE+ga6nr&#10;KECaeR++B6KJ2SL3QdFklmhiCwTO8wgrh7qAOEUhcVameSG+gqiqxrDlWXsIXW3HzwmRVSsIj02E&#10;h3YWNK/Dh4eU3OaFBotI6hZCjwqilN+vjsduoTh/bKGeWzPfPJDJnY/HlEuPQ8FmLXPDx78dIN4j&#10;UpxteQ4LW7nruZ5AUWgrCGhKJH4hqiZ+ghyt3HsixdbJai7Zvx+K8ifo+ckLcfc7PD5UseUkOEac&#10;oaFxFfVUKQ4gEgcQNbSaF+IAQtE4thAWx3ViJp/pfWbxdQpjaRHRXQX8DjSgtnG+RCuxlDt0DYXa&#10;Dlq5w1xUv/MB8jqdg9QBvZCckYUUnlpaaQ1yqyLYkp2B+995BD3HeV3m/6xY3wefVfa/bpfCgDyH&#10;RoWv9gSQLygCSKw90afwWoYBEt4TXQBxe6ILINq11QHE39LWAHINxd8Tvcztia4CJu2J/ifKCbxH&#10;1Nv7vCe6AELZdSTS5ndC178Nx/kneHzwAHI/3nh6Nvarq6qzlvTzjt1diaV635F38GTjT/4OAOGJ&#10;7TNArqQIID0ot1IEELpkUYAM5EX7DgCpfxs1Fe9gyAcDbC+QHyLG6eS6V+/A+AW8yZzMjY0NaGho&#10;sJ6qukgjSt56FdlaFmHQYI6Z7Rw/BIlq0a2B0N+61gHEOtApWrrEli/RBMiEV76r/AefHTxc/mPX&#10;3sJXnGwOIM77cADRhJby1wSXctCEd8rBoEGlwO8SlaiCoEhB+BZmxHIn1cjILsfB78a3njiftB0H&#10;vxeH0vWcNBu/5HyigjPL2Fds/DmyYwXPNYXnR4WhfgZJJb9HPc/RWdv/FuFpxa2yHMjkS483TyR1&#10;wfv2+3/fefHRyPtQlMF7yeullYdrKzgu1vq5D3khuq7Oy9stke0LUfvRDM/j0PpYMQCSq1WG//IU&#10;GjkOrfQ36n3440PQ0EKXTpqNEb7OjRHzVDlGNN6CXkgUIByfsQCi8axxnVII27tfyXSVrmsOyJBS&#10;FZbrB/EBorlja8fRCGtcuxNlgwYg8+K/I+WtN5BU1YRdlU1ILalCOr2P7Ip6PDP3VQtdxZrX31VM&#10;p0ykUTnuHoz8ZBTq6xJ4m+iBNDiArKcIICspWsq9NYB8yOv3rwbIRZR/BiAUAUQ9gElHIO6zLrjk&#10;zyOtxcMB5Myj7sf74xZiP43TXle+gLOP7mf7gQggSpb0vZKuUhwBspMH+8E8kEsocrFaA0hfigPI&#10;EIoPEFtMkRe0BUB04SfxRrzFSfA+Pl/zLLQrYcw1+7+nqNqi57heWLWLlgUf9ZxYdZxMNQ1NkNor&#10;37oaubd0RX63jnS/P+UE1q5pKS09ELeEibasdUuYbBVEVKro7/0RBsge8x/0Pix8xUmqyRoMX/kh&#10;J5vYDiBh5SCFIOtTEktBOKvUvJcaDFq2B+9DMmkHzvo4DnUbvgYIi4awByIxqHjhFxeGsZj+Nlr7&#10;Vfw+9oilTP/Vwsu3cwOmXHYcAXICJlx0JHZ8wgltj1iv/zGE/1XJ7prPLeQX2UallEf4ymPL5/jZ&#10;8u3uaygJAmTHQtS8/5kHitYAQriYFzJiNj+IADHjgmLjg6Ix4cZHizHC1wW9kNbCWAKIv4KBBxBK&#10;ECAc27ZHiKqxXNh2DwDRFgjyTGo/+BT5V1yMtNuuQuKG9UjgKe0qrUNySQ1SKGqNmrXxW/Sg56EN&#10;5n4og1LehxZi/WqLcqPZvCa8PwRIpJEetQFEy5gEAaLdCOdR5vC6zaQ4gLxHcQCZQBlPedXXbcrz&#10;jqEohPU4xQFkEEUFRgJIH87rXhQB5CZKLIAobfBPeiACSMqRWD71Mpx3wggrtBIjVGglgHz16VoP&#10;IIPumICz+AvngZx73CO4qf2DqN3wFyChNYDwQ8MeiE5MdcaqNy47haLkjQPI+fxyAog8EMXqruMX&#10;F0CUBAoCRDE+AYTEtdjfKF7MJykOIIoRvswL/jqFHogDSMM0FBRMRZ+3HrClBaI3/p9Oqnvdpv2n&#10;Pcr5wQnAR11DPWo4yarrG605qbKmEgVvjEXOJX9HSb/7UffNeg569YAQGqoUUcXIOoo1EPoeiO15&#10;TlH1lZXw+iGsvQHEha/MA6HSFUCCHogBhKIJrYndLHwl5eDDQwrBwjMUKYgGipRDUEHovVQSmXkV&#10;9C52tu59SCZuxx2zN9s2tFZeasDwoWE/x3iWAlQeZDWVWFGmXdvdCvTHFF62XZvx1uUnWgjrzfa/&#10;x8apnMD2+JE9kGjIjA96aAr7efkiXivBVvu95yYhkrWT15Fwjl5PwYTP/DmycyGqxn2IHK0o3EoI&#10;SwBRn0hBuxfQlM0xpfEQBYjGB0Xn4sTGiAOIP0acgaEcSiyAyLBp5oG0BIjBg562xruNeweQHT5A&#10;tsrI4r93FaNx+SaUPdQHGZecgV1vvIj4kmrE86MTi2uRVFJrAMmuiGBrTg7uf2cQbqK3EGtOf1/R&#10;dhD93h2I0gp6HaBn2LST8JAH4nWhewChl90MIPJAHEA+oXzAa/ddAKJCotYAoh46BxD11nWldOa9&#10;uJDiAHI6RRWxx1MvEBICSPHeARKxEBYBktYGc168Ame0GRL1Pi48qb+1fqxZssMDyJhHpltSxL2g&#10;3QkDcOUZQ5H9zcW8OzywAKLFtRxAlGyJFcJqBhB6Ly0AwuOZBxIEiFywvQBE1QgGELl2QYDIA5mI&#10;SM1Uyru8gR9gyjeP00rQEgWqpvrnKy6cqCpr6mLedD4aOJlqqXAFkCpOpoqGCDhVULxjM3Luvxm5&#10;Hc9BxXMvomFtIr3bHI4teh7yQAQQayIUQDgxJAKI4BHsAflnAeLyH/sEEF9p6d/6WxAgel9dHZ5e&#10;m7tn70MycQfun7sJ2BIASDOhsnPAkEJUIp3/jtCSRmY8P5+fF1SkP6pwyKZsw7tX/sEAMv78w7Dy&#10;VY4/PSK8LjHf8y8SfZ67L3pUFvEafeNdM11HK0CgGJyD11f/9mAigJT2m4CcI0NJ9BBA9JzTdgRq&#10;51IB6vHvAIi8EAcQGU+2Zzq9Dnkgmg9JRYRIKipfeA65nc/Grn63Y/vmrdjGj91R2oidRbVRgKSW&#10;1iK7shEvzp/0g4WunMiQ1O6E05ZN5oXi3IwkG0BIOV4rjvsoQNRESMg3fMPr+BWlNYC8TdlXgDzK&#10;6+wAokKj3rzmDiDKIwcBIg8kCBBVwgogx3GQU2er0EkFT2GAqDBKBVICSCLF+kAoycdh0tD7CJDd&#10;FVgXnPAwOv1pEHbQGDaATH3hy6gHImmv5Uz+NApbPqWyT+bB9xkgCmMJIHxNC4C045fr4H1Bc7Wu&#10;5Rd3AFE1wT28MPdTRFjF+gQQktdcuDBAXuIFDwOEN6TpAySkTbAyOyvptZv/z4ezbpuo7XG1cON9&#10;2JYp60NziB4IJ5MAUkkpp8It5Zwv4UTLn/sxsq69GPlXd0bVxLc4vggOdc3aqqI+QFwX+ncFSDSE&#10;tReANAthURxApAAcQKQUnHKQwggCROEJSnVpNU7+NHF36W5rQoA89AUn0tYwQGQl+6EWJdET1iCS&#10;zmuYk8Qxwe9nSXQ9pDyd4vyxhZcoexc+uOE0TOx4LD2Qw/HtEzRqYr72xxI9/Ofqch8iczl2dD2D&#10;15fivBBKhNe/ccWXKGj/3O5O9DA8HEBUkXXEMFSMnut9lu69xADijw8n+ncUIBwfzsAI50A0BiWC&#10;x/cCiBfGVTI9Ep+FmrfeRmH3zki5riO2z/oUW8obsbWsCdvzqxBPeAgguwiPpJI6aydZsGPdD1Z1&#10;5UQFNTqedidMz1/La8W52cTxGwVI0AMJA2Qer5kAMoPyMWU6r59KeAUQwsiiKALIK7zPDiDK9z7F&#10;66vwvcL4AsgjlCBA7qaoAIkAUUWrVbaqwjXsgQQBQn2tNIPSDdLZLQASCmHJA0k4AU/eE1pI8bgH&#10;cfXZo5CXXuQBZOHM9ZZVtxf8YaA9n912KBa+QWUvWBhAKAYQigOIPlgA0YmIaOaBECSKtanu2MrH&#10;FIPTF9EXCgOE5DQXbG8AeYIXlEQ2gCjJJIC85l/4CT5A3kGkdhoidR/h2dnDaYHQC/G3o4w1KPZZ&#10;6MG4Y9xAC2T07OcthFXPCVXNiVZV10AjrI5zqBal1fUoqWkApwgKSkuRM+U1ZF15AQp7XI3qt6d7&#10;0IhXWMKP6/4rPZCYORCKUxAOIib8OQoPX0EIIPQ+5icW7zl0JfFLeO+TJRv2QFwYS53SmTusES5S&#10;kIZIVrx1VDfFrzKoWKd6MwX6Ywq/anEWPrvzPEy85BhM6HAUvuzfDZF6Xkd7xHrPv0IEUAkf5VSs&#10;CasRydzOe8H7W1XCMbIU5sUFr29IkLAQla9OR87Rfg+IwlethLAMIEcOQ0kvWsSChANIcIw4CY8P&#10;AwjHVhAgzvtwANG4/A4AQRJ/l8H3JGSh7v33UdzzCqRdcQG2Tx6PTdnF2MTDbymoRlxeBbYXeABJ&#10;EEDogaQSKskc949+/DR6jLvrn5/3IVHu4+UvqXcihFskjddrF0WecxxlTx6IAPI5JQyQtygOIMrn&#10;CiAyjvcEEOWHVWgUBAiN8ChAlB7oSD3bniKjXT14aqX4A+8PYaAWizBA5AQoHdHMAxFA+HpBZPtJ&#10;6NPtfvJgN0DUhX7n5c+hsb7RA8jmVYmWGFEzoXIgetEZbQbjncfuoPI61pIpER1QZNIHiFSKmQkg&#10;IpgDiGJrBhD+TUkbS94oBqd6ZFUFXMQvGAaIPBAlgwSQPpQ9AUSunQOI1sPyAGKuoIhew4mAT7Fq&#10;xzgOovu8RRZ/oBCWRAk5bTyziBNZjxpOKgtjUSoIkjLCo1QAqW5AIecXpwdyc7KQOW4sQdIeBT2u&#10;RPXEKfRCkiym27Q9m+PPz4FY3DcEEE6sZgCJdqE7gHBiaoJqomrCusnrALKnKqywgggrBx8gfZbu&#10;JXnuhB7ItbO2+DmQ+V4CvZmlTMt50wKYAox2pPuiRkJCxXvEUqz/auF/a8owp++leLNDG4PIrHsu&#10;RGMlr7f31x9RfIBk70TTypme18Hrp9LnSHIcr5+uK4Hsrm30eT69lK/QuP5rFHR+kQCh9xGERRAe&#10;7ncU7R1SdCPnj8aDMzJsHPhjxEl0fFAMHhwfFr6iKHwV9EBc+ErGjcanxqoDiC0GqjHtSZNyIKkc&#10;09kVaNyRSr06BcU9rkDqlRdi26tjsSEpA+t4yI0FddicX42tBTXYVliDHYXyPqpNEotrbLeDD9fO&#10;R0+Dxz8fdQiK9EjPcfdgQzKhAJ5/U6oPEPWACCDhJkICxJoI51MEEPWA+ACpDQBE+VsHEBUGGUCU&#10;53UAUfheAFETobrQgwBR2F8FSAKIutDVGuEAoiZCAUQ9eA4ghIEKnGTkK1okfZ3HfxtA6AykUWcr&#10;uiQnQQAx76MNSledixvaDbIeEAcQpTuG3K3KVHgAyaSSuvKMEbbLVPRFxwym6/IQD3a854HogLv4&#10;nMwP2SeA8H1RgMgDcQChi2WxOregojwQxfL2ZT2svQBEscWGj1Bb+SEe/XCg9YX8sJZIXx6zFwZO&#10;H8b5UobGpkgAII0orw0ApKoB+RV1yK2JQKtqZWVnIWPCS8i00FZHVIwdi4YVGy3Ga3tCa1tPAUQx&#10;YFuJVxAhQIJeSBAgkr32gfgAURNh0AuREpBCUCmviVMO/JuDB19fS8vy+E/88FWwaTCWTNqB46fH&#10;oWqjK+NVFdbu0IpTctFwiwPJms8JzRWcaDxXe8RSqv9q0SOCr4beZOErhbE+6vkP1Bb566G1eP2/&#10;UggQLZ/C6xHZtW53ya6WfrGS3WDifPf1jWymtZv4LcqfmNYcHq2JA8jh9EDuf58KkONA9z4MkWbi&#10;/01jSeK8j9byHw4g0eVM5H1wLAsi6Rq/fH1OOaG3FVXPj0H+NRcj+dqO2PLGq1iTnI01PMS6/Dps&#10;zKnCprwqbKYEARJfWEV4VNP7aMTW3Fz0fXcweo7vFV1lN/Yc/u5y4+u9MOKTx1Bfz/EQ4fxsSgkA&#10;5Lt0oQsgrgvdLaToAOK60AUQhesDy5hYCa8Aovxwa+tgqbJV+WW3kKIDiCphvyNAEo7mnJSuPwKJ&#10;cy9G51NH4oITmpfwvjpK+5/4AGng4Lijy1hbE8te9AeFsAbhvq596TafbAc0d0b1wXv0QJQDcQDZ&#10;1xV59xUgrhdELt6LvOgq5XUAoStoLiFvjJJUkRmYseo5XPfaPf/00iZh0cBUb8is9XPsAlbXNxlA&#10;Kn2AyAsppngAqbXd7rLLa5FV1YR06oX0giKkffIe0u/ojpwu7VD6UG/UzqAS3U4LPJ0zJrmI8PAr&#10;Ulr1QHyIaGLKC9ljGItiEKFo0gsOUSUREAcOiV5bU4tNGaX4pVs0UQDZE0QmbceB7+5Axjp6Zxu/&#10;MHi0AIhEv9tEL2XbEsJzA8+bk9H6QPQIKtIfW4DFz/TGmxf8HpM6H4f3uv8Zlbm0NO0R6/X/CvFD&#10;WJYL4qOxnteIEFHDoC1ZEriGrvNcvyM8IvHfoOKZaR4cWivdDYoDyDHDUTWF90y9IA4MNkYo4fHh&#10;utCd5xFcykRjzq3cHAxfRQHCMSsvJE+A4ftSclA/53NU9L8POd3aIeH27tgwfRpWEC4r+JbV+bVY&#10;m1WBDblVBEglNuVWYgsBEkeAbOf7Fb6K57PyH5n86ElLPsL1WutK8PiOOwruTbTA6ryNBABK0NQo&#10;7yOZkkDZznukEt5wE6EAoh6QWF3oAogqsGKtgxWrB8QtY/JdAaKoj/LPykOfwntEvf2dAEKHIe0o&#10;LJvaGeceNxQXnuzBQ3LGkX0wexqNPj4IEA1cYNi9U5pXYh0/AFefNRS5i6n0k46kVUyAyLXZJ4Dw&#10;97agYng9LC1nombCPS1n0ko3uvWCBAASbiYMAqTxM2TmvIO7J/f7p3YsbE20d0i/dwYhr7TAtmDw&#10;ANLQDCBFBEhBVT3nSx2NrDpkUTLKapFW2YiURl5GTr6k5UuQPGogMuiuF95wGSqffhwNC+j+2iJz&#10;nBXpnEkphEbQA4nmQfwJ2RpAJMFy3lgQCYp+Z8qBotfW1WFqXAH2m7AP4Stf/s/keExfug7Y4jUS&#10;en0gTnxwxK/k2KHlVpjO8+J3Uv9HAz+zhTL9sYVK65VH8OaFhxtA3r7iDyjPTLTfx379v0IcPPyf&#10;9aiq4nVbQVAIIvRABI8oSPjvTV/S+1iA8pHvIue4x5ArOeVJDxCxwOFE+Y+2o5B/7vNokkcgD0Pj&#10;w40RSXBsuPFhY4SvMYD48Ah7HxqLDiDaXlnAKOHxs4vRtGQpqsY8zvHeBSlXtceWkY9g1bdLsSS3&#10;Gks4nFfk1GBVViXW0DtZm12B9QJIXrV5H1vya5oBZGdRDdLKm7A+IwP3Te2Pm9+47wc3GHVMbfGQ&#10;X6KlbQoIEOU/klsBiHpAwl3oSqDH6kKPtYyJA4gqsAIA2WsToVvGROkBLWOiaI8DiPLQdAIMINTR&#10;+wgQy4GkHIe3RvXCmUcPjnLB1k088WGsWxpvw3M/b7VRYMoLXxpZdr+wPy48ZQQ2fUKiERhGpGa9&#10;IPxA1wvi1sOKVmLxxJS0sWbC4HpY4eVMHEBcM2FwOROV8jqAuFJeASTYCxJqJjTXkISXq1g/Ey/M&#10;HYnrX/d2HfvBxHePVdb7wSoOCj6q6uoJkHoCpN4AYon0agGkAbmV9cipqEcWJYMQSSuro8tdh6Sy&#10;BuzivErk/ExIyUDih+8iud9tyL7iAhTd0h2VY58iTL5FRMs8cBJpO1tkliKiHQnlhWQQJAYQCZVw&#10;eD0sifNCwhAJKomguL/ptdU1eG5tzr7lP5xM2IHr53BgxfG8qdwaosrua1/hCSILaTF/YzCxf6/l&#10;BMv+KSxcCGye+iQmXHgEJnc6Hm91PQklievt97Ff/68QAYTWhSAiaWwwL9SKLbZu5TVbwuu4YPf1&#10;3ERFlbwJVW98gezDhyFXS5c4eOwNIKcQIEcMR3HPKbz3vOcqxY01RtzPQXFlu9HQlVZqLreVmiUo&#10;5u+10ZQkm0bWksW0+Z5G8W1XI53jO+7+27HqvXexaEcavuFQXlQQwdLsGiwnOFZQVmVXYTVlXU4V&#10;AVLtAaRZ/sMDSEJxDTI4zMd9Mw03/AvKdpVLuf61u/H6V6/y3nCeKYHe5AASrMByXej72gMSLuEN&#10;AqS1JsIgQPbUROiWMRFAVMDk1sGi0W8lvASIdLWM/lwa/3ICMgQQ/l16XVEmFUwJIMnHYtSdfXCW&#10;DxA1EWor26vOHImcVOofPvaLqPqCj28+34Czj+67e1l3it44+0Uq+VQe1ACiuJgPEBFL5DKAEBgt&#10;Snn5WgOIYnACiOsFcc2EcrncelitNROqGz3cCxJuJgwCRGSXi0jSR2Zh+fbxuHEcrZIf0AvRoNLg&#10;0o5mvd8egMxiuuK8hFbK63sgDiAKY+X5ANHSCpnl9bbMggCSXEqIcALsosSrLJHzcltFE7Ztj0f8&#10;2xOR1Pc2ZNJCK+zZDRWPDaYB8ykVCS2eHEGCE1RWXS4nq3YlzCVAzNrj3xQ+2BNEnJIIKgpTCr7o&#10;73ptZTWGLM38Th6I1sP6v5N3YOwCWmRbvrJciAHEiYOI/VvwmGvlqbs3Q4qlVH8s4ZyZ8TomdDjS&#10;ekHe6nICCrdSGdgj1uv/BWLgoKUuiOiRQYtdO1duVcNpMp/jCN9VlJX8t5Y2pyLLKEHD4gQUXPii&#10;BxGBwyqvCJJY4JDoNVqV95gRqJ3Je6UcmMaIxI2R4DgJj40gPCTlMkB47loWvrQakYRENM6ewSk7&#10;GEU3XW4J8S19bseKSZOwcP12zM+pxdf5EXyTWY3FGZVYQllGj1sAWZlVZQBZ48NjQxQgNS0AklLa&#10;iNVpqbhnykPmKcSar/+MKHmunOf65MW8GRyjTVkUhbBUwqtl3JVA35cSXgFEFVhBgKgCK1YPiIxk&#10;B5BYPSDBJkLpzmAPSGeeZrALXfln14VOfR3uAWkNIIo2JbRBzabTcWen/ji7rZdAF0BUgXV3t+c5&#10;RL0xGgVIwpYMdP7LkFAifQhG9ybxkkUkHdQPYe0TQPha6wUJLmeiXhABJNxMKIAophcEiKvEEkBi&#10;lfI2byY0l9AHSKT2Q968GSgv/RgPTxvQvDP9BxCXoLuOVs/0lZ/Y9FcIq0IAoYQBIi8kDJAUB5Ci&#10;auwsrEb8/8feX4DHcaVbo/D33Hv//3733O87OGfOzISHz3BmJswwM4HJJBNw7BiSmJmZMcbEzMwU&#10;MzOzLYssySDJMoOYpVb3umvtqt0qlVu2k9iJnVE9eVOtdqtVtWvvd73rpX21gAujEPHZQcRwbUZn&#10;lyIm8RTiFy3A8W6tcbrGa7j4zovIblSLt98fgdWKm3ASXyFIZGtx09rj7xjrL52L2gKINx5igUTi&#10;VRRW7L/pc7QyDYB8EQYiUbyEINJ3/SHjWkHiToSUfWVrQcJZWOtgemO51f2O0vQp1K9VSKp3LsPk&#10;l+41ADL91Ydw6SAtSHNE+vztEJeBlJUgsH83yvYcJlhQorY5Yxd2YYmBUGJ2IBRP6/fcRZTtT0bG&#10;uxNx4Z7uZi/0iMBh5cE+BJtuyOtH5Sb2kcXn7Z8n3rkSni/8rPbQ1x4inGrh3QlPnUDZhjUoGvkJ&#10;spvUxMV3X8SJ6q/hSOdW2D5nAdZHncCq80VYc7EMG84SPFJzsCUtB9vP5BJA8sIAIvYhABH78AJI&#10;NNnHte6rEpzJDWHs1jmoPlb7fFy7Tr+K6PtqEDy0uVxRiZIpaHGHznkAxAbQbQqvAugugJgAeoQU&#10;Xm8GljeF12Rg3agGRF4Zbw2IBRAa+AZAItWAeKvQqatvCCDU7bYGJPX7SFn/PF77na8H1j3NMaDN&#10;XI6HjhABxA3YqamiNkkPB9IpTzzQEQ1fa4PAMYKA3FfhWpAbAQhfV6hGV0thN5U3XI1eWSrvF60F&#10;sQCiTCwBCG+uZCFBhJQxtBpzd6k/1q1raeCdqGIhioVcyLpikpnyXBaiTKxMm4lV4ACIdWMJQKwb&#10;K4UAIhBRJa3y2bUolF0Sf7UYsVws0ZlBHCUGHKEcPpeBqJ17ETdxNJLaNEJqjVe5UF9GZv3qHJpO&#10;KJk9A2V7aTGncbJrN0L+TdAwRKEWOV/LSjRBTyqCSAoirDjyEZIiIYAMP3zRx0BuUA9iRZtKTTuJ&#10;FtPXoHRUZwR3LCbb32HcV07wnAtOO/65O+wZxWnEKtKvWdw1cDluH6a6HXmnv/IgLuyjgjWH/3e8&#10;h36OcO3mO33vRZLw53h2ryPnxAHkjOhAUFjBMRNgEDhM0FziYXIGUBQbocI6fQqhU1eQN2QDLj/9&#10;qdk4Si6qi/cRTLQviNxblAvf53s/7I28QQRHxcj0zL3GBhkEabQzXwoIZnpEuqxi/k8gcv4Cggd2&#10;o3T+LC7HTshs8D4uvPeyAYzDLRtjx5jRWLdpD1Ycv4zlFwJYeTGENWeKsS41D+spm07nYWtaPral&#10;5WE7ZceZPOwiiOz2ua8OedxX0RQLIMeuFhoGkpIdwsGzZ9BoeltTOOhdo7dKqo2uh88PUOmD4xJS&#10;8aDalygD6yTlRhlYSuG1AfRIKbxfBkD8NSACkPf5XGwR4V/47Lw1IP4iQh+AKH4tHR4JQNLuxbbJ&#10;b+HJB7u4eOCwkMfuaYYl08XIdBBA7KTV0avZTJOiZQHk2R+3w1//0AtntjxH5kHQMLUg/CN6rT9o&#10;A+mmGp0XJAAJp/Ly300tiC0mtLUgtphQlOtdDoAARL48by2INxPLAog3lVcDfZ1U3qIFBBA+MALI&#10;qbOzDBW1wfRbbamoZcLig1zoHL/84vJUXgsgFeIgXJRnqcBPc5GKgZzOCeBsXsj4cU8QRFQcFX9V&#10;GSd5iLqYg6OX8hF1Od9ZRBkhRAtIOJf3ZQN7U69g/86DODJ9MmK7d0TSx+8h7f2XCSqvIrMxQaV3&#10;WxRPGY/AhlUIxnKSX+ACyCQN16ZRBDtzwTL6vaL3rfA4eDmA/2NuMv7H5DgCgkDhZgDE/dzUE3h7&#10;yiJsHdUa0XGk9AFZrrwBEzD3Hj6F6hXNTa8itq+97/s/YyXSe9cVrqvEg5j++o/MniDTX/shrhym&#10;FWmO8s84f4+DFWZM7mF+tu+713RTuxm6nzWvOUT5V5ARsw4BtW7XhlwWMK4nBBgVb2ZH7cP5mGiC&#10;9DkUTN2FnFZLkPHedFx9aTyuPDoKVx4ZicyP56Nk6ynzt8xz1uOQCCj4iAyj0Dy5eBmh2GiUbVyN&#10;0qkTqM/aIqtJdVx67xUkc55F13kPuzu3x8ZJk7Fy4z58fuwCFtN2WXoBWM7zqrQSrErOxerkbKxJ&#10;zsLa5EysS87AhpRMbD6dTfaRhz0XSrDvQqnjvjqXRwDJC7uvFP8od18RQAge8QQPAUgC5TTZx8Qd&#10;C1HDxD5unYvaipqo1pvSAmlXYjkoHA9TQGgBxAbQI7Vxv14Kr78GRMavzcASgLg1IGYjKTeF1wCI&#10;rQFRBlYTigBEcWMLIN4aEOrqMIC4NSA5BASTgUXwkI6WsS+j3wJIuIiQYooIKQSQsZ0a4bH7HQCR&#10;+0oBdPXBitpTHrN0srDMBAYWTNyCR77fNPwLSt168qGu2DaFF6jdCcVABCC2Gl3IZQCEFxLOxBKA&#10;SHhRN1MLIgpmBkKUzGZiCUAiZGJdk8orAFEgvWIqb6hoPoUPrHQZgqSQ/Zd1J81Vl15OjlucpaG8&#10;87Zzu+FqXjaIG2QhZU4cxAMgNg5iAeRMTjG4PpB0NRvrjx3G5J2fY+CasaaKtt38Pmg9rxfa8txp&#10;0SfotmQI+q0agxGb52Lqng1YQCWxOuk4tp3Nxu70kEl53Mn5vf1CIbbGpWLHpp3YP3UijvTpifhG&#10;H+JU7ddw9p2XufAJLI3eQV7nxiga2g/FIz9F8ZjPUDx+JEokZDYlE0eheNxIFI8djpLRnyI4pB/e&#10;GDgL/2N6EkFBTORmAISfm5yI33x+BDNit2BKwiasTznEWebMMefwKtDryDUgYA/ve7dKOHVPRmHW&#10;mz/DlD8/ZPYEyTjmpCqaQ8B3OZVW/hGTSRZKpJwkMJ+lNZqdzn93UTf8fV5gqEz071b4Tn4GSjlm&#10;cu+pm3FEsKhMojei4PBanBvaCenNayGvZwvaXB25fDqhsGMPGq/duKy6oXjEcJTOmMhnPprPfxRK&#10;xvB5jxqBEr5fNLgf8jo15jx51xgiae+8hKRar+Bwg5rY0bMz1k+agCWrtmDu/hOYczIXs89QZ1Cn&#10;Lkgtxtykq5gWFY8xe3bgs+1r0X/dbHRZOhIdFg1BmwUD0HJuL7SY0xOt5vZBh4WfoNfKsRi59XPM&#10;izpIJpKOg5cCFdkHxbKPcgApMkbWyawAjl64jGYzO6LW+Ea3xX31/tgGGLJqKG2ALD4Zua+IjCG1&#10;vk+heDOwvG3c/RlYApAbZWBZAPmMYlN4vQDiTeFVAF0pvIoXy+2v+EdlNSAKGyh8oKa2AhDq55sF&#10;kJP3oizxl2j1dmvjhXrJJRRP/7A13n2qN7Kv0hA0h2UgLoAc2XXcIIx6YVkWIgQa0ZYXfYYXoRjI&#10;TQMI/03UKZzKawHEtzOhENTEQW6UyhspkO5J5a2QiUUAUSBdyB9ai43RY1HNAAgtlVsMIB9OVKFR&#10;PWyI3WpUQq4FEIo/DnKe1t35vADO5ZZgMa3bdvN7GfqtvZprjGtgNr6pRUDSonDODc17kg/4Nz4Y&#10;Vw91JjRCg6mt0HpuT/RZOQ5jtq/A3CMHsebURWyjNbftCrCJsuYqsPp8EdYlnsfag0nYtG4bdsyY&#10;gd2DBmJ/+w442LolDrZsikMtGuFwiwY43Kw+pR4O8XyweUPsb94YR1s3xeyRo/F/zhKjEDi47CIi&#10;cFD0mUmJ+NmiaEyK2ooFMRsxlYpt9eGVCORrIXKErqtUIx18X3E6Uy1PUU2CSSmlpWyEr5VqqkCw&#10;PqPgXoW/ocO+rkTc+Z+TGme2sx379HdNVXqgkOisIzeDVv0up5gvXEVvm0JSjmzgv++hjknmtZAi&#10;mkPfre+93v3y3wxj4VGYg1DcduqidSgjIESsobmOmM9Hb0bhlnnYMbIdNn3SFNt7Ncaubo2wt8PH&#10;fOYf4kC7OnzeNXC46ft8zjVwsNkHOECw2d/iQ+xtWQ+72zXF1k+6Yd3U0Vi2cjnm79qP2UcTMP3k&#10;JUw9XYAZqSWYnRrEzOP5mBJzBiN378aADUvRedloNJ/dgxZ7K7OLZ03O05qcr7U4b2u787g253Sd&#10;CTxL+Lrm2Pqc8/W4fhrTYOqNqfs2OZlXl0oiuK8Kw+4rsY+0XGD2/rVm3dmaj1sNIqbjxDFtGlXI&#10;Z8QFJQAxGVj+Hli2jbs3A8uNf1TIwLL7gHgzsAQgN5PCK2+MzcDy1oAIQPwpvNqJ0AKIwgcKI1Bv&#10;X28nQn8bk9Tv4/y2p/C3P6i4vLw7ico8On3M6zZzV4cPQPIy81H9uX4GaUzfd/6SIvBN3miLUhMH&#10;EULxj1wvkB4GEIKKqQWxqbyiVLoxpfJaABH1soF0UTJRs0g7E/ozsTTQAhAF0gUgFQPpIZPKKwAh&#10;8petQXrGYjSd0Zps4dYG0yWauFL+vZYMJPsvQkFpkABSGtGNdUngkVOEkRunmLRDZXh8SKoc6Xsj&#10;ickAm9gMH05oEl6EApaPJjZB05md0WP5GIzZsQYLYo8RUNKx6Wwp1p8NYNWZEiw7W4LPz5Vh4fkg&#10;FlDmny3GvDNFmJNaSKVQgJnJ+Zh+Kg/TTuVienIWpqZkYdrpLMxOvoyHVxzH/5h4A/YxhULm8fDS&#10;aEyM2o5FcVsxK2YzpiZsx8rPh6PsFOn+dQ9OSgGFrUdQaugVKtULWQipTkF1MN6CSttY0qQyu1lo&#10;thpffn19h4BFberdVHXnsMrbI3b+n03EzNcfwpSX78FFbYylI5d/P3a7Axxepe3PLHO7DAsEQpdk&#10;pconZA/9ncqAhEeghIxmj/n9irUzNy+2cFMJC4eP78CEkzsw9eRuTEvex2e6H9NO7MP0E/sx4/gB&#10;yiEKGeKJaIJDHJ97Ij93ElNTT2NK8hlMPXWO75/jZy5g9omrZBfpmB53FmMORKH/xhXo8PlINJze&#10;0cy7WgSB2uPqo874xmYuf2Tm8827lDSfHSOpHoZunOUJnrvV524AXRlYCqAfzywhiOSg48K+/J2G&#10;Eb/zKwkNTMU2W83uiKw8tdfJJsZf4qNSBpYAJEIPrIAHQEorycAqVgaWBRBPBlahNwMrUgqvH0Bu&#10;NoVXcWfvVrZueCFSAF11fdLppgaEROHMPdgx/e946qGueMEFD8mjP2iG2WM2OXPWnb9uIaE7kXn0&#10;aDzdxEEsgCgC/8pve5iIvDYXMQgVEUB4UTaQbgCEgHLNxlK6MQGIN5XXm4nlT+Vtz0H0Z2J5AcQf&#10;SLeZWAqkuwBSupIPeR3GbujnBtNvrb9UAKIYSy0ygwPJR1DGoRSAZFG8AHI5n4yExvKCA6vx/piP&#10;b2m3UC1CWX4Ck1rj65uuoW3m98WgjfMx80g0Vp3KwLrTRVidUohlJ3Pw+YksLDqRjYXHszCfMjcp&#10;B7MTszEzIRszEjIpV/j6EmbEn8f8hDSMiU7BDxclESAEEi5YGEkMv/e/Zx/DO5uiMDt2NxbF7yB4&#10;bMe06K2YkrgTexZ8huCWxWYPC9PT6Szp/2Uq2SxadhlU0Oe5SFPTTfW92nib5pK2P1jSRb6vRntq&#10;68LPp7gAck1FPsUWVCqJQNloEpNZRFDJ41mV1AKU8GHnvvNeceYFHBzZGmd2c87wCF5IQ+hULBW7&#10;DzyuJzbLjICAbF6zPcKGmv2bVvj/tHj+zurI3/cFRAACAlD20Q1kfxswI2YTnwOBnAA4M3YnZsXt&#10;xsy4fZQDlEOYGX8Es+KP8nUMJY6SwJ+PY3bCaczl2M+IPYkRe3eh55qZaD63N+daCwJGfQMYMmJu&#10;RXq8ZQ5aD5q/0/auQ+zVAI5cVOzPAyAEDwXPT9NGWB6z17CaW9nzyknPd77vvdH1MGXbFD4Zzp8g&#10;52VQAGIzsGwA3QKIjX94M7BsDywBiDf+oRTemwmgC0BsAN2m8ApAFEC3KbwCEJuBZdu4WwCxGVgC&#10;EKXwUkffsAbkPs516nYT/3gIw9s0Dsc/JI5nqryA0M5fD4A4k3nx1O0GaewvSh5/oCuWfFqbf4yA&#10;cSMASSeAmK68/DmciaUbsZlYolg2kC7q5c3EEjVTSxNPJpYBkOtlYlUSSFfOtaGOtACwAQeSptDi&#10;l5V06wFEolTCz9aNNfuERHJjpReGkJaViw7ze/E6bs0ezV6xC1EAqQBgLVpn6kr68eRmBJN+BJOF&#10;mBEVi2UEj5UpRVhGtrEwKRMLkjIwP4kgkpiJWccyMfNYBuUq5RIVzAWCyBksSEzFpNhk1NhyAj9Z&#10;kogfLEjEd+cm4J75Cfj50nh8sDkaI48cwufH9mFe3B7MjN6FKTE7sYyKKzl6EwJSbodoXVv3j5vG&#10;a7KKotSmfD/PiQjGnkUwzgUQiekJprYulHBPMIq/M7EBEIEHtcsVvj5PazE1CaGTUQSh/QSj3QjF&#10;7+J37uN3HSKIEcCu8jP5VBAlBA/twCf3l5vSrqNo03Lkftab33GQ16YsqMhKO6KIRegexQgEltqO&#10;1hx+AOGRTdAU6EgifdeXkg3YQPCYSgY4K2YbZQdmxuwikOyh7KUcIJgcohBA4o5SYjH7WBLnQDJB&#10;IxGj9+1E77UzCBp9OJ80lwQYjb4QW75ZcdaPsybFqNsv7I/DF7LJPoqMC0vuK7GPeLGPjBKTbNJn&#10;2Wdk/Zzbnu/5quIAiBM8F7uPTt3Hh1NM8OBcixhAv9kWJgIQxT+8LUwUQLcAYuMfbg8sddwwGVg2&#10;gO5J4Q0H0L0ZWDaArgwspfBGysCyAELxxj+8AEKdHlKvw+QfoCjmYXz8p05kIG79B0Ut3Ks90xe5&#10;ytQzhzOHrwGQpOg0vPyLjgZtzC+TiaiUvXOtFvwDpEOn+MfCqbx87Y2DGAChGADhOdzWXYF029bd&#10;G0gX9fJmYtmeWP5MLLmxvD2xbCaWkFtxEAGIHogNpAvpBSBEfqXQBdYgP3c52s/rgJrjb33BkSZf&#10;HVpkdUl/j507YQoLHRZSDiBZNH6jzyWj4dTWbtHT7QEyuxAket+wI/mhzYJrhvaLh2D49nWYG5dC&#10;ECnA5ycLsOB4jgGQ2WQfDoikOwBy7CIt0rMEkjTMPZaKxYmnMOfYCUyjkpkYHU9lE4t5tGCXJBzG&#10;/PiDVEz7aenu47/vwTYqrjwqUihDiOcyKjXHr+9mFum1RK4fk4rK96IJJHGnqOjdxpK2M7EA5JQY&#10;iAURDwsxW/sSOM7z/WSCRvweR4FLIYdjFPobFONmomJXbym+DsXvJBApCM7fN3UwXByqsqaezxky&#10;ABlN6/Dv7nOV8hcQ/X2dDRtZy+ungikqDzzatWYqzRN2O2Dj/b0vKYqdaEy1pXAUAWRKzBbDBGeJ&#10;fcQKQAQe+yh8VnGHMTs+GvMSEjA3IQmTDh/AgE0L0HpBf2N01B7fgHO6kWtwuXM1HD+8dXNX81Rb&#10;xeq7tYYaTW+HLadSyTgChoGEg+cEkOTsEDYfj+fvNL0tYKbr+GBsQ3RZ1AslJQKOHAII55wJoPvj&#10;HzaALveVfxvbSC1MrtcDSwByowB6S85NAYinC68BEBtA92Zgebrw5jzE+a1wAnWyH0Bs/EO6POV+&#10;B0D4c8zSP+OFn3XD83YLW+LAo/c0R58WvH5zlGPGNQBSWlxqer2rHkTI8zK/4NkftcPfHu2BSzup&#10;/E/zD+oPpZKJKPASCUBMHESuLH62Qlt3AYhtqigA8WdieQPplWRihXti3TiQ7gDIUoSKaQmENmL2&#10;ziEw+4T4Js6tEjVZnL5zHgIcSjEQbxwkuwQ4knYCDae1ppVz60HMLxZAzGsbaDTWVQOCSQM0ntER&#10;PVZNw/gDVP5kIYtOFmJeYg5mEUQcFnKFwHHRsJCZZCEz41MJJsmUk5gTn0RJoAKKw5y4aCqjKMw2&#10;1uxBTCWI7CP7kDKUIouk6CKLAEWshK9jo6lYCSDqUOzZ4tdhIZRUimEhBI8z2jcjgb+z3fl9Axb6&#10;Lv/3RxADKFTwCXvIXPidqpFRQ0AShtzRI5DZmgv1BBV8pN+9WdF1ECDMVrThokkxEZ4upjiAFun3&#10;voKAkkT2MT12G5mH3ImWfew3Mjv+CEEjjmB/BCN3r0GX5aOouNubuaGgdyTXlJ1P3nl1K0TfZ75T&#10;AMJ1oaryTSdPkXmUmBiIYR9XCpzaj5wQPtsw3bD9SN/1lWVyC7f2gwpfOc0hGighAYiNf9gKdP8m&#10;UtcLoAtA7D7oNoBuASRSAF0A4gbQ5X0x9XDeDKxITRTFQJSBZQPoXgChrg43UfQAiA2gy4tkAISk&#10;4OSDfO8BTO1ZF4/e1y3cQFHdSR6/twVWzOY6MRO3nElfAyA6xvRZdo0b68mHumHDBCKe3FimrTvF&#10;CyBCtAqZWLxYFa+IQl3TldebiUUKZjKxBCCV9cRSS5PrZWJV0tLEjYOEimkJhDbgxJk5tHKcQHTE&#10;CfQVRdlTred0wYWsdBSWhgyAiIUIQMi8cfLqFdP+RPGSW70Qv4g4jKkxgcQJwLdeMBCf7thEcLiI&#10;BScKMJtAMiO+nIXMjD9HOU1JoSRTjmNmXCLlmOP+kBuEymhK7GHsiNlDpuGAxxcPCLus5CgVe8w+&#10;KvYzZCFuZ+IwC7nEuUfwUC+ekyf5OQKHGMUXdTN5Rb8fvZlzmIoiiyBSHETemGHI6dOUf1/9pyL8&#10;zs2KBVExoZit/H5eu46iIv7NHV/tuisRAUgK72e6cV0RQGJ3Eyz2EvRpLCTGYOrRvRi0ZT5azetN&#10;q1suqgYmphFprtxu8QJTTa4f7WW+58wlAkixiX/EXS0w2VcnMwM4ePY8ms5QZwltFnftd30V0d8X&#10;q5EXIeUyAULFMSHOMRUQhuMfbgDdtDCxAXRPBbq3hUmpKtDdDCwTQJdR68/AUgDdAogNoCsDS94W&#10;fw8stTBRE0UBiNz93gwsMpAcfxNFNwPLNFGkXr4egEiPy6uUfC/Kkn6FZm92wOMPlO//oe4kr/ym&#10;M9K4DnWE1Lk5MoA4ILJ3Yzye+WEbpy+WKIzcWPd1xoBGVOynyShOke4IsfSHRYF0IRZAdIGiSjaQ&#10;nmObKiqQbntiKZCupoqiXt5Auo2DKJCuOIg/kO7PxLJxEAsgioN4A+lOHCRYvIwPdA0CJWvQZ0k3&#10;1LjVDRZd0SSUdbQ+dqsbTPfEQQrLkFEUxPits/De6I/CC+cbk8kOiApMreXZfE5P9N+4DJOOnsLc&#10;pHwnsC4WcsyyEAsiJ8MAMjMunhJN5nEUy2MOovAoKfyR9V8qFdWIQMeCSLTiFmkEj8sOgAhItGtd&#10;MtnJsYMOg5BE+p4vKvoeKfhLVzjHypA7uAfyPutIFkQlH+nzX0hcYCRQhaL5N65kcf2cckAl4ue/&#10;mghA0gggJnBO9jEn/iDmHDuCSYe3oO/aKWg6qwtq04iRr/92GVM3K1oHMmikvJVcMnLLPMReJXiY&#10;7rtkIASRYwSR1FxP6q7vO26V1BjbAANWDEYoJD9/DtWh3FgCEG8FeqT4hyrQxT48FegGQGwAXe4r&#10;W0BoM7DkNVEAXUawzcCyAXQvgMiNL2+MP4BuM7C8PbC8GVjy+tgmitTJSuFVfNoE0KmXZfQbAOG/&#10;i4EIQAgmp9a/gD/9qhue+0k5eVCPxJbVx6DMTUC5IYDkZiidt78JnFgAUXv3ak93Rc4holvqPVzI&#10;LgOxABJO5eUFCukMgPC1cpBNMYt/f3S1NKkskO5raRIxkK4Bv0Eg3XVjhQggoWI+UKgmYTSq3UY3&#10;liZhv+VDoL3S82jJioXYOEhmURnO5uRh8JrRZrF804s3bMWZs4DEiZU0mt4R3VfPwoTDSZhDEJmT&#10;lEHQOE9Jo6RSKrKQGXFxmB4bjTO0qBXzcMDDkUgK7uZESlfMYDeV+FkHRE5eQeh4MhX9Noc1SCl/&#10;pb9hxaPgjx+hAVSArI6NCSBkvse/ogvLiKei3LjZ+J1KHvgyAHsTAt5PiuIf8fsIHAcwbv86dF85&#10;CvWntTPxMNP2nHPPUd7uHLiFcY0vIs7+Hc1QnethwKpxOHIxm8yjyAWQfAKIs3VtwtV8dF48wCSg&#10;3A4AEYhpP5GNcar9oKI07isaE6b+I1IBoRdArPvKH0CvrIBQ7nYZvd4AuirQbQDdZmDZCnTFPwQg&#10;8s7IzS9jWxlY/hYmtgeWDaDbDCyl8EYAkHAGFvW46vsu/AALB9XGY/d3D7uvJGpfYtN31frq+gDi&#10;+meHdFpQwY2lL9TGIjtm/N388dApMgtTUOgDEOvGCgfSeXEV9kcXQgopbSaWDaQrDiIAUY6zAumK&#10;gwhAvIF0Day/pYkq0m8UB1EvGj7Q4HpcuLzI7BNSe7yzgCJNpq8iyuKQWyDqdKzJuTH7pBeW4GpB&#10;Ca7kFxsWcjY7H8PXTzQT1gQDtYgifNc3I6ozaczxqY96U9ug+6oZGH/kGBlJJsHkMoFDLEQAcorg&#10;4YDIlLgEbIg7QuW1AaFbrRSlcGMPOAwk8TjfozI2sRKdI3ze/M6XuAYDRpRoLpQzabha510UzZ+C&#10;UJKC8rf6nuS2+urf6dR+uGd+n9rnB45QAZJ9HI/fhZH71qDbihGmwK+2ao4EHBGf+dcok1uYazBx&#10;Oc57BelrcB0MWjsVhy/mIu5qwDRPdNxXKiDMR1oesIYsqs7ExrfN6Ko1vgmaTG+LK9kECxRRD1YW&#10;//C4r8LxD7mvbADdxj8UQPcWEFoAse4rBdC98Q8bQPfHPwQgtoWJJ4CuTuYmA8sbQBeA2BYmKuC+&#10;TgDdAohqQEwM5F4SrP9Gm/fa4PH7O5jguUTtS/70i444HksWxsOAR+UxkJBBGB0718Xi6QdbOW4s&#10;F0S0T3qveryZ0z9ygi6iPWZzKV6ILkjIFnZjCUBsIN3f0qSyQLqomRtIv6ag0BsH8QXSheQR4yCe&#10;ehABiLIjAuvx2Zo+VN7OboW3ekHp++TLbT+/B45fTEUJh1MAkk4AEYhcyi9CemEQFwkmcmfJ5eVk&#10;cLWI+H3fhJgx4djYOEn9aQKSaWQkMZhLEJmTcI6sQyBykuckTI1PRFLMHuBWuZOMSKHzbJW3Aagt&#10;rvL1fu7WSih2C3XCWlx5+xUal/sJWtrM6RYDyC0SgYdanhjgoEDbCcdsRdrezzFi+TDUIXAondsa&#10;KZGe9dcuds1xvosJfTC2PkZsno8opexeLTGpuw77IIBQlHm1/dRxtJztuN0ifuctkGoEsbGbxlPz&#10;KfaRTVH8w6bvKv4h9hGpgaLiH0rfvV78wxtAF4DIW2LjH9Z9JQCxFejytnzZALq8PAoX/Dd1ryeA&#10;7gUQG//wVqCf/S8krfkz/vTL7njup46+F4DIfdXs3ZEo0774OjzgIbkWQAw94TVl5qPGCwPw1EMt&#10;wwDy7I/b46+/744LO3mxZ4RcYiAeABGyGTeWAERuLAEI3xcSVtidUDeqQLp3cykF0kXNKisoFIAI&#10;mTXAkeIgtqDQ78Zy4iDOA6VlgE3YdWwyFXdjMoVba81YxavFUZ0Lo8WsTohOS0IxGXFGQSmuGBZS&#10;YsDjSmEZz6WYtXeZCarXVmDQ933flDhZW46l6ACJU3Fc3zCSaZgUFWsKzVRwNp0sRBlZGTG0wGj9&#10;RlJ0X170fQIS9xzxM375atcQStiBogUjkF73bYRSVcx4iH//VgLjrZJNKON4m+JBAxxbcPnAcsxe&#10;MQwNp7REdQKHsu7Cz9Q93ykiV9qHkxpj/M4VBI9iAxxHLuWZzCuHfThpu+sTYtB4ervbUjtlRaxG&#10;Ve0HTu6mfpCLJpOqUOzDti+J5L6y6bve/ldu/KNCA0V//MOt/6g0/mHdV974hw2ge+MfCqBXVoGu&#10;cMFPqXupn03841+pgCLEPyyAqED8/H2Y2LUhHrmvaxg8dFb79rnjeG86XPeVQzIqAxD3QzpG9lpa&#10;MRvrZ6oJ6Y4FQ3gTFx3aUx4HsQDiMhATB5HwgpVKVqEiXQBiN5fyBtK9cRAbSPfHQRRg8sZBrBvL&#10;HwcRC/HVg8gyCG5ATvYKtJrdztSE3I6FZb9Tk77RtNbYe+ooigQihapK1z7pxbgoyQ8QSEJYHbvb&#10;1Id8MPb2LZIvJK61KlakrBR7P4aRjK+PBtM7oO+G+Zgem4RZieew6NhxFERtuvXuqwpiQcQVv/vK&#10;gkz0Vp5vsottBAkd24HCecOQM4jGytVimBRhW6dyh0lI7rbYrcg9tBrL145Ci+ltUI2KsBaBwz6z&#10;bzzO5hNdl7K+Gkxri3lHdhMsykzrksMX83jOd1J304txkuCxPGYfjZaW4ZYlt2OtSmqOa4T287oh&#10;r1AZcgUIlol9+N1Xqv+Q+8rb/8pb/yEA8TZQlNHqr/9QAaF1X90o/qECQhdATPxDXhkBSE2K4h/e&#10;ALoKCC2AKEzgDaATOMRAIsY/BB4iAd9HYczvUPuFzuXFgwSQ537SBq/+pjNOH3eyrwgOrlwHQIyY&#10;DwDRe0+agkK5sSwiPflABzR9swMCSb923FcRA+kugJg4CC/aVKTbQHqkinQhqQLpYiBCWG9rd38c&#10;xBYUVhYHEUW0BYUV60GMZRAgxQxtxtStg3A7a0KsqN9V3cnNsDF+F4gfyCxUZ94iAyAX8kpwnkLj&#10;C3uSE9BmXg9eU12zUMxi8SjvO0V0PWIkytxqOqc7Ptm6AgviElEas5MAsh6lVORypzh++ciK78uJ&#10;AIJnbaYksDCA4b5v0nC3kj0cRShOLifP529Gwt9FpRy/DcXLxqBkA+eKthFOPe+A0pdlIdYNZ/7G&#10;F7imCKL4RsDNcEP0FpQeXY/tmyajw8yOeF/AcQvb49wq8c5fBaprjK2LtvN6Y03ScURfCZq27Yc4&#10;zhY81LYkKTOI+Ye2GAal1Hjv991K+chl2ar9mL2busKwj2yKN/vqeum7bvyjgvvKH/+QEesNoMvI&#10;9QKIjX9Y95W8LLaA0AbQ5b6y8Q8LIJEC6N4KdLuJlOu+si1MwvGPHyB0moa96vku/AA7Zr6Np37o&#10;BM9fcgFEzRM7fDiR4yFc0OHDCUrlAEKkKSkqRaM3PzPbGOoLJc//lPKz7oheSsWvi1EAxgbSvXGQ&#10;cEsTXng4kF5ZRXqkgkKlrCmQ7o2D2EB6hILCa+IgNp23vB7EPFg94NAmxKXMphJURWvkyXWrRJO0&#10;5vjGJgC4nEokt0RMpAwXc8VCSnCOQHI2h6yEIBJ/6TL6rRhh4iK3o9L2VonGTKDodFpthNbz++PI&#10;TjI91VIc3Wz88ja4G0kRfjnhd/H7g9FxVMZiGevDSj0UfxihpCQEDXjo/S//d0Oxm1G6ZT6/iwrj&#10;bCbndwa/W39TLORLfq8BEd97X1AEGibOQeCQxOyYjX7zuqM6x/8DMsM7jWl4RUpa81ndpHstH4Vt&#10;qRdx9EoABy7kE0Ac8IiixF0pRmJmANP2rHTTjG+vgWevSwWMiefJLFRBGrTZV7S6r8m+8u//EWkD&#10;KcU/lLTji3+E03dt/ENdNLz1H3JfRYp/KIBu4x/yznjjH/LeKP5hK9Dl3bEB9Aepd6mf5QWSMS8A&#10;Ccc/KGfuIYAQPMRAzvzIxLYfva+TAx7yNlEU/1g9Xy1ddETACco1ABIsKyN+SBwWsmDCVuMHs7RG&#10;ZwXTh7dpwosRgpGFVGhp4gLIVQKIiYNI+L4JpAsZbWdeIaYvDmIARCzEW1CoOIgARAWF1o1l60HE&#10;QvxxEK8byx8H0YMlgATWo7hgLbos7MxJffsKqMqtLydgqK6jc/ctQ1ZRGdKLnED6eSKKAES7FHI9&#10;ISWrEOO2ziHoNODvuAvIdSndSaJ7M2L8x3K9NcOM5UORcZAgHb2NbGSTAZJIyvBLiWEe/N6UcTQE&#10;V5F18L0YpfieoCS4LEFKXp/9CsBFNlN2gECYms6HcZlnWqM8B2OVjeV+/xcSAtqRffzdr5bNZcA5&#10;ZpuJc0xZNtjE76pTwTrPgM/kNhtCX1oULOd1Kubx6aZ52Hsuj4yjBPvP83whD4cNeOSZALpalozb&#10;ttCkkjvdGm5/YonS7nstGYDSgFrN5FPvWQCR+8oCiNxXNv5xI/dVZfEPua+88Q8BiNd9db34h4zp&#10;Sjrw5ir+IW+ON/7xc+pcgoPx/tCINy3c+dofQBf74Ovzu57D67/vbmLclig8/cNWeO+ZvshSfzlz&#10;VMQJK5UE0e3P/Hun0/HGH/TlbSrUhLzzeDcqCwLB2f9CSCxEQXVd2DWBdLEQ/mwKCoWM/oJCfxxE&#10;AOKPgwiJvQAipLZxEC+AeOMgcmN5AcSm81L5FIuFbMHivSOcDr23WUFbINGiELuYvH2OCaYbEMkr&#10;wjmz0VQxTmcXk5EEjSw6vMnEH+QC83/fNynloFjxtXZ8lP+9tXoZbZzkWstiCrKev6pLi+BxZD9C&#10;yT05J/5PGiofIxSXaooMg7EKcot1SNzPRvyOm5RDq/nd8cBpso/ky/ybl3hWu5SzBCy1aKmEiVQA&#10;S/vvPPO6g4nzzbUHj+j3dX2RgUTjY8bI/S47XopzlPC8YcMENJ/eFu9TGWu8veN/J4n3umrREKo7&#10;paWz38fFYuy/UEjmkWfk0IVcw0DirpYi+nIehq6farKyvg72rWuUvD+mPlYeodGjI5hFkfvKm30l&#10;91UiJVL7Euu+sum7Nv5h25dEqv8QgNxM/ENGs41/2AJCeWcEILYDr7p52AJCeXXk3VG5hALoin9Q&#10;/1YW/zBJUASQS/di9oCPSArKg+cSxb5H9SIQmoNYUMnumpFdWBUE6N96Nh69pxm/uINLb9rhsfu7&#10;Yf7gOgQLRfLvQyiNF6OLixgHkRtLcRB15hWAeOIgQtAK9SAKpAtpNWD+OIjcWAIQ141VYYdCubH8&#10;9SByY8kCqOjGMkWFoY1Iu7gI9WghqXbDTqhIk+2WCQFBf0sbSH26bhzOZuUgo4hDlltkAET7pWuv&#10;9NM5ZThPNrIpKcpkcgl0bkfK8e2QmmRasowHLeiFE7sJ3LG00KgQi80ue1/UAufnozYjeHgvFTCN&#10;BgUEc/5vzqmfUqEf4L+ri+86yhf93gii74im0t63jt99gaBx1bROMT24VIOi8/FzCMa5gCVmYYDA&#10;FS+AmOuhqGAwnkZLhgynf+Pvf2rupRxEJOW/p/GRlPK7TD0HwVDZVQm75qP/vB6Ou8ptBnonzwWn&#10;oafiHfXQfFYXLI6JxqHLAcM+9p3PNeBx0Liv8hCfXoZ9Z6+gz4qR5vNfpytOXgEluVzIJMvQnr4h&#10;ZV9ZABH7qGT/8zK7/7kFELmvfOm76oJh3VcGQOS+knu9sv5X12ug6O3Aa+Mf8tqo/kMBdHlzBCDy&#10;7ihMoPgH9bAAxMQ/XAAJxz++j5Bi1zznx/4BNd3gudHvBA/VfihhKuEw75+HN+vKLzcAEMeNFbX7&#10;BJ77cVvni12E0h+s/VJnFB572EE0Acg5gol1Y0XcI/0n7g164yCqBxGSRoqDqLGitx5ELMSm8/r7&#10;YumBeOMgRHzjxpIFwAcpi8A8WDedVw88sBGfru6D98c2Ntb+7XcVOYtD7of3R3+MnksGIuHSBWQS&#10;RLRLoQBErqxUCdmI9ko/eCYN3T4faILrsszuBhBRcdj74xoZcF66eiSKj6w3fvsvrOijtlF2kuHS&#10;gDBM9n8TPAQi/5PvDXBdQ1/wOyMKv4OKOrBnCQ3L3QSrjHLgMH24KGrqqPbyavB4LJFgox5ZG0zQ&#10;PfwdBkTkauPrw2ohT/BI16L+fyj/i2vhXn7XYP7bHl47x8N3HWJpSkIwqbkxW5F/eC0WrhrOMZW7&#10;6ptvO3KzokJaBcs7LR6CdSfTzHa1Zs/zc7lkIJZ95ONYRhBbTyWjw4J+ZoM1gU6k77tdIvYxegP1&#10;hdkQnhZbuHjQpu+Kfch9ZbvvVpa+G6l9u/b/qCx911v/IfahALrbvsTEP2Qsy2j21n/cKP4hr45b&#10;/2EbKIYBRPEP6mN//cfl72P1uBp4/IHuLvtwAET7QXX8eFLYG1XRK1VRboKBhBAMBNG29ng8fp+z&#10;0ZRhIUSoJx7sjrUTyBiuCEDIMNRo0abz2kB6uLEiP5Ojxoq6QW8cxPbFEqJqYCqrB9GACpkjubH0&#10;IKwby8tCbDqvNxtLbU1WUvjAsRUHkqajhtknJPIku9ViAUB+a1Wit5rdFftTE02zxXN5AQMgkpSs&#10;YpzMLMSZXODYlWx8auh9PRMXuaOtT+OPdxSBsoLk1uoztzuO73LZiALhPsV5rchlRdYRQ6A/J3/v&#10;/8v586/uouC8yvn/czFUp6Le5Xz2q4JIDK/pyFoUzh9DxpBC5iGXlQsgBjTUGdgjajefQDYSE4fi&#10;5VNMt13EKqWWikQSvZ3gQWVyRUyb1yrQy9K16x6+g1BKW17zVv7Nin22DHCopoNgm7BzLnrO7WqA&#10;uPZdAhwSJ9W7AQaum45tpzOw70IxwSPXyH6yj/2GeShVN4gVcVFmX/MaY+t/7eAhI0fpwUdTCQgy&#10;lLX3ebj3lZonetmHt/rc0zwxnH3lT9+V++p66bvSVTJ6bfW5jX+Ifdj4h/Sdv/5D7MPGP5R85K//&#10;kPvKNlCU14e61wTQuWYuUycLQIyxTz199nsoOf5bNHqjE554oLzyXBm3KiDfuVZJBRwKgofi4nwV&#10;Ua4PIGG/F7Bt9VE89UBLAoezR67kyQc7oumbnVB6ihcu9mEB5IIvDmLcWHwvvEOhAj1CTAGItx7E&#10;2xdLAybk9fbF8rqx3HTecDaWP53XurEEIBWzsdSdNyQWUrYBhQVr0XF+J+MakGL+OpSz9+8oxqE9&#10;ztfF70G6QCQ3YGIhApBknpOzioxL61RWKWbsW21YSM3x5XGROxlMJLq+92k9q6ZkydpRKImigqW1&#10;b6qoXaUZjo/ItXOEoEAJHecCS9c8oQLWQjBKWPKfXOv/zHlFJhu/FWVHNrmxAhdExAK87qRI4vv3&#10;UMJ25H3WAYWLCHKns2D2IbFSATjO0xh1NrtCKhXOus3IeosG0J59CMQkomD/IWTtOoisvbRO0zWv&#10;/y/nmjP/A6FMAkeWFjWvPYeAeOF1BOMWIUA2Uha12QEPAkchgWz+qhGGERvW4RtPO6Z34nNX1bua&#10;dI7btQa7zxdh7/lC7D6bg91iH+fznMD5xSLEXC3D3ENbUHdKi3CNh+TrvKcaBObui/uiNJBD7VZI&#10;NXeT2VeVua/C2VcyUv3uq0jt2y2AiH343Vc2fdfrvqI+zBWAKP5h03et+6qS+g8Z7+EAutxXBI+z&#10;ypqlXPkv7Jr9jknd1b4f1rOkzKtGbw03GbjmMBm5X4GB2NYm+kLtE+JN6VXO8NM/6o5988gcrhA4&#10;KtSD8KJNHESLXgDCn8NxECGlPw4iRLVxELmxbBxEbiyl8yojwZvO63djyZ+owJRYiK1K97qx1NbE&#10;48ZSOq8ePLZh2f5RqDbazTe/7W4sn/DvqZBJltv8/atxKb/MMBEDItklBJBinCI9OZVVYjqSro4/&#10;jKYzOhh/ccTvuwNFikHFbdWoEPvO645TewjkMVT+ZA+lR+Tv30bjTm4dWu4JtNLO0ZjQnMn9n5wz&#10;stop7hwK6Zz3/3Bu/Qn5hw8iFL0TpeEAugsO1wMQ++9G1hMkdiJ/fF+kN6hB0CJIHCfr8ACGpIyg&#10;EeQZBBScvEjFn4Yr+1JwpP8orK7TCgs/24jJfVZhdJelGNxmMfq3XERCQqOn6F/N9YYyed0CkHBW&#10;Iu9HbrirP6WO6m6uCzHbDUvrOacLWZtYx52bxn2NmDlcD81mdcbcqIPYeyGAXWfzsYusY/dZsQ/F&#10;PpRxVWJalozbvoRMmvdoswy/ARH7XxVFlqgjpM673uJBf+2HN3h+M9lXAhC/+8qbvmvdV4p/eNxX&#10;Zv9zb/sSsQ95YeSNqcn1YPtf2fiH6j/kvrL1H4q1Kf5BPVwBQKiH5RW6ICNfabsEkNM/R/sabfHY&#10;/R3D+lzy+D3Ny/f9iIAHfrk5ADFMBFg6Y1fFlF6KLqBTTbKDswSGM0I4ijcOEq4H4dm4sWxfLN2w&#10;Pw7ibWvCAQun81o3lm1rIjeWAKQyN5YnGyuiG8stKhSAhDbj/OVlaEgWUPtrLsRyLC5RdwXymxgq&#10;P2bLDIJHPi4WhJAaBpAinKQcz3D2hN59OhVdFn9igvFfN/X/KqJrrU7l2IBsZNOGCQjFbKLVTSCJ&#10;WYjQiV40/l7mXOG8oXJF9r9QXPAwAMKfZbnnPYiytM7YMHk1Jvdag+IjXODHdiCk9u8msO0ChV/C&#10;oKLP8LNHtCPhPpTt341Lrz2DooWcF2IfiXZLXYGHyzaOEzgIHpd2HseOabswrd8K9GsxG90az0CX&#10;5nPRuf40dGkwDd0azUB3vddgJvo0XYrk3Q05//43QYQMxLAngYe7FvSz2Eje/+bifhVrN36KepNb&#10;G5dVpLG7U0XxDoFHx0WDsTIpBXsulGLn2TwCCMGDwOG4rvJw5HIp9p3LxKC1k/HB2Lo0mL65eF7t&#10;8U3QVI0Tc9QgkJa2aV0i95UNnot9+IPntnjQ675S9pUAhMZohewrr/vKk33lrz438Q9v9tWN0ndt&#10;+xJ5a7T/h03fVf2HTd914x+aa7b+Q+EEeYXO3cvbE/v4PqKXv0rm0QPP/9TxKEmnP/1Qa3zwwoBr&#10;tq29ntwYQBRAcVlIdnoe3n+2P556qJX5g9qtUCzkuZ90x6HFpFVCOoGIWEi4oJAStrx4ExXSeYWc&#10;/nReubH86bwcSJONJQDRAPur0ivLxhIL8WdjWRbCBy7LIcAJENyK0esH0Cq5/Sm9XlGRoXN2RH5Z&#10;tbXuv2I4Eq+km+JCL4icyChEYnoBknNCiL6YhaHrJrlxkW9mM6AvK8rUqjG+GcYu74asZLLXnAcQ&#10;yiY4CCCMYpVovrjgkUvGUch/u/Im0rYtwvQ+W9Cl/hwq7qmYO3gtru6MBeKjKFzY8VzUkmO0Dq0k&#10;UOIpsZvMfhzB6L00LJ1U3Zxe3ZH+8fsInRLzINOIP4PgsbM8U7mQeeDERVzekYRlIzeRWcxFp3pT&#10;+benokeTGejVdCZ6N51lzs5rSjOCB6Vrg9kY2PJznDlMI6j4nwkg/04G4t6XFncOgST/X5B54SGM&#10;WvMWqlOp1eKY2DGyc8I7bneS6Npk9KgjwYC107CZY7nrXBG2p+UY8Nh1NseAhzKvoi4HsCXlLLp+&#10;PsTMVxkS3+S9iX1M2kq9IB0XokUWdl9Z9mHdV97guS0etHuf2+JBr/vKn31F4zVcPBjJfRUp+8p1&#10;Xyl56JrsK8U/lGykrFWl71r3lbw5qrGT+4oAYfpfWfZB/WvqP6iT5b4ybqyfouuHrfDYfZ2MHrfl&#10;GUrdnTmK96SjkrRdv9w4iF7hi4Bpn67DIz9oSgbipPSKiTx2X0e0qdYWwTQi4IV7ECLSGbp0xWUh&#10;FdxY9/NG5cYSYkbaH0QD5E/nFYDYqnQbBxGACLn1ACyA6MEI4ZWN5XVjCUDcmhC/G6uEIBLaiqOn&#10;ZnMBNzFKPNKk+7rEWOlj6qLjgt44mJZsQETxEMtCkgyIFOJEZikSM4oxdc8Ks5BVqCXwcxTPnc9K&#10;lLRQbVxTdFpQC8eO05jIE+PgHDExDokAhBZ60f/N869wfv8nWPrZRvRtusRY/FZpd6XlP6jVPMwf&#10;sh4bJm7GtinrsX3aSuybswJHFq7E4YWrcHTRWpxYvQ05+2hNJqQRFAgWJzNQuuMgLv75MRQtX00A&#10;yXDAI+4sdcYZspOzhoUcmLcPA1o5wNGD7EKAcXMyk0AzF8PaLcbVYwTJwv/luLEUB8khKBI8ohP/&#10;iLazG6Pa2DbfqEL9QqIkCTJIzTdd89ida7HjXLGR7WfysJNS7rYqwNErQaxOTETruT1MJbq9T2ee&#10;er73axKtb7nOjp2NdnSa6bwr9iH3la/2o0LwXADidV+Jffizr+S+stlX1DcV3FfKvrpZ95WtPrfu&#10;K2VfWfeVP/4hL46/fQnXjox2CyCm/kPAQZ2c/l0cXPwGnv1xDxMwt66rZ37UGm8+0hOX0gimOq4T&#10;9/DKjQGkgvB6zmfhnSd7m82m7B/XhTz1wx7YMesdXuD3+RzuI5jzYsP1IBZA+Nq0NbH7pNt0Xg2E&#10;dWNpgBQo8rmxrpvO63djKZhu3Vh6gCoqrMyNpQmwHoGijej5+e3brfCLitxZjWe0w7r4vaZCPTUn&#10;YADkBCWRIJJwVUCipnNlWB57AE1mtHezWSJ/350qNca1olJqhZV7XuHc4HzJlfXESS/GkXsvLhz5&#10;CEtHzUO/psupxGcay19WviOOsu7ReCY6N5hOhT2d5xlG5EYy5/oz0InSo/EsDGu/CAuHrUfCqmgE&#10;ky4it30zXG38IYInrxA8VONB5kHw0BkEj42TtvN3HdfUtQBxM8JrqDcX47vNQ0EqGXbhP/Ge/hnB&#10;7O9h2a7XqMxam/t3lOmdXxjoXKfiHfXRZGYnzD5ygMBRSuAoNOCxw7iu8rFbbqsLhTh8uRSzDm5D&#10;g6ltTHX5nXB/1cc0QP/lAxEMFlCbUbzB87D7KlLrEuu+IvswW9d63VcqDaiseNCbfRXJfSUAscWD&#10;NvvKxj/kvpIXxrqv3O1rjfvqWYpN33Xbl2RHaF8Srv8ggFAnl535GVq+pzq+Tq7+djKwxD4mD+a9&#10;mCOS7o8sXxhAdMwevTHcpdeyEKWCNf5bJ5SmEhgufo8AQqDQhQtAdCNhNxZvJMe7T7o3nfdmqtJt&#10;NpbcWJ5sLAMgXywby9aEBIs5EbANm2Mm4f2x3+x+5V7RviIKrs/csxyns5XeG3RBpBBJ6UVISC9A&#10;vPaLzuLVJ6egw8J+Jrh+t9QLWKk1oQXHvS3Gr6mG/MsP8Nl/H+eO/hXLxowh41hG4JhrrH8xjj4u&#10;aPS6RllT+G+9JJ73LFPp2WQmuhMIDCAQTKb1WoT4d99B2doNCB0ngMSkUQgePAs8Ds3fTwCaRsBy&#10;3FRfVno1mY6OdedhzkCy34tPID/9PoxeU8Pcb60JLTnXnKK7W721wK0UCxyaV3JBtV84EEsTUgzr&#10;2JyajW1iHgSPnSZwno8Dl4rJPnIwcssCJ1jOeWw3kor0/V+XGBcxjaxdSQQAHRGD57bzrq08V+sS&#10;yz6s+2ozRe4rGZ9+95XLPtQJIwwg1n0lALHNE2/WfWXjH7b63LqvbPxDRri8OUrfpc6VlyfsvqLe&#10;NfUfin98jzr4e9g28z0a+z1N6MESgKdJBt5+orchB8643Bz7kHxBAJHwGq/mosbzA/D0g+UZWQKT&#10;xx/sjjUTebOZumAyEF24iYN4AYRWppDyutvcRqpKt24sm40lFmLdWEJyb1FhJDeWgunWjcUHbR64&#10;HvxKhOTGKtuE/Ly1aD+3AxX3nRBTcOIjim8IFAavGYO4S1dxLg84kVFsAETxkGNm17ZCHM8K4uD5&#10;q+i7chQ/7xQdXvudd6hQuRiX1pg26LukNhZO74b+jZegU90Fhl30buqyDquUXRDxSvg9AyAEDft5&#10;930DKua1AyaKn/RrOg2Jq44CinlEE0AoiE1D3r5T+LTjQnRtOC3i3/oiomvpTdbU7ePFmDtxJPot&#10;/RjVxrZ2lOnXnfH3JUXXqvkk8Oi1YhzWJV91wON0Dral5RjmYcHj0OUgtqScR8/lI8znzTzUfZp7&#10;/SZBsgXZXkN0WdATRSVSlNp10NZ+2NRdf+2Hf+OoHRTrvrLZVzZ4ruJBGzxX9pVqP9zgeaXuKyUB&#10;EUCu676qSV3od18p+8q2L9EmfTLGtX0tda5J0CCAWPYhL5BJavoOSlN+iUZvdKaetnUfHZxEKJKB&#10;OXbL2mDF/T5uJF8CQCTA51O34/F7m7v5w84FPUUW8tGfuqDwBCnVZd6ALty4sXgjGfy5ghvL251X&#10;SGrdWErn1UCpXN9WpUfKxhJiWzdWpGwsrxtLgSyvG8vLQhRMV0rvet7Vdqw4OMb0x7JWV+TJ+PWK&#10;LD9lXHVY0Ac7k5PAtYpTWcVIzBCIFBJEChBHScwoQ8zlfIzYPNvsuWCC63eJkrLywbgWqDW8Izp0&#10;HoW+jeZQ+QocpITLAeTWCEGk4Ux81nERcvedREjsI4oW6LFzSFh2mOAxnexB7CXS795IdK1uYJ3f&#10;0bfxXHTsNhK1R7fHB+NbRrzvO02cud/M1KOIBdee0BBDNs4naORi29libEnLNW6r7Wd0VsYVweNS&#10;AMviY9Fybg9jxNxpsTjtOrgumkpfhwGPSPt+eIPnln1UFjyX+8pb+1HZ1rVe95WMXG/2leIf3uwr&#10;9b6S+8pWn3vdV8pSVfW5133lxj+ytX0t9a3iiErfFYBc5s8XKedUF/KfWDupOp54wBv76GASomo8&#10;198kSLkD84XkiwOIm5FVkFOID/8yJFwXYt1Zj93XDQs+JXLKF3eecsnPQoiQ4XReZWPZqnR/Npbf&#10;jWX3CLFuLCG2DabLjRWhN5ZhIXyA5kHabCw9YNWEWBbiaW1SthmZWavRclZbshBZ8HfQAuBCVoyj&#10;wbQ2WB69A6dzy3AysxQJBBCBiFhI3BW5tIpxLD2AGfvWcQE3NQFDy2bueDFV7LR2JztxqLZ9h6BP&#10;49no3ViW/JeNQ1QiLlNRQP7gnL1A3FkEjqTwfAaH5+9Dp3ou+/jCDMSCB6+X4Cdp038QPprcDB9O&#10;uXtYoTWg1K5fQDBu9wYDHFvP5GNzWh62UrYb5iHwKMT+C8WmYWK9KdoAym6MRgByv++bFrmD287t&#10;ilyzaZQKB5W6a2MfCp5XVnnuaZxYgX0IPBQ897IPGacyUpV9ZYPnkWo/IrmvZBT7iwct+7DuKxrX&#10;2gKjQvW5Td+9n0Jj3aTvyn31H8RG6tmLBA8CSW7iH1H7pS54Ksw+HJ392D3NsGQa780cEfT9DeRL&#10;AoheA2u40J64r4WTCiYA4UWpU+/f/tgdFw4+Q9DgzSgOIj+cACQcTJcbS1Xp/mwsVe/KjSUAsW4s&#10;Acj13FiRguk36tDrDaZrArjBdMNCdmDJvlF4b4yTZRJpMn6TogWtDJgJ2xfgZEYBUrLLHFcWQUQs&#10;JJYMRNuBJmSGsPDITqja93ZuynNLxcZuCCIfTWyKD6c2QatB/R3FLCC5Rll/eXFiKQ6ALBpKhXD0&#10;NA1OAkh0Go4tOUQG4sRcvjgDIYA0I3g0ckCvxZC+BA51ObiLXIquaJ4JEKYc2I3t50sNcGw+nU3w&#10;cNiHXFf7Lwaw80wWhm4U621oYh4mPZ0Gz53CQLSOq42uizWmcFA6zMY+1LbEsg8Fz/19ryz78Fae&#10;uxtHGfZRWfDc474q9LuvxD7UQcNmX4l93Iz7yls8KG+NLR6UF0fuK1t9Tp0b7r5L3aui7qwfYErv&#10;hk7H3f922ccv1EmkJer8eRAKcuXO8+j4LyBfzoXlFhaWFJaYsneVv1tUkzx6Xxf0b8LBuEKQuCQ/&#10;HG8knM6r3H6vG0tV6fLjCVFtUaF1Y3HgTFW6QERuLCGzWIjcWJaF2N5YeiBeN5YbTNcDrDSY7knp&#10;NSyEiiS4BRmZq8hCtOXtnbXoLaDZjr79V47E4XPnTXGhYiJyZcWSicSSiWhf6USCyJKYfWgwtbXL&#10;RK79zjtSBCQCESrdD6c2RvNhvdCr+Qz0bTwngsL+KjITXRpOx9TeyxE8nIrgoWSEjqQie3siPm23&#10;AN34bw6jiPS7XrGfUXyFwNNwNnq1mIZmn3ZDnWmKp1lFemco1JsRzZeG09ti1pFD2H6O4MFJppiH&#10;47rKJXgoWF6G9SdPo+uSYajpjXfw9+8k4+uDcY3QLsw+imkD+9mHJ3U3qMwrsQ/vvh+2ceL1Undt&#10;7YeC55FqP7zBc2/xoLKvZAzb4kGbfeUtHpT7SrHhSrKvlJQU7r5LA93Wfsh9lfUfOLHtJfzl1z3c&#10;/T4cAJEbS8b/ukUESB1fIO7hlS8ZA7ECHNiWgOd+1MZ06rUVjdq18Jkf98C+RSoS+w6B/vt8XqRT&#10;FarSeXMmG+tm3Fg2mG57Y6moUAPurwnxBtO9rU2sG0ssxFam64HLjSUWIj/mKjMxQiWcIKEdWH5g&#10;NN4bfWftxeEVWXcKrrec3Rmr4w6SiQRxIqMUcVfyDYDEEkCiLYhE7zOf9y7wu0Lk0uJ115nSGE1H&#10;dEXP1tPQp9Ecxz10U4r9xtKx/lQsGbbOAEfZgWQEDlCRRKVg28St/Ddbb1Lxd/SzNyjfi6DRvfF0&#10;JzDfZC6GdZuFpqO78rrvrqpyK5on6l024/BBAx6bXPDYmubIrnOF2Hu+CLMP7USTGR0MeET6njtB&#10;BGQqHFx7lAaiDtV9BP2xj8oKB73Bcw/7qFB5LveVZR/+4LnffSUAscFzGb1yX8kIdrOvDPuQkSxj&#10;mezDFA9ez33lbZ5I0Ai7rxT/IIBc+S4x8qfoVEtpu53DBv7Lv+hgOu62qTkOZaWVN0q8GflqAOIy&#10;kU/azTVpvbo4Gwt5/P4OqPtaZxSl8CaJiCEFdIwbizdpisSsG8ubjeWykAp7hHAADQvRgLot3s1O&#10;hd6akOu1NrEsxNaE+FlIxWB6qGQtQmVbkJ2zDm3ncHHcxh0Lv7JwkauxYp0JjTBu23zEX8lGcnaI&#10;TKTIuLEMiFwuRHx6AANWT6AlVt/8jqOY7wKxLi1KnWmN0WhUR3RvOxl9GoqJfHUAUaBc51RlYh1O&#10;obF50kiQIFK0JwmzBq5Bx4ZO1pYDGs65pwENJy1YLrBujaZjYOs5WD1kIzbPXIVOM7qi1uRGVMS+&#10;+7lLRDUbfVdPwbazJQY4HOaRQ+aRg70XA9iSmoGhG2eZeXdHu0dN3LAhOi/oiYJiZV4VEyS8dR/e&#10;2Id3z3M/+7DBc5d9mH0/LPuQ+8qyD1t5Hil47q39cNlHgQ2ee2s/vMFztW632Vd+95XNvrK9rxRj&#10;VvDcdV8pbJDzXWya/j6eeLAHXvh5u3Co4fmf0Nj/7w6IP0Tg5OF0G/Hp9puUrwggTkD9wumrePOR&#10;Hnj6oVZhEJE8em93LkKiaQ4ZiNxYV7xxELmxtEeI143lLyp0e2Pl2aJC+QVtNpYnmK4HEQ6me1ub&#10;eFN6LQuxlek2mG7dWGQhnBhK6XXqQnY6dSFqbxJpct4BIlYhC0sWo9hI58UDsCExGiezgkjKDLoA&#10;UoBjGWVYmxjnbEolFuL7njteXCbyIZlIg7Ft0bXDBPRtOPcaQLhZkfJXPUjfZrMRNZdK4iCZx96T&#10;KN1zggbnCZTuPg5En8WlIcMxqWZ3dG8+zwCFKVYk6KgHVp+mszGy4yIsGrQah2fsRMH6BJzYtBXt&#10;ZnXEBxPIXHXNdyGAfDSxCepNaYWFsYnYeqYYG1OzDXjsOldsOuzOO3IAbeb1cVqScC7dSa4qvzgs&#10;vQF2JRIAjL6qLPbhFg4a91WEvlcVCget+0pGpwDEEzw3lefWfSX24XVfRQqeW/eVjGFlXzWkKNZr&#10;AUStS2REW/eVaj+s+8q394daAJn4B/WqACTj35B97BFUf7YbnnyoPLwg4JCxP6Yv9Z1GpSzoAIhf&#10;t9+kfCUAcRotOiCyaPI2k09sGIib1vvsj9rj1d/2ROpu7X3+bwR+xULcmzU1Ifw55yGKtzeWAETB&#10;dLmxNHDy/3ndWP7WJnoAcmOJhfjdWJaF+ILpJqXXBtMtC5FFYVkIJ0rZZpQUb0bvJd1R/Q4FEWfx&#10;2n5aKvJqYBb1qC2zsO/MOQMixynKyjp6KQ+dFg0go5Jb7m7xxfuvUyBCBTe+Dbp3Go/eDdQPy2EA&#10;KvjrRaXudzcZwKCIRfRoNtek7vbg52f0XYHTK6Ic8BBo7DluAETgETh4GkVrd+HKnx9H7vipSFgW&#10;i23jt2LTmM3YOXEbDs/chTPLDyN3UxxCu2m57ktFwsZNaDq1DWrQKi8Hj7tlnMtF6d9qjLjptFJ0&#10;C7HzfCl2nS/GqqRUDFw3jcaK2uZwnrmfv5MBpNqY+vhkxRAEyrRZlKrOlbor9iEAsXUftuuut3DQ&#10;H/vwpO4a9iGXt4xOL/tQ8NxTeW5qP7zsQwBig+eKfVQWPLfuKwXPVcrgd1/Z2g8Z3TK+3b0/vO4r&#10;GerZ38foTo1pxHepAB5K233/2X7ItHudi3kYPX6tfr8ZuWUAUlxQgiZvj8Dj9ymgXp4q9vh9ndG+&#10;ZnsELvJm07/L5/cDhDIEIgIQ0Sz1xrIsxLZ49wfTOZBhN5ZYyI3cWN7KdAEIH2SFBouVsZDlzgQx&#10;E0VNxXYiJnkuF0wTaA/qSJP0TpMPJ6jgqz4aT2+HYeunYVX8YRw6n44dKSloPafH3ZORFVH4DKiY&#10;6xBEGk5qgzljFmDl4A0Y0WGB6Y6rtFuxhI71phqG0anBNL4mc+DrXmQbgxuMwuKes5H0+SEEdtPq&#10;3H/KAEeAIFAux2mApiGjWSOk16uD0CEqmX1UMvtP8izh7+1JMsAR3JHIKZKMmDXr0Xhqawc87paU&#10;6UpEVeOt5/XGiqQUrDt1CbMP70f/NVNM+rhcoJpfkX7vThKBmjprq1Ow0/OKOkr7nYd3HNSGUbbq&#10;3MY+bNsSP/sQgHg3jbLBc8U+bN8rucQra5xog+dyX1n24QUQeVEUPBf7sK1L1PtK7ivFgBULVu2H&#10;132lmLG395W8Og77CKn/YP5/4OCyN/HCz3riuZ9SDxuPUAdTfa6Ep3WLeH/miKzXv4h85RiIF0SO&#10;7Ewi62iDF9Qi2AUR+d4ev68H5qs2JP97CJGBSMwNZwkpf+AMRMTWJt6dCi0L0QBroMVC5MaKFEzX&#10;g/IG0y0LUWW6l4XYYLpSei0LUUqvm5EV2Mx724lJmwfjPbe4MNKEvROljqlg54KnxdhsVic0ntGe&#10;r+/cfks3I861O/dQc1IjtJ/TCSc2bkFweyrSJizCwZofYs+4ddgybhvWjdyItSM2YPPYzdgzbReS&#10;5m5H6luvIzCHhkLUWRqXSSjlfC3dQdDg68DORHMuO0D2sWAVLr78KIo+X48ysovSHQmURJRud6Rk&#10;2zEUbYkFdpxCzFqCx5RW+MAAM6/tLnRb+UWFq41mdECTGZ3M/JG7Sg07I332ThLNC+vWfW90Xczc&#10;yfUtPRXM4+mLxj7UNNFfOOhhHyb24U/d9bIPf+2HJ3XXbFtraz/EPlT74WUf/uC5dh607itP6/aw&#10;++rfnNiysq+y/gPZJx5GnZe6VNhp0Liu7mmODh9OdAPnOnz6/EvIV2YgRoK8IDeg/lm3xXjk++rW&#10;ay9cGVnt8Jdf90TSdg5Ewb84bixTmS4WIjeWDabLjWWD6Rowb2uTGwXTFQupLKXXjYVUYCEKpntY&#10;iMnIclmIycgSC1FG1jakZ60xab3atTDSxL3TxFlIjtjuo6pK1+KK9Pm7RaScdU8mk4z3pR37mk9r&#10;h6Rtu4EpC5H1Ni217VQCB2hZkllAsQyxhkOnEVy5GVfffhFFS9YjsDfZAIcBBQnBQ2eBSNn+ZKQ3&#10;+AiZLZogcJDgsZ3gsf0YSrfxTOAo2RpPocW67Tii16xDo8kED8M8dE3l13q3i1N9XnHOmLG/g8Ve&#10;n8C87dwuyM4n20ApgmWZ1FFXuZbtdrXeqnM1TfTXfbhNE8N7ftjUXW/mlWUfM6lLvOzDxj6s+0rs&#10;w6buetmHrTy3qbs2eG7ZR6TaD+u+Uu2Ht3X7vzruK8U/qEuHtmmGR+7pGo5FCzyeoWH/yq8740Qs&#10;wZOH0dkRdPoXlVvEQOx7vP6MPNT+00C3NkQI6KCges83fasTis4p8OPQrfKaEK8byx9MtyxEA6pg&#10;umpC/MF0IXmklF4bTL8eC7GxEMtCbEaWsi3IQkrUI2Y3dsRNRXU1WrxLlYQFlEj/dteKCyLN5nZD&#10;9Gef0MZ4A8Ubj6BYTIHK3ip9AUbBrKW4TIApXrMLpbtOusDgFX3uFArnk3386QkULV6HwG5+zgCG&#10;AxolW3jeTGt16wkHPMLMI8K13fVydxkbqnjX/FZCiVxt+07sMvqo4n4fFwgYvp5X17APVZ172YfA&#10;wxv7kH6gsXkN+7Cpuzb2IX1j2YdN3bXBc7EPN3gerjxXbFfGsQ2eK/b7GnWgv/ZDRrZixk7rEm0P&#10;YPaZEfso+ndsm/cOnvlhT1NKYQHkBYoC5wsm8n7MmLh626/Pv4R8NQDxi8tCDmxLxHM/buumizkI&#10;qBt59N5umNqPg1VA1hHOxuI53KHXBtM1UBowG0yXH1AD6t0v3Q2mXxMLUWW6WIg/pdctLLxhLKRi&#10;XYiZQIGtCAZ2YMz6T1DNrVBXRlOkiVwlX4+oTsECYvXJTdFiZF3EN6Hltmo/ircSQKjsjVDxB/ak&#10;IH/iXFz++ys0KI+QbRw375cLP7ctHoF9Kchs2QzpDevyd8hSBEL8juLNcWHBliScXLsVTae0MeDl&#10;v64q+eZE86HamLqYuIUKHQGKWpbYhomWfdiiQRs4tz2vBB6VVJ2H2Ye3cDAS+6gs9mFTd6mXwuzD&#10;pu56g+diH7byXO4ru++Hrf3wdt5V65L/MuBhQgK5/4Yrxx7Be091x1MP0Wj/hfUAdTC7yLatPR5l&#10;JRoT6elbAx6SWwogppOjSQkDxvZbHm757tAo7VwoNOyFqLWvcvD/t+O3M1t82mC6bW2iYLpYiGpC&#10;XnQG0gyoshJsSq8G3LIQb2W6UnqtG8uyEMVCvCm9YiECED14FRb6WYiNhWjirEWohBMpuBOZ2U5t&#10;SI1xjTlZ72530LdF1OxP1nL1SU3RaUwjXFy2wTCEkk1xKKXCLyVjCOxKRv7YWWQgr/PnaIeZWIBx&#10;JUBQKV65C5deeRoFUxfwd8g+NseScRA4NsWiaGMMQpsScHbdLrSd0QnVTapu1Ry4k6T62AbotKAH&#10;cgrSqYFKqZKUtmsD5+cp3v0+bM8r737nfvZhM69s2xKbeXU99qHYh5d9yH1VCfuokLoro1ixD+++&#10;H5UFz1V57tR+hBQKEAPJegi9G7UyXUCka1/8uVNxro2i/vr7bkg7cdHoZVvzcccykGDACdDk5xSi&#10;wRufOllZLoC8TFR84oGOqPVSV2Qc/z0/9M8uC5EbK1IwXSxEKcByY1XGQmxlumUhcmOJheiB6cEp&#10;mH49FqJYiC0sFAtRLKSchaguRGm9oZLNvKs9OJo8H9rP+eveP71KIosFctOxeGJj9J7dB1kbqAw2&#10;k4UIRCiBnacIILPJQF6jURlF45IAYsDFFX1mdzJy+g/BlXf/6jASAk8pgaOEUuyCR/r6/eg+swfe&#10;J3jIlWkaBX6L4h53s9Qe7xh1x84SEHiEggIP717ntmWJd78Pyz68Pa+8sQ+beXWj2If0iGUfNvbh&#10;Td11CwcrsA8ZvZHYh4xkueyVgWqD52Ifig3LxV/eONFskywAKfwvLBlbB08+0N3Tabe8XcmK2Xuc&#10;MTHx6qDR0V+l9sMrtxZAKggQs/+UAQ9lZpl9d1028sg9XdC9blsEM4ikuf/KQSADMcH0yvYJsZXp&#10;LgsxwXTFQmwwXSCiB6JYiD+YThZy3cJCWQ+VxUI8GVmisyooIogs2z/WtHz/kBNXjeOsK8Weq+Tr&#10;F+NWpLw/oQGGzhmIgg1RCG6MR+GGoyjefhz5E+YTQP6C4tV7aVwSQFxwMSKWQlZypfrfkd2rH0p2&#10;njSgUbKB4LEhBmX8npx1h/DJ7P54b3z9iH+/Sr5+MYWxPJvecGPrY3XUKqN3EMqngrRpu27RYMhb&#10;NCj2YXte+dmH0na1YZSNfYh9eOs+boZ9WPeVjX0IQGzhoDd4fr3UXX/wnEZ19q8IGj+j3EvDWzHk&#10;f+d1/DNiNryKl37RyzSyteDx8n93wCM/aIZuDanbgtTHhnX4dfRXl9sKIDqmf7auoiuLonxkVanP&#10;GEwGQfQ0FEzpaKbB4k8oyjJQMN3PQoTM3sJCDbxN6bX9sbwsxKb0KhYiN5ZYiB5wJBaiWIhAZI4z&#10;UcyE0cRxXVlmQnFi0UIJlu7C+I2DUG10QwMiyv034FEVF/kGxUnfFBOpRiU/Yd4IPjICwLpoFG05&#10;hsIZSwkgL6No8SYDIAIHK6VbE1E4dxUuvfo0ihauR8nmBBTp99YfRWBdLM/RGDVvqAEPfX/kv18l&#10;X7c4RkMzvDv6Y0zZRjYAeT9KCR7a57yytF0Fzr1Fgz72cd2eV172QcV8U+zDTd0N133Y1F1lXol9&#10;uG3bw6m7tvJc7EPBc8s+aFRn/zdJ1Q8p91KoLwv/DVcSH0GN57vhSc8mURIVDL7zRG9cSCUD4xEs&#10;uzVZV365jQAi4bgXlaJT3ckGDc3mUwIRnhUPee4nvbFnCQGh7J85OIqHqMGitzLdshAF070sxO5W&#10;qIF3WYjooJeF+GMhxo1lYyECEZuRpQngz8i6tkeWM6E2Ili8hU9jF/ILtqLPkh6GiVjwMOcq+cZF&#10;28OKiaz9nM9yQyLZxDEDHJffeBGFM1cQQBIJHGIYlPUxKN1+ksyjL668/7ZhI8XrYgggZC5rjwLr&#10;j2H54umoxu9TSnSkv1cl35Bwzb076mMMWjUMRSXa4zyIYDCXkkFR3MNfNOh1Xbm7DZapaNDLPrxp&#10;u8q8cgPnEdmHdIeXfXjrPvyxD7EPGbc3Yh/+vldiHwqey33lpO6GtONr7r8jkP5jdKrTLlxtLv36&#10;MkXJS/L67KTxo6M8Nh1JR381ua0A4gRqgMtnM1HtmX4mtde6snTDyhZ45/EeOBNNkCj9J4eWGRai&#10;YLplITalVyxEwXQNsC0slBvLshCBiNqbyL/oZyE2FmJZiBsLqdDq3W57qwliO/VaFmIzstYhWLLJ&#10;ARHsxaX0dWg/r5PZR70KQO4AUTzCfQ611I58Siskr+SzWkfGsS4Kl998HXnDJ5NxHOfP0ShZSyFY&#10;iJFcrVkd2V17mX8TcBSuoXW6Ng6JK9aj/uQWqK1Cugm+v1cl36ioy26XRb2Rmad6DyXxyHWVTfBI&#10;59n2u4oUOHddVwG5riorGrSBc8s+PD2vrmnZXlnTxMrYh2Ifcr277CNXqbu2bYncV5Z9yHiWF8am&#10;7pJ9ZCljlcZ2yXcxpX99PHZvd8cwF/P4haNb1VJq6jDegw4T91Cd3t0IIGHkAw5uT8SLP2uPZ3/c&#10;xtysAZFfCD07o/nbXVB0+Zcc7H8lumpjFLtboTelV7EQW1iogVZhoWUhCkLpgXhZiHyNYiGqC/HG&#10;QiKxEE0EgYg/oC5XlstCNKEMiGiCcaJpwmE/zlxeg9az2zs1IpzUXjZSBSjfrFQnaxg4qx+KV0ch&#10;sDERlz6shYyOnckyyEDWkGHw/ZL1ZByfbyc7eQH5E+eTZCagcNURlK6KRuHqw+gzs7eTcRXh+6vk&#10;GxCuLZ3fH1MfHeZ1x8UsMgweAo9raj5M1pV3rw+Bh79o0E3bDTdMtOzDtiyxabvejru25xWNz2s2&#10;jBL7qKzuQ8atMq/kvvKyDwXPZRTLRe/f89yyD5u6SyO77F+wY9HbePpHPfHsTxzmYY3yR+9phs71&#10;JiNgUnbNyNxW+ZoARD8D88dvMX3ovZkCDoh0xZC2imHcx4FScOhBDpRiIRo4DaBlIf7CQi8LUSWn&#10;YiFiITYWYutCbEaWvy5EVoNYiLdTr1iIt8WJ6KsmknVlKaCuiSYQ4cQjiKReXIMWs9qRiVDRuBO8&#10;Cjy+YZmomEgzvD+xAZYv5DPdfAqZnbvjygc1ULLpGMHDBRACRv6YWbj8+ssoXrGXwELgWEnrdHUc&#10;Fi2YZFxhVXGPO0i4vrS3eZu5XXDmKsGBRyhYSFG7kutlXdmKc9tt1x84F/twA+fGdSXPg4xHr+uK&#10;eiEc+5DnwsY+vIFzW3Xuz7zysg+beSX2odiHCgdlFMs4tl13Ffuwm0a5fa/EPkr/Bcf3Po83ft8D&#10;T7lddi14yMOjRolXznEcnJG57XJbASRoAcSlT8GyIPq0mGXiIWEA+e92Tr+s+7tj+mAObIkomrew&#10;UAPoLSwUCxHNc9ub6AGYlF6bkWVZiLcuxMNCwnUh3up0deq1rqxILMTrylIsxAbUtyFUKhA5hFMX&#10;VqHtnPaoRhBx2Medsx/0P7LI9VRvcgscW70VpaPn4cLrL6Bg8Q6UrI1F8SoBSBKyunTH1doElnXO&#10;e1gZi6glK8wzrHMXbkX7rRUlSIyuiw7zu+NMeirXHbVKqIh6Jo8qxoKHW/NxTat2j+uqQtFgZWm7&#10;kdiHYh+WfdDorJR9eJsm+mMffvbhjX2o75UtHJTR7N00iuwj8O+4mPQoPnixG/VlR6M7LXgo5qH4&#10;cpTa92hcblGrkhvJbY6B8CwfnPHDOa6s7Kt5+OiVIXicTMSgpwskz/2kHZ5+qCfWTCcql/0nB9Pd&#10;KySbA5jt79Jr9wrxx0LsjoXeVu+VVadXltYrFuINqNu0Xi8LEYg4rqxQiUCEVgwO4/zVjei2qCve&#10;G1Pe7lpSxUa+AfHUZ3wwsRG6zOyJzM83I/31PyNn5HSCRTyKVx5ByYYEXP3wY2S27YjiDccQWhmN&#10;K8t2ocO0TqhRVWl+R4jTpsQBj15LBuBy9gWjS7j4KAUEkGzql0jtSmzFuS0Y9Pe78gbOBR5a15Z9&#10;0GhUHLRC4Fzsw6bt+vf7EPuwsQ+xD8U+1DTRxj5s1bmMXJd9mMwr754fKhy0sQ+XfWT/ikL2UfTv&#10;yL/wazR/pzMevbcTgcNpWCsAef6nNMDvaY5Fk3gvzsAY413n2y23FUAiC0xDrzf+0B1PPtjKbK/o&#10;pJ6palJg0hMH13JAg/+JUNaPKL+meFmIYiG2vYmNhYiF6IH4WYg/FqIHqwdsA+o3y0I4kSIE1J2J&#10;R+vF+FBVrBOFrNwdGLyyL94b3QB1JpS7PqpA5JuVahMbYsri8cht0BCZTVugZH0CASQKxcv34dK7&#10;f0XWgFF8pAkIrIjC2NlD+fkGzu9Wua++MTFrZrJT5/HeqI/x6ZqRyC3QzoLUJKFS/r+ILxT38O5x&#10;7s+6kuvKu1GUdV15dxq0FediH5EC5zb2YdN2xT78gXOxD6XtRop9iH3YqnM/+7BNE/1tSxz2Ecr8&#10;BT/7A4RyfozejdqYGjqBhmUeOqt57dDOC3nvZmh4+HXu7ZOvF0A8TGTv5ngTVFepvUFSMZFftDOZ&#10;Wdrd8MSBF/mAv8cB/DlFhYU2FqIBVnsTTywkz7IQubL0gGxdiJ+F2FiI9guJVFzoSes1LEQg4k/r&#10;5QTz7hliYiFEfmPNEERCR1BcvA8zdoxCzXGNUHP83d8F99sgUkI1Z7TB2n5tkPvXV1G0eDeKV8ei&#10;cM4GXHzjReSNJ9NclYC1C2aiBhmLUoFN40xtARzh+6rk65GaZIHatnne3gUIlBEweASDpRT1uVLc&#10;w/a6suDh7bRrA+eVua4EHpW5rsQ+vK4rpe1ej30o9iHXlY192KJBudL9Pa9s2xK54G3sw8s+VL7g&#10;xj7yHuT1PIBxvRua2jnV0KmjhwER6k2FAzp8NBHFhWRj5oigd2+jfK0AYuMhFkSWz9qNJ+9vaSiY&#10;0FQ5zBoc+fdqv9wdl49zQEvv5xxREMmyEAXTbSxEA29bvdv2JnpAelBiIZ5OvRW2vbX7hciVZVmI&#10;t7hQE0WuLFtcaF1Z3oC6WIhAREVHbkCdIBIqpXUT5GQNHcXOY/PReHpr04Cxqobgm5cPCArNprRC&#10;3JvPoHgwF90GVagvwcVXXkRw7nacWrIJDae0RM2JaosR+Tuq5OsRUxA6ui6azmiHfSe4ptxDzENx&#10;j1BIWVcCD21Ra+Me/k67voJBU/PhdV3ZinOtZY/ryh84D6ftyrj0p+16Yx/SLTJS7X4fMl69Pa9u&#10;ln24TRPzf8zr/CEWjamHJx9Qh11HT1oGoiaJH786FBmXc9zR+XrcVl75+gBEpfQEDhMPodhj0sBV&#10;ePQH3swsubPa4bF7O6HJW12RdZqDWqKsLAWT/ohQtgbY1oVYFvIWH4o3FuJ26r0mI0stTvSA9aAj&#10;sRC5srxpvWIhApEIAXXDQjyuLMNCdhBAdlP28VlywiIOqZc3Y8DyvgSRBmZnw4iLJcJ7VXJ7pPqM&#10;VhjS7e/IrPcx8T8ROYPH4cobr6Ng8T4MmvWJ6XOlz1Wxxq9P/PO/1vjGeJ/gMXjVcJxJJ6Mwh2Kq&#10;AUoxX2p7WlWbW/BQyq6tNlfcI1LBoDfryu+6Us2H2Id1XSlwLqPRxj48rqtriga97MMbOK+MfdSk&#10;+NmHzbwS+3iMuo7Gcu7Pec0/xpoZH+LZH/XAsz8uBw/pSBnebz3aCykJTjzIVJobvRpB995G+QZi&#10;IK64IKLGXn1bzSYVczahUg8XB0iU09wZLd7rhJyzHNziHyOU+TDnjQprBCAacFud7s3IEoj49wvR&#10;g9QD9buyLAvxpvV6A+pyZSmt17IQubIsiMhXagPqblZWqQMijpVDa0cTlyBSWnoUa6Jmoen0Nk5s&#10;hNaVFk144Ux2fvYuoiq5PaJxrjm1KTbV/zPKJq9BVp8hyK1RHdvmz0WNSVVdlr8JMVsjmFhHM7w/&#10;pi6azWiPDbGbUFamOIcO6QunTQlCcl3ZLrveViVyXVnw8MU9TODc7nFuwcO2K5HrylPzYfb6sK4r&#10;pe1a15WMSu9mUf7AuYxSgYfSdhU4l9GqtF3t9yH2YTvuWvahBCBvzyuHfYSyxD5+yWv+GTbNq4MX&#10;fto93OPKAY/2ePqHrfGnX3Q0tXVmdKxXx3h2fHr2Nss3CiAht3NvQW4RWlQb7ab3dnAD685gPUIQ&#10;afdBR+Sf5wAX/hzBjD9wkG1Glo+FXNOpVwF17RdiA+o3k9YrV5YNqAtEvK4sWxtSeVZWeTxE1s5B&#10;shFO3mA07/I4zqXvwqj1w1BzXGNUH1fl1vqmpMb01ujT6+/I6NoTuR374NJHNdF7Tl/TzffbsCXt&#10;3STKsBJwVB9T3+yCOGbjBJzPdIoDHSPTisDEBs0teHj3+PCk7BrwsK4rG/eQUUfjTkZehbiH33Xl&#10;qTgP13z4K86vVzRo2Yc8H2IfSttVdqiMWi/7UNoujd8K29U+St32a17zz7Hj85rUfz0qNEiUPPeT&#10;tnj6oVZY79nX3Hh2BB63oVnijeQbAxChpmiXjYdcOZ+Feq8NNZWUNivLikCky0ftUXyVzKPolxxk&#10;22RRGVneHllqB6D9QiwLkc9Rab3eRoteFiIQUVpvZQF1ryursqws22xRIKKJKRChlUNrR66sYOlB&#10;yiG+juJdJhmJOb0Og1Z+gg/GNUKNsVVA8nVLHW1GNaEhDjb8O4rer4W9TWqgzsx2TuA8wuer5PaI&#10;acE/toEJkstdFZOmVuzSD8SBYABBwzqkHwJ8m+ARtBlXCpp7t6f1xz281eb+uIfHdWXalXhdV/6s&#10;K1vzIWPS67rysw9v0aBN221J3aPYh4xYyz7UssTu92FjH2If8qg8zp8f5j39N/avro4//6o7gcLR&#10;f5Z5PP/TNsZ1NX+8uoLrEHg4rivV2PEn897XKd8cA5FUQEzgfMpV1H55kKlWt5kGJkPr5+3ITrqg&#10;d+N2CGQROIpUG8IBz34KoWw9AMtC/PuFKK1XriwvC5F1oD5ZYiF68N6Aut+V5WEhFTae8mdl+VxZ&#10;bjxE2R6hUlo/xgoSlSYTCXGCw0kxPHRyDfot62eytd4f08DsMWIVmKX1zs9VAHMrRWNafWZrzG38&#10;Cgp++TPMbFeNP7c1Cq0KQL66mDHU/LWvw2ena7X2Wlcfq1rjG6HvssE4cOoQykzhmzSBY1w6OsEF&#10;DyjuYTOuIgXN/TsMCjxs1lVlcY8v4roS+7BZV27argEP223Xsg8Fzi37sA0TPXudG/Zhe15pv48X&#10;eUvPUgQgf+Q9/RJRG9/HK79ViYOTUGQ9MmIeqp2b/imZkzkc/WnG6htgHla+WQDxipk0QGriBVOO&#10;bzai8jCRF3/WjuykK/o3a4PSDLmzHkYw80kOvlxZYiF6IKKFymywLEQPzqb1eosLZSX49gwxIHKz&#10;riyBiM3KEojIiqkMRGT9CEQUyNPEppWl1MKQKkbTEAicQlTKJoxa/xnqT2mJaqTyYibyxWuxWfEu&#10;0Cr56lJjWksMHVwPl577Iz4ZWBvV+XPVWN86CY+jawSJZX8wrqEBDs3zURsm4FBKFIpK3NRcKsGg&#10;LGmjEC2ACFQEHv6MK3+fK4GHN+6htSbw8MQ9wm3a/a4rreHKXFda99Z15Q2cW9fVzQTO3YaJBjzE&#10;PhSvlbGrtN3njP4yHpWy3+Lo1ndMfdwTDzg6TyLwUIKRMq7Gf0LA07Dof9+Qy8ovdwyAmECQCyIq&#10;NPz7Y71MbxcHRBwgERN57N4u6NWwA4ouv8CH+3syWrKQrOecB2KCUmIhavduA+r+tF4bUBcL8QbU&#10;bYW6l4V4s7I0obyuLFor4d0L/fEQm9rriYdoQpuJrQkeyzVyDMGAKDcXAOTzPYczVw9j3p4ZaD+/&#10;q8l/rza6Hj4Y37jKtXLLpQVqTWmOruNa4+Rbz6HDZx/z55Zhq7lKvroYMCZoOOy6rmEbHeb3wNw9&#10;i3Dq8mmUlWndcylQCQbKygwDkduqHDws87AZV94miRH6XIXrPSLEPa5plCjwuF7BYCTXlafmo1BZ&#10;VzZwbivOxT5c11XEtF01TJRx67Ys0VbdxgX/OK/9D9i/+gO89rtueNK4rWxGqrOroPZT+qwb9Ywz&#10;ZI6uNABix+qbkzuHgUjswPA4diTVqVa/vyVeskF149aSO6szOtbugPwLf+EDV1CdLCS8d7oNqCut&#10;1xdQz5crSw/YH1D3urJ8LMS4srxZWRZENOF8qb0VqtQtiDjxEGMNGRARtRYTIYiUHaMQRMpkRZGK&#10;4yIlHQWFKWQlOzBt+2S0ndvFLEIDJmMbmu10q5r7fXWpQ2kxphFWDG2HRlPb8OeqMf2qonlZZ0IT&#10;1DBMoy7nbUO0m9sdk7bPxMGUaGTk55q1rdVeWhaglBI8AgY8yg1I/atlHgKPyjKuKisW9MY9BB4+&#10;15UBDxv3oFKutGDQm3XlcV2ZVu2RKs4t+7D9rvzswzZMlJHrsA/kETxCj2LHko/wp192w1PhTaHK&#10;wUNV5gPbz6Ne1Ljw0BjZsQqP1zcndxaAVBDg8M7jePW3XfDkA2IidmCd/i+P/KAjWr/fBZmnCRiB&#10;RxDMfJaGyssUT4uTCmm9tk/W9QLq/tqQ67myxEKsK0vxEJvaa0Hk2niI48qyIOIwEeO3NRRcIEKr&#10;StQcpOlQcVAO8orO4HDyLszePRt9lw5Ag6mt8MG4+qbISi4B7QX94UQndmIlkiVtGUw4TfVLWtvf&#10;ljRXjVmD6e0wZMci1J/mxD8ife4fQezc8L62cynSv5ndHzl+yp6qRcD4YFwD45qqyXPDqa3Ra8lA&#10;TNs5D3tOHsKV3GwDB1rRAeq74kAZgSNI4KDQWCyjlAOH+RTF6XHlgIe/TYnAw7O/R8SguT/u4XVd&#10;Ke5hs64seGgtC0AiZV15XVcKnFvXlfSFP3Bu03Zt4NyyDxs4l276C3WU2MeTvPbHsX5OA+qz7njq&#10;oXLW4QWPPi1notS2Zr8DAMMvdyyAOJOKILLrOP76h24+d5YTWH/0no5o8mY3XD5JxlH2KJD9PMoy&#10;XuG8u15A/XquLE0MryvLm5UlELFZWeqVZUHEpvZ64iEVUnsjgYhcWQIRWk3BOIoouBdEaGUZqs6F&#10;A7VmLqQEuOhycSErDdsTt2P6jlnouWQAms1sz4XdFNXH1kO1UXWN9Sf3V+0JjbnALbBUjKeEFcE/&#10;sMtGAFKfyq7H8pGoN6X1Pzyru2Z+2NgF546SO2SoyA1lwIJsuAbnm+Zd0xkdzDycsHUGNsTtwMlL&#10;Z5FVWIgAl7FWcAnRo6g0iCICRzFBo8SChwsg5cxD4gcPf7quBY9IGVdcTxVatEeIe1xTbV6Z68pb&#10;MHgzrisZo/JsRAicG9eVAufWdaUOGgSPwNNYPrkpnvux6jzaVUgaMjGPHzRD35azUVKo9GXevgoF&#10;jXfmWl35Tcqdy0A0sVx3VtyhFLz5aE88ThBRUMlbJyIQ+fiVbjiXQIpY9hhCWS9y7vkD6gIRPVBv&#10;bYjXlVVZVpYmjqwPvyvLCyKafAIRWjPheIhSe70gYuMhNqiuIkPLRES9LYjInytqLv+ugoTnOQZX&#10;jASDaiInIHHGREegrASZ+emIOxuLDbGbDagMXDkU7eb34MJub9qY1xrfENXGfEypS5Cpz4UvaWDY&#10;i1wMqvpVVoxcD9eIsTIpVCD2vQ+/JS40KUeNT+t5vQggLSN+5m4TgWL4OU2UNA2L8wzL/101F5La&#10;BAUDDJwnmhOaG5ojckFJak9oxHFqbuZT23k90G/5UEzcNhvLozZhX0osUjOuID2/kADB+cipqXMB&#10;ASOvOICCklIUlpYRQMoMcFjmIdYhKQ+YSwQeXreVZR52Z0EveMjYktvKHzRX3MMWC9q4hzdoLg+B&#10;wMMf95DrSuChdS1Pg1xXfvCozHUl8Lhe4Nx223UD54VP83qexYIxzfH0D7uZCnMn28rJunrhZ20J&#10;Hs0xqMN8BDhuOlRsXV7yEEFXfoNy5zIQDlY5tQUSok7j3af6lLeBd3OjNeiP3dcB7z/XA8d2E/HL&#10;nuGD89aG6AHKlSUQ8buybFaWJoI3K0sTRa4sfzxEvbI88RB/fUix4iECEW88xIIIJ7SximQdWRDR&#10;xFfQTyDCBWFARNQ8mfd/mnKGwsWjzJPgVb7WolI6IxeacQxce5QGSpBfXIjL2Vdw7Hwidp/YjzXR&#10;mzBnzyJaidMwfN1Y9F8xDN0/H4B283qi5ezOpvK3yfS2aDytDRpNa40GU1tSqbZAXSqOupObGQVS&#10;nz/rfWXQSPHIAq0+RnGZ+gaIpJTuJveWsbIpDchCFFT3//udLDbWUIvj/oEUvnkO9Qxo6PlI7PMT&#10;k9BZP9fn82vI59uIz7nx9HYGFFrw+beZ2xNdFvVHn2XDMHjtGIzaNBVTdi7C50c2Y2PCfuxPOYbj&#10;Vy7gbHYeLucXI49GcSGnXz7PkrwSAUaZkXxSjvySAOegwKPUMI8SimUckvJsK7vevwjzsOm6Fjxk&#10;hAk8lHHl7i5owEOdIeRG9sc9BB5e15U/7hEhZfeGWVdyXflqPsw2tWIfisfSmJVRW0LdlP8yJvZr&#10;jScf7Ga2sLCGsJjH8z8leNzTDCN6LDF1HTrCwfIK43XnyB0cA/ELkHzsPD54YQAeu9e7IZUjT9zf&#10;Aa8/3B07l/Ihlr3Ah6j+Mq8jlP0W56R1ZckqkHWgB30zWVk2HmJBRFlZNh6iCad4iOpDbFBdriwb&#10;VPfGQ2QFyRoSiHgys0S5DYi46b0GRETNHRC5xp1l0hiVkSIQUfqj6K2AhOPDCUbY9YzWtQcNQy5o&#10;LfZSZBcV03IswJnMqzh15RySLp0h4KQi5uwpRJ05joOpCdibHI89yXHYx/O+lATsT02iJGJL0lEs&#10;j96BmXuWYui6iei4oC/Bp61RaHKlyRcua9dbv+Ls6VBREd4ZcoeBnpS+52fjfuR7AgyNq4C7NtlC&#10;YwJ++wX9MHDNeEzetQwLDu/AqvjD2HIyAVtPHsPm4/GUWGxMijHnbSfisfNUIvaknsD+tGQcOnMa&#10;Uef4zC9fxqnMPKRmFeJMTjHO5wVwuSCIDNooOZxe2dTrWXydKSkKIbMwyHMZsgoDnEMB5FByyTYs&#10;eBTQapYY5iHwEHC4YlmHMQwlZqZq/go81KLE25rdZR4hgYe/1sMLHop7iHm44KH1ZcDD1nus5tcL&#10;PNx6jwp7fNiUXa1lGYXKuFTcQ25rb9zDuq7koZCRKdeVPBeu68qAhwLnTtZVKKcmb4VGa87bFBqx&#10;OTRmA8+h4NLf0L9ZB+qvrhUaIwo8VOfxxL0tMK4fr1VDoyM8Rneu3DUAYmMiZ05dRp0/D7q2Yp1M&#10;5KkfqtS/GxaN40Mt+TMftILqYiHe2hDFQ/SgBSKqDYnU5sQLIv54iDe114KI15Vlg+qydioDETER&#10;b2ZWJBCRtWVB5AzFgoisM+XE+0DEXZRaoFqoxtrjotUCLiZoWCkKhIzIzZBfojNvk2KtyVyuZSs5&#10;HuWRzj91lWv8Co3EK3ydzvcuFYRwNjeAlKx8KqQUrI0/gAnb5qHL4k/QYForw05kIUv5yZfuVYxV&#10;cq0IYC3ICjjqkFEoYULSgMyhy+JBGLN1PpbF7MeuVIL9lTwkZZbiZFYIp2hXnMrWOWgkmXI6J4S0&#10;XEfOSDhlzlBHn83TcwviXF6Q5zKeAzjH53g+rwwX8stwKT/gSimfdymuFgSQTskgaGQRMCQCj1yK&#10;YR6GdXiAwwMexm3FuVjBZSUx69qCh5d52Cpz67byN0gUeHgzrrzpugIPT8aVAQ9/saDAw3VdVaj3&#10;kFFowcPjujLgYV1XAo/KXFfybMg4ddiHMVpz3nTAI/giLp6shhbvdcUjP+hkYhyO7nLkuR8TPO5r&#10;gWnDeM3uUR4bulYX3kly9wBIWZnxBeq4kHoVjd76zORHW1eWRO6sZ0kLn3igG8b1boOy7L9xEqhK&#10;3bZ8v5msLLmybDzEW2AoELH1IYqHeEFE8ZBI9SHeoLpARJTagogNqvvTe1VoyIUSZiKi7paJKBNF&#10;hVRiIi6ImLiICyIaK3fiabFaECnl2Cn7RYtaC7ygRP5pLn4u+lwqAFmQUggSWZYZhVIajuK4SiVy&#10;Ka/EyEXKBcp5oss5ylmaqGeIMmf5+nx+CBepB87nU5ERUGTlLji0Eb2Xf2Yyxxxm0vAfPlh9PRF4&#10;qODOMA2BhjKalo/AnAObsCM52QDG8awgThIsjmeWIZE0IZFILkkgwifx5ySeT2RQMovILBxJphWQ&#10;klWCFNKJVMrp7GKkuSLWoWd5Pq+Uz7aUz5jPW8/cBQ8BhwWPTBdALPNQnEMAYlmHAQ6K5lqlzMOs&#10;Z539MQ+v20rMw1tl7tZ6hMHDbc8eBg8xegselWVc+YLm6iwh4y8MHjdK2ZU+iOS6ipR1RWM15y3K&#10;a7zuPyPxwEeo+WI3PHqv9j1ytqG1zEONEZ+hzBvHa3cPM05yV4XH686Vu8iF5cRFnEEltU7PQ5cG&#10;UwyIOIjuPhSCiOihOvn2atQJ+Rf4MEMCEVkDSqcTiFhXljcrSyCiiSEQ8aX2Rmy4eIN4yI1AJBxU&#10;94OITe/1urMEIrTGwu4sgYgsNYGIaL8FEXfCuYu1Iog4bEQgUlQaIJAQRLjY5a+WIhCIWCDJKio1&#10;ykJKQ8pDIHLZKBUCCUVK5nyuIwZIcqmMqIjSCCaSM3qfVu4F6oZUKqn9aSmYtXcVOi7sZ4L6YiYK&#10;7Fql6Vek/0hi79+p1K5vgtYdF/bH9H1rsT0lFfHpJQQNkGmU8XUxjhEgBBaJriQRLCTHXTlBEDlF&#10;yigRcCS7wGHAg8/mNM/OM3KA34C/MQ5kKDjAoWct40HPP8M9CzgEGl6XlQwQyzos87Dg4WUejkLU&#10;3HTn53XBQzEPP3hEYh7eHleR0nUV97DgIY/AfP7JSEFzGYEWPGQceuMeYh+Ke7jgoT2Fwim71nVl&#10;CwZllDrgEcqmsZr/Ou/lVexa3hRvPKw9zMU27B7mDvN44v6W+NMvO2LjEt6PPQxwOGuY/7vj5a4C&#10;kIrCecMJ+2m3xYb+iQbqodgMLe3c9ei9HdH4re44HUOw4MOUVRDKsa4sWQverCy5smRV2KwsfzxE&#10;rix/PEQg4q0PsfEQCyI2qB4pM+t6NSJiIrZGxAbWIzERgYh8xirQ8jMRx+0XdmdRKoCIZSMUuR8c&#10;NlKuJBwgcaxOKRApFFmkDpA4lqpEVqusVwGJ2IhECuo0xVi7ZClnSZTOkZkkpediVexe9F0xHArE&#10;KyVUjEQ+fuO++QfohFsOmGJizYxrT5lPclf1WTESy2L2IfpSDk5khwgaQQKGAxrXAgfZBuU45QTB&#10;4qQLGhY4wqBhnkG5GMZIOScDwH1+lnXo2fpdVn7WYcCDcyWSy+oa8OD8q8g8NDcFHkX8Ue1JIjCP&#10;cMDcxjw0/5Vx5WUe1wMPBc3lurKV5op7CDxs0FxxDwXNreuKRmAYPGzcw4KHJ2W3wiZRtteV67rK&#10;/ZBLsBaBozptOhqpxQSPwjexaFwbvPizbnjyQS/rcNqTqN/f3x/vhUPbeY/m0Jq9O0DDK3cngGhS&#10;cpLaY86YTXjmIYcKWgCxZ2VovflId2xfQoAoIwv+yjzOAABRfElEQVQpVFaEZSHWlSUrQvEQm5Xl&#10;jYfI+qisPkQg4q0PkVUjEJGVI2uHlDkcVPeCiCa6P703EhNx+2ZVCKzTMjMxETc7ywsihomUULRQ&#10;3cnoLuJr4yLOotfilxKwIGIsS59bqwIb8QDJtSBCsHCtWgdIih3FRRbiKLKAARJZweuOHUbXxZ8Y&#10;V41qVv5RmIi9T52VQl1zfH10+3wIVh+LQmKG2EaIZwLG1YIwaFjg8IKGHzgctlHOOCxwhFmhK4Zx&#10;8DldAxwueFiXVUTgcFmHBY+IwCEReFA078qVos5e8LAbQgk8vEWC3oC5wMPvtrLgUVm6rh88FlC8&#10;GVfeuIfAQ3EPX8puhUaJAg+v60rgobiHXFfSGx8b8Ahm1QCyq/F6/4qcCzUxoGVnso4uJk3XgocV&#10;7X308SuDkexuBmUyTinlY3X3yF3LQNTG2Bl0/Qxs+Pwg/kw6KFroUMTyuIiqPJ/9cTdMG9IOZWIg&#10;pW+7IKKAunplXS8eoglUWTzE1od4QcRbH+IHEVFqgYhcWTcDIpaJRMrOsiAiy82CiCw6Lk65B6xL&#10;y6XDYRBxF7llIwZIXBAxbETiAomCpJaNWBDxA4kUkGUkfiCxICI/u5SY3Fkp2UVGuQlITmYUYN6B&#10;dSZALDbiV7bfShHbmtzCJBc0mtEWsw9sRDzB4mS22IbAosCVwnLgcMGjMrZhJeymMuNeETjO6bm4&#10;z8cCvwUPxbsscHhZh2WjFjy8rMMwj0rAI8w6zNqUyKCRYUMDxyR/eHtb+SvMPeBxTcxD4OGtMrfg&#10;YdN1LXj4g+Yu86iwNa08ByoWjBT3UMquPA/yQCho7qs29/W6CuXIdUXmEXoLyYcboMEb3U192gvK&#10;tKL+scChNN0/fr8Z2teZgPSLHAMeRo9pvNQLTMWC4TG7O+TuBRBNUL02Z+dQ65O3SQuVoaUHZkHk&#10;RcpztAQUF+n6cTdcSeWDx9/58G1qr1xZ9WlJeOMhfhDRhPLGQwQimniWifiD6gIRTVwLIrbdiQUR&#10;684S9faDiNxZXDBeEAlnZ8knrIUmS80PIlqUWpyy8AQisvjKx8m4tCiWifhBpAKQCERcILGKxAAJ&#10;xQCJq3Cu5gtIAo5rS4qJZwskknIgccDkNEUAkpJVxJ/LTOB9d8oJtJ7b3cRGVJPxbWcjinW0m98L&#10;O1NOIpmYn0TmkUAQEfOwcQ17FmBY0JB4WYbXTeUFDsM0JBx7gbmAQ8/EsA49JwEHQUPPzbir3OdZ&#10;AThc0FCSheaCDAuvy0pzRpXlFjhknFRwWfnBo0Karpd5nOUUteDhr/PwxzwEHl7mYWs9LPOwtR6W&#10;eVjwkDHnC5oXRgqay3Ul8PDWe1jwkD6Qh8IBj1BuPQKHk7KLQjKPsvewYUEr/PX33Y3Xw+of6R6d&#10;n/1xG1Pjob5WRflam7x1jplXj4Vf30VyF8dAykUDb9gIj7TjF9Hs3VF4hEiv4LpcWfZh6mdZBrVf&#10;7oGY7QQKkIUUVudkqI1gTl0Es21qr0CksvoQgoipD7FBdW9mloLq/swsTV5veq8fRCwT0WKw2Vmi&#10;6AIRLhoDJG5gPVxsKBCRpeYFES1GLUoLIrL0rEtLY6NF7UxSv0urApBQrIUZBhKjSMpBxBsbqchI&#10;PEDiUVphVuJmbUnJGdeWAIWs5BIv80BaClrM7mTcOraNRiTle7eLqr5bz+mG/WfSkELwUAZVkoTs&#10;ws8ywkyDoGHEAEg5cDhjaMG5nG0Y4HDH3YCGK3ouxl1F8AjHOSh+d5Wk0lgH5RrWQbHAYZSgERvv&#10;iAQecr0qGeSrgIeYh5uuGy4U9Nd6yHjTGqws40rrVuDhjXt4guamVYllHjbu0cgBD8U9BB4l1VCa&#10;+SEm9OuIp3/YFU+7Pa28BuyTD7Q0bGTOWK5x12PCF98K+VYASFBIzklsQSQ/uxBDOi0wVetCfvtA&#10;7UN94v52+POvumHhOIHDh5yE7yOYWYcTQhOD1DS8d4i3PsQfVI+QmRWuVBeI2MysSDUifndWZYF1&#10;b52IaLytE/GDCBeh3ADh4LpN8/XHRdwxcxf69UCkAhuhWBC5OSBxFJXXtSUxbhTr3qI4mVtKJy00&#10;tSXLj243WVrqsRRJ+d7tooSBDyc2xsrYfTjNR5OUURgGDC/TuNY9VZFtRAKOMNugWPZnwaOccVQe&#10;ILfg4XVXRWIdfneVjXWUA4fWoOaaXKiKd3gzrcSSNT9l8CjT6jRF4CHXbGXg4U/V9bqttHYs8xB4&#10;cF2pG8Q1zENBcxl1lYGH4h5e8OjGNW+D5t64h4Lm9YHcj/nzB7yH93E6tgna1STruLdTuDhQLnSr&#10;bxQsf/vx3tizkfdlDmf9mfO3QL4dDISTWHUiOgtM7LFk+k687KbL2QcqMfUiP26Px+/rjC51u+NC&#10;EidGiNZEvoLqSu31x0OuF1QX9dVE9IKIzcz6MiCijBLLRG4EIlp0sty0CBUXEYh403xtXISLWIu5&#10;klRfCyRSDJHYiJRIgZiIy0b8jERyIyDxgkmYkeQWGzmdXWQAZFPCYdSZ0CjcBDKSEr6bRanLdSe3&#10;wI5TxwkAZThBAKkMMCKBhgWMa9iGBzjCjMMd82sYhwscckVa0PACR0TWwXlgwcMyDs2XCsBh1qLO&#10;Yh2cZypyNSxYhowv0yoMHornCTzkmuWcNizb257EBsz9MQ83YF4BPMQ8vOAh5qGguQUPGXW2TYnA&#10;w19p7gmaG/Dw1Xvke+o9Sqkriutg3ez2+NsfuxEkytmGFcU7VGLQvNpopJ3gfZvDWXfm/C2RbwWA&#10;GDET2Y2NhGkicGjHcVR/rn+46NCKHrJcWo/c0wFvP9EdWz4nSATIRgLyazagkKrm+OIh4X5ZlWVm&#10;uSBigup+ENGE1sS2IKIgn/y1AhFbre5hItr834CIv2JdICILjRaNSfP1goiYiDcuYl1aAhEVHQpE&#10;PGwk5ATwpAgklo1YRhIGEQ+QVAiy+xiJUUweELkRI1FB4nkCiFKAL+YHMWrzdNPIz2znG0EBfxtE&#10;cZ6lR3c6SQSZhRWAwwsYkZiGBY5IoGGBw4J1JMZhwcPrrjLPkOeI4OEBjjB4uMaGjI7I4KH6Drms&#10;BB4yYCzriJRpJRatYLkfPLzMQ/Of6+Aa8KB4mYe/UPAa8PBmXAk83IyryooF89rxFtqQxLfkuSmX&#10;kBs0D9VCZlpjfNJK2852wdM/tKzDSgeTDSqjdWjnhSjMc+Idjk769sm3B0A8oontpPnqZ+BiWgba&#10;1Z5g+uur54yTpVWeqSW/5TM/7IJPO3ZD7nmxkY+AnPoIZtuguj8e4s/Mqiy91wsi3hoRgcgCTnov&#10;iNiYiBaH353lgogsMgMiWmR+EKksQ8uCiLdyXSDCxU4AsUzEAolhIxw7LxvxurTCQOIqGy+IWCDx&#10;urYqAokbIwkDiVPZfongcTI9Ay3ndDFtw01Txm8hiIhVKYA+busc007kZgDDgoYXOPygYdmGBQ4L&#10;GhY4LGhUBhz2WV7DOjzzwILHNS4rAxzWZSXwUAKHDBbNt0jxDoGHDB6Bh2UeYtVKFtHcFvPwuq38&#10;2VYCDp/bqlLwsBlXciv703VtxpUFDzdobvtcCTzyCB65zRDMIngUkHlQL+xf3xa1XuzhZFmZAuby&#10;broSbcX98i86Yul0Xnv4uFZHfVvkWwsgRjFysjuTnPOOC2by4DV4ngCioFY5gKj40Favd0DdV3sg&#10;aivBIlSPE1HpvdcrMrSV6v703kgg4i80JIioOvamYiJcRAZEtKgsiIiJyGITiMilZTO0ZNnJPSA2&#10;4g2uazHLIlRcRC4tgYgWvaxGd+w0ZgQVuQEtG7Eg4nVpWRDxAonfrWUVlhdIrGKzjEStUVTZnsVL&#10;2XhsL2qNb2Aqsq2y9Svgb4MoXbn3smEEhlKkEQwqYxkWMK7HNizjMG4qisb3eoxDItBwQL8cNKxU&#10;AA/KdYEjYpaVWIc/3iHwkMtKwCGW7EnTNTUeFjys20rgIdetjXnYIsFI2VZaN1w/14CHr9YjInhE&#10;yLgKV5rL49AKIHhAMdHgxyhMb4xJ/bsSNLrgiQfamZYkFjSkQ4z++AHn7qtDEL2P9+geTlzWjtW3&#10;T769DIQPzoj1+bvHvi3HUOulT8ItUGzBoXVrKcD+0n93wcT+3ZB3mcCB+pxsAhF/UF0TrrL0Xm9m&#10;lk3vrYSJRAQRMRGBiBYNLS9tjFMBRJShJZeWFp23VsQbXLcuLX/7E4GIy0bCAXYXRKQUCCAV2Igk&#10;ApBEYiRygXwRRqL6Ayk+dXkdsXGy2dVOwHE3tYX/oqIss1azu+DYpUtQM0MvaFjA8DKNylxUEgGx&#10;dVN5gSMS47Csw7qqLGBY8QOHFzwiA4fWlWUdNlBus6xksPhdVt54hzdYLkPIgodYtua3WLcNmPsr&#10;zC14iL3bmIfAQ+uJ6yrMPFy3VcRaD3/GldaxDZoLPFrzdggexQ14XQ1wdGsHNHnLCZTbFuza0E4p&#10;utIbTz3YCk9ThnZaiJx0sXweWkMcP6ctux2zb598KwGkcnGO9AvZ6Ntiltlv/ZkftjIWRLk1oY6+&#10;2nfdYSP71hMsgk05oRsbf2gwhxMszwsi10vvldVjQcTDRMLV6taddSMQUUzEgogsMy+IiI0IRGzV&#10;uie4XuZWrpelERe0mK1LS0Bis7TERuSnlTKwsREHhP0gUgFIyioCiQURL5BYpVUBSCjWOpZkF4eQ&#10;knHVTeFtFFHpfptEDEsAuTs5AZeJ32HAcMGiMpZhRWzDAoYXNKx426zb8TfA4T4bb2aVAQ4XNPQ8&#10;9VzDwEGxdR3hzYz42hG5P13WEaTCDNrCQM4rzbEgDZagXFZiwk68IxRIQjCguemNdwg8FO9QsFzg&#10;IeZhwcPLPLQOBB7eIkHrttIa8rutvOBhmYcNmlvm4W3PrmLB9lwObSluxhUaIftcK4zt3R0v/qwr&#10;Hr/P9rFyQMOWB8gQ/fujPbHhc96HexiwvUb3fDvlHwxArDjHyrl78PrvNDlahCeHV54kVX32R50x&#10;rHMPXDlN9gFaJTktOMnkH60ERAwTkZVjmYgXRDSxFdSL4M66BkRoafmZiCk4FIhokdmCQwsiNkOL&#10;ll0gnoCRSBGQEESgRSwQ0aLW4rZsRIverRnxxkZkXbogEgYSSiQgsQqoApBIXIVlFZgfSIxQ2fE/&#10;bIrfbTrQflvdVl4ReChRYPnRrWbPDS9oWMDwgoYAw7qoLHuzYkHDMA6KBY5yN5UnOO4+mzBwUCIC&#10;B5+xdVcZsOBcsGw+GAxwDmmOyOCQcN6UeVmHDJTzBArNNYEHWTAonIfB0mMUsQ6Bh3VZad4KPDw1&#10;HmYbWgsemvty6arOww8elnn4A+Yy0mSsWeYhT0Ak5mHblAg8OhrwCOZwjQe4xgPNsXt1F3z45x6m&#10;n14567CeCrVgdwoDO3w4EWknuZ7cw1STR9Q53075hwQQbx+tU3Hn0KLaaLMHsWpGygNiFWMj1Z/t&#10;gS2LOeFKWnLSN6fO5WQTiMhvGhFEvEykkpjINYF1gQgXhxdERNvNIhKNj1S1LsvNgogWpVN0GApo&#10;sR7jvR7nXWohEzyQxvfkj7YBdgGJt2bEm+6rheBaUlQkkRiJlI4VBVylkKyCkrIy4gKJlJiJk7hK&#10;TspOoj1Jhq8fb9xXkRTut08EIPUwbusss89KGCx4tmBhAMPnmlK1uAUNCxiRXFQWNCyA2+fgBw4v&#10;aHjBwzAOAYcV+/yDpRTNjWIES3JwIe00ykpohIDzBgIPuUkdl1Uo4AIHDZesS9EoyY8leHBOlkZz&#10;rnqD5T7wMC4rsW3F/9xsK7HxMHgo3mHBw3VZRcy28jIPP3h4GyRy3Zp0Xa7jQjIPNMeVlHYY3KEn&#10;nv1hF2NAKkguXWANTJ1VX/byzztg5qgNvC+tE966xsgyNY+u+bbLPxyAmAfNh2zELBDOwcISTB++&#10;Hn/5VSczOeTf9Lu11FHz6Yc6o3fT7kiN68yF0poTmpPOMBGl997InRUJREi31Z8nDCKyqNT2RCAi&#10;S0uLxjIRCyLeWhFvXETBda9Li5YeEnAh+QC6NRiLNfPXID+brMT4pBUb8deM2Ewtv1vLsyA0dpQK&#10;QCKh8pFCkhg24gESCybh9N8wkOjfgNPpl9BsRgfTUDGywv12iViW9qZXIN3JmCqrEMvwswsvy7C1&#10;G17QsMBhmYaXbVjgCLMNFzj8jKNS4DDPnqwjVELlKIZajORjyWj5/iiTzdi82gisnr8ZVy+c4Mdd&#10;l1VZCj+fjItpRzGsy1T87ZHu2L2e8xY0ZkqPEFw0RwUeNljujXfYTCvrsrIt2f3tSbROvgJ45LvM&#10;I08JMW15ba045dtj3dweqPa0+lg5QXEHPCzraI9nftTauKyavD0Csft9gXKJGbtyXfOPIP+gLiy/&#10;OEdiVBpaVh9jQES53BVBpAPUIl5FQ3/9fTfMGNYT+RcJHCAT4eQL5XWmCER6cGISRPLFRDhxzQS+&#10;AYiE60RExyOBiCywSLUifhDxuLQCR3htCZg1ch5++S+NSbdb4tB2LlSxEOOXFoiIjQhILlJBXOb8&#10;v8ozgcT4tOXbptKQr9u6tTRWXCQWRCoAiauQpJi8QCLl5XVvGTCRkqPIdtscv8Op/fgWB879IrBs&#10;ObsTTl25hGzitAUNP3gY0KBYplEZ27DAIbZnx9iOu3kGlQCHdVUZo4riKEA9Z4mejgwIgkdQqbm5&#10;POeiXe0x+MN/NUHr6iPx/E/a4cO/DCBAKGX1LOdOMgFCYHICaUn78eLPOuBX/9oYfVpwvoPsI2hd&#10;VpHiHZ40XQMeYh5+8BBL98Y8xOKvBx425tEfofw+COb24LTuZtYq8jrwb3PtlrVDzM7uaFuzJ554&#10;oJNpvFq+5p11LwBRRflfftUZM0ZsQHGB1oQ9/LrkH0uqAIRiqKdZOJy7XJQLJm4jSHSl0iUbUa63&#10;m6llMrZ+0Y6WSDuzu5h8pBsXESwKO/Fr2nGi8pzvMpE8+Vlv1p0lEKElpUURBhFaWhU2pbLBdS0w&#10;iY2LCETk0lJw3ePSCh1BXvp+fPBCHzz83eZo9NYgFOfFcREncdHYmhEXSExsxLZBucLX6RSykaC3&#10;il2MREDiurZcZXMzQBIJTAoDIf57CJ+tG2Ms8kiK9tsoYiAKpGs/lMOnk5DPIY0EGH7QqAAYrkRy&#10;Ud0s4/CChwMaWgs66/nqOauSXAaEGyRHLrYs34Xf/UcTDGgzjT+n4+zJOFw5k4CiXFnjnEtGNL+O&#10;8ZzIz43H7/+rOd74Q1ecP0lDB5yXpTJ0ZPD4g+Wuy8qAh1y3Nt4ht9V8ihc8+PevAQ9vqu61zCOU&#10;38uAB/LIPIoJHmiPiye64bMuffDSz7nWTZDcyazygod2DBR4tP5gLJKiaXCFj2v1yD+iVAGIFKDr&#10;u1RLZXukJJxHp7qTzGZVTz+kTC1nQllaK3nygbZ4+sFO6PRhLxzbR+YRIiUOyKfqMhETrPMG1q8H&#10;IloMfhARExGI+DO0LBMRiPjjIlqce3kHUVgxayEnvxZAK6yeSxDCcf6bsmDcdF9o4WtRnHeFIAIy&#10;EGRSFBvxuLVMkF0g4mUkUj7OGFpWEglILJhYa1gKjtiB1KvnUJfM451RHzmbKk1o8q3d8tbpg9XU&#10;pPFWH1MPfx9RC0sPrwNxICJgVMY0LHvzA4dlG37Q8AKHns01wCGxz9I8Vz1fgYdYh5hoJg0sMlMa&#10;FavnbcaudTtxLiUJS6avRY8m41Hv9YH46JUB6PDhCCyevATpF6L4+4mUOOzftBrPPKQW5i0xfxyV&#10;P8Q+ZOj44x02WC7wsPEOzXc/eIilRwCPcLaV1lVF5mHdVqF8GnWF8hh0RHFGVywc3wvvPCF3VXvD&#10;pLzAYdJzTePVZsbbsHDydgQ45jqs+5uvqoRSBSAU1YrYBeWNjYSCIayYvcc0Q9NkilTFbjr83qt6&#10;kq4Y07MPLif35G/SyglwsmrSmpiI0gYtE/HWidwMiHDxhGtFxET8cREtPoJIiYoOXZdWaBdKC3aj&#10;0ZufGAuw1kt9kZ+5n9cVw39XFgyZiMAEJ5BweC9mfLYIfVpOQq9mEzFp4EJE7eJCFxuBwEPKw7q1&#10;fIH2kCdG4s/acpWVF0isYpOSC3Bsr+RmYOWRNZiwZRp6LhmAxtPbmkp0KVgF1WuOa4TaBBWT+noT&#10;wPJ1ZHF5/0Zlf0/uOIGFrl3A+P6Yus7ui3y/zZwuGLx6FObs/Rzx55MJBsHKAcNlGV65BjQoxRIP&#10;eHhBIxJw2LnusA3LOAgctn+VYZ40Isxzv0IAuUS5wM+kI2b/QdR6uT/++L1m+O2/N8FvyUh+828U&#10;vv7j91vg/Wd7Y+cazk3EoqTgAOr/9ROHAb85AIECGjghSgWXlQseJt4h8HBdVuE0Xa0BFzxMgaAX&#10;PNTbysM8ClzmIdexwCOfzEPu5EIadCGux6Ku2LOmNxq/1ZNGVUc8RXALg4YnSK5C46coXepNRkqi&#10;7ts97Nh5dIczjp6f/8GkCkCuK85x6UwmhnVZhBd/2s7Q2fIge3nXTe08Jmvm7ce7YeZnfZB5nhMX&#10;pMzF8rmKPnvdWX4QoQVlLCktCgsiytASiGjx+DO0ro2LhIrWIVSyicLFid3YsWoxnnqwDR75QUvM&#10;GSXrT9lZh0wgUwHNy2cPonezsbyn9vgDQeZ332lKJdAYD/9nUzzzw7ZoX2c0UhPJVshGgqWXEQoo&#10;xz+DiiSLkkvJ59qRwrGMRIqIY+YqJz+Y+FmJFJ1AxB65Rfk4k34RB1OisOTQKozcMBFdFnKxT2uL&#10;Dyc1pQJuiGpUxNUILHpda0Jjsw2sFLUUswUYKfVyxd7CObttUczn3J/t58Kf9bSQr/A+f8f7nhVt&#10;Raumj2JNtSY0CgNFdYo6Cut3Ws7qjH4rhmLK9rlYG7MJMWdP4HxWBkEgBOIGz7rvawGjcqYRKAcN&#10;yzT4ujTAMaXY8bXgYYGjAmiEg7x6Xm6MI1TI55mHYCCHZzFQGg7I5sf53AUcipORne7fvAsv/bwD&#10;50tTPPujtmjx/jCMGzgT4wZMR4tqQ817f/x+c7xAi37HKrJlgsic0TPwCBnIsz9qj4ObCQwQgJB1&#10;lBA8Sizr8MU7whtBCTy0Bix4yNUrQ0sGFw0vv9uqYBCZxie0cRzwMF6AIMGjtAeit/dB54964Zkf&#10;dcYT97c1a9gBDWcNyz397I+0Xpqh9ssDsWn5YXesNGz/2CBxPakCkBuIM3mc4+jek2hVY6xxa6n6&#10;1IKHV56m8hWQ1HiuBxZP6oe8y5zIIBMpUvaHBRFZSJFA5Hq1ItalZUHEGxfRIqQlV7KOunwTFf42&#10;tKs9hOyjhWkUeTmNzASH+DkyC0Th7ImdqElWIuB49ActSNO7oNm7Q9G6xnB+vqd57/ffbYq/P94T&#10;iVEEHgg8Lhpr1HFvqW5EbITnMCOJ5Nq6PisJlDlVzyVUhmUEE3e9mkM/Zxbk4mzmZcScicem+G1Y&#10;uH8pxm6ajD7LBqI1Lfn6U1sROKjAxzvKu9rojw1zUVC+Bi1+AzTjGxm3kQLXEil8AY/YgT0bCb9u&#10;bD4v+YC/+wFZUA1+T3UXIKqNJkjw+wVgApdG09qg3bzuBijGbp6G+ftXYGvCLsSfO8VrT0dWYaEB&#10;i1JKEXW2Yj8CitziUp4rD4JbluFnG5ISd9zsoWGzAK3x9TINBzjK57MXOHg1fCufj0vAkcm5ns73&#10;0lGQfQ4nY+NQVqrYmNK/zyDrynF88ALnDJmH4oOblq5FmQoDyWLlsgqURGHD50vx+u+6GCby9uPd&#10;kXFhGy6f3ojXHu5s5uLAdlT4kLvVsg7NWxvvsC4rL3ho3itYfj3w0BpymUc+11Y+2b7AI8Q1F+L8&#10;PdAPfZv1MS1IHru3nZtdVQ4cOhsvAoHj9Ye7YsqwtcjL1Jx2D46nGcPw+FWJV6oA5AZitpqkguML&#10;/swTF+nKuXtR/dl+xq0lq8ULINrCUnES0ePH7u2Aj/7cC2vm9EdploCErKRYlhEtJIGIiYtYENFi&#10;4KK4BkSUoSWXlmUiNrjujYtwERa7bAQbcHTHQjz/EzKL77XE2L5cdNjLf9vNxbAfxfn7CYJDuaCb&#10;4emH2mBwh4k4nbQHgeJ4BEsSyUyiMGXoPN5LB36mKer/dRAKclJ440r5vcTPJiB6TxTfU8xEbi03&#10;Y6sCkFjXlpSXc3YUmXM2YCLh2AYopYEAFSJfU0r42ipIGtUmVqInYQ/pzdyiQlzNy8apy6dxKOUo&#10;thzbheVH1mP2ns+NO+yzdaMxgAq92+J+aD+vB1rN7ormszqiyYz2xk3WaFprNJgqaWWk4bRWBgga&#10;TW+DpvxM81mdCFBd0WFBL3T/fAA+Wfkphq8fi0nbZmHevmVYcXQTtifuRVRaPFKunsfl3FxkFxYZ&#10;gCA+gASDDIGPmS8EBrlFFixKySoCBArnnK8z/90PGF6WYZiGYRvOWePCWYmzqVcxlKx4x7pYFNiO&#10;rzzM3jgaa41aGDj0s8Bdos8qnqXnJSNAbkq5qlTTkYFtK3binSd7EQB64lKaguGKkZ3DwolLDbt4&#10;5odtsOlzuahO8fdiebNRZLWy1imIweYln5vdP//wXy0xcziZNPaR6X6Gh7/bAm892hWXU8mcQQAp&#10;FuuwLivNY7msbLxD4GHjHfwOsxYseCjeQYMrzDwUV5TbSoYZwSNIQy3UC8mx/Tm3++JPv+xiXMzl&#10;wGHFAZAn7m+BZx5qjR5NpuNkvJiWc2gMrTu7ioFULlUAcjMiS1qTyUwk59CexmP6Ljf7sAtI1P+/&#10;4gR14iMKtD9xX0c0erM3tiwZgLIcTnIQREptXEQgIgtKi0GLQovDgogWTaQMLevSsiCyFKEi16UV&#10;XIc+zYbh9wSPV3/TGWkJfA87+fd28LyPi3+RCapLRvbgd0P1IhLFReSySqKkYtGkz3ntrfHH7zXH&#10;shn6DgXYL+Oz7rPx2D0tyLD6YdtKghJy+DdlvTquLV48xbVyTYxEryWuYtOCNEJgpghEpPR0NiDC&#10;1wKSMDuR4uRZitQoVb3Hr5FF7wcXHQIdBZPzS0po/RcgoyAf6fl5uJSThTMZl5B89SxOEniOX0xB&#10;4oVTRpL4+gTf07+lZV7CxZxsXMnLw9X8fGQSGHKLS4yS19/lf4465h/WzyQQ/Hu8a75RwIsyrid+&#10;1nu2rMIPFHJJRQIMAxrm3h0xYCrh+6UUHYsmb8eP/n+1TYfpD/8y2FjO51JUz6NB4YVJzLgLNJz4&#10;Rigo0LDJEHpWyq5Sxp1cVZf4+irWL95k2KdY6IbPN/C9c2S0J9C25mf4zX80IVMdzJ81T9T1wLYi&#10;ces6QvsQCuxFy/cHmbhH47/TSCrbjr3r55Oxi5m3xpLJNIoEIDJ8ijV3F/Ms1mHjHa7LqrJgeYHW&#10;Bw2ugmG0WQgeBXIJ0yAD2T3lbOIAjOrRD6/9rhv/XrtwFblfnnqIa+Ce5qj312HYvV7z3x7u+Lnr&#10;3hlLnq0uqJIKUgUgX1BMppaZYM6RFHMGPRtPN11+H7/PTfuldVNOkQUksnTachF14KLqhXVzB6Io&#10;nYsLnPilA2jAaxH4QcQG1ytzaQlEvPUitOSwAiePLsRfft3JWICftOVCgzJdNnEhb+V170a3Bp/i&#10;4f9sjvef7YWcSwIAWo4B5edLGai5nRZTgulb1OTtwSZI2qYmryl0GmXFKWj45hCCTwv87juN0aUB&#10;r89k6UgBOTGSzEvnkJJ4CiWFUk5iJFJWAhIBijt2FIFxkGNpz0b4vsNMHPHHTaxYxepVuDYDqZgI&#10;UuymCFN3VxCBjhS/QMayG8sY9G8SCwoGGCQuOIQBgoreDwjen73vWxE4hF+711p+vY5YoLBi79uI&#10;Ow5l/JwkRIV27EgqBnWcz+fYjwq/MX7+Tx9j2yq5GzW8pfyMxpxjb1Jx5aYS28jB1QtpZNBb0Lnu&#10;BMwYLjYg5qEgeRrP55B1KQnvPd3bxML6teK8Qwpyrh7FBy/25TNvhtG9yYhlaAQ5b7zgoTqksl38&#10;tz0Y33+SmX9vPdYV+emrEchfR5Drw+tsiabvkI0X8O8GCB7FfpeVwMO6rAQeMqC84MF5WPAZb2co&#10;b8cNloe4hoIDkBw9ECO7D8Ab2uCJwPHsjxXn8AOHs1eHgOP9Z/tiwcStKMjVHLWHs8ar5OalCkC+&#10;qLhsRErQec85Du1IQrs6EwwdVpPGFwkamrTWtSURI3mCjOTJ+zui7mu9sHzqIORe4EIAAaRMICKL&#10;SiDiAonJ0LLBdS0mLSq5tAQilo1o8XERio1gOUb1HIE/fK+V2Ynx5FEFLQkeio2ENiP38kbUfrkP&#10;LclmBBf5ow+QJKiVhFt86Hb3DZYoFTMJEwfO4qJvToXSEyUFCbiQEmVYjbLRlB///jN9kHXlJD+r&#10;BnqyYHMwb/wqPPVAKzR/byQunZH7gwpMhWg2c+uag+OpMTXisBMBiZUKYOIqUi+Q2HMYVCSuUvYq&#10;67DyNmd9JlhBsX9ZsezhGgn/rWuBwi/XgIZ7r/bew+MhZsbvEIjYIy8zH3s3xWHy0NXIukoWGApw&#10;arpsw7gWlVGlmh4Fx/OxeMo6GgWNTbBYTHJsf84ddSWQqyqk9iOn0afFBAJIMz73XsjPjkZeRhQV&#10;bh/8ju+N6Su3lLL5VNOhtFzbioQMl2xDbHfSwIn4vQsgmecFUhsxbdg4sqXWxrUau4tzFwSQIl+W&#10;VUSXVXmmVYjgYQytIq0ZgkdgIBIPDsHg9v3x6m/FONoa4LCAYdedXqtNke75zUd6GLaWfkkGjntU&#10;MYwvLVUA8gXFumHMzzw7bi39m04hbF8dTZYxwoDIkw+0MOwjDCKevjpPktI/dl8H1Hq5J+aPHYjM&#10;swQPDOZ3cHEUKS5i2Yg/LmJdWmIjHhAJLcDZhDkEjk54/P7W+NMvO2Bwh+FIOEQFAbkiNiLj3BrD&#10;PH77Hy0wshe/E3sRKlFevpSAChCpEEymFsEEcZg3Zp4BkL/9sQutxlhsXraW99Wa1++0elDWzaHt&#10;tDyh+Igq2i+je8OJ+NW/NDAKJzfDjZPIzUVrOFCUg5NxyYg5kIRjUadwPlWg446dHEN2Idsx1vi6&#10;4gUUL5iEzx7xAoxXBC7eQz9ZgPmy4gWHykDCXk8FkPCIvSc/YNh7t3POvOa/q/AV6ohrXFRkRjl5&#10;CBQ7rillUxlXolvDEe6SqwJRpCPpaDT+9Atn/+7nqGwf+X4LDOk8HWUlAg813kzB+kWryKZb0RBo&#10;gz3r1/B3443r6rc0PFpW5zzV/AjZanJPXUdQLHcz2tcZRABqSSOpL4qzVvI7VyM1fgH+/KtO+OW/&#10;tEDf5pznZXLBikVrDhM81BfOGEjWZWWD5W68o4jroVhrhIZWyWDE7BzC7+nHe+liXFVe4PCKjB0F&#10;yF/9TRfO+SW4kKZEAefQOCq+6dR/uXOvSr6QVAHIFxUt5krfc46SolKsWbAfH/1lMK28ZgQLZ092&#10;u/eIFYGLgERZW9We6Y6pQwfiXBLBI0QBLa1inkXZC0YipLhIodgILbNCLTILIq5LKzAH5xJnoGu9&#10;TwgiHWlttTZuBDGRLvWGIPHQQuNKaPBGP/z2O83R6SMuxjLXalR8REF2AUmpW8mOaAxoM9ZYojVf&#10;6oNQcRxG9JxqrNBaL/clw/jM+MonDaIVCVmwZwkYJ3gfclU05e/K1aHFmomy0nSsmL0Zjd76lMDW&#10;0eTZP/+TNsYa7FJvEg5sk09d4ycrm4rRVZjOe+74Uowi5c9iKzZu4pxdCStlJ4Yia90GnpXVpWPP&#10;1gT0ajkbn3b/HOdcZVJCNmIC1Vb4+ZsVLzhEkkhgERbFgHidzrU7brwKoOGZU84hRSfwcF2CCGDm&#10;8NV45ded0enjCQiWCjSyiS0CDd6b6ZCr7gJiiE6xaFlJGpq+PQzacvXV33amUdOBz7Qp+jQfj6J8&#10;Bc1P4tLpA/jbI93w8Heb4dMucmMlYPKQGfjjf7XAcz9qhx0ryR5UFBjUvNnqpI4HyHSxFdE7F+Il&#10;zvWHv9sSY3rT+Amt4r8toSxFtwaD8c5T3bB4EoFBLtgSgYcny6pwAuf6OIrm+WieHZcVAs56COR+&#10;ij2rh6BL3b5k+J1NVpViHNZA864tCxxKOx7Ufl7Feg4zp1yxc6xKvpRUAcitFE5IBYftIf/q59N2&#10;oPafBuKJe5X66wCJN0ZiRem/WhBv/KEbBrUdgKPbhyGUzwUELqASsRE3LkIQCRV4XFrFUxEqmkGA&#10;IZCUkY0E5+PYgekY2mkY/vr7zmYh//KfW2DtXCn0TRjebaRxL6hxZNKhpXzPKoHt1EtuOxQcwpmk&#10;LbyWLkaJCEhCxUdR7/UBBIdm6NNyHNYvXGXiI62qf0qAkBvrDI7s3G2qehWAXTVXDfQykZORSsUx&#10;ge+p1qSJOStz7ekHBXBN+X1N8OwP22DKsFW0CNW0r4T3QEs66ChIR2FKIilU57CWeUVQcVw9jmKm&#10;Mi8pw8IpO0yB2JP3tcTvv9MYH74yGOdPOyDiV/ReuRlgCAv/lpUKYOGKZRcOwyifK85RcT4V5BaQ&#10;rZ3Crg3RyLqs9GmNSRH/yQmGlxbmoP5fh3AMG5txXTRJY04GonRrs/eLmCGBQ+xQMQ61rSGITPt0&#10;oUnHfeOPXTG+/xy88fuuphCw40cjkJsp92UCOtUdboyHWjQeSvL342LqNpOi+8g9LfHmo12wa41b&#10;02FEtUebaKQsxgcv9sIff8D59etOOHWUxkVoGS/Zqe24mjYLeZc5RzHbzNdQgXVZlcc7gvma42Ld&#10;nPchznsMx9XTn2HJlMFo9GYfPPOjjmRHbQ2DsqDhXUfP0TCR0Sbg6NVsBuIOilV5j4pjXCVfTaoA&#10;5FaKUQqOMnNcW86Rn1NIC3w3Kf1QU0Oi1EHvpLeixfAMqbh8uc/9pBNa1+iLdfOHIfcSwQOUIBeV&#10;SWOUhSaKr0XnurQKZcm5bARzKQtxJmE2Rvb4DB0/HIjCdFmNa3Bs/3z+rQ5GETR7ZwDSzyn1V75r&#10;NVqUMtiLK+e3EBjEnlri6YfaInbvWlxM3mFcEH/4Xgt8PmUhLqftN+xGMZGLqWIsZzFr1AKCQnN+&#10;rjNSEo4gUHIeHT9W872mXPQtqewGY/GUtTi6+wj2bjqAcf0X4W8ETAU1ZS3OoDXNG+AYqkjRZgvZ&#10;IDyQfOws+reeg8mDV2Ptgn3YTzZx6Yx8+/YggIfdERWPQzuOEwCH8RkMM6+nfrYOz3Os29UZj/Qr&#10;OU52lZgNf1fiVfoVAMFV/t5gvxcUIr3nZRUSzRMj/DuXz2Vg98Y4bF8ThZJi3auuXcBJDrg/Cc8R&#10;XB/h+G1fpTEWO1NcQ27BPJxPScbf/tjdBIaffKAVXn+4G8ddbE4AcpafO+OAhul5lkIQUeua04jb&#10;vxMvUAE/QqBfPWc5YvZsx2tkI2q62aLaEDLJw9iw+HM+E2241g6HtymOcRjLZ8zBk/dLQbfESz/r&#10;QMNgGN+byjk6DYPbj8Brv+vM71SGXxssmsD5iWU0bhZS5hMsyDhk4ARm8vV0AgUNn3yHdZQHysVM&#10;NNdpOAVG4ETUcIztOwjvPtWd86e9iR/qur1Mw4piHMqGFHBpjhw7rL5c7qFxD8+LKrmVUgUgt1CM&#10;gqDFaxWEsYr1s3sUF5Zi/eKDToyElrCytqwl5Yh68jgLRAtFmVtP3N8eNV/siWlDhyLtGC2zIAEE&#10;PJeN4RfaALvr0jKuAAHJTAqBJCT30kKU5soClAhEVmLigFFU6q3w6L2tUPvlXlgybRriDyxFzL6l&#10;mD9+Gmq8oFYPLU0dyeD2/Bs4ipWzF3CBtuJCbUeFo6B8nNMq5bvNsW2lUxfQqe4IU9Fe768D+fNp&#10;rJi1Eo98v7kBj55NJyA/+zTfl8Xv+OMVHzkRewzVn+9r3F7apCf+oNKJaWGHW6fYGpMQdqw9jIe/&#10;0wh//H5TXn8TgltrWsM9Mbb/Ck82jSz3QmxecRhbVx3FxTS5c0K4kJpuJPOKvjOE0qJS/ls6Uo9f&#10;QG52gVH0/sMqfAsEFQ/3eet9j5S/xzkRFv1u+TzhzbkCAup2/O4/GpksvrOn5GbR7wo8Axybkwak&#10;NYaLJyuOpfdd9xRycWDrAVPQ+hqZwesPq4CvGToRsIOlCoh7gENbHGtfmDL1qEpEcX4cgfQT445s&#10;W0tWfgLi92/C3x/vZkCk2buDsG/9Srz7ZHc+lxYY11duLDHTnTQeZhj2qowq/ZsRMlox3d9zTimt&#10;fcE4goeyrFSvVDSPj4+Mg3NSTNnEOgpl8Ezi+y54lCgep3k9CqWZo7Bn9Wfo3rA/v0vxjbamM4LT&#10;/cFjcLnAYVusqwhwaOeFFWo5NNblxpx3/KvkVkkVgHxdIkXiHoGiALasjDJV7VKCao8iBWKsKZeJ&#10;2MWizC0nh76dWSS9mn6C7cuHo+CKFp2UO6WUi1CWHBelAyQ2NiIfMy2/gLJduJiVqRVagtL8ZRjW&#10;8VNjKWrhKz9fcRPRfrWdUNXwY3yvT/ORKMgWO9lPq26UCaLWeL43cq4ocB6LMX2m4Bf/uzFG9Z6C&#10;opyjtBR7GrfHZ92mmtqBhm8OMsBQ50/9kZ+p3ltq+S2lph3rZB2ryjkDh3fsN6mj6q/Uv/V0LnhZ&#10;2NaPr0Cwfi7B0umbeX3NODYdqDS7miCwlMfD32mMwR3nIxhwLPeTsWkGgH/zbw2wap6uFehcbzLB&#10;pgdq/ekT1PnLIDR86zO0rjUOLd4fgwPbpVjJ28ZuRr+Ws03bmvOpAjn+aSkgFwCi9540gdhpZC+Z&#10;ZC0mcyyiZWsBQqJ/l+jabOxCxZYSEOQO8r6bmud/cJtSqFWzoaSDPFw9d4bj0sekTE8YpCw7gakb&#10;0+D4zBi+lOPdFE3eHoZ5Y1Y4nWPvaUGDQIFrVZGfpBznWGtnymOuOLU+Y/pO57Npjld/2wVnjot9&#10;xiE5diM+eLEPfv1vTVH7T334rHvhsftakTn2Q0nuFv7dzfzcFo7vEgzvNgo1X+ppWMdrv+2ED/9C&#10;IO8zAgkHOd+UYVUyD8GCuQQNsg5j0Mzga4HHZOKjDB7O14DmL+dx6VikxIzG7OHD0OCN3gSMjmZu&#10;XrsToF0X7cy9PvKDpoaBje67DKkVYhw6/M+kSm6HVAHI1yhSNo4ycg5Vte/eEIcu9afgT79wChJl&#10;UTkLpWKMROL022pj6knEHCYOGIqEA6O5IAkg4IIMyqLT4nRiI07xoYBEmVrKeCGQyCoMkI0ElmHD&#10;oilo/FZfvMy//dh9bYxvWa8b/q0vVs/moldmDa3OoqwtqPVyb2Ntdm+ouIxaohzB7rXLDEtp/t5g&#10;bF+x0iQFPHpPS+xYswZXzx40Li9l+cwevZCfJ3CojXx4d0SnRYbqSxSEL8hOxtHd+7Fr/S4EiuV+&#10;kaJ028sbtpJLwFpk3GHvPtULJ6KTcHBHDFpWH2kCwkqbPhXv+LsP74gzsRgp5m1rVCEdxMevDDYK&#10;R9sX//Y/GlIamfOP/q/aWDlX1jVMUdmv/rW+kYHt5AbkobRYl0XOGLEeP/unj02acmqSa+magLYb&#10;qwmDhAUI64KjmHoMidJr1emWYMDPRO+NM+P2+L0tsG6RwFruO91vBspKr5LlDaVCb4S+LfhMTc2G&#10;FKX+9kXTDfdX/9IIXeuP4ZidQesPhhP8m1GpdiMoyOXF8db2xmZ3SoKTEdWKxODg1rV4Vm13ftAS&#10;K2bO53sapwM4f2oj6r3Wn4aFMgjbGSDWvh7x+8Ve1bRzLc+KtaxDYdZyXDixAGePz8fxg7Mx87PR&#10;6N9qKLLPK6lDrGOWwzo4D0NkHSEZOCWco9B8HY+c8+M4B0egS73+eOU3TjbVkw+2MX/XrgEvgIit&#10;y/37JOWDFwZgytA1OJvsAH35EXntVcntkSoA+ZolbNF6gERH4tE0DO+5BH9/nFYfGYl82lpIXgBx&#10;QIWLmq8VdH+EYPLSf3dCq+r9sGzaCFxJ0cKUoiGIhCjFfjYiIKFiLKLCKCWQYBmtxCW0Gudi89Kp&#10;2Lp8Oo4dWIiyfMVFqCzK1vO8Gcf2LzMMRWCxeBK/B/soe3H1zFZa9d3x+u+7oNNHnzl++N91IXjs&#10;RdKRzXiaykANHXesksLRHiQJmDd2Mcb0m4Xd67bg4umjKCkQqAhMVOkuZaDNrc6QTQhcFACWwpTF&#10;fRXdG080gfgmb3/Gn2WlA7vW7Td/Vwr4wFYpwRC2r+F797cyDCVqTzzZUB4t5EEGoBu++SkmD16F&#10;T7suxIDWs9G57iTEHkzi4yhF83cdMFJXAQFQ7AGxJj0zucdCmDN2A0GomdlH//QJXh9Bw8RqTBdb&#10;Cw5yt7lnCxTGFad6DLcmw4iC4rk4c+Ik/vaH7oZlzB+vin/9Lf2bJIcgMcEkKzR791OUFsqv74Bv&#10;Hhndh38eYPbnGNtPzySdz85tdvi95ujaYBTHMYF/J44YpwJR7VIp0RgdQX7GXirh3gQKfrb+p/wc&#10;mZrpVrAL6ec3okU1jVcro7R/+50WGN9fbEENEFchVKz+Vcv5Xcv4ngpYl2DHikn4zb+3IiNtgY0L&#10;9FkaLMadSkOmlMAByUTOrUmI3jkGI3sMwfvP9eRz0mZNZBsmDfdaxqGz/k1r4lkaV82rjcbqefuQ&#10;fVUA7B4R3YRV8nVIFYB8nWJcHh6frJn49t+d4/K5TCyctA31Xh9q/NtaOIoN+BeVPTtWmdhDO/z9&#10;se7o33Igti4Zg4wzAhICiCREKREbEYjIKpyNYOEcggcZSUCuEaeKXfERQGmXUhISxTY2Yc6oibSC&#10;m9MabY+4fVIaO6k8aC2HdlMBf4on7mttKvDV+qTx3xX/iMKxQ+vx1ENtTN3I6rnK9jqOgqyjphHf&#10;z/6pgfmsmjg2fmsIhnaeiuUzViEpaj+yLifQYk6m8iMz0RapJnNIjOQcmr4zjBZ2U4LAMCRGxeB4&#10;dDw6fjTWxERe+U1nnE9VNlgxVs3bZJiKGNCpYydQmHsZ1Z/rZ5T02AGypHW4ip4Wv86lhVn8/uG8&#10;LgGIAszN0L7OOAKZ/l1Sgtlj1hkXmvaIOHNKyryQz9ICg0RxGxXtuRKuw9BZ7jjVY7g1GS6zKso9&#10;h5ov9sPD/9nEsIyEI9FYv2gzZoxcimFdZ/C6+xhQq/FCX+RmyNUmxpaGlISDJiX6qQdbo1ez8Zg5&#10;ahF/fyxe+W0nk8L6BMd9jdkDhqxDnQZMtwGyEtX6BCmhQxjaSWnazfHmI91wKYXgENrudnPeitzM&#10;9ej88WCj3BULmT2KzCGk5ocEjuIlnENksUWcO0Vkl8H5yCLr+PhVtUrvjYObFDPhfHPnX7BgKk4c&#10;5jUOH45m7/TlPOpEcFIxqq0WL+/aYMW4qR5qRYbU1LjZ+rachcM7CfRk7eHDNcTKDTK7lqrk65Iq&#10;ALmjpPwoKigxRYmykI17iwrN6QBcnr7oSAdTX6L3FGzUwnzqwfYmHvFJ68HYtmwM0s8IRMhEtKiD&#10;DhsJFSqo6bi1lCWjthJSCiEqh3CDRgIJQuuwcPwkE6St8+c+KEhXAF15/3Jv7caC8dONpaq/L/fV&#10;qF6yNKPILrabWgJZw90bjeR7scjLOEhFMMbUlbz0847GvaX2GOq3JRbxFEGlS70xCJaQlYRO8Vq1&#10;a6JcXqeRe/U4Pni+L++xjVHwyqASaGlMdG2r5ijILBdPFmaNXEbLvDEVozrCptJaPcPxUHuOJpj6&#10;qTKK5F6ywCBLNgelBVcIfp+aQPRHrw4yDQWVGrtj1d7w52aNWmXiNH/9QzecPaWMJjELG6txAMJp&#10;6SKA0LVIBBQ6X+b72vXRipiVzudp7TvsTWMoY+FxJTAQAOWeevSeFuZ+FWu4kCr2oL97ChsWrTKp&#10;0JoDKqJT9ptiF4/xWTz5gJhfa2NQXEiWW4y/J+AwxaJu5ThZ5I6Vi/i5NgSJ1lg3X+m12iFwA+eA&#10;46LKv7oSh7bMRvYFjllQrENzgwBczHmi7KrC+RQxDcU5ZiH9NOdYSGyIc6xgGkFjAmaNGIEW7/Uj&#10;2Kluoy0ep7FjNnDivZbP4/L6KN2/YeAEzerP9ceEgat8NRw6Iq2dKvkmpApA7lgpP07EnsVELqQ6&#10;fxpEpeGwEqUtOguwop9YIteXwETWo8BErUgGtB6CnSvHIf2cXeRK96WUiJHMoSjgucAAidOg0QES&#10;464oW43McytwOp7vFa+hktFGQFLYW8lIlvJv0OKlAnyCimvrcsU79tMg3I9+LZXtRQX4k/ZYv1CW&#10;v4LEMSjIPIgTRzdjy/IVGNFjKl6ncpTVrBqTcf2pfEAmYXdNDDpxk+T4gyaJQJ8TE5KClP/+CTKG&#10;GgSWtOPK3pIb7CKGd59jXF3Vn++DUOl5XD573ATQZcmLsaycsxnrF2/DzrW7EL3vMIJll8lALqIR&#10;mY3iDZ92m425Y1bydUNTZ1GUpyK8XMwcucIAyBt/6I5zyXJviVmo3sIV01NK16DXBAwjF1Can4ZA&#10;oZs4EBKbUgKBmJXcYGfRh8xDmWrOc2tjmJOSCpq9M9RsRWyqrPlco3YKtDUexzGmzzQ+X4ctaTze&#10;fbInmr83CJ92n0hmMcHELtRWvVdTZe6JdexxgMPsWin2uANZFzaY7WZ/9k9NyV7kFtQmT3y+JWs4&#10;F2g8lMmlJiNCBoUDHKb3mgwOzhcDHAF3HkkCM5ASPRlzR49Gy/edLCrNQTFkXad/nkqc92QItCT4&#10;NXOKImk0rV98CNnpHjeV1kQVy7jjpApA7kQxlDxUIQVYR152IXaui0WvZjONG0X1EwoqymfvX5he&#10;cYoUHTCp9kwP9Gk+BKtmjkFqvHzUWvwKGNOSDFAhlLiBdtPpV5am3BVyW8nFJfBY7SgZ7SQXXI+i&#10;nHUY0Gq4cSHJSj5/UtarrN7dSIlfZ2IiYiZ//lVHLJ48FwXZ2hlRxWpxKMw9jJnD5xhXjJSh4ikX&#10;U2klhxS3ICAoY0hAQov7yK6tJolALehnjVqEqN27MXXoArz1WA8ymeao+/og5GU58ZSeTdTLqSka&#10;/G0wfz6HcylxJmtL46QurPq82IV6QingXErlXlZ8Fg3eGGIAZGiXGSjMOWuq6vWZRZMVE8rD9OFL&#10;DID8jczmfKquS8DhuNfCQsBYMHEFOn48Gu0/HIkmBAG5qLavkvInEJnUWgmZVUhB/zRMGjjPMAgx&#10;qW0r1uF00n5cOXsEocAJxB/czutWM87WWL9IzyCJDC0G7Wt/aoo8FceI2bseV87tItgrcH6U330Y&#10;3RoMxx8IIPq9DQsVJBfz0LbHYhm8lsBmhEo2kiFoF8pxOBlFBlq8mu/JTbUCwULVcCwlwyBoGODg&#10;fFAH6FLOlSDniuYLJf/KbBzZOglTBo9As3f74S+/EmjIoHCK/SyzsGLnpAOWNAIIGs/yrBopJSlo&#10;K+kKh+v2LXf1VsmdJFUAcldJ+aHW3QsmbUPjt0fgBVrl8tk7/nvbE8i6Bax/mZYqF60KAwUmiplI&#10;qbZ4rz+mDRuFqO2TUZgupaDaEVfKXCAxLgsByVK+Xs73tJeDCyRl2hxoAy4kr0Ds3sVUPO4e7SaD&#10;axe2LFtgLGRZw1Jmdf7UFz2bjkLXRiMMM1LPJQGMXFo718jijSFrOEIFpx0U3S14aXFvXrqSSr+F&#10;ybZKOLiT7ykWcBbbV643bERunwNblY56Gq1qfGbcVe3rqLbgLE4fP2JASmmhUtJ/e6QrAa+TYWna&#10;njUUSCVDSEaDvw42uzIOaCs3XCaWz1iNh7/jZH0pS2zOWGWdNTNs5kKqGA8Bw4CBG68xGWXn0a7O&#10;SDzwf3yE3/57U/P7v/hfjfD5VCl/MQ+CnBGxK7GYFKyau9yk1KoI7nSiEhTkphJAJfDnPaY7gf59&#10;3lg9n2PIvLCbjKOHea9Pi9F8L5pC8CDrC5XIPbUX505sMDGmX/1rM7zzRA9cTlWMg8/EbCVL9lii&#10;HSyVUaVECf4cIngU8RqLxTr1rD2MQ32rzJxwAORc4kxsXDgen7QZZlJ5VfQq16lAw7YWiQQaYhpi&#10;zmLQj1Pe/GMPDGgzF/s2H0OhZ08T53BiG5Ly+V8ld5pUAchdKeVHoCSAqD0nMabfcnz8yhCTsWLj&#10;JU4WV6QApdOHS80Q5V5QarACm7Ve6oUhnT7DpkUTcTZxFsoUZAcBBFQiIZ5LpVA+p4LR/iNkJdoU&#10;qJRKP6BguxQRwSNABiIFpX3aaeWquv3ApsX48JU+VBytqaCb0apvht99p7kpZHuc7ym2cmibvkNZ&#10;Qm5X4IArajNPtiKmoir4v/2xKwqz9J7j2jqwZaNx+zx+byvsXO1ke3386gB+f1P0a6lgbhpOxe81&#10;ik2B+8WTl+HqxTgCQBSS4w8gOU5WezKZVBLqk8X8+t8a45N2+r1zKMo/iUZvDqESboTZoxZjwfil&#10;hr2I9VxIldIWeKjWQvEaSoivySq2rliPiYNmY+HkJVg5ZyU2LF6D8ylS8AINuea8NRnHsWv9Ojz9&#10;YFs8Q3DftU5s5xhBTem2UchL308G04fj1hTDuysFNg4xe9aaZyf34PxxYpBqp642NJIdHDMB6U7s&#10;WbcI88ZM5fgvRGEGwSKg58KztpI1IiNAxoCMAu0KuISfIXCU8Tmb585z2ULkXZqDo7umY+7oUWhT&#10;6xPzDFTgalgtr1lMoxwkHHHmmjP35HZU0axAQ8y5U93JWD57j6+LAI8qlnHXSRWA3KXi0HpZZ+VH&#10;UX6xyVQZ3Wcpav9pkOkxZcHEcSc4C9ovYif6d2cXRbXFaG8s9cZ/748xvYdj0+JJOJc0h4AipaKM&#10;KioaiZrkEUwgy1WbWVlWYoTK3Fi5ApatZDcbsX7hHAxuPxptag5Bs3cHom+LEVg9Zy4KMuXyohIs&#10;k5uFFnipFKKCvlS6AhQcxeAO6qfVEq//vjPmjp2LrStXYel09V7qY+IHr/66My6k7ENxXjSqPdOT&#10;INUU4/opnnLauIHENgQg+zYQ2EzsQRlbsvR1PoH8rHjUfW2gAZDBHcVAFLxPwe51Gw1LeufJnuha&#10;f6xhO9qt72KaAtpiEokeUQaZGhIK3Jxgt/P9YhoEDrGpMluToQ2ZKASExMNbTdxDgLBqjmJIsfwe&#10;3ndQctiM1S//pQnamarxQ5hH0FAluNrIxB9Q5hxZRynH0LioxDK2GPeU2QvGiMDcAgefkcmw0zMj&#10;cOgZhtznKQl+joKr8xCzaxYWTRiLno2HosbzPcn8nCC4AvQCL2feXDuX7PtiGqq5kZv1td92QYcP&#10;J2LZzF1kzkoq8B6cz8Zla+fztXO9Su5cqQKQu1WMb9hpRW3AxKQGlx9FuUWmV9TwHktQ86WBxt9s&#10;3FwPtjQWYaRFr/YQei3mosCtirrU1fephzoYd0jTdz7B6N4jsGXpNJw/MQ/F2QqMK6vJCpWSsnXE&#10;Ssw+7QrGUopl/QpIpMy2IVi0BWWFSheVK2o372UHFR4VoOoQTKBXnYFVl0AJKmZyyASIxVyUrSRF&#10;K3eYejlJ/khmMm2oEgOO4XTCThMYFgNZMEEM6hQObl5vAERV/ztWrkFhQRyKc2MQKIxDsEQsIIGW&#10;/lF89MoA01RwEMFKSj9UpiK8RHRrOBrazlUArEaQApPLaWIuAg3Faayo5iKGvyM3HEGAr1Eazb9x&#10;lK8lthZDm3dJBEJHkHFuN958tCt+8c9NMM7st6HPCFAJojiA3s1G4dHvt0LbmkNRVrKTgLiSz2AB&#10;LpwSQG/l+Aow5DaUe4pgoSQHgndQY69noHRsAXyAYBMS4PAZQXEtAchy5FxaiPi9c7Bw4nj0bjrM&#10;NER86eeOW0oGhcaucpZRPmdMJTxZhuIaAre2tcebZqKnjyupwHs4BpAT4+NctsZQFYDcdVIFIHer&#10;iO6HLTfPe+HPlB/52YXGzyw3V/2/DjP9lbTI1dhRle82NdivGKwYdxcB5Qla8AZQHiRD+X1XNPzb&#10;Jxjc7lMsnDAJR3fMwdUzixAqlIJSLENCxSUpo9jAu1xckpCs4o1UcNrwSgFdN25irGhZ0wQTWdXa&#10;5a50NyYPmoJm7w007q63Hu2Ov/yqswncKyV4/vi5CJo9TKIRvWc9lbz25G6B1fPFmBKwbflyE/uR&#10;knv36R74+LVPTJuVRpQBbcZT4UejIOsIPvxLf+MqGtpJBZnaI15upHgcj9pmKvSfIXjIXaYU6ctp&#10;ilWQTZhYjRUHIEIBBcAljhvOOfP6TC2GFQKQNmQKHURpwV7T6Vit0kf3nkyFKhYmEBWY7kRq/FrE&#10;71+FrIubDGA4TS8Fvm5MQ2xDTE8xDYpAwwC46jbsM3BrfPIzliHt2HxsWTITkwaNQuePVdDX28Sg&#10;HiNgqK2Nki6cVNvIoGFfG9bqZk8p/qYi2M51JxvQSEn0BcN1cK6amIYLFM5rO3ed96rk7pIqAPnW&#10;S8VDTQQTok6bYsX2dSbgb4/0MEBicu8VN3EtTasovArDvtZnDEMhoEjhqAXKCz/tQAXS0+yHPaLH&#10;CKyaNQPHj8zDlTPK5JECo1JzW2AYCQlMKHJ1mZiJAruyoMlSFISXZW2EgCIRkFBKcrfjQvImfvda&#10;KvZ1KMzk+2Qolqkc3r4ar/22G174SUfsWidLOw4rZy0me5FlTPZCtqJ+Xao/+fn/24j334V/7wjy&#10;Mvbjvad64cf/syFBxQlMa2OtkGEJMRjebRJ/z2E8qm+5fEZ/l6BRARS8IvebT4xbTu45AoTZe0Ub&#10;eu0mU9iFUzHrcPrYejIjtdWnFLv3LTFZbQSN0FYEiwUWEo2Xxo5jGNKY8hweX441wUN1HOdPLsL+&#10;jXNMtlWfZkMNSCpY//RDTlucx+8Tw3D6TslQKH/W5e5OPXf7s1xTyvyTASKQqfOXwRjaZSG2rY7C&#10;lXOqnvcfkeZklXxbpApA/hFElp9xcdn3yg/th7F52WF80nYuar00kEqhrfFbC1CU8uoE4ssVy7Xi&#10;/Ltxe5mgvEClDcFF2WAdTQFf8/cG8Ps/xcwRU7Fz1Wwqy0XIOCs3l1V4VIby05uzK2VSkAIUictO&#10;zL7uUqayvl0JUUrlAqOU7kJR9nakJWxEwqE1yL2qgPJ+pCVuwuJJczBn1CxMGTLdWPnDOk9An+aj&#10;MH7AVKPYCzL38OfRJpFg7phZHC+xBip7sQQcwcXUHWj2ziBUf64nWlcfhowLBJCQgEKgYMWCgxXF&#10;dCSqwZBYViHhdZNlBYtV/S2QcO+nbBvfI1AUCUglvH8yNRMAtxlTFcaLoJO9BudOLEPc3vlYOXMm&#10;728sutQbhI9f6Q+1eFdLdoG8wF7dAUwtjee5eo0Ev2h/DQGG5oSK+9TGpWX1MZgxYgNi9p9CUZ7t&#10;gmwPh1nY1NuqLKpvt1QByD+CaEGHF7X7Orywy4/czALEHkzGgolb0b3RNNR4foADKAQTKRD5uOW2&#10;8Csfa51WVEROYP4ZgoqsXIepqBalLf78qy6m+K9V9QEY2mk0Ffs0bFs+C7F7F1DZr0DeZYJKUMpS&#10;QgVqRPETjwQJKgGJ3DiOGKtdLjCjjKmsgzupiAU4YgtU6ArUm3NFCZIFhOQyMq4jicMM5EbS2bwO&#10;7kUgfzfy03eiMIvfW+y+b0DBigWHiiARLt4LC69RmVK6diO8D1X3m3vT2d6vzg5QBPPX4crp1WRe&#10;S3Bo61yyqlmYMGAiejQeigb/X3tX+pRVFYf/jj6VM/axPpRO5oiOZWkpkGQx7jumqIgLsoO8gajs&#10;OyiYQqEECQou4IbCwLjhkkoquTCpTIomSkjC03l+5728KyhTfNF7Zp55z33fu7z33Du/5/y285vy&#10;PbxHRmLccOaL6DBt+i6YZT5uuLNmYYPtWWnwuTKKTxOGvxTfYqj3Up8UJEeU4mjFOdy+ztwXx/eG&#10;75G8T1bYv2v8zcTrC5NA3iQ4+EjcwbExE/hCww0UZtQgzC8f33pYZKkJmrx0dJd2yLvTUpxNINJX&#10;gozCjOYSzoRJLBR0o/qylYPg+WEEZk/YoMglDjEBaciN24rKoh9w6vBPuHzqF9y6sg/tfxxAT6ea&#10;ffcoASuCl6RBojDQ3zbNQFb0qG2jT6HO8r7sk3xYqlUEvUEAqs/vhJhIRtZ9pCQwwd/t4HBtZ/A8&#10;BP+TIg/eg9Iw/m4/iPst+3GtqQLn60pQqzS14ox8JIVmI2RRAvy8LJKdPun9UDXu1ChIEpoo6Jui&#10;f8aV2G1j70oYmuAZFMAQWz5P+jEmvheMJd7JSAgtQY3STEkYL7odE1p1c3p3DAJx/t7Eaw2TQEz0&#10;A9fGGhhN9dfxY/YRWFYVYsHkBKmr7TEsQGas1FS0lkJSodAyNBPX5Vacwf0NgcaZs14gUmstEgk0&#10;bK0sjeE1IgK+Y6OwcLIimekb1Qw8BYkh2ShI2KaIZjtqK4vQUF2Cc7V7FOHsxc1LVbjXchB/3a9B&#10;d0e10lLosOesXwlwCn5+GmTSJ9wJkgVh37dukzyEfKzH83zUgCS6rAad7dV4cOcQWpsPKELYh4sN&#10;5UprKEXdgV2oKduJktwCZFnyEBuYgaD5iWqGb1GkGQ2fj1lfI0xycj6W5fWtBKs+SRJjxFehCdte&#10;q+gP9mMuY6vIn6QvZKG0DPqyaGJcPSsL6ZY9OFR6Greu3RM/mWtz946YeNNhEoiJgeEwq3Rszzq6&#10;0Pp7G47tbUJB0n6ELs7H9PGxsvgjZ7Mj31ompMI8FAovveSKq7bSH+wFoNZcVovznsuZMB+B/hZD&#10;yNJBTjMZfS/jhgepY4LVbDoUUz4Ix9SPFOl4RGL2Z5FY5BmDFb6bsHZOIoLmJSF4QTLC/VIRuTQd&#10;MSsyELsqE/FrsmQ9qeSwHKSE5yApJAeb1zHzOhOWlRmIXpahiCtN3W+q1A5fp84TOHMLvpsai3lf&#10;RGHG+AjJFPceEa4INlSNR4iQwhhFgtS2dNnXAPn/AkUOJE1qEbxHCnvbOOj+ywjYgJih3mW0mBoL&#10;K1nQ/EjTFDPaWQ2TTu/SghO42NiCh22P4bDCbV/TobaOvjMTJhxhEoiJgWEQiNVE0Wfrlt9dW8fj&#10;Z7h24Q6qdjdi6+ZKhC/ZjvlfboGnEqZcPZfZyFx+nUlmJBZDaDqbX2z9l2svGvp4mZ0rAcxzUmiS&#10;cBhlxNk7hTRzWxg9ZghvreUYRKQFuwFNShrGd0wqtMF2HoKkxvPTPMfrUZvi9Q1SsNccnO+J2473&#10;bd+3mQMFVm2N5kRqfCRrEjUJm7kujLLyHRuDlb4ZSAjejV15R1Ff/SvaWh+gu8uddsFHqsnCyCuy&#10;92noZ23ChCtMAjHxP8J96+p8roTXQ5w63oy9RfXIiCnH2rm5Ul6WS1tQIGqNRZvBpOocyUUJR5KA&#10;PbkQhnB1FsLu4LzPqxwzGLg732D+Fz/d7c97ZgCDNjtxiXbW0GcYsb9oFVxlgLXJfUZFwc87CZaA&#10;QhSmH8KR8rOKwFvR8egperp1iV/3zd3zM2FicDAJxMQQo5/W24uuZ11ovdGGsyd/w+HyMxL9lRDy&#10;M4Lm52HB5C34enS0JAx6qFk1haaYYxTB0OkrJKOEKkONmQxJYetMNP3hVQT8YGF/zoHO30cMSjsh&#10;QQo5qHthYAKrKoomoe6TmhqJlSY4lm/1/yZNVmHOja9ERVEd6qov4uq52+KX4npoAzd3z8WEif8O&#10;k0BMDC2sJhAJ7XQwiQzc/nnejT/vPsKVs7dQX3NJTGKF6TVIiSxD9PIdCJyVicVeCSJcvUdGyGyc&#10;JU8NIUwBTPT1RUDrPoU1yUcI6B0iQIiIFfBoEiJISjSviaBn3/q97GMFj6WfgTVJRr+tzs9rGLBe&#10;y/m/8Jo0sTGfYtroDZjzebwih1TxH8WvK5a6L2UFtThccQanTzTj5tW76HzSCeelalyb1WfhMMYm&#10;TAwtTAIxMfRg+LAINqdto2//OYjW++IFnjx8KlpM8/nbOH2yWWbmDD+t2FmH4uwjyE/cj0xLORLD&#10;ShC7ugiRy7Zj/cI8BM7MkoS45Wpmv9QnFUu+SsYiz0SpSzF34ibMmrARMz6JE4Ka+WmcCPp5kzZL&#10;5JmfV5I4o/2npWGFbzoCpmdizZwchPptw4aVO7BpfTFSosqkmt6O1GqUbqtF1a5GHK9qQsOxyzjf&#10;eB0tl1noql1pYayOOJjGseLYWYnCgPpek4cxjiZMDDV68S+6/sB1mFc+EwAAAABJRU5ErkJggg=="/>
  <p:tag name="ISPRING_PRESENTERDATA_1" val="Tmd1eeG7hW4gSOG7k25nIEhp4bq/dQ==|R2nDoW8gdmnDqm4gbeG6p20gbm9u|aG9uZ2hpZXVtYW1ub25AZ21haWwuY29t||ezdEM0MyNDUxLUZFN0ItNDk0Ri1CNEVGLTQ4MDA2QzI5NkM2RX0=|TU4gSE9BIFNFTiAtIFThu5UgMjcgLSDEkOG7qWMgR2lhbmcgLSBMb25nIEJpw6puIC0gSMOgIE7h&#10;u5lp|SVNQUklOR19QUkVTRU5URVJfUEhPVE9fMg==|MQ==||SVNQUklOR19QUkVTRU5URVJfUEhPVE9fMw==|MDkwMzIyMjkxNw=="/>
  <p:tag name="ISPRING_PRESENTER_PHOTO_4" val="png|iVBORw0KGgoAAAANSUhEUgAAAPYAAAFACAYAAACP9oEUAAAAAXNSR0IArs4c6QAAAARnQU1BAACx&#10;jwv8YQUAAAAJcEhZcwAAFiUAABYlAUlSJPAAAP+lSURBVHheZL3nexVX1u3rr+ee9+1ut22CUM45&#10;55xzzigjiZxzzhgwBoNzwjmHdraxAWNjbAwmKgcECAmw3ef8D+OOMUtyv8+9H9ZTe9euXXtrq35r&#10;jDnXXKseuN73HfoHv8PA4AkMDZ3E4NApez44yMeDp9DX/z36hr5H/8hpDIx8j8HhHzEwdBYDwz9x&#10;/0/o57Z/+Cz6uB288QsGRtmGf0H/0Dn0DfLx0AUMjVzA8Miv3P6M0Zu/4ubYRYzw+Qi3Yzcv4cbN&#10;37hlu3UFo2NXeYzab1Pn+ZXbX9HLc/UNned3+wXXrp/B9d4f+FnnMaR24yK/F881ehU9fb9g5MYV&#10;jE/04c54D9sgz3sdl6+dQW/Pz7jed47HnMa3pz7CS8/uwFP7lmPvxoVY3lqO7tIstBYloLkkES3F&#10;qciLCkROQhCq8uLRXJaBrMRgJCcHIysjFulJsYiPCkWYvycifLwQ4OOBh+c8DG+fOXDzeBgung/h&#10;4Yf/C3/7+//CQw//HQ/+8294ZMaDcJkzE17ebpg16++YPeu/4eH6CDxdZiLY2wO+brMQEuyFme7/&#10;gG+gJzy8Z8PLfSYiee6EEB9E+M5BXLAPQr24DfJBQoQvspNDUVOUho7aQrRX56GzNgcNpYnITw9C&#10;W1U22muKUV+SgzUL6rB8XjFeOLIDJ098iHM/fIZffv4c7334LC5f/wF//N9buPd/72DijzFM3h/G&#10;/XtDmLw3iom7Ixif7MWdyX7c+/0G2yhfH8S9P0Zw9/4Ij+Gx90et6X0Td4e4fxh3fx/iMWz3eZ77&#10;Azxu0I6/d5/nuKf3DvP1UZ6Px//O13ncPe77nef74y7POTnCcw7zff24e2/AXpu4O8j/q9oAH+uc&#10;PZj8vQcT93t5DM/D1yYn+Xl67W4/Wx8mJnv4Grd3ruPe3R62Xv5tfbjHv0mP70xcZ7uCu5PXeDzb&#10;5BXcm7jKv/cSbrPdvXOF57jKz+Jx3I5PXOZnX8cEj7k7qXP22nsm7/H5/ev8Dldt311+rj7nd343&#10;tT9+7+e2n/t6+LjP+Q56zr9d7fc/Bq05+/R4yPbf47F//Lufjcf9yd/ljxv4/c8xtpvcN2bPp9sf&#10;/+a+/3PLtg9c73fAHhz6FgMDfDxwkiCdMrAHCPTA0A8Gdu+QA7b2DRLs/kHuZxPggwS2f/gcX2cb&#10;/pnPHbAF5iChHhwW2AL8Z8J83sAeHeX+kfO4MfYbhvlY4A+PXOQxl7j/N8LJxwR6cEjb3wgwQec5&#10;+rlvhO8Zu30Zo+OXuJ/vG7vE4y9h9MZl9BLs4dHLuEWox/nPvDvRb++/fPVHXO85xw7iHM6d/xSf&#10;f/EWjj+7ExsWVGJZewXaK3LQXpyDlpIMNBQmo7UkE3W5aShIjUZVbjLyE8KQER+CpMRQ+Pu7ws/L&#10;FR4E0d/TDWG+PnAlsHM8XPiaJ2bP+Sf+8dD/woMz/4aHZv+TUP8dDz30IGY+8jDm8LiZLg9jxswH&#10;4enlAnfXmXCbPQNufM3jkYcQ4ucBvyA3ePi6wtWbr7s9QpA9EObjjnA/NU+EshOI9PdBMN8f7ueK&#10;tKggpIQHojgtHnUFKehuLsG8uQVorEhFQ2U2WqpLsbytFusXVBPuMhzYuQJvvXIYZ77/BGfOfo5P&#10;P38Vp09/iFvsAO/zgrljcBO6ezcIxSgvWMI0yY5y0oHzLi+8SYE0BfakYOZx9+z5ECYIoh3D9+m9&#10;AnyC++/9Llh5TnYW9+y8DtiTvJgnBD7PdU/H8XPuTeic6lwcsA1cA90BXG2ScIzfvYrbBHKCIOt/&#10;PTHO7znRa8/H7xB6wjdJ0CYIsGBTE3gCUyCPE+rx8Qvcf4nHsk38hkleV3cmCDbb5PgU9Dx+gpBP&#10;WifgPNZ+6ywI9Z3Jy/yNpjoBA16fw8830PXc2SewBboeq8OZBtvaH4T6D+2bBn6QkA7yf8J99tqQ&#10;Ae1Ara0AH/v/Pf6TcD/Q0y+FFsiEWpAPnCKQpwkj9xNmATww9COB+oHPtY+vE/b+QUF+hsc56j1A&#10;sPsJfN/gj9znwD5AwIcIrUE6JCU9jxEq7NgNAStFZxvgcYPn+ZzqPkD1HXbAHibIowR0hE1gat/g&#10;DQJPiMduX8GN21dxk/+gWxM9fHzN1P7mravo7acis11nG7l5kX/PWfx28TQuXzlH1f4RV3pO8UJ+&#10;GV9/+Q42rWzG+vkVWNpahkYCvbCxCss7m9BWXYyKzCSUZKQgPtQXyWF+SA0LQALh8fdxRYC/B2YR&#10;WDePOVRUd7jPmoXZsx9GkL8vfL3d8feH/h/C+yAenvkPPESV/vvf/xsPPfhPzJw5EzN43EOz/sn9&#10;/4Srmwtmuzxi73V96J/wnTETfi5SbW/4h/jBj5/tzc/zmjEDvrNnIdDLDRFB/ogJDrLOJJifFeLj&#10;hqSwYET7+yHazxcZ0RHIjI9EdXE6FrDDqihOQXleFuZVlWJRQz7aalIwv7UAbQ15OHJoK53Lv/DT&#10;uS/w7bdv47NPX8Pl377HJJX0DhXg3r0xg88UmIp6Z1JKKaAGDfJJKq8puMFG4E2JCSAvSqm0VPvu&#10;71LvYdwxSOUEeN6JG7z4dTwh5/EThPfO1Hnvsk3qc6i+gvOOFNHAdtyAvoM6Ein2HUJ6Wyp67xpu&#10;3yHcvBbust1hh35HWzaBLaWdIIQTPGaSgE9y/+1xdv53LhFsQnznV+77me1XHnOBW0LN7R2+LgWe&#10;FMRUarV7BPgu4b4niPlcwKsTENhSbCn65MQ1dmBUZMJsz80J8PMFvV4j3PcJtxyH4L7H30ow36P7&#10;uHefik6Ftufa/4caOwKpPH9PB2LBe5v7/4dST7f/42wfuNZ70oGZaj3A7SCB7RPABLuX0A8Q7H7C&#10;KnXuoZr3S8Vlx4dpzw18Hs/Xpy15PzuBIVr0gVGCTgUfJMhS8CGCPEzYB9kBDBK2gUE2KrZs+sio&#10;1Jb2XOBSdQXvjZtXaM+vmQqP0lqP3b6Om1RhbW+NX8fQzcsYvHUZw9wKbO2Tpb98/RSu0ab/duU0&#10;vjn1Dk59/y7/PnYag5fwy69f4SSff/7Zy3jn5SNY0FSIRXPzsLipBItaK9E5l4BX5qMiNwMpEUGI&#10;CvRGVJAX0mJDCLifQRQe5IfwEG8q74O0yq5wodp6us9GFMGPjwyFF23yjDl/xyOu/8CDtOIP/uN/&#10;45F//A1zZjwCb09X+Pp7YY6nC235I+wcZsOT+2a7PARf19kIdnW1FuTrwX1UcNr6MAIeRmDDA3zh&#10;6ToDwexUQv294efO1wK8ERnki3iBLlVn85/jAr85fM3HE/EhvoQ6FWV0Hg3suBa1lGDl4lrUVKSg&#10;ODcKDVT0vTuW49TJj3D+wimc//UUPnn/ZZw68Y45oMm7UlRCSKikxGoC8DaVcVzqTdV1XlOTWrNR&#10;oSd5ETpgO1BP/kEotZ9ASqnv3xXYgpwdh9SXYE9/hmCeFOTaLytNQPS6QB7n596+0zsVGnArxb13&#10;hYqt0EtgX6OKEmQCfHtcKsrXpeimvpcN5jt3HLhkv02tTYGp0hO/WJsg5HcmLlLtCfb4Re4jwOO/&#10;EWT+Hnek5tynLdsE2x2ec5zbW1R96yQI+MQdQk7w7/J7TfLzx7WPW4EttRfY//6zH39Knfn4ngAn&#10;0Pd+Z5igxv0CWbZccP/x5wCPVzhCBacq36ejEtDTKj2t1P+zMcYmnFNgC+rBwTMOsGy9facwJAD7&#10;f6CiEtaRH9E7cIbHnsUw4R4aOUPFPW3Q91HRe/heqffoqNT6J/Ra7C1FJ8xTbZgx+Ajt+ihVe4hg&#10;y6YPmtX+lR2KYmDG7oM/s1M5i0uXT1Fp9f1o6WnB+/oZZ/f/anH4IIHvY0dwpYcWm+rcT8W/2ktl&#10;7jmJYZ17+Dy+PfkOvjnxFrfvo7f3R1y6+BX+9cnzeOedJ7FleQsWNRcT6FIsbK5AN6GOD6P6Rfgg&#10;Kz4KCWFBiAsLRFxEALxcH4S/12xEBvoi1Jdq6jGL+33g5+sGH8a/UvBogu8y6yHC/N+0149gDts/&#10;aMX/+fDf4PII1ZqqHchjg4P9EBTsT6V3gxvVOYiQBtB+B9JeR3gzjvb2RhBtt/a50BW4E+aI0CCE&#10;hvojLJwqHegOX36XQKq1K5U/kCFBtB/VmuCnRIYT8gDacy/G3yGIC/RDJM8THuyBopx4WvMMNDMG&#10;XzK/BqsW1WN5RyWdSirWLWrFa88ewg+nP8WFX77Fh+88i08/Po5LV34gSFIMWnMpqWClgo8T0Jt3&#10;BCDVnPHwpJqstRSb9lEwSrWl9KbUf9lyWW29hx2CxcIjhEhxsGy+o8QGtD12wL5D1ZNqC2aFA7el&#10;tlTd24KTkNy+ewm3CKaUUZAJbCnyLbq6m7TUt2itb4z/altTaO4TeBOCmuHcON8zQZDvTv7Kdp7f&#10;h6HiuLZ8TrgF7/jtX+kyBLcen+c+7aeyG9xS/d/sPTd53DjPNWlNyn+RnckFfi47CnUMtOyT/M73&#10;2CH9TpDV/rLpU2D/wfY7ob6rvAF/w9/52/2bsbXAVtz9h6D+nR0iwxq5pf+vYsuGC/4H+voJZ78S&#10;ZYypCXh/P0ElrIO020NU4qEBtkFaa0uYKbY+y+cE1EClUtOO97ET6CPkvYS7b4DvI9zqAHqk9lM2&#10;3ay6VJ0qrveaeg/JgtOWM7ZWLC5rLkAHCWVvHzsPwi4bP8B9vX2Evucni5OvMF6+dJ0Wu/csY+bz&#10;7Ax+xG/X6Dhu/EJXcRYXfzuBE1+/gV9+/gy/XTqJ73/8CCdOvI733jqKF57bg+ee3I5lbaXorM1F&#10;fVk6KnNTkMXYOSPBD9mxwQZEBFUyNoSqHUqwvWYgJjqI6uiPUB8fhBPkEO9Z8Jj9EPwIoZfHTPj7&#10;ueEhWu85HrOp7J7wmDPbbPfDD/8DHrNmYvZDjJ9DAhARFQofWmp/qqsf43Mpr6/3HIQGetEVBPNz&#10;fQxsdRQhAZ5wc5vNRhfgTpse6oGoaH+GA3MsWRdB9+Dv6oIgd8Lr44sI2vMYdj4xwT4MGwKQHh2K&#10;lOhgBLIzCCPcmfHBKM2KRnFONNpr8rC6qxHL2+uwpKEMS2oL8PyR7Th15nNcu34eJ758Dx9+/DK+&#10;O/URnRBjUllhKSfhvUM4xxkDT0xQkaeV+i/1JpQ6jp2A4urbsu1SZAPdUW11BBNSfKq2xcWTtNwT&#10;fH1qv6z4JPffpXpPMBa9wzZOYMcJ9PRzAS+Yb00SHAFk6iloqdpKiNE+3+bz24RuTNBRiW9RbW9T&#10;fZ3jHMBv3yKUN3/m33KeoJ7n6zpW8PI5IZ4kmJPsGCbYJgU09wn4ewL79kUed9EU/tbtn3l+gi1b&#10;P9VJyNqP83z6fCm5kmz3GTZMx+kCXHG6miXjBDUBv8u/7a7UWjE23c6fAprW/A97TnX+w4mpHSv+&#10;H7X+/d9j+FM2nfse6KN17en5lsA6MfaA4m3G2AMDVG9COkylNmttSk7lJpzDVNY+S6ApkUZlHzo5&#10;1aTehJ1AX2fnoITa4DBVlp2BYm4na06ob1Cxx6i8VFzF0sp6C/Ahqrey4cO076M3LrAXvIJR/vDD&#10;enzrGnvEHou5h0cuEegLuHj9R1ztOYtfLn6NX377Ghcvf4tzP3+Kb796nerzPi5d+g6neaFeuXoS&#10;r718AI/tWot1y5qxuJWxJoEuSg1HWV4i8lKiUZIVh8LMKCqfB4Lc3BDk4Y4oxszRIYFIjAtDKMHw&#10;85wDf3dXeNA6x4Z6U9EZU/vMRhgfh4X6wJ2WPDjAx97nOWcm3Gm5PWixZcN9Pfh+L3fa+CCC7EHF&#10;dkGgJ2NkX08EB7nD0+sRvkZQ+Zo/1TiUUIcRUE9+jzmE9yG6hpke/4CPP91CZADtuReiA/3ZGQRZ&#10;Rj3Qw42djSf3EewgTyRH+iMuhMcEs8OIDUN6UhTdiD+So/yRmx6F0uwYzC1N429Ri2XNtVhUxxic&#10;rmXPlmU4c/ozXLn2E3/Lr/DZ56/h++8/4f/oopPTkFILYmXLb0uJZb+l2iMO/AJa8SO32j/OGPIO&#10;L9jJP5QEU5MSq/ExAVai7A7PeftOH+El4GyThHyS++7SLUwqASZQpdK8Hm7dlkISSNpeU2Eq4y3C&#10;KgVWQstpVO/bUtffcPv2BYZq5zA6fo6fQbBvOc1sNuHWcWNjP2P81jlC+wtB/IXH/czXGXMTYgF8&#10;n58h8G/zPHcJ/N1b7Ahu8Vie+w7POcFzTZgy/2KAy9Lfu0u4p8Ael/oT/rv8vo7KX2Y4co1/u2PL&#10;LRmnmJ3Q373HzoudmBKG99kR/slQRmD/+w89HmJzwDao/xydgtrJhEut/9SW7YE+Wtd+KnZP/zfo&#10;6ztBaAk1Y+xBKu4gLbij2ARTCTNrjLe5T/G0YB8gwL0GsbLmTpZcw2F63WJrqq6gHrpxnlD/jJGb&#10;jKnHZMHP0SlQwQeVOb9okI+OXWDvdonHKtGmbPcFDLEDsAScgB69wuMZi49e5etX+fpVft4FXKN9&#10;7+m/gHPnvsInHz2N7756DWdPfYwL57/C5/96BY/vWY2l7ZVYt7ANbVVZqMuLQm1uHPKSQ1GQHYvU&#10;hFCkRgcwrvZFmK8rAqiiSWFhiA0KQBLtbTQtuS8h9fWYAz8Pgu0+AwkEJNRvjqlhQnwIggIIViCh&#10;psLH+PsQWlpkxumhjIODabddZj+CQMEYFoIA2mYvqnZYgB9t/iyeKxhe3jPh4TkbvgTdg5/l6vZP&#10;hLCzCKQqe1Od53jNwkMu/43ZjN2jGB6kxkQyNKCzCPZGFJsy5hH8rFjG1cnhfvz+XshLCuf3D0JE&#10;iD9SYsIZYkQgNyUGSbGByE4OQ1VuAtqri9BdW4bu+kpsWtyBrqpMrF5Qg7feOEbncxpff/M2Pn73&#10;afz4/QfsrH+2oUNlqMdppW+NK4ElRSbYUl9uxwn0uEA2xaGqcyuwxw12JcMUnxNeXrRmuSf4foJ8&#10;W3BriNIU3AF+YpxQj8taKya+zo5dSS3ZZ26pllLIO4RlfEqFZcWnM9cTin0J3m3a45sE7sbkT9z+&#10;bM9v8Rocv3UBd/U+O+YXbgUygSXYt279xO3PfJ2AEuy7hFNQC3aBfU9JNtnuW0q2OTG34L5pnYKj&#10;1BP8zHt0Ezr3+JQDuEe4ddwkOyZBrWScMuT6vnfuUtEJtWLtyXsavlMnSPvNTlB2/Hcq9p9/jOD/&#10;/EGIf6c6U8n/+PfoX/H1X9upxw/0Kyve/y3B+Noy42bJ1WjJhwV1vwO2MuG9lihTHM24ljBf66HK&#10;M0YfHKYdp9IbzAJWYLNpOEu2WpAK7EE2DYMpI67jtF/j2KM3L9tWWfOhsV9o16c6BSXUbvH1qWTa&#10;yNhlbq/yWEJtSn+e3+F7diw/4aefv8aXn72NU999gMtS6m/fxZMHN+DRzYuwurMKXXV5qC1JR11p&#10;KppKk1CdTYVOjUJ2SgQSowOpfIxvPWcijtukqDCkEOyYAH/EBgbAj1ZYw1o+hNqLwPrRdkcTnABa&#10;9OAQxtiBBNzfFcGMueMjAxHFuDaGsXROWixj4TmIDA/Ew4/8Ha6Mu6PCgxFKS+8mxabdD/T0oPoH&#10;ws9/DlzZYUj1g6jULm4PYo7bwwjkeXwDvBBKtZ1F1Z7lwv0uj/D8gab2/gEuiI9ijB3iyU7Fx75/&#10;NDucKO+HkRDsjsSIQOSmJSOenxtPwHOTYpCbEYtc/e0JYXQtMYS6Agsa+RvVl2BVVxUWNuRj05Im&#10;HH9mH86e+Qjfn3oXH3/0DL786hUq+Q+8gBUTU60J8i2CeIeQ352kcnN7h8oy/oeSXr2W/JlkvG1g&#10;c98kL07Z+XFlu2XPedEK6nEqswO2oNe5GWMSfkE9oSQYYVWS6yZhvqP4mBCbWqpJKQmYlFkKbY0u&#10;T69rGEsx7k0COTZxlqLxE48TpALxN9yXjaZS3ybIdwjuPYIpoMfZBPE9wnlflluqS8W/w45hgvDf&#10;pXrfNYsu9XVgvSsHQXhv8xx3CbTAtk7i5jl+P3UKdARU+rvWETAM4N+gDkFJNhtiu/cfsB3FVlZ9&#10;GmzF1334k+7o3/cJ9v0xJ97+t+B2QJaC//v/3rZsufY9YHG1MuJD39JynyTEzhj2oOLsvu9NsQcJ&#10;tjLjvYynr7MjULvS+y3f8yNGZM0tSy6rzmM1zCULLpUm2AMD52w7RDvdTxA1vDVCFb9xU0kwqjJh&#10;Hr550ey3ik0Gpt4/OkYFF8Tj1wgyodZw14jU/wKuq0Dl+vc4+8snuHL9O1y4+Dm+/Po1nPjmA/x8&#10;9gTeffMp7NrYjQ0L6rGmuwqL5+ajOj8OVcWpKMpLYJwZifxEwktYMuPDGNfSIhPK5FB/pEYFIoEK&#10;nUywFWf7zp6JMG8v2l1veLq5WHwcTIUMDSDIhDk6Loj2eDbcqaQRtNRh3B9O1Q/xckVaUiRC/T0Z&#10;D7tj5owHDeygIL6XKuzhQZtO+xzm74dAXyXVPODq8Qhc5jwMXy+6Az9XA9tVdt7HFUGBnggMcIeP&#10;jxvBnsFwYBYCvJW8Y2fEuFsdTYSsN88fF+iB+EBXhgQudCBuVPFAFKYnEepoJDB2T40NRVF2Eooz&#10;E1DOVp2XgVXz29BRW2RFLmu656K7rhDdlZk4+ugaXL16Cl/x9/3is+dw+vsP+f/XsKWKMqbA5sWn&#10;sekJgq3s94SGu3hhavzYsteEXCp+h7Zzgmp0h21ciTEqsyy4tqo70NDl7Tsq/qBqKVYm1BpqUlws&#10;qGW5xwW3oCXMBjbbrVuMixkn36YKy2YL6FsE+Bbt8i3CNEZox+6c5fvP4SaFQ4p9R8AyHh6/ddba&#10;BOG7R3W1OFvqTIDv8fFduQLuv83ndwjqJIE1m67suX0+QWWT+juZdJ7TjmUnILh1PM+jc9yx+Fx2&#10;XJ2TOhcnCXfvLvdN0j0oDp8qhNFQmIpo7ku1+Xs6iTVacUJtdvxPFfhoXNvJit//Q+r9nyTaAwJ4&#10;gED3DXxDG36KIBNogj1EiIcZKw8PUD0Jdi/j7V6p9pCGwxRXf2+xtBJroyOMw2nDrWCF8fegLDft&#10;9DDj6xHFz7Tb/VY1piIVKjOttSrQhvkj9/G9fTxeij5C6614Wk1DYLLbY7evsZM5j6tXHGVW1ryH&#10;qtFz7Qx+u3wCl6+fxKnTbxPw0/jl/Dd4/eXHsI5WcnUHladJ49OJ6KjLRinj58KMGGQmR6CAsXVu&#10;Im1quCxtCOLDApCdGIN02tVU2tjMmDBEBQTAn+CpGCQ+JBh+ru5wm+NksUMIWVyEhr2o2lTK2VRX&#10;PwIWGcT4mCoe5kOVJtDRYf4IZlwdzFjan0rv703F95htcPoSZn8fb3gricZjpfzuPIcPgZ798N8s&#10;4+5G+z3T/RHM8ZhF2OcgiO8PDfKha5hDuGfBZeZD/C4ejNlnIDLCC1Fh3rTjXkik4ifLeYT70K57&#10;Ip4OIcrPE+mxIfzb+XdymxQVhNKcZDqZUlRkp6IyPxOdfLyyox6Lm6jg9cVY01mLRzcswgdvHsOP&#10;P36Erwn3V1+8ip8Ze/f0sUPm/+cmVWWMUCrxJeWemK40U5GIoOZWCnz7LmNkDT+x2VaqTaBVIahj&#10;xu/0UrEVR6v4gypN232XdlrFIlLjm2xjstDcjvO6Edi3bxJChnXKWt8kxDpOcAt0p8l6C24CTbW+&#10;JUB53alz0GPtv21g/8jPonXmeRyIqeBSb4J4h+e5I/vO8zsJNMXNTjwuMAXqXdlrnvP21LEC2ICW&#10;8rOTmFCMLoh1nCk1rTddg5JysufKoOsYK3RhUw5BOQNl+FWhdpcdpIbE/iDgf/4+Qvs+wjibW8bY&#10;DthS7f8MfxnYSpj19n2Dnt4vCdApWvDvLW4e6D9j0A7KitNW93B/H+PuPgLfS1VXPC2Ftiw5gR8Z&#10;+ZEgM74mfLLZSrINEeyhIQ1TKe6W2ip+ZtN+wuwk06jQN342yEdushFup+qMytx71lpPjzoXHjv8&#10;M7/HTxgbvcgQ4CdcpQ3/4ezHuHbtFL749Dj271yMNYsqGCdmYVFdMebNLUJ1cTxK0iNRkBKNfNrP&#10;0uxEy4Bn0YamRYdwXxzS4yIJQQgiCVMarWt6ZChCPQgerbfi2GBPT/i4zKHV9kYAgRTYsQQ7lFtP&#10;79lw8ZhBW+xKu+tPIGcR2NkIIWCetNY+brMR6s74l+/1JqABBNTLi/E0OwB3vjaHnYU3Qfehpfaj&#10;4vtQrT1nPYLZs/4BD+6b5ekc58/4Xu/1pNL7edOC04bP0li3Kx2Fvzs/92GEhdHW025H8jWVnKby&#10;b4kl4CkMD0J43gR2WnmJEcihSylMj6dzSTLFbqkswLyGCsbcqewMK7C0hb9hTS7mNxbSkrdgx/J6&#10;fPz+U/iG4c2H7z+Pzz99Hed/pRiocOgWO1+qrMaYBaoVmlhCzFFrZ8iK0N4V0LTUNq7Lx4LZhrD4&#10;Gl3ZOG33bQIty60YWgALBMXCY4R4TFuC7IDNrfbxmhnjNWMQE6gbfOwAPgW9Ely00QY2IRfMer91&#10;FAb9OT6nWrNNCmYpraw63ycoTXl5Ln0PgS6LPkmbbWrM8ypjft9stVzCeX4fxeaE1UpRBTg7Dqm/&#10;qbfibidxpnBBWXkBrY5BQ2h6/13G2RrvVjmrMuX3Ga7c01i+xugVk0vFlbtg53n/d4L8x5iV9qq0&#10;VHDf/+N/KHZvzzcE7xvacbZ+JdKUDZcF/4FbWvDe0wRcSvyfpiEujWkb2BZPU7nZRmmjpdIGrSXR&#10;VFXG51Pj1cOCWuWjU8coMaZk2ij/SSO0UsNsI0qW0bIPqsbcxrh/tU6h18a31cH8gCuXT1ocffbc&#10;Jzj/y2f410fP4tHti7FucQ2q8kJRlhaCpuJ01FekIz8jDAVJ4Sij9SxMi0FeciQyCHV6XBiy4iOR&#10;GhmMSEIYSTjigjyRQdgTGddG+nghiHF1KLfBbrTqnj6EJNhKQAPM3vo7sDImdvOYaWCH+2r8Wbb8&#10;Qbi5PQJvQh/q74UYX1/4z54B11kPWm15IMGXygpKN9fZtNuz4OE/C1609OoMAvi5LjzW1fNhuoGH&#10;CfYs6yD8CLWKYQR1WLAvbb0P3Gc/An/3WQhWx0DFj6Ayaww+RN+RIUNiZIAV18SE+LHjCUAcLb8S&#10;hUqyyZrnJoSjOC2WcBdi/txKtFTkobuh2KBur0rHkqZ8rOsqweruInz91Rs4ceJDfPrxK/j0X6/j&#10;3M/fmINSQZFltAm3AB83ez0VL9sYtKPWtwQtL1AVk9y+I+t9nXHpVQJ32RJjt3jRq5DEkmECWKpM&#10;oG/yGpF9FsC3ue+OmuYc8LlgNitulptw6RhCPcH3O+o7BbU1PVfl4888J+NtKu+4FJVgjzPOHhf4&#10;6hD0fgOTx/N8ZvsJ9h2qsBJh9h4D+1fcVWhAwC1JNtUx3FfBCz/vL7DvqOn9Gm5Tx8C/T6EAwVac&#10;bc1Um+pPxZ64e4lAX2UH0cNzyY4zhGHH6MTgfQRaik2wacnv/aH68enxbEetDWxlwgX2wCDbwEmq&#10;oxJnhJuKLdUe6JMl53YK6iHG08OjPxnMGrM2sA18lZIqMUZltXJRqfk5PibEApVtgHZ8iHGyhrIs&#10;tmYb5T9OUBvYYxoKU0acMffIRV4wzlBX/6Dzvpvs5QS3ik3O//IlTp96Dz+ceR8Hdi/B6vlVmF+f&#10;TVsZjJqCGG5jUJwdi0yqc2FyFHIY72bHhSIvIQK5BDyNW8WjsYx344L9Tc3iQ2hlvecQbMbZQYGI&#10;8PdhjOqNMHfaah8ng+3t42J2NymI8Lh6EDjaYsbFiZFBSI4IgC/j5ADaaR+/OYyTCRtV1pdQB/K9&#10;suIhjLcFdqDPLHjOeYRgz8JsdgzuXo/Qns+ElzoEwu5Nyz57zoME+yG4El5fKTubOyH25Pt9fJVB&#10;Z+zt7Q5vN3YGtO1BytIzto8LCUJiVAiCvGYjPNCdf6cfrXcE4dbwmAdSovwN7MSwQP4ekShKikFR&#10;WhzqSnPQPbcc8+oKsKCpGMvmlWMpwV7RnI8lDanYurYZJ098gNeOH8U3X72DDz94kcr9hZXxjlOp&#10;FS9bM3utjLkUXBZbCj3dGDNb3KxqwSsG800qmOJoqbJiacdSK/4ltFTlm1RowSbopi24VFvDVFLs&#10;m2w3qMo3CNeNKfhNsW86YDm2fKoD4LH2Hikym9T09u0f+dpZg/gmr8lbZtf5GYRXNt/sNcG+rWNN&#10;zZ2mcW3Z8OlYXkk4WfRJa1J1DX3pPOpE+Do7CxsS07l4jDoHJd0mlYCz+JxKrkTa5EVT/Xv8ve6b&#10;Hdf4PeNuTTK5p7HuQfxbw11WoDJMtaYlN7gVczv2/AGNVysr3j9wwhS7p+c7U+wRgUrrbcqt0lLV&#10;ivN5PyHX0JeaDWuxyaLbjC9adyn0AIEeVDnpiGJrqrc95paPh6neo6MO1IrFBfLwjXM2iC8rruM0&#10;IeTG2GXuv4genlOgq1fv4ecopr589RS+O/E2zpx8B8eOrMXKBWVoLk1COxW6qzEbbTWZKMuKQkF6&#10;FJJoQ/MTo22ihJRJljyVah1Ji+pPdRTYKgyJDfVlXO2FMKk0rXNsQKBB46nZVYEBiPb1Y4w9gzG2&#10;GyJpi2O9eKyXD1xdpLqPIJlgx9Gae7j80+LgQMbb7l4PE9CZCPR04Tm8qNIEnsrr7fEw/KnQGtKa&#10;6fIQZro+xM+i1RfwhNFVdee+Xpg55x987UEbfov09oIHAX9oxj8wQ7B7PmLJNn+eO5BWXh2CG9Xd&#10;y20mghlCyFGos/FijB4dEmB/Q3x4EH8PX4LvgTiqeDz3p3FfeXoiw5V4dn4RaK7IJdzFqCtK4u+Y&#10;jYUNhVhcl4U1HUVY0JiOpw9uxFefv4133n4a35/+AF98/grOsZMdGKGlnFLsW+OKrfV4gCA7xSXO&#10;OPRVNkGtJuUW5FJqpyRT6ivbLVstgCyjTHgt4fU/2m22OwR3GtIbvH5uUBhu8D1S7Jt6jaqs999W&#10;HK3zsSl7LrjtcwibEwMTuCnwBLE6FccdSGFVQ86/i491HlN5U2ZCqfJTwT31XTX+LYW+y/MJ6kmD&#10;n1tLnOl9ApudBtVbTkEJNSdmd5JoSrrZ+Lqy5jbuzU5Dw2Ea7za1ppKr0fH8zrj7T9rxP6bA/vP/&#10;KJmmijTVnBP6/3tLis3YearyTGD39SkrrgSaSjllwxVrayhLM7yUMHPgtokhpsr/Uew+xuM9PZrW&#10;6YA9PcNLs74E8HS2fGRUVpzNClU0w4uwTym2rPgNzdaiYl/v43l5/I0xKjjPdb3nFPedwTffvI3v&#10;2Xava8OqhQVY0pKD1opUNBHsmpJE1BTTdieHMJYMRVJECOPmEKTGBtF+ByItNhAxof60uy6IDva0&#10;8stQWtv4cFWa+dB+z0aYqro0ycLHFbNd/mHZ5wDG2B4ujyA0gFDQ7iYH6RxumDnzIfh6EnRCHe1P&#10;RQ6g1SaU6gB8/GixCWGYnxuVmrE1zx1Ca+9OJZ7j+Te4eDrDV4/M+C9LjOm4AM3oopJ7zZFdd4EL&#10;4beCFR9PG0OfNfshS6bNZufgRjvvw++kDHwIv6vq1734WjC/TwA7lGgV0URrvN3dwopohhhJkX60&#10;4v6I4vdNjQnnbxSNnJgwdn6RKMuJR2VePOaWpaG7Lg9t5RloLc9kvE1LPjcHCwj6gtpcvPzMbnzy&#10;0Yv47JNXCPeH+Obrt3H+/AkDeuw2LTa3Um5tb5rldrLdt27LdhPkcar0LcGsx2yKeQUoAbHGx8py&#10;G5jcKkF2kyJwk9eQgc1942xj1gS2rhE+lh3n81tqOo4w3iKMUvZbUnCeW3H2KNV5jLBp6EpFKDc1&#10;3GXJLj4WYAa4FFjDW7TIfI+Gq6x4heeQRXeGs9gx8Bgpu8ap71pHIWvvxOCm8vz8O0rc3aTdt3JV&#10;Wn4l3wxquQFBzbCDx2tsXoUzNuY96cT2Gu/WpJQJ1ZsTbKsppwv6494A/rhPG/47VVpq/fsI/vxz&#10;CH/+m8//PUqwewkr4baEGWG2aZmCWvG2FJvx9JCgHvwePXzcr6EtKbbKSQm2KbXF2nqu5BljZyk2&#10;gRfI00NYUmc1xdZKlJnlJsQCe9RsOeHnP2RY+6jQff3sMBinj9GeqET18qWv7XueOfU+znz3AZ4/&#10;tBU7VzRiTRcVpiENdflxKM6MQB5j6twUtphAZLPlJMQgiTFnViIv4uQIJEb4wpdKrYKO5OhAhAV5&#10;IZwtNoxxdoAbPGb8DSF8LZgghvgSRsLj5vowQr08LYEVQTUOJ4QxVOAAWmGXmQ+avY7x92CM7WKz&#10;vyJp5cMZS/t7z4SPO9/L42KDfTDnEcbYPipYcSOUVGq3/ybYf8PDD/0/8OM5ZeG9qNjeVHWf2ewE&#10;2OG4zv4nZjPednd5mOdijM3XNK/bk7ZbTkHqHOgyg+6Biu/vzvj+Yfjx7/P1oP3n3xDLDsvG6Bnr&#10;hyupFkgrHu6NzIQwdnpBBJthSmwYilNjUFmQgspcWvICwl2YiGVNJVjcUsr4Oxnd7Dg7Sp2k5PKO&#10;Mrz2/H58+PYLOHvmE/zw/Uf47qv3ce26gLnGi9dR7Fu3BTaBViwt6636bdruW2a9L1m7Kfstq2ww&#10;8/9NyMa4vUkQBMMtdvZjDP0cK07F5bWjY8fZxgi+lFrq6qi3o+637XUH/ltsUvSbglvqz/OP3PyB&#10;3/OsZcLv8r1jgs5go8gQWisN5Xbc4mSFBFL+swa0vscdnl/DXnr9Js+tz9AxTkztOAFzCmw6pzoB&#10;7b91h9/hjrLzZw1qK1cVzPz7Laa3pKEDvA2BUb21b5JQqx59UpVpBFtJtT/vDRJs1Y4PQ3PVNUFE&#10;w2L//j+y40N4oJ8K2N9Ley3LbYUmgvoUgZZqUzGl0IRdw109bL3cJ8iVQNOUTZu2afE2rTtVdWiQ&#10;4BJwjX/Lpkutpc5msfmjj7ANKpaWUtPyqApN87SHpOp8bBM4aOFtLJuva9/Va9+ht4cdy/VTOH3i&#10;LbzxzH4c2bIcq9vLUVsYgcaSeJSlBKMsPRJ5aYQ33Af5cSHIiw+2KZdJjH2TIwNsG8ULO8R/DhLC&#10;fBDPlkglT45jvOwzE+G0wsG0tZHh/jZsFUxQfRnLKkEW7OnBmJXxseq8CVcU43Fv2mGPWf+gtfVh&#10;HOuJYG/a69l8zo4kQUUnVGvvOQ+ZYga6Ub0fpuV2pyrLblOJPX0eYcxMcGf+A7Me+QehnkU1nmH1&#10;3xo792E8HUgVn/HIf5uK+xHsYLqBGfxMLdTgw/hc2ftwlZNSpf0Yl0fz7/Xj9wrkd1ecHsxOJVFD&#10;X4Q4KSKUToNwB7hYR5caE4p4djjKlJdmxqKmKB1l2XFoKExCU2ECOsrTsXFpE9prMtBVmYnmgjQC&#10;n2X2fOOKJrz+4gF8/vFxnPn+Y3x/4j2cOf2ROa0bY7TcU/H2zTsEmjH1LVpvS5AJ6Kmyzltsss3T&#10;Cjs29gMfE+qxHw1sbQX3zTE2AjROMbjD60HqK0jHeB2N8jVLjPG5E1c7cbMguzXGc1mijEqp9+kz&#10;1BkQ7lHBzPfKNo8RWn2eYB4j1DctvmdTB0HwlRRTNZo+Rx3EHX7GXcXKfH6D57Q4nJ+pY9RxKHZX&#10;gm2cMJsqC3Q+H6MNv8F4/qY6CQEvsPk5NlbOTmaCkNs+xttSdCt+UfbcwKZqK85mvH3vbj/+fV/D&#10;XkPOWLY1Lc7A9qe2A4yx+wkv4R6QJR84hR7LjMuOa8aXkyEX3L08rn/oJ0It1dZjR7UdS/4DhjVj&#10;S4kywj1qM7hkwx3VdZRb1luFKgJbcbcs+QVnPx9LudWTD7JjUH15rzLy/Dy1HnY8fRraYkz3/uuH&#10;8diGLmxd0EBwA1GSGYqm0gRUZ0ZaNVlylMopfVGUzPg62N2qrzLigpEWE4RoQh3N2DcuzBsJIVRo&#10;ql5CpD9VTWDS7tLGRhMCKWdooMadZ8Kfqh2kmm43dycJRtvr4zqDcbQ7/Gm1w6nyqs2OoeJHhbgh&#10;nPFrSpQmknjTDks5ZzJGng1/qmrQHLoAD3equSaOPMT4nTaen+lPKGcydnbznEHrzbiZKqzFFXz4&#10;3M3jn3Ch6rsyvpdjiOR5ZfNnziTsVPNgdhShbi4MHTwMbH/G6hEMMQJp45Uf8OHnRwTOQQz/XpWT&#10;pvPvTaWKR1lSzZtxdRQK0mKQnRjMFoLirER2lqmYW5SIrqp0KnYhw51qzKvKRn1+KhqLctBWmo0u&#10;xtsrFxfg9ZcexakT7+NrxdpnP8X5X78mPFesDuE2FXvs1lVezLTejKvHBDKtp40js9O+qRJiwUb4&#10;bgvUGz9SXX+wpsdKRjlgEwZCekvKLYXke6TMsthmw6cUWbG3wXzT6RAE+RivNyerTmAJqtoo4VbR&#10;imXC1ZFwK/jUgeg1dQQCW6CNU00FnWB17LliZtWQ63p1wgZLslHxVQCj427x3I5q8/vq3FJznZ+g&#10;j9w8Y6+PC1zF0dxqaMypfnOG+HR+we0Uu7AJcEJtQ2GaHz7RaxVpUm5V9t2jUhvUjK9t/vaf/VRs&#10;WnGBLeXuVfJsgHG2kmVWqCLAZdMJPxXY5lBLoa3S7AcC6ai14L4xch5jQwSUNnxUkMt6j2jIy2nK&#10;mBvE/PEH+c8wBbehLKm1flSqM6Ee6GNsPqBll+QGNJPrO8bt7HTYTnzxKg5s6cKGtnxUJQcgO9Yf&#10;VdlRaMiPRUNeIrIi/JBIJc2MCTGljgmYRavJmJKwp8eFIoEXdDThS4724YXtQiVzLLgvVTOCkAdT&#10;VaOovp6MXyPDqZjejHUJlSn1HFcEuTnznP0Vh4d40hbLhs+mzXWl0s9CWAAVk8CnRbMjCQ/gfim8&#10;C50A1X7OLER4ehJsOgLG6f5UVQ1TBbrPIcTucHN5CB5eBJFgqnw1iBAHEUofHqfFFrRCiwfPEUB4&#10;Q9nZ+PBYt9kPwpcWPULfjy4iLMAHPvwbfN1mMJwg8AwxggMYuwfORiw7nEQ6lNz4cGREBiE1MhDR&#10;DBfSuC0g8LmEOis+COnxYewsE9hZpqG5JAn1JbHobM7B/IZ8tJTnoDY/HU1Faeiqy8SyrnxsXd2E&#10;T999Bl9/+ip+OvMvXLr4DS6yDfbzwr5JW65x7luOUisxZrabTcA5UDtqLcstKB2wz/B6+MHAuy2w&#10;ZZ0FN2G/dUOKTjAJsgOqo8ZjFoMTfoE9pfRmvfn6qDqNv45nk/Lq3ATN4BOIUwpsSTONS7MjcEo/&#10;laV3gP0LbB0jq02gVeGm/VJ8xe06Vm26QEXKrUSaEm1OqMG/Sx0BwbUkHN9vWXaz9k7M7RSzSMWd&#10;zuOmYvC7V6x4RYqtxSJsjPtej80IsyEwS5wJaq1YY2DTek/B3dt/mk2zvAQ0rfagIFeW/EdCd9aa&#10;ilYGGFsPjjixtmy61kWT/R6VWhPUG8p+87ESaEOE3JniyaYYm//EIfakg7LnmqJpw2GCWUsX8Xz9&#10;3KehMfbOsuDXr55ir3jR6pWP7V+DbSvq0JgdgtqMULSXpaOe8WBlegTyE4IR4+NClfZGdkK4KXNa&#10;tC/VycNJGDGOTIkKoEJ7IpEtLsIDsUFzkESAYwlpBGPcYCpfjIpMZMupwm5z/o5AfxcEMVb1I1Qh&#10;VEdlp4O83ZwZWXMepLV+hIC4GdyJUT6MX33pEEKQxA4iknAFUZEjae9jGIfHB/jRMrshikBFEbgI&#10;b3fC7mFgehJST3YiAfwefp78LlTxUE9l1GchyJfugEqv4S4fV62P5mJ5AD8+9nzkb/CZ9U9+jpwE&#10;AQ5TNp/f2c/FOqeIMH63EMb4/L5JdCM58RHIjglHHNU6PSqI38sVaWEBKEqLRmZSCPIzEhi2BGJu&#10;aTraaL8by5JQWRSDdj5e0lyJuuIM1Bcl8zUtuZSDdQuqsW9NB3785j189elxXPntG5z76V9WazDY&#10;pwv+Mi9mlYQ6sbSByDYmlWUH70DNi9eA/IFNUKv9SKtMUAT62Pe8BmTPpcZSVJ1XSq3EmGAmTFJh&#10;nlPJLUEkoOyc/MwRs+yCbiqBZpZaFl5j1w6E2ue8V2op1aRiGmRSTUHNjocwmxXncXqfnqsjcOJp&#10;dkBTnYQl1qaanZ+A67zTHYC+h8peBfZ0pZup/TTYd5xxbim6Cm5sWurkpb+q0ibvEuz7zvi2hsC0&#10;KIPWU5Nya100Tb4h2Keohk6lWZ/NxSbI3MqGO6uq8B9ks7xovXnMCNVXlWhSa4uzCfaQJdlUgfYT&#10;AecPLLAVZxNYzbseIeTDUvBRws0ff5g/omLn/gECrUUSaLtlvTVpRMUOGhLTOPi1a6f5T7uMq9d/&#10;wPvvPo392xZifiNVoyCOipKCFray9HAUp0YQKB/GjoQ5ItCGthKjnDHbzChfm5MsYAV4Yhhtc5AA&#10;pnJHeCEx0A2xtKWRtLJRXgRBxSqh3lRFzZWeYTY92JdwEdAIN1fEe/tQtd0RRfXzd5uJMCpyFOGI&#10;Z+eQEeeH7Gg/5CQyluX70hnXK1sexTg3KZjn5TkDqKixhCqT8MdQyWOo4mEENIqWPsib6u/nBS3I&#10;oLXNIvg+Hw2FMfaW1ZbtVnwfylAhnN9T2fAwKrzifF/G2woZwv29adc1V5uhg8/DiIvxsjBBnU98&#10;gCedTACh9uN3jaB6E3KGDVr2SUNdRTlxyEqKRGF6HEqz4lBdmIIqWvLmasbXVOn5tSVY2FqDKsbf&#10;9cUpKEqPxbK5pVjVmIdXj23F6RNv4/TJd3Dpt6/ZvkFfL/+nA7S+Y6occ8adZZ0d5XSgthjYmiy3&#10;LPj33J7hRa4YmOCO/oBR7rtx6z9gTyfLnMdsUnXZdwFOUCwmFkB6XR0AgVOyTLGtlN+Jlx0Ilcgy&#10;Z8DvZxlvfoYpsjoBvnc6vtaxyorrOwtGxc8C1bHLAludiHNeTfGcVmzt1+tKtFkJq7kEvV+ZcOe7&#10;ysZrvxZ8GJdbIPRWzKLsvLbc78wpv2CAq4jnnmJtFa5Y0Uov/qAVdxZB1BztUTzQowIVrVSqoS5l&#10;xg1gKqcmgAhaWXGq+bAy4H2nLSlmqi2rTNVWxlzlpALdmat9jiATZiq11jbTVm1ItlxDYOxlB/kH&#10;aiaYFlOwqrQRKbeSZlpw4Vc6hXNmvxWbj9Gin/zmLTz9+CasXVSPlqoUVJfEoaaYjRa8KMWxkNEE&#10;I47WUxY8jnY8nnAmEep4KmdyRCgv7kACHmSqFU5FlmqnxVBhaVEFXagXbTRtdlyIP6IifOHHWFfQ&#10;JDAeD6dND2KcHOPjhQQ/diD8nEhCEuFNMKnKMf5Uw3AqIDuKqjS6h6QgZMcFojwjmqpIuANoz6nk&#10;cfwc2eQklXbGBiNRw2y+fohyd2WnwjiZ54nkd4gO8KaquyOOyh5M2+/nKrs9h2D6wsbZ+TiSnUMI&#10;1T1SiTnG4t605AFU7SAqfQQ7kKhgdlT8PhFhfF8k3QPBVtyvKrRo/j4ZcdGozklHNq13tuw5OxpN&#10;5SzK4G+aGU+4Y5DHDqq2KAVNVYyrK/LQVJxNsGvR1lDA14JRlp2IhtIsdJanorsuBZ/Qkn/3zdv4&#10;+edP8PNPH6G39wf00oVpTr+p9JSFti1ttcHM7RihlEKP0YLfIMRjVOhb3I7LfhNyKfaY2fEfDA4H&#10;cHUE3Jo1J1CywrK6suOm3j8QIB3Lx4TmhoE9fRxDRx1r+wS6wJTyEi6+rllYssg21KZOhCArW6+5&#10;1g6UzrECW0NTBrBU12CXQjuuQY/tuToAvkedjNlzfRZ/D+cz1Tk5CTcptGJvK6gh1GN6j+BmJ6Ck&#10;nlaAUbmpkmnOaqhORZoNgSnWvj9A2BVvj2hpJJWSfmvK3DtAC06wZc01vm3rn9GqW724gFasLcgV&#10;MxP0IWXFLTs+DTbtOoFX4kxNJaay5gLbic3P2UILfaM/okcdx/AvlkAbHnNWJJ0Gu7f3DHqu8587&#10;fhkDfPz5e89i96p5WNNZhYJUf+Sk+aM4l4qTTFhpqZUFTyRAKVRqU1aClJ0cScv6CCHyR0IQ412q&#10;VCItZgKhTCDcKbF+BJswUs3iGLOG0PLGUe2Sw2lP2SF4zPo7O4RAgk61I8T+c6jefD1Cc7VDfW24&#10;K9LLg++hpWdLpuXP5HepSQ1DDeP+Esasc3PjURAfTMV2YdwfgAzC7O8+0xJ5OQwTcqjoaSEBSA9h&#10;vMuOJZ6wxlCxY/h5qfx7dO54hhZKBuoccYQ9mtCGW4fji9hgLX3sQldAiP08qOCqPFMGf6Zl/ZOi&#10;/Bh3M6zwn23PE/m9NTKQwM+NCfRBdmw44+so/m5Op5eREEKV1sqsMajOT0NZZiwqNK5dkYt5taVo&#10;LstDXQlj6+4GtFbmI4/wl+QmoSorBvPr0rFifglOnngLZ3/4F3795XP8duFrXj+E+/ppmyikhJfG&#10;m0cJ343RM38B7Sg1LTfVWTG2FPrmCBsfC2ZrhNFsN6HT1omjCQU7CWXMTTH5/AY/x4AkuAYxjxXU&#10;NwidhrX0OcqC37DGz2eHIUBNjblPsfMkwXLgk/Lz8+Q2CKg6FAd2KvAUtJrK6YDN128zfOC5lGnX&#10;UNq0Wquj0HfV97OxbT4X2E6NuT5XYPM4Kr0ch8B2ppzyWIHN48aUYKNS2wKKqkqbvIbf7/ZZzC3V&#10;1uwvKfc9LYJI5X6gd0AlpScItJM0Gxpi/GyKfcax42a/aaNplW3BBVnmqVhbSycN6ngqtqDWkJWA&#10;l+rbxBAq+AjVV2DbpBAlz2jJB0bZAVClnVJTjWlfsFjb5m6P/YZrvBA06UMVaOe+/xDPH9iITZ11&#10;qM+KRnlmKEpyIhgPEpR4P2RRGZMj/G2WVhRhC6WKpTPGjoukBY8LQG4C7Wa0yikJflw4kqlYKv1M&#10;ivZnh0DVJhxxhEEdQIw/rXmIH2NST/i4PUSgeF4NkVEVQzxd2ClQ7T1ckEjllVLH8vgkLWlEZU1m&#10;PJsd7YOmnBgqWDoaqNYtmdFozI5FDr9HKjuLKsISozFz2uT8BH9L+GXSBidToZN5nvRwfi+qqmLf&#10;NMKXHEzHwXNnRvNvDPVEAsOGVDqDKMbPcYG0/0GuyIj0Z+fEzoudjmJ3jZlH+Kgs1on3kyK8Ec33&#10;yYqnadhPq6gQ4vQYZyhQZbYp/CxlzHNSo6jQmYy3Y1Gdm4ravBTkp4Tb955XW4bOujJU05K3Vjt1&#10;5Wbd08JtqKyZ1ryuOBpH9q/Cj6ffw/lzn+LCz5/jEuHuuXaS7QTh/hEjhPAGYZwG2wHaefyfjDiV&#10;WcBT0cfYbJ+eE0xLQJnSO2Pc000OQGptdeBToN8ylZc68xpmGx1VZ8HPkmIT4pvjUu8zBqXUVscK&#10;XNlwx4pLZZ3Mt4FtoNJiazxa7+f3saSXVJhN+zS+reozqbRZcDZ1FtYBsVn8Pw22su48nxN3Owk8&#10;bQ1qU2rZeR7DmFuKPabjrc5c87hVbqoFGXoYe0/VkWuVU4KtJNoDfQPfEuhvCfNJwuwMcdnwl4bB&#10;qNgGqrLhBFpbQS3FliI7STEnM25QE16nflwzvX7kDylr7hxviTRCbaunsFdVeen0BBFlxq2M9OZv&#10;Fmv38bNVpNLT9wO+/ewVHFjfjZb8BNSkRaI+Lw75yVSXGF9kUQU1dJMeFUJl09RE2upQfypiiMXY&#10;eRlRZoXTQnlcbARj7GDG43E2OSKCF3t8qBfBphX2mG02OZqgFqcm2PTLYMa7ibzwowlKJBVSahpP&#10;KKMITT4tajpdQjLhSaWtjaOKyooXJoVgQUUmFtXmoLMwCd35ibYtTwllh+GB8pxEW9hAFWolBKK1&#10;OA11GYlIC/RDKs8vBS9QhRy/ezZVPS86hIruRydAl8K/NSWUToQdRGYsHYP/DILpjmSeN50OJJWd&#10;TqxKYvldVRkXz98ijjCnR1OhGZYkS635fTOigy0UkNXOUmUe96eyIynIiEd2SqRNkinLTEBpejyt&#10;dxZqCpL5naNRW5CBWqp1c1UeGooy0FSWhYaKdIZFqShnB1UtW16cjiUtxXjrpb34/ts3cfH8F2yf&#10;U7FP4trlL9HXc8LCthEDlv9jAq02DbMAn35+y8auBaquI9lzDYWpOSpvCk2AnUy4tgSb15uq05yi&#10;EcXYcgNstNtjVNPbFk/zMZV6VK/xuWB0suGOAlusTZBNsQmXZfDlEviaYnVlwg1sO5+jyPY+Nimv&#10;xs+l2AY0YbehLim8nY8WnVurVrtFcGXHqeKm6orJ2RzLr8eM3fVZlpW/yPiaz6nWmhlmRStaI+2O&#10;1ky/bhNrLFtOS64MuWLtB7Qa6QChHiDUWg1FixlKpbV4YR8h1xi1xpJtOSSps6Al3EqiKTGmpZDs&#10;GMXm3CfLrSIWlZ3KdilzaZadFlxztNVsZpfUmnG1Jor0aiqmraDyq83eUjJtjPZcCZhnHluP5XPz&#10;0VGYiLnZcVAGvCAhEIW8KNOpsrKqKZGhtJ+MIQlpuiZjEBBVViVG0I4yRs6OCaW6R9qSwtmqE5+y&#10;6jouztcbsT6MZwl2Ks9Tm5uBUNpbrRWWERuCOB4bIZuuxBOBiGEsn0Mbn0srXZUVh1wBR5VNptUt&#10;pv1eXJmFxVVpWFgUj3UNRQQ7nvY8BBn8Lg0EuYb2PMp3BnLig9CQm4hVDZXIjwhBHhW0PDkcTVoI&#10;IiOS6h+AbEJXlUy7S9hLGNMWxBL4MA+6FC9kRvH7ynFEEFi/OXwtBCm05ykGOb8PHYDCjjh2UgJZ&#10;aq3kWVZsGB0Af4eEYOSn8jdgR5gQIncThKLseIIdzo4jBA2FhDonBS204aVp0chPCkd9eRZteQ5a&#10;SnNQwf9FZ10B6ksybA3zknTG5jxfa3EqNi6ox4/fvofvv3ubdvxLgs0Qr/ckLv7yMQVBnbZU2IF4&#10;eJg23WDWcwf2YdpwG/qis5MVVnJNj29IpWW/DVqqNPdZTE2wZeMdFRfYBI/H3CK82prSS2Fp6W9L&#10;xQm2FFuxt8aUlYiz7DZVWvXkzuyvKRs8BfaodQ68TgmtxqNvadhqGmxTcgdQwaws+DTsWsBBsEuZ&#10;NbHEGSpTc+y+hrSsA6CS67HF/fwMJeXMOQhsNWXJ71yhI5ha+onbu3euWYxtUJsdd6D+40/G2L1U&#10;bCXObKIHoXZKSU9ZvK0qNK0rLrUWuBrLFtiKtzW0JTuuMlJLjJlyOzcMsIkhw/wHMZYe5o8vtVbi&#10;zGrEpfJScG4F9/VeOgLact1IQHXnfUrMmc3/CR++86RVl3UVJ6KVytdA65dDtcqgWubRQmocOpEX&#10;bHSAHyL9vKmwtKzhgcii/U5UbC1VpaLLTmclEJb4MBvHjSasOYwtE2lhY3wFfxCiBDaVvzIz1aZw&#10;KuaMp2VOIRhRBDtRlpuWPIO2OJ2xdBbVsiEnFoUMBXKpsGkEu4iwLChLxopaKldZEja2FmFhWQLK&#10;kxgyEOxiwtFBRc+O9EF+bCDmV+Vi+/y5qE+LM6grk8OwoDIT7RUpKFcVXYQfqhn3VrATKGJHUkvH&#10;UhLjh7L0EBQl8m/ivkyGHBnBHgQ/lB0YQwf+Jin8/smMu9URRfq4csvvFxGIpCD+Fuwsimi50/n5&#10;WXEhKGDHkcjjktlBZSeFojInydZKK89KQGV2EmPtFNSzFaVEoLIwFS3V+eiqLkBndR7ay3PQVpWP&#10;fIJfRwtfzm0t4+3WonQ8tX8DTnz2Ms7/9CGuXPqCVvxrXLvylW1VXSaARwnz8IjAliLzOYEeHT3N&#10;Dl6PpeBSbUKqrDqvD2XU5QI15KTYeUTHGMyEjdfgLSm1HhN0A1tqzM8SVHruxOq04oTUwJZFJlyW&#10;oZdq25ZAKwNt55iCnaDZeDKPsSagx38iYIRTAE+BbYmxKdgVO5tV52Otk6bJJuqUbMFEPlacbRnx&#10;v96nLb+nfRbBJsiaIGJTQpU4s0z5JQLNOHt6TrcAv6s10qTUzswvlZaqfvyBnj4NS3xLWKXUTsWZ&#10;lkrq06SQqeIUZxybMApsNsXao1Y6+guPpXJrGIs/uKPsUuefoWWUdFMBQa/VSvuVGVeyTFVltPoO&#10;4DyOaq0yUnUKWnN8WrEv/Po5njm0CasaS9FWkIRGKraUOi8xiGoVhKQQxqTxWsbIn1DzYqbaKiGk&#10;xfvSokMZx/rasFJGlC7gMKqvOgJfXuBUeb43k4qvlVKC3VyRyPem8KKOo2XNlK2XihGqZEKSRWCj&#10;vRnT0m4nMK7OYGxekhZKx+DLmJ+hQWYMKmi1kwPn0HKHY0VTHja2F2JNQya/O1tdOlqKqGYJQaih&#10;/V3XUYOCSMa2jOPbC5OxY9FcdJdmoiqdsSqPWVSTia2LKjCvhDErjy8jrK1U8eqkMG6TMJfgFCb6&#10;oz4vGmW08+pUSuMJKBU+n52MrHp5QjhypNJ8TUUoCiUy2FFlRoUhTo95zvzUCAIciUJ2KjnJUbTT&#10;SSjJjkVdfjrqCHCu7gnG2FqzvToJc3tVAV0P9xWkY35tAeZVZKMuN9kUvShDGfRIxuSp7HD92SlF&#10;YV51Op57fB1+/O4tXP7tU1y8+AmvlzM4d/ZdOsMTBtwNs9eEnGGbkx2nEyTkQ6OnTBSUPTc7zuvr&#10;Bjv/G7yubugxrxONSw/LmtOyWyzMfWMUDym9qTRfs2IVg53wSekJsxJmI2Pfs8mOE1KDl42vK0st&#10;sA1KKbyUmcDJpqsCzEpZ+XhajWWdBaXAVuwseAW27WMT2Db8JdVW474Jvk/xuM6t99k6aoqtrXPg&#10;sbTc9h3YoWgtc42jO7PCCLiB7sBtyyhrvbRJqXUPbbogF9xaiEFWXFM2BXa/5mALbqp2nzLkWtRQ&#10;JaUC20mcacEFxcs3GA+PDJ53kmpT9nvAxrUVhzvqPMjnI4RdCu/M8tKxmtKpRBo7BVpyqzDT6ioC&#10;X7E8j73WcwpXrnyL7759A8d2rMLcjDiqQCzKaU+LeDGmxgSabY4NdkM+Y2gNB2lR/HSCG01VTWQM&#10;GUYIA+bMRE5cFCHUXONoG/aKZxwqKx5HYLOTqOrqFHy8EKOVRamECVI/vj9BFp9qnyKwqbTxWtuM&#10;sXVuLO0r4StKCkRpciBqM3kB03pWpdBqB7twXyjVlrAursH6llysqk3FzgUV6KxIRH02L3y+vryu&#10;kCFFItJ9XdBBYPevaMaKxgIqrh86SpIxrzwRe5c3YjkVcWVNIWpo75cxrp2XT7WkY1nZkEtXEcJO&#10;wA9dpeko5XcqpVUvVIdDu16ZGo5qqn9pvManPe23knIrrs+N429IADMIf3ZyMDJ5fFZiGKoJawl/&#10;5zJa8arcFKp4FGPqNP52cWguyUJbeTZaqMyVBL0oMRpdFfloLkxHa1ke6qnOC5vKUcxOKJefqxsY&#10;5inMKEzAfHZu/3rnKH7+8QNcu/oFrl+lYvd8hXM/vUMLfsqJtxWiMZy7MaW+wzcI3U0qNy90WfYx&#10;Am42nMdJra2CjHbbwGbHMGpKLFsuC+4Mc0mZLRY3qAk832dqrM5ELkGfoSIYKbbB7XQGgknqbQkt&#10;AqiZWJreaWumSdGltoTSwOU+qfz0c2XBFVsboHzuJNM0/EVY1QmwCWAl1rRfmXnBb7Bzv6P+ep/T&#10;sWh47L5WO+Vj6yTYsWhFVi1+qKy4QNe9wgS0JofIkmv54ntSbcL9gDLiUuxBG9ZibE2QNawlO24V&#10;aHpu1liJM03h5D+DgArsIYKphFqf4GXsZPOuDWJlypX5dpJtglm2W9vrPZreSaC5v6dPibmfLUkm&#10;yz/Ef6Ji+19+/hRfffoSNnXVoykryZShiCBm0yKqDtqqyhhvxoV5IZxWU8kfjTdrne9EXuhaYCDG&#10;15M2ORrFyREW/wV7zCLYfoyzVerpZlY7MUwZb2/EM/aO4/nS4giDYlHGremqLw/3RlaUHxJ5fLSv&#10;wA7kd4ljLM1tdhQaacW7SlPQnBuBigR/7g9GQ0EMdi6tx6aOQqyvT8c+Qr6iMQcd+bSr7BDmsyNY&#10;QAtbQNfQRvXd3F6KnUtq0ZobiebsCFSn+GNVcwH3V2FdYzE7tnAsZAy7dm45quIDsKo+E2vaClCb&#10;FICFVNY2dhJ1/BvL+NkVhLqOHWBtehgq08Ko7EGWRU/hbxMbpHF+b9rlOP4eEUiJoXuJ90dFPkMF&#10;2u4K/s4F7ACreM7yrESLsVvKclGVEY+5xWlookI3lRHoonxUpyWgja/JfmvNtA5C31KWhbwEfq5W&#10;f6VzyYoLYGcRgp3rW3D6xEv45ae3cPXSp7x2vsfVK1/gylUqOG24hkmHCfXIyBlCLjVV/EuHSGil&#10;yKO8JkYtvla+RlupvMI6bqmyVlVmQBNgwu4k2abHu7Vfqk/rTuW34TC+32JuJdIMPtl0Rz2VrFKJ&#10;qOZKa860gX3HgVsLOWiBBIHo2G9H3a1Ihc+1wuldwjj9ulMPLmiV/f7FseA8h9TbwgK5Aaq12XY2&#10;ge1k4/9TtaZjLYuuoS5Vw1GxNYXzzsQF57vwsaPUgvoqgb9qyxlrfPuBnt4TTjZc49ZmtanMgpn/&#10;AC2TpOy4wNZrTjWac9yw1jbr1z5ZcNlvvo+9qspNnft7EXQ2Zc+twkxFJ71ncPUqOxDCr3haK5iq&#10;XtzWTeOxSuRd+u0rnDn1Hl4+tgPtZRmYX0GFy00nVKG8EEMQrQkcBE8TO0K8ZiKZMCfzeSzjzBTG&#10;jLFUXUuORYcQ7DCUpURb5lfVYipUSY4IpooxNo2P4P4Aqhnfoy3jY4OZVt1KUGlj07WlYqeHeLOj&#10;mMP41ANzqUiVqSFoyo5BlWLqijTMr0ykSobSlsdiYW02di2qx95Fddjekof9y+qo3FmEMA7d+bGE&#10;ORrLavJRzDi7mqHF9q4q7FvWiMXlKZiXE4WV1VlYWZfH9zdhYUkSFjFWb8+KogMoQ3tuDBZR0Vc3&#10;ZmAB7f18Kv6ySsa6uQm0996oTg0j2BFo4ufUs+MpimWMnhGNAipotOrYAzxp1RWaaKgwFAlRfE9p&#10;EipyEmnreY5UxvC5sYQ4j+pO9WWM3chORYtWtNfkEPBstFUUozJdK5umobYkB01sC2qLCHoWw4M0&#10;xvmBPD7GxuzzqeANxQl44ehGnP72OK5c/BR91781Ibly5VPa7e/4P/+OkCpxxuti5BSGqKZSYeVm&#10;lD0XwHJ+IwRzeCout7FpvmagKkErFadNFvD/E25tDW57XTHv1Bg4zy/VdGw3LS6PUaLNKRZxwLPX&#10;CaZBfVuJMwdWqxyzrYaj2AFItXmso9hSWsei6zNMrdlZWD04P19wS9V1jI2rs/2noyDgtxy4name&#10;553zqbOxDkczvRhf04IrB+CsX36ZdlxrpDmLMNwl4HbHkPuqFbfY2hnisrFrgjwwNQ/bAVkzt/ij&#10;KuHFx45qswl+wU1gNYNL9+4SyGbfp+6l7dwpRDf0m1LoXu5jx6H1w82O09IPSfn5/gFC3dP7nYH9&#10;y4+fYPvKFjQWJRPuPKphFJUzkMDJIlNpqLaaURVO2JQVjg9x5Wu+FhdHUtFVZZVBQOuzE2iPI5ES&#10;ruRZLIEO5LH+yIwN48XN/WHBSArTbXDCGa+HIp0XpcXk7EAyNT5OtUuinU0LpuL5zWFcHcTYNw0t&#10;BKwzLxFzCcLCyjQsm5uNziJacjqK+WVpVNoiHF3dib1dxYS2FrvmVWJhbhRWVKUT3GxCWopSwlVG&#10;8FY3FODwmk6sbS3E0rJkLOF5Ns4txe7uOh5XYHF6V14UFlWmEugCvj8d6wn2isokdgQxmM/jpezl&#10;jG1LCGpzdjQaCGInf7tmAlafHk2FjUI+LX1skJczdMYOLJcdXgoVuyArzOx0Y0G2gZ2dFoIG2u/a&#10;3DRU8PebW5mFBrqS+mKGCQS4KieFriSTMXUUqouyDf5Odi4L6orQVVuCUsXbtPkFSTFIDw1EUUIk&#10;uvn9vv70BZz9nvH2pc8I9ndsdIoDX/M60LLXpwnv96bg2o6aWmt4VMqsRJtUWXAzLlYCTFCbenNL&#10;aJXFttib73GaXtNxThHLNNg6zmrCCZKpNkF34ORzfqZl0WmRzV6bZeZ+wueMeU+DPW2hnSoxvddg&#10;pupPJ8YEtmPDpbgCm3EznYUtmcTPF8waE7dxcTuX4Fb8LrAvQDf+03u0pppVoln9uFNtZmDz2HGt&#10;XS4bPuksdKib/02vavr7/T4tjUQICbDu4aXMt1Talh7WOuGDzh03bTiLMMsuO2Br0gcf91Oph51b&#10;+Nhsr2GtuKLYXOWpJ2mzZMkJ/4iOoWIT6n4+7tewFlVeWfIbQ+fRxw7lt6ufoZc9ucoRT3x2HIto&#10;N2sK09CQn2H2UWPWqgEXlOkRgbTWM6jSKtXU4n1zbExaixGqNjvc2wVFtKf1jElLaE+VAc/PSLYi&#10;Fr2eExeKbJ4nTksDxUSjKD2ZMIfxYg03G5kZzc6DCpiqmJufm+jnjhja++KkMCyrLaD6JhDsOLQw&#10;xl9WRZBbizGPz6v4WV0Ee/PcIuxfUo/dCwuxrasIx9Z3YVVlMjY0FGJtfR42ttCFUPlTfGdgTROP&#10;Xd2OPSuasK4hB4tohbd3VGL3/Gpa+ira8iwsr0hCU2Yw1ndUYDkVdmt7Po9Nw+q6XDQTom1d1VhY&#10;kYp6hgitufHoIIQqjmmnoi8oyUAt/6ZKKrescmYYOzZ2htnJISjK4T6+pzAhlEpcYBVmGpOuy0tF&#10;d02Jxc21pWmo4XetpmVvrMhCSWY8agh9U2mO5S7aqe7NxZlYWFeM+YS7tiCJSh1mHUNmcCgKYxiy&#10;0MpvWd7I/+vz7Lg/x+WLX/CaO8mw7DNeMyctuz04dNKGvtSk4DaiwtDOqhcFNi27A6xiasJOEJ2y&#10;VAIiqHmdyXZPT+NUUm46ceYoNWGjoEjBBdx0XbkVvNxkvG1j3io4IWQEU3G2knJOSamjroLQst7c&#10;arxZYBq8PN6pRpMDcOy50/TcAVaOQsNb07O5xm3BBXUkTjhg39HOoZVYLtDWS7k1ddOZt25JM0uc&#10;aaEKwm7LFl8x2O/TemtrNyRk022CHlDRgJJlfX2aAHKGqikwVYFG2FWNNujsF9i9UnA+H9FQFpVY&#10;NtyZdim7TTXmebT6ipJs6gAsxjawf+Y5fmIncRa9tObX+Vx34lSyrOfqKVy7qiKZb9B77Wv8dPZD&#10;vPj0dpTlM27M03BLGvKTImm9A2iVg1CYSpsXFWyzsWT3UkPdkZkQYHOt/VwetPLKVCp0aWoEqqhc&#10;2VSlqGA35DJWVAweF6wEWihyEiKQlRiDsmza/JR45PO8FVmxKE0KQVa4F9Jp+bMYU2fEMH6njY/2&#10;dGEMHUoFLcby8lR0EooF+fEELR7rm/KwnGrcVpCAJbSsm+cWEOYOHFxRiY3NOXh66yJsaMxlh5CM&#10;LYR2YWE8llKp88PdsaQqE4fWtWPf0jpsbSnGKoYfuztrqcrZ2LGwBCvrU7CiNhGLShOwrr4A62pT&#10;saOzBLsWVmBleTI6MyOwpbMUj65qRjtj57n8/kuqM9BCy9/NTmJZOe1zTrwl1pStLmXnlUWws6jg&#10;+Ty+mJ2RagLqclIZL5egMj8JxXQ5dVTi2oJUgp1OgMOp5oS1NNXGsSuzUwzsuvwUzGXnq219YQq6&#10;+P06avNQoKExxuxFcXHIDA1BRTrtfWEsnju0Cqe+eQUXf/mUMfaXuHT5I15DtOKKsWnFBfnQ0Cle&#10;X99TgQkvrxNlwpU0c+JsZcodm31jKkF2gx2AJc0sYy6AHbCd4hZ2AmyWdGMMrmEzq8MmkKorF3hS&#10;ZQOb+5yhJu7XTCsBS7jMpnOf4mGVfEpd7f2CnUoudVY5qDOk5ny+bLoTf/P9VFvnTiVSY83xloLz&#10;WFP+KUtvnQe/Bz9f57FFFtgh6F5fWuDQilI0vKXHPJdNEtGKKpNX+PplxtSEmar9nxvxE+wBTQKx&#10;BQyd2V0av+6n4trkD1qkPm41nVPFKtZsSExJNoF9zhRbs7rUMUxP95zOoCsxMsqe0sa3CbXdq4ud&#10;QA+t93We9/JVDbXxc9Rj8zN/Pf8RfibYm9a22HrgxdnxKKUdtKGppCCkEW4VT6jCKomWOoXqkxru&#10;Y9ldfzetFKoSSj9kRavCTMsOy1YHWCxZyIs7hpZa49yKo7VaaX5KHEozk+22N+WZiSjnRV5BJcsM&#10;87CllfIIiax5sq83UgJ8DYrF5ZnYMjcfSxg7LipKwGoq9iba6JU1aZjHOFoKvL29GIcJ2mOr6rBn&#10;QRkOrWnBE6s72BnEMeZuwcKCRGzqqjU7Pq8oBU9uW4zDq5tov2uxrCgJ29uq+b4arG9Ixe5F5di+&#10;sJwqXYI1lRnY2JCFzewkjm5dgC1t+Vhfn41NjOWf3bmMr2ejhXF7a044Y3OGDJkxtPHsFBg+dKgC&#10;jr9TY2YsIQ+3vITWV6/Mod0uoqpnJ6O1LAfN/PvKqdTFPKatPAf1JZm05s4NDPV7VBF2ZdE1vt1O&#10;hW8pyqQdT0QpbX8XO6t5dXk2elGWHoey5HikhrAzjo/g+SOxZVk1PnzjkP2PL174BBcvfoTr178i&#10;eEqeUTAYvglWjWeP0DWqvtwZu3agtrFvNjvmxikCqSo0Akb1NaDlAJVEM7Bl0x1Vl013wCbUsuSE&#10;WskzJw4mXONUTkKlyR5m09mU6LIKMm419OUMe6mybHofz2FgqjkWf1p9LY7nMWb7ZaWl2HwsaJ3i&#10;FFlxWX59ntMJyAHI8juuwOlYnMUWBLMD9l1NArFZYQ7YmhBi0zgJtRY8NKh1cwGC/sBQn8pJlf3+&#10;nj/yt7jex/iHvahuzqe52LrZXq+Na9OyE1oB7CTZNJ5NsKnEtm6aVasp6UYLRTW2oS4p9rBu4qel&#10;k2jDpdh835WeU7hIddbN/Ib5z+vnP/bylS/x0zmtZ/YmFrcXobkiAw20eMWykFSQIqkvLyxn+CYA&#10;BYnRSAxSAYofYkO8EOrnwjg5AGE+s5Ec4kNViUYO1Vrxd1ZKCAqz46j6oYQ6GDkxwbToMbTdVOiM&#10;BOQzDqyhwlTpxgJxtKm04gVJmqUVarFpVrAvckLpAmhZu2hvd7UWYVV1KpbS/i5hXLxjfg1WVqWi&#10;g7HwarPhNXh8ZQMeXzUXj9JO711ciee3LsN8KvzuBfW044VY11xuybbiyAAc2jgfz2ztwhOrOrCa&#10;cK6oyMbTWxZSwXP43hqsayvDtnll2NFVgv0LarGuKhlPbGQMv6KWDqAQm+bm4NFlc3FkRTuW0Tq3&#10;ZIZhQXESOmifO+gslIRbXpWFefmJaGS8XUULXahhL3aSWsCwmva5JJWxeFY8Yc3mNoHhTyyKCLey&#10;5dnxIWgsSuPvEoim8jzUl2WjlrF9ozqErBRUsFMsZFhSmReLzvp81DG+1+2ItaxxIeEujI/i+eig&#10;csOwe1OHU27666e4dPEzXLr0qYGqajOFclakYmBzy2tHkI7wehoV2FadRrB5vYze4LE268tJsjkd&#10;gMD+1RRc49gWNxMyS6opvtbQFx9bZvzWj1PKLOWmIhtsDpRaPkmJLNlhxc92HoLnqDiVW/Apjp5S&#10;bxsH57FO+SnPT0Cl6I4KS9kFrvMeZ3KJ85mWUdf4NN87PTFlQvfo5nkt7ub5xm8q3hbQzm2E7lmR&#10;ykUCTQW/y8daLkkxNm25YmvBLeV+YEAzu7QyaT/hI6A9Ki2leo4MS31lxQW17u0lm01l/QtqQktY&#10;tRaZqfcg92uYa6o587WVSFO89BP/cbTjyopfO4Ur1xm7s+Owu4kwDpcruHD+E4P7ozefwHxehJ1V&#10;uYzNHLBzGSNnp4QiLz3c7ouVSFXWrXjSqNjxIX4IdJ/hlI9GeSLEcwZSw/x4cWpaIu13oDvSqWIZ&#10;VKt0WvjkID/kM76uJNAa1lGlVWlajLVKxqW5sVSySB8qTCLjT3YCmmMd6omMAHeUx4VgMWPWPZ1l&#10;WFNDqEvisKI8AVuo0Guk2NkRtNbZOLi8FodW1OPJda04tLYO+xaW4sVtK6icVOq5hQS2lB1Bls3+&#10;yvZzw2bGyC/vW4lnGWtvbSzCCirkoZUteHbzAnYCGdi7tBGPb5zHuLsYj1PZt7fn4gnG5Edp4bfM&#10;y6E1L6XC19IldLAjaMG6unx0My5Wsq2zIIYuI9lChVXVeWglvJWJEexUaJUJd6Gq2QhlTV4yihny&#10;dFbl0V5TpfPTGZbw9eRolDGulqqXpcQgMyYU1VTpWj6vzk1ih0gFz06l84njeSJQw85rHj8/l51g&#10;LjvMsoxEFMXHIiWUnWOCD5rLEvDxu0cZcr2HC7Tkv/32qSm1VHtoethL6i3INdQl18c2Qhg19qwx&#10;bY1Lq7hlWIUmtNFDli1Xgk3gUh0JsdWIazGFKTVXks0sO/dpEojF1Mp+K2FG5bdSVYE5dbzquO9S&#10;TbV0sCnoFGw2+0tDTbTmUmtHYWXDHbAtS6591lSUoviZHY5UXfsItjM3exrsi3yPVJvfT6//Ze2d&#10;zmWc8bWWIdZMMN015J7WISfUAnt80lkySTcqvKt4m/G1wNYCDIyxCS1jYyXRergV2LZqCqF2liDW&#10;Gmia1qn7elGVVRnGZpNDlEHvU7zNWFsZc0KqtdA0e8vmaqtpWqdZ+DO4dl3nZxyvJB3h19i37igi&#10;l6B/sO7T/TQv8Fb2/O2qQSZ0ui2P6rpzUpS5DkKo9xyboaTJGblxEYj097FpmhmxBJCv+855hDF0&#10;BJoZG1bT+qbzWE2B1FTJVHYE+THhvNCozIRbSaIatgrGk/lJYcjn+3MYV2dH+aExJxHFjC1VwqqK&#10;sJwQD1QS7JWVeTiwsA5bmrKwOD8cK0tisLUpFzvoMtbV56KrNIlK3UAwCfbGVipxOx5dUIznti7B&#10;Zh1Tl8vX2yzOVqKrmmq4tCoHbxzaiCPLG7GjtRQbaGkPLmvA6/tXYd+CauxcXItjOxdi7/wyPLWp&#10;Ezu7yrCd9v/43tXYs7AMO7sreHwjDq5sx7PbVmFbayWWV2jYLJcOIgfraNXX1GUwbMhm55KJOv6e&#10;9ekJqM9JZmcWS9WOpd3m/lyqb0YsGgvSGBNnMO5OQ2lqHN1Pog03lvCxVjktSo+2lVQ0C6w4OQ71&#10;eZk8TyJKNBc9NdjsfD1fL2CnUJTsHKNJNKoaLOHruzd34Yfv38KFXz/DubPv4MqlzwzcYcLtVKNR&#10;kS2BJtAFt2JwqropOwEX7IRbpadDVO7BUQJunQBVknG2Jcyo4toKOCXOLI6dtueCXmWlN77HbT7W&#10;GLY6AZvPrffq+JuEWvEsAbPkGTsBBzbacR4nO/6XbVZ2XXG0klxSeX6WlN7GxnmcYmdbyJDP1YFo&#10;kUSFEAJbyTI1m86pJJwSa5Zw41ZDXLqHmVlwfh9lyy2BdsnGtZ2b+cua65ZAsuOMtc2S04prBRWV&#10;kvb2n8B1WW/CO6yhKwNbqq0ZX7TrhNzumU111vrhvf2ElWqtUlMtrqCM+fStfwR2/7Cy6Kpi0wot&#10;Ss7xeB1DW3XdtrqnNe0/P/tKDz+79wQu/vIvbF5YiZUNeZhHu1fKCyedAGpoJiclEtFUX80d1h0x&#10;w71ckBIehAgtfBDmg5QIN6RTaQPcZyKPFruRlrS+MNGmOhYma02vSAM7LyaEYIejmGpSmkSLmBFP&#10;pWHT3UHCPBl7h1qMWcv4NDPGx8pYC6J8UBjliyICv5xx6N7uKlricqynSu9qK8b2jmJsaMzC9nnl&#10;WMEY+Im1rbTg1XhqawfhbsaRlbV4ZksX7XIdVtK+H9vQjcWlyWin4nUoBi7LYAewmHZ9AY6taccu&#10;nv/A0loc370IT27uxI4FVTiynlZ9dRuOrGrCyztXYE1tBt45spWgd+NRgn9gWT3j92Y8v30l4/V5&#10;2NBcglX1Odg0r4i/Zxo2NmVjmYbTGHu30Wq3sjOro8o2MMbWaigldEZNJXQRpdmoyU1GE1V5XmUx&#10;KtJp06nUqkIrYEunxc6IDUAx31vM360oMQZVVH8pfBHBzkrx5zYMbVUF7BS1Uiw70vR4ZMWFMwzy&#10;QSYdUEl2GF59YTvOn/sIv/78ES5wO6yEmVSZij0dRyszbuPYsuk2hCrYBbWTLVfibFhJNwJudeNS&#10;ckLvrHvmgG02nKA6td/Tiu3Ey5oUoumhNm7NpuWXbnArsG+N0SJb0ktgCnjN5iKUU3Bbldh0gYlB&#10;qGPVESib7YxXm7Ib2PxeBFv3z7a4mx2BxqdNmfncyZQ759MSSTaza6og5aY6GAKtFVeUWXeGvQS2&#10;7oxDhzCh4wT7ZSq1VlVxAH+gbwpsWW2VkfYSRFPZv8D+jrGPrLgAlxVXJvwcVZYxOGGdBlsVY3Yz&#10;ASq2lie+1vst42oqNFVYcGuG1zTU16XqBFvlo9f5+VcJvqZ5fvfZi1jVUoBFVJZmWj0pqe5YkUUo&#10;03iRaOlgzeCK8PNAqKcWI2RM7etlCbPEUFe7dWyYj6vdGreCKlSdG2tJsMzIICsVLUxiB0H1zo32&#10;Rzk7iuKEMIO4riidqpSA7JgAm+aYTdWuz03gxRzGCzcQtSm0mIxNsyK9Mb8gBbs7K/AYwdvRVoQt&#10;LYVWNrqxKRM7OysJVCEtcRv2L63Bczvn48ktTXh2YxuOrmcMvLYFqxgf76EKb+uswrqmCgKehab0&#10;MDxF2/3m/rXsABbgAGP0/Yuq8OT6Vhw/uALbOkpwYHEjntu+HI92V+Otg5uwf36lZd5ffnQtDi6p&#10;o/VvxD4C/syWJexQFmEfY+5t3eXY3JGPTW25lmBbU5eJxWVJWFTIsIFq3cRQpCk3ES3sWDpq8lDO&#10;36C9pgQ5tNsCtakoG3XZaXQy4bTU8RaTZ2s4MDEEqfytNE+7NC0eOdEhhDsBRZlU7OxQ/oZemFdb&#10;jCb+bZmxQShi2KM7mWredw5DqvQ4L1sI8ftvlSH/Ar8xDOu5rCSaqs9kywW2gKYKE2Qb4+a+IcXW&#10;fG5JMmXBeYzibu1X9nt6BpiTNHOqzxxrTXUUzAKd8I+NOcNeGrOeVlZnUQe+z1Rb1lrZbB2nbPlU&#10;R8DHaqayPLfiZBu6Ith/WXEeq3MKbFWiaZqm1l0bnVJuU2mz6FJ5vV8dATsFntdJxDnJOOskqMY6&#10;pyXM+FylpLLhk1oDTdVoglo23Wy4k0AzuA1sZbPNbp8gqIyn+dyqy/4Cm1vdZpdbFbM4a41r4UGp&#10;OHtSPhbYZsc1fEWIe/pp62ndZbFVdKJFF2zeNq3Sdap+j9nwswa2VlK5zphbWcsXHl+HBdVpaKWC&#10;NPOiKGV8lpMUC908T2t36wZzmQnhCPSYZYsKaDaXbl+jG+xpznG4zxx4z3zQlKS2MAlVBDsj3Jsw&#10;B9liBUXJUVaFVUxLWJYcRrB1Az/NTEpjzB1jVVk5vIjzEtkxpEegND2U6h5A26qEE+NNxtwqCd1D&#10;qA4tr8O2JkJTl43NrQXY2JKDbYy1V9dkY3d3DSFuNrBf3DMfL23vxLF1c6nKndjYnMvXK3B0o7La&#10;1QQ9Dx05kVTbuXjjwFocp/3Wube0FWAX4f/g6Z1U5CpsqM/GC7vW4MiSeXh6wwK8tGUh9hDct49s&#10;wzE6hKPsNKTmz7NjeGHPChyhZd+/vB7bGZdvZcewmc5iNzuF5RVpWFqSbB1KC8ONtqJUdNfmYVl7&#10;FQrpjJoqi1CemYwq/vYtxdmYV5KLitRY/m6hdC8hKCDYOQxbtDqLfudyHldINS7k/yUvJQT5mYTf&#10;FsAItmWMC1IjCHwc8jRMyVBGuY60eF+U5wVhO93MLz99ggsXPsPVy19aqalZcEuiORBrcYZhWW2q&#10;qwpUrL6c15ozIUSKzs6AMDtJMUEp+Bw77zwWlISKncBf1vzGr3ydaknwDFAC5lSbsREqKaMtj2yw&#10;OlA7Q1OKlwUdlZhAK0YX5NPrpdnwmfbx+OnacdlyjTurJFWZcovr+bqUXnDbGLg6D30G9zmxuew4&#10;lZqqLUuuYS6z4QT53uRvVGyCrlpxTQqhWitZpuSZYm2tsGIlpVrbTFVAQ0OKtU9Bq5aqZnyIYA4T&#10;3FFa6kGqtYbBZK1tqItW3O7IqSz4VKztLKd0xsmAc1+vCl70GkHWcYJeYPcKfoLdx3/OVQLdw+Ou&#10;XmPH0XsGm3gBtxTH2wqY5Znx0D23SjPTaKOjbaZWOi+gVF4w/h4zkBwVbOt7hfh5IimasbefK7xd&#10;/mlLHKmSqqEkBeVZUUgOmIM8qnReXBByCbUy3kVJIShOCqYVD7UORGOwZanhdvFqgT8VqtQxzq/J&#10;jWIHEIoqdgJ12bG8wCOwkGDvpeIeWd1ExS62oadNLblU6Dqsrk3BMlrtzU1FeHrzfDy/oxsv71uE&#10;F7a140Va8ed3LcT2zjJsbi7Ak1TV5YxFlxQTNFrkrdz/7tFteHnvUipxKx7j+R9dVI+3D2/CM9sX&#10;UG3T2BnwfDtW4YlVrfjgie3Yy1j7zUdX4qVdS60jObyyES9s6WbnsBpP8z2HVjfi0NomQl3COLwG&#10;u+bXsPMpxfq6LCzm3zGfcXUT4/wW/ladtfl2O92SrCQ+LkMFw6D24hy05KWiVKEQO0ZNUdXstkz+&#10;D3RHFa30UkwXVMT/S6amrRLs4hx2itnRlteozE9FdVGKTRHNo+vJodInsqNNiPBCfkogOhsy8PTh&#10;9Thz+n26utO4fvULQq3JIRQWmxlIuC2hdprxNYGX5SbMN4adoS29JoBVbqq42wpTpNoEW52BFbQQ&#10;bllv2W6Lo9kh6MZ7zniz1JD2l7BNwy3Ypei3bupmBkpyEWxbVEEdAN8rOPlYcbep99RwlkE/9bqK&#10;VazWm+e21UntdX4W9zmdBwFWkmwKbm0tHpe1n1Jzq1fn+9QpKIaWLddnaQjsvqm29jlFKlJoLZVk&#10;N8xnu39XlWeEeaDvWwKq1Un1WOWlavwxCamm2g0pVtZWyqv4uE9bJzOuMtTrBibfo2QaY/BevU6r&#10;7ayUoiEwJ7ZWiaBAvs7jevleZcev8zOuXz+NM9+/j5Xt+VjUmIf2ugKzhSpbLEpLsCGqBFrwDF5A&#10;8WG+dk+qJIKtlTzTEqIQ4OtiN5/TrWO1ZK/mD9cXJqCUYOfxopLt1owjFWOUUXkLqBrFBLaU6tNc&#10;loXWikxUUpXzY1QKGWlzj6t0A4KcKO4PQzWBruHrjVlxmJ+XTODqGMc2YzcBX9eUgx3zy3FgeSM2&#10;MY5dWp6CVTzf8T2rGf+24/g+quuODhzfwe3upTyuCesbsvHEhnlYW5uLdXV5aM0Mx6KKJPzr2T04&#10;vmsxXqLiHl7fRstehRe3L8Lbx7Zha1cJ1rVm49WDa/HUujZ8eHQ34/EWPLexBa8+uhrPbVuIp/ie&#10;ZzZ20CUswysHVuHIukY8taUDuxbVYEdXFfYsbuB3rsDWlnw6i1wsYkzdVZyBJmWya/LRXl2CspwU&#10;1OTx91NijUrdwL+3jpZbNeB5jK3lfNL4O6VE+tvSSuWMnwvomErofgoYtpTnaJgwBFqTTTciqKP7&#10;So/xQyF/+3yCn8IOIZGv5VG9GwqjsXlFLV7m3/3zuY8tSdtD1Zb1VknykCz4VCWaashVqqy4e1QV&#10;abTUVo1mVt0Be0QKr4QbOwCVnmp2mFl3Aqjkl41bS7UtSy7IHIWdbk5crsfa79hgga5Em6O0Pzsr&#10;rxA+W0eN+6TYOs4Z5mKnoxia57Xk2hS4tsYZj5uYkArrNkL8DlJrASyw2XRuq3oT2FJ6qb/cAzsG&#10;qbJWL7XVW3iee4RcWfAJZcgnVX3mJMwmacVVYnp3shcPDA6oOOU7AvoNVfqkZb6tbryfPyyhm17E&#10;UOPT05NAtMqKill61MvSTgtoJdXsdkF9Ol514OdsuGuA8brWDFfZqWC/3kNlH2CMTtUX2FqNtJcx&#10;9r/eP4olczOwpLkIJdmRVOoEs3oVvNAyIiKQHkE1TYqwFUhTYoJspc0QHzdkpsTBP8ADfr4etv63&#10;srZtZTmopQ0vTg9HLmO8uqx4xoNxfH+AFa6UEdp8lVImB6OuIAF1hYmozopBGaEuoV0vodUs44Xa&#10;wAu+Mo2KzYuyITMKnYyvOzJjcYCgHFnTjL3LaghbDpWwEo8uqcU+Kuza+gJ0skN5fsdyxrvz8PLu&#10;LryyV3a8C0/THh+jjd7WWoRDK6mkreVYXpOOpVXpVM94HN+7Cm/sWUp41+Hwhk4cZtz8HJX/g6e3&#10;Ys/KOiyo4HkJ7ZPr2/Hh4S14nqq8pzuXdnwTO5KVeG7LfDxNsJ+lar/9xAaq/0J+TjWObV9IoJ3v&#10;t5euaNcCZdJrsLAoA910LI05cWgi4HWFWTaMVaO4uziP7iYIFfy7dYcVhSGa7qningRNooll+BPi&#10;aZa7gu6qlK4mNdSV1jzCxsZV058S6YvWKoZU/L3zkgLpvHSrYT/EB3ohLzoY+XE+dAmJeHzHEnz5&#10;6XMUiBO4dIHxds/XBFkTQZQQUyacLpFgD4yexMDUdE+bFUaxEOBS6tEbWnZLw2JKvtFpMl42iy7o&#10;BbjsLkG8bYk1xd0O6FqOSWqpGNzGmAmkzdtWmeqoY7ENfO5XAYsmb9isL27NOgt8AmhLHPM43UlE&#10;1WZm83mMoHViZll1pxNwpn/KYjsJNKe8VdArw+3E5eYkJtjYESjGljprlpdWVlEt+T2CrTuVOkNd&#10;jK9lx+9etfnZurOpjWNr4vuAFjScWiJpkFCrRNTKQgmkmt1Sl2qtCSAqZLmqYpZeZdPZEUipp5rG&#10;toc1T3vwJ7PizoIKzr2xVXN+XTcoIPi6p/I1PlbHoKVznjq8EovnpmJpU65dCMXpsaguTKd9i0JW&#10;dCSyYyMs+ZJAlUgW2FRtH9eHkcrXQ2nTPdxmwsv1nyhkzNxRlUtAecExTs7mxaXplNU5Wgwg0EpM&#10;awhzHq14Po+pzotDZW4MqrJi0VGebSpexlabFoe2kjRe9IzBM6LRXpBEhctAV06CxbYHVYCysR2b&#10;O4sJdhWtOJ+vaMOBpc0Wxz69dbGp5Qs7OvHG/kV4bfciPLVxHp7cqGErwraxE4dWtWFdSyHm04qv&#10;bMjBMYL50vZudgQr+L5lBLsJT27oILjr8SIt/faubBxZ30TrvRivUNXfOrQGR9fU4I2Dq/Hq3pW0&#10;/AvZEXTj+W3deP3gSrzxGGPtdfV4ef9yHFjZyu9dgYMr6vAoO6Td7IzWsBNaWkm7XZBOZxJDoFPQ&#10;UJSGiowo1Oel29h+dowvO8lEOh6qbaQPEoO0FruPle2qKi+R/wfdRUThTWqYBwqSQxz7TYek4+sZ&#10;z+v31iquOQkEm5Y9xtcdaXxfWVoEKrPDsIpO7bnH1+KXsx/i8qWvcOnyFxQSAeyM0GiJ60HN/rpx&#10;0raWKSfMqo8w+y2wpwBW8kvj3xo+M6WmYg+rk5AN15g1gTegLVFGe859ZoOpmLrzpmB1ZoWpPFRx&#10;9FSMTRit5NSg5usqCTVFdqrKNIXUPvt/gG038lMMPQW1JcRsWEzgCljBL+iVUXccgl7T99Dtd28S&#10;7Jtm2VXEIkvuwK8EmhRbiy1o2MtUm1CrCs0WXrgrxTaYZcP5oymO7jtJMKXYmo/NH1RTM6nEiqm1&#10;EIPqwa9eU4WabqvLeJnH9PbQIjFmni5a0awvDZtpkUPN4uof0KIKBJwxkZJrmpM9NOQsM3zl6re4&#10;dvkb7Fxfi87qWLSVxxFCQp2fhPLcJGQw5k2PDrV4bvrmcvFUjYgANwT7uFCxo+HnNsNubRPoM5PW&#10;LxWdtJUlhLieQFbLQufFo54KrvpxAa0JDaWZMWYPpeQ1hLY8Mw6NjLWL1SHwOC0yOK80E818Xwth&#10;XlCahu6CZCylwm1pzaOVbsETmzuxe3E11boBjy6ei0Mr2vHo0iasrM3EM1ShJ6nYT29uxet7F7Et&#10;wYs7FlHFF+Pg0rk4tqkLh9a0Yj+B2zSvEvNLU7BvVRNhZcy8YyFe27uWoC7BMcba71KRXzu0Gnu7&#10;sy1ufvXAGry4awneIfCv712Al3cuwjuPref7ltCadzIOn4/X9i/Dm3zPM5ta8OzWeXiWrx1YVMXv&#10;WY79y2sJdhk2aekmfu6K+irUq/KODqmxIBV12XRKNjUzxQp0Cgi1QpTc5AgCyZAoLMBWas2KJcyM&#10;pXU3FbmfjGg/s935aeHI5u+spaFr+PtWsvPMjtedT4OdVVF5jjg/NzqCYFTlxjEcisFhOpGP3z5G&#10;sE/gt8tf48rFf/GaEsRUYVrwwRFeozdOYWjstBWkWFxtSn3OseFmxQW6bLmSaoJXSTUH7CHCqtjb&#10;qTU/Y49V3CK4DVxlznncdBLLpnuySaUNaLPTfExYtcyw1XpLkfmaY8PVAUi5p9/jHOsALutPm31r&#10;arkjAqx6cRvvnkqUaVjL4BXUFkv/6izyIJuu7Ljg15i1hsEIsOJuZcU1y+uOKtDuXbEVVe5QuScm&#10;e6TYhJXKq6SZc0MAbb+j1T5lw1kOrAL9JEH8hoDqNkDfQzehV1Nm25Raw13sAGx6py2g4Ezy0H27&#10;rJxU6s0f/FrvSfT0qjqNqk6Lf+nSNzj34ztYOS+VPXcOumvT0EKIGkvSeSFF2jJHWpdL867jeTFF&#10;B3rThvsgjpDrtjox7Pn9CXWotyfCvGdarNhZk8c4MRa1VJ46qkITL542qkg14/Z8xtuqcy4jyFqQ&#10;r1pFIlQkjWPXaEyX9ruKHYKqrppzNd4bbVMjF5WnYXl1NtY1lDJeLcIT6xtxlGq6e2EldnRX2tix&#10;CkR2EfI1jKEP0S4/t4sgM85+Y+9iG5N+kdb56Q1dOLKqlUrajsNrW/H4mvnY0l6NFbV52La4Hu8e&#10;24RXqchv7l9Pe70CTwpkKvg7Rzcxpq7F4TVzcZwx9av7V+Id2u1Xd80nyAvx+v7VBHwZHy+mYrdT&#10;9Rfi3cPruG8+wW6nA1jEz52LXfPy8JhKUdsLsG1eqZWeLqzIYyeWww4wDfVT49tVGVRaDWfRWmcz&#10;ns6KDLKYOTeGYNIhxfhpOWZP/n+CkRDqyf9RMHLjCS5bBl1RYQZDpzh/S1bO5f+yMFUlrLpPWJTV&#10;+Mf5eSA52J+OjLE3O+E9m+bjuWPb8fknL+EKVfvKb86KK7o3uy3IcIPX5SjBps222V8aDpuCW5ON&#10;BLYs7TTYugvnqDLjhFVKPmwq7SS8BLYAV7w8OgW3VjS9pQSbtgJRnYDsNQF0hsAIvODmPk0KUfJM&#10;Fl1KL5hVWSbLbWPWUn29rqQbOwdnuWGBrckdKjoh2Nyn/U5CTXBrPJqNr+nzZck1PdTmYnP/mOCm&#10;Ut+e/M3ZqoOYpIJP0s5rpRXBPamb9l3j82taGskZj1bya5BgDhHyQRt7dpTYGmHs1YIMtOuaY91L&#10;oK8TbhvLphUfpd3WEJgy4pq7PUSVHxrU5I9zFltrLTRbfljDXYynVS+uKZtXr3xrJakfvHMQXdUh&#10;WE9g2mhL2wi2VuLQ4oPp0WHI4sWUSduXER2CKFnBmGBE6rY8AbR0cSHwnTMT4V4etiRwR3kWFjQU&#10;0QLyAmXc3EL1b59a4bQ8I87uclFdkMZzhtByUk0ytOxSND+PcaKGvhgfCmwtA6zKsHm06QuKaJXr&#10;srGqLg/rGkuxZ1EZHl9VjaPraG8J9m7G3Adpqw+tmYf9q1uwpjEHB1Y348ntjHk3zcOb+xg3E+6X&#10;CfZTa9vw7MYuHF3fhoPL6/H4ym7s6p6L9XPZYSxpIsDb8PY+gvzYBsbKbThG6/38li58eGwDXtyz&#10;GPtpo1/bv5bx8zK89TgVe88SvEKwlRl/ZQ9j9EdXGdiv0rq/tm853jy4iq6hjefo5PnmY193IfYs&#10;KMbO+RXYMa8M6+YWoT0v0e59reWOajNi0EA3U5Wm/EaiJb+yqdDpSl7yd69Ij0d6qC8V251wu1Kh&#10;Qwi21JtKnUjoI3wM7OL0UIZAIcjgaw38vSu0HBTBVoiltee06mssOwZVERYnRNhSSo/uXIEXn96J&#10;X8/pLiKnCPfn6LuuOdsUHlrwfi3EoPJTZc1NxaXczpxtFagIWq2UMm3F1QFYXbmeG+jO6xZfy4pT&#10;UVWmOkoXcIuA32Dn4STZCLYSZma7GVcTZim4QDRITcGnnvN1J/aeUnTFzIR6bJxQ31G2XXG4EmIE&#10;lecVuE4W3InPnZpxwU0bfpOA85yK2dVsKIzW+yYh1n3ixxhT3yLYNn7N7YRujs9jJrm9d/eyE2cr&#10;xub2gR7+cDZ1k/DqrhvOEklUYSpzn2z3lW+41XO+rtJSgq2k2ZXrWuxQ8Q/Vlz1kP39YFadofFFr&#10;oQ3Ifg/+bHfNVJWZ7qg5wqZxbS1lPDpyHpd/+wq9137AY9s70FUbhfnVyWjXul8VmZaZTo9mnBYR&#10;SKgZD9OSZ8VEQDetj4kOQBgvqigf2jleFAFzZiE+wBuFtIwNtN2d1ZloKudFWUCwixIZKyeilXAq&#10;u1vCC0wLCmit7NKUGFQwlq6lklex1fL1+txklCWHO2DnJWFZRToWlyZiIRV7Q0cFoS3E5rZ8ql6N&#10;1WqrlPPRJfXYt6QR+5bW4rH187ChrRiHCPAzZr3n4ZWdC/DaLsbOO5biOYL+3KZuHOXrh9gJPL6y&#10;k4DVYS2dwPbuWirxBjv+dYL76p5FeJ6Pn9/agfeeoB0/sJqfU4nnacNf4Lnef2I73j64BscZW7/+&#10;KLe7l+A4IX9+ayde2NmF1wn2O1RtDbc9v7HVwD+2rgkbmtOwd2EVttrkkgp0FyahVYnB0nQ0ZsVi&#10;bk4SKtnJFWn2F91ONuHNZEydy/+HpnRqbnxcoJOo1I0HtWiiilIKadWTNd01kfadCq4ZYhl8Xszf&#10;WjX5mQQ7NykMmQmhtlCG1qiLD/NDIV1UW0UGFrWW49De5ZZI/fmXfzHkO2FrpVnx1BDFZoThIoE2&#10;sDWXQdlyWXXCrWTadFmqmu71rgSaLLfGxgWzKtQG+H7F12a3CbYKXKZvIXSDTWBbhpzvkyrb2muy&#10;1wTOilBsCMxRbgNTiirQpbAGKi25Zo7dZkcjxZbC83wC0GJqqbMdJ3h1nM4nGy61FqgEX3XoypYT&#10;6lsCmmouuG/Sft/kc92YXwUqNsuLaq7CFa2FdkeZcoKtRQ0f6Ov9mqr5NcHWooaKofmj2Xi17LmU&#10;m0BPDXk55aWnLXEmsG1tM5WRqlKNPaFKSpU916yvgQHG1twKbA1tKYmmwgKrRLMk3DlarW9x4dyX&#10;2LK0EvOqCXZNKtoZ83WUZ6IgMcIpaGAcp5vbaQZWelQ4rbc/QoLcEMtePzlE9eERiCDgadxfwvhN&#10;SxS3lhLiomjUF0ZjblE8FlZnsMNIs6GZclrNIsbdxYzNqzOT0EQ1MZWmOlXlJBvYDVrULy0KtemR&#10;tOGJWFKWgqW04dsW1GNzRyVW12UwXq3AYVpbjV9LtQ8ub7UhsMeo4rsXVlPBG/EcY92naMmPb5uP&#10;N3dTsQngi1u68QzjYLUjVO1DK1oYc7cybq/BhqZivLR7Fd58dDmO02K/+Rhjab7v2Nq5+IBxtjLm&#10;exeX4cjmeXhh+xK8f3gLLfsqvMoY+4Vti2jDF+ClrQvoDpbhue2deJvvf+fwGtrxThxb1YB3Dm3C&#10;83QRO+dlYzdt+O4uZ1x7aXk6O65MLKrOQwvVW3+7Vd4lhyFHY/605unhWks9kLCHEe5wU2ytuR4b&#10;4MG4WRlzL2SzM8yM0c0cvE29S5K1LFMo4/QQVOUlW5wtsNNiHcelRSdjGFYlUOUbS1LRWp6KJfOK&#10;qdqbnVryC5/i4oV/0RWe4HX0LdsJgn2KyuoMaQ0ScFlyW+J6mI0KLni1dt7AsGJxZccJmOJiU2cC&#10;f+N7gsx9Um0CZ9M6pdoCmyDbqiaCUyptUMuuS7GpqgRbVWQGMF9zVFfWmZbcwBakir3VaOnH9bns&#10;IGwN8inVVlyt7LZZcHYi9n4lzrRPd/rQeX6y122M/PZvdAwqH1W1mVYn1VRN2nlNAKElV7tLtVZG&#10;XK/r/tkGtqDu6yPYA5roQZutIhXF09e/wvDAd1RpxdT8kYY0pviDqXfPVMWYar8Nes23JtB2903u&#10;sxJTJcuUHadKazEGrXOmITFZLCXWenQ/J8bZutNHVzVVtSIai2lhuyoz2LJ5AWnt62D27kG2uH5p&#10;agLiAwMR6usFP48ZCKdi697OKhXVbXtSgnxQSus+vzKH1k92OxrNpXGoz4lAZxk7jJIM1GQkoIxx&#10;YinjPFVWaZJDU36qJcxqqFia7aVJEA207XMJu+LzJbzol/M7KYO8tbPGFkpYWU3F6yzF0ZXNBHMu&#10;9i2qwmPLmnFkbQf2Lq2iCpYQwAo8takFLxHmlwnbW4yTn9vYjmc2tOMpwq+hKU0WeWJNK/YtrMW2&#10;tgosp1N5aedyqu9KHKfivnd0I149sAqP07K/sUcKvowdRgOO0FY/x3O+vms53ntsrSn8SzsXsrNg&#10;LE03IDv+ImPr47sUZ6/G24f42fzMtx9bR4u+AgcXFGFrU46Vxm5qKcSGuXnoLkhAN2PhdrqUMlpo&#10;TbMsT1fnSvtMsPMTwpEW7IECQlxIOLUWnKCO9nO3/Ed2XAD/H/78fwQiMcyNMAfxuChbiimP71UN&#10;usDO0uqpfC0u0g8hPq4I91dI5WbFQ+0Eu6kyCds3t+PlF3fhx9Nv49Kv/7LllLQktt2OalALMzjj&#10;27LlKidVs1mEBrX2TW8JtlWgEV7Zcm5HCLCWH3Yy345VHiHsFmsblI51NqXla1J9xetmzwn3mCm3&#10;YmaBreSYjtX7pi213sfHtPE3acftZoB8bJVrfw19KXOuzsPpGJQR17mVPNM4twO19itLrsQZFVuq&#10;rQUXCLambaqs1EpM2WzRBc3yYow9fQOBB3pow7V6ieB2SkpP4rrZ828ItmJgvX7aGXag1Va87YxX&#10;T41Pa5iL8bUWNJQVd6rRlCGfvgWQ4u+fuZ/PbQiMlp0diO7nJDv+5rO7Mb8qEU0lMehmDLugJocA&#10;RiMnMgi5VO0iPs5l71+YHIcoP3/4uWl9s2BaON1kzocXje5m4Ytoz9moSo1FMwFtpp2vLYxFXW4E&#10;LWYMFlZmobWQNjsjHvVU43qqc01mAtWdFxKVJCfaG7qrZCmhrsiKs9hc996q1GKFVPrllZm0reXY&#10;1aXEWAGWlCZhz7xyPL2mA0+sbLM50vsWVOFx2usDy6oZg1cY2AdXVuOVvUvxIpX7FdrkZxjrPrOp&#10;A0+va8OT6zvY5trUzi2t+Tx/ERbRHaj45c2D6whqJ14/uAKvEPJn1nVQ7RfhzcObGbcvxLHNjuIf&#10;J9zvKRu+jep8aKWNYT+3qQsvMQRQZv3V3Yvw4dF1ePvxlXiRIcCruxbRji/DM2sasb42BdvbCm3K&#10;5+amAszL0b3G+FsRbo0mlKWEsTNVYivE4uNShiypwV6m2pqfncqtagqUzAzzcSGwqscPRBL/L3Gh&#10;rrasVG5cGBtjcL6vJl8Z9kCz6rm0+Wm047qjabi/bqroZ7dAqsqJQTM7zWVyQLvpWp7fg75r3+JX&#10;2nKtk9bbR7dHW96v+QtTw2FSbTVBPA22bLomjTiVahrXZuMxglxgD9mQmQO3QW+KreWR/ifYfKzM&#10;uCXcaMUJsyXJDEbGygKVAOtY3fLXgVtJL6m2EmdU4zvTiTRCbFDrPI5TsPFtO04FMOoQBDZBNguu&#10;hQoZS1Opp1dMseWGqcia8aU4/a7gpj2/f09LECs7ftmg1pLEuvvmAwJZVqd/4Bv+cAKcP55mebH1&#10;9TIG7j3BnvI04ZRNd6y4qs7sZvnc2v28CLiy38qCazKHs4IKrY+qzQzmqTFtHc8O4Pr1b2jDT9Ce&#10;/4Kn9q7EwqoUKnYKuhsKqd5ZqKEFzmVMV0JQK3NTGA/HME5LRLiXNwLcdSP7EFuCWPOyi1JikRDg&#10;iUgvFypvDOrzBHYa42XGivm8UGmjdT+tDq0EQnA7ClMJPy9UWsyajDg0MfbLjaLa8zNLqOTljDFV&#10;mNJC1a7hxddE0JdX5WAl4d5NsFfX5tnj7W2lOLKqhWA34UBXFa1tMZ7Y0IHDfL69sxCH17Tg0Kp6&#10;S1wdV+Jsdzfj4m48S7V9ei1j3q2LcHR1nVWL7eosxvq5mVhXlYZ9XdV44wDjZR771sGVNk/7Sar6&#10;y1u78TrV+XGVjtLmP7lWVWfz8N6hjVRzQrxvMd7Yr6Gy+YzrO/Eaf9dXti/AB0fX450jK/AGFfzp&#10;dQ14Y98yhgML6DiKbSGHXR2M7TsqsLo+H138XeYXJWMBbXmlxpjZKrReHEOcSnaE6VpIkhBm0Rmp&#10;8kxJsHCvOYjSzRQIZiKh1mo3KewokyO9kZNA205br2x4FlW6JC0SSewMcthhK+kZ7ututwTWPdJ0&#10;A8F8rdeeE4q22nRsWjIXB3Ysw4fvPQ3db/vKla/pEik0hFpwO0sqEea/oHa2ToHKVKPl/mtSCTsB&#10;gT1MsKeBN6i5T2BrCqfsuRRcE0KsmEWPx6TQgpjKzrhbdl2AOosdSrXVZLeVTZfNVtGJA7hUdxpa&#10;B9wp6PUeQc5z6XxWiTbVKdye4HG046p+syy6ilMmLkx1Kjo39/G892jFfxfEk1TxuwT7LpXbVFul&#10;pUqeGcjfEs5vcb2HIBNuJcocuJUJZ09pQ18nacG1ZBIBHThrQ1yqDVdl2gjBVWJMWXHZeUe1CTW3&#10;dltd3VlTmXGBPfwTOwt+FsHuuf4D9jEuXVqfibrCBMyrL8R8qnY5oaumZdbUysrMZCpGCrJio+E7&#10;ywXeLq605zGWPFNGVbOOQlxn2J0yy7JTUUFQ6wuSbN1vLcC/iFZ6WU0e5lfk2iqinSo6yYtDWZIW&#10;149AS34acnmR1hDgfFn/SMZ7vMDrM2nXGTM2ZSVgeXUOFhXEEQDa7PYqrOSFv6GpCIdWN+HxFfXY&#10;RbXd2VmExzUuzQty67wiPEboH1/dYNM2Nab8wo4OvLC1Cy/vWkwo2xg3txHqFj5uxbbmPGxsTMcK&#10;OoEtdASv7FltGfS3HyPYtPDPb6L15nleP7Dc7PaRlVR6Av7Y0moq8ha89ehSAt2Jj57cijcOLsNT&#10;G1utFPWV7YvxzmOrCDdVe+8SPLu2Hq/TQRzftQKPLqSr6GKHUpfB766ZZkVU7HC0aomj4jQ0M9au&#10;4e9TmxrtzIRL1Ooy4UgN1yqvociga1KL0x1Hg30It4uzug3/JxrLjgueQ9X2s9Jg3eRfpaQaVkyP&#10;CkQ8j89j/K2VcALdZ9n0W8Xw2bFeqMgLY6esNdvjsXZBPQ7w7//xhw9x8eLndh3qfu4DQ856AYJb&#10;Q2GqC9dwmIA1iAWrZcMFMMEm/DfYNONL4A8JcG4FtgC+wcdKlo3TXmsCx/QiDRreUvmpM5OLtlyJ&#10;OEEsxSWIAlXj0KbOfN0pQvmZca8gVr24szqKjUGzTcM9DbXmaGucesxsupNcs0Sc3kOob98k1FRo&#10;KbamaGrap6n5JBV78gLB1hAXP4NNYGsRw7t3e9m0rrgBzJ6QMbXGqRXD9KoaTQkLPtbChoOWIWes&#10;TZBNnXudarNextpDApnA6o4gzt08aNEZd0u9ndVUzvKHpRWXstOGq368t/c0O4nTuH75JDYSgu4q&#10;xnVazqe5CF31eShMCEStxpcZE1emJ6EyO50XkB+C3b0Q6OGFhMgwRPLiiGaMpkUAwnTr3KgI5KXE&#10;21hrK2Fup61tJYxLae2XE+yFjL1rUiMZb6ejrYyKrjHu7FhCnoqi2HCUJaucNMwq1SqpLLWZkahX&#10;oQov7KVU6KVFcdjcWobd3fXozozG5pZyPEHlPby6BY/Or2CMTJiX1uMI7fmO9mLs42NVnh1d20A1&#10;XYbX9y1g/NvO2LiblrndOoRj3ArsHS1FWFOdQtXOx8baHL6+2IpZ3jq4Bi/RwmtixwvbOhhvL6F1&#10;1/zuZrywuQtPrNAUzlV468AKvLS1Be89IXVezXM2WIb8Dar92weXE+yNeHf/CrywoYnfYxnDguV4&#10;fGUj4S5nrJ1nw16aKNKaFYZ5efGYV5iCdrZqhkD1GSq1DbWFKcqT4624ROu0F8RH0OnQOVGtNU8+&#10;SUkw3QQw0JP/iwBacip4iCcKqfg5GrZk51mdk0BrH8Hj/KjOUTzGl//P2QyxvJDIeD0t0h1V+eEE&#10;OxqFjMVXE+ytdEHPP7cDZ3/6yCodVTTVc/2EE2Pb5KRvMaA52VRds92y3NqyGfBszmwxwj21X4VS&#10;SrIJVIu11Qj7bak0m1O0on1Krk2p8hSMWrXF5mz/Zb2nFdpRU2cM2mlO1RqBJKhSbkvACe4pmEcF&#10;N89hN7jnfi3AoDjd7tfFjkBrndmySKowo91Ween4hGrOBfavptYT937DLYE9NatLyw/fU4FKryw3&#10;Vfv6tS+5FcxUZyq2VlHpHVRCTfXjzpi2YmqBPazqMkIqFddcbo1d90vFqc5acEG3bNF64gO2hDF7&#10;SA13GfC09OwArl1Vh3EW53/8CEvqUzGfF3VRSiAVO8/ALkkN5cUQiJbiLFSkJdAiJyBk5mzEeAUg&#10;YI4HwvxpAWnpVLCiRQCCfV0RqlvgshPQAgHtpWloL0uiFY8m0OlYUJyCRdXZVhPdyA6jla/XqGwy&#10;l3G2FrkPDaBLiGJcGUnVDkKVyiszItGi19OjnOosqqmW+z24qtXUe0N9CfZ11+HYuk4cXlKH7U05&#10;2L+4CoeWNmJzLa06Le4T61vx+PJKvMa49vW9yoi346Ut8wn3PDy6qhpPbWrFkRUNjN0r2WkU2USN&#10;jY1aYaWd8TitOC35K/uo2HwsWN86tIy2nB3CcnYatPpHVlKB96/Cu4+t4Gd0483HllkW/Ik1dVT9&#10;pXib71eG/Z1Da/AeO4CXN7fg9T2LbKLJkxvaLCm3k53QRsK9vbMc8xi6LChJxbyCZMwvyUBDcgSa&#10;6WRKCFkZFbs0KQYZEYRWdjo6GNlaaoodrN0rnC2K4VBykDfh94buFhpnSbEw6JZBWbqRAG15Xkwo&#10;Fd4fWdG6l5oPQtgpB7jNZGfhjYwYT1Rlh6KOYVQ5O5ia0mQ8RsV+lB3R++8+iV9//YzX3U/OpCNe&#10;q1JmxdsGN5XbllhSEk2x9zBDRcuME/gbGvJyFFzlqVqSy7LpbDZuLeXmY62mIluu5JrWVHPWTSOc&#10;lijT8JRU+wwhJOTsFBxLLSgdyB1Vlt3WY80Sc8Ae43Ote+Zk1lXwIpip1ny/VarxGCm01mTTkNek&#10;suO3pNZawPAywb7E83Gf4mx2IBo6uztB8Blj31YsziYbfpdA39NihloaydZ3plr3WVWZfiQlxwQ2&#10;t0pUcJ/GuBVTW5loP38cFaBIkQUrj3duJDCl2JYVF8i05VqcgXAP2Rg3OwaCrSTa1avf8oc7j0/f&#10;fwJtpVGEMAF5cb6WPGsqS6XVo1VLCcXcgnTUZiXTBsYieo47Yjz84T9zjoHtJytOFShJo0X3nInI&#10;MH+qQxw6SnMwr4SqbOPhGeiieisBtqg6F835tJcEtaMi21RIEz9qc1ORE6G7WYagMDYEuTHBKE+V&#10;FWQnQMCbePySijQsKY6ncqfiIEOHRUWx2FhP+91aSTtN5dSiBnPz8OjiaqhcdPvcQoP1yLpWPLak&#10;Aq8oabVrAY5v6yZcnZbYOri2Ds9v78KTq6jAVPltHWV8fwOWV6RgR3c14V+MV3Yuwst7FlPdG6nQ&#10;babML2yeh4PdZXh8cT2eIZzvHF6P92m33z+8Dq/uXYSPn9yCZzd3WAXaK3uWW5z+IePsDw+vpTVv&#10;x/Ht86waTWHAUX72gcW1tmzSfm4XlDDGLkyyBJpWY+3OZ0fJv79G9+Rix1fK0KiY23h/D6tEU0sJ&#10;8rXa8QQCrVxHUoAXUtjhavnmOH9XZEQFEWxVEPraslMlKdE8njF4sC8Vmy7Mxw0BnrOtyCUvif/D&#10;BN1NNAIFebHITAtGd2sxdm6ej8N0L198/gLVmrE1XeCVK5+bFdcCiD10l3KeQwa1kmNOllxj2Rr6&#10;clZdccazDXqNfVvTPifOdsCmLde9s3Wb3b8y57LYglUAE1gqrQO0o+LOcJeTQRe0doNAgazOwF4j&#10;2FP2Wmuxjd9UpluW3bHrGh83dRa4thopwZVi8zjZcME9fU9sG7e2GNuZvmn3y55k0ywvgm0LGRJq&#10;JyvOmFpg22QQ/lC2MinBVq14j+A2m864W6WnGsumLbcZYGa32VRfbplxlY4KZv6YhNqWISbMVsDP&#10;H7OPkPewE9Ba5Jcuf4Ox0Qt44chadFQSRl7MhQkBWM0YtliT9dNCUZQV7RSLUCUK4qIQ7Uq75x8C&#10;Xyp3Im13gJ87InznoJhgx0f5U8G9kBodZKWR88uzGFNnYgFh7qYVX1ZXiGUNxWhhvFfH4zV2XUl1&#10;rtUc64w4s5ml8eHIjwlijK3VVXgxp4SjgQrTymMWatWR4jhe7Ik4xNh2QWEM1tXmYje/71Pr5+PY&#10;qg7sY5y6h5b26JpOHFzYiMeXNTHObsRjiyvwMoF+jTHu67uW4Ok1cxk/L8KjS0qpmnNtCOzoylZs&#10;bsrH9vZSLGYIsW+h1jvbwGObGJvPx5Prm20sXB3Esxvm4bHuCjyzupOfUYvXqMgfUJE/ObYdr7Ej&#10;+OTYFqr0KjxFiy/FV5HL2weX4mPa9Fd3deHVHfNMtZ/fpGWWGnCI33F3d7ktErG2IQ/zCxKwjL+d&#10;EobLyjPQzP9FJV1MLX8T/WblDHWSQ3yRzs4wh7G2QE5UnE2LLuBjlAzTrYQidaN+H6q7L7LiAgm2&#10;NzJjAuw+aqoiTGdHrDu6+HvNhj/Bjgn2sEk6suBauy5Lq9cUxKIwKxLtdDFb2BG9+9ZBXLjwiV1f&#10;ui6v0mUqAy5llnDIbVo1GgG1+8CNaGybjxkS2trlUnRCbMti83VlvP+6CQFBl/W2xRxoxaXcpuSm&#10;zoJWkGoYyomRHZUW9AKUYCs+5zHODDFnptmYxqRlzy0OJ9xKxN2QKhNKvk/n0pi2rfJC6DW05Sxg&#10;KKil2DpOKk3ADWzF24RaY9dUa7sziOZgG9S6CwjB5lYLHD5w7fqXTjbcEmVOsmyglyrMWEb14ppC&#10;p7FuFa3YHTjZNEfbSlFp0bXscD9jbk2/tKEsKbMs0DCVm1CrTf/oWjJJN+C7Qis1OPAz9q6biwW1&#10;qWjkPzA7ygsrW8ttkf/C9HAUZ0ahuTCNsa+yshGIdnNHmKsbvGfNRFSQPwItE+uDQqlBXDAiQzzs&#10;pnJtxZlU6SzG0hmYx3h6IdVzaVMxVvPc3QWpVCANcyXbzeRr+BnljKdVUVWSEIbUYHdefLqTZgRq&#10;GF8K7Hk5seikNdQQ15LKJDxOe72qNo0Q5GJXZyUOr5xHAOfjsfm0tVTtY2u6bBkjQX5kTSv2dhda&#10;Lbcy1q9SKZ/fNA8vEfQjtOhPrq+nzW6jtW7ExpoUbKjLsgUHd3TUEOhVhLcJb+5bxZi7Ga+yM3hZ&#10;M792LcXhxXV4hp+rsXSNVX/0+AZ8+tQuvLV7Kd6jLf/Xk5tp1WndCfjLO7rw2u4ufPTEOtr1hXhl&#10;awfe3LMEz21gGLCyDkc3qPqNLoMx9g62hQXxdA0ZWMkOcVVNNsEORjVBq+Vv0qja+oxYm7oZRZut&#10;+6epI0xgfBwf5In4QA+7K2lSIEFnrJ1CRU4L8WMn4E3w59i0z4IkLRDJ9xFurV/n4z4TXq6P2L3X&#10;NEdeq9jkK7HGTqCpLh/VdFvV7Oy2rG3BM09ucFS7h9cPr6cr174wG67rTWvtaZqwVvoZpGJPL5Sp&#10;yjR1BALbhsik2lTyMT7XnTxNyXncjZFzjMEZQ/O5xd8E3JZLkh3XUBebwLayVVNyQa9JI1OQE2bd&#10;lmdCtlpWW6qtToHwW4ELH5ua024LfitWYYdgHQWf28IPBrUUmQATaKm9QHaU+jItuAO3Ym4tanj3&#10;Du33xDXcv3vNbsYnsO/f76Etv6zhLg1xKWmmIS9N3+QP08t4xaAkpFLsKZveI1uuXlHLJFmTcith&#10;5ixuqKylek+bJM8fS0Nf09ZI+zSz61rfGVzl+Qf6zmLHykYqaxK0mEE5e+glc4vMHhdRGUpTYzGX&#10;cV5paqQtVxTh4YFwDy+4P/IwYsODEcXYTokarV+dkRCMRF4IuoVNe2kGOqk4LbTd8yuzae8LsIJQ&#10;r2wqpBqlopVxeHVqPMriqURJjB15wWrMXOuf6Za5GWwlfK2O32Euoe+iJV/AmHoRw4UlFXE4QJVb&#10;Wp1E+5pNpauiNSfYqxfiqRXzaMGzcXhFBw7Mr8IOxq1PblyArY1JBLMTrxHs13bPp3ovsDXQjjFW&#10;fmrtXKvz1tDVhupk7JlfYyuUbmmgmq/rwrPr22yY61mq+vGdi2mhlzBuXkdHUI2jK5rxKD//eZ77&#10;oyO84An2O/uW4v2Dq/HFCzvw+r5FVOiFBvNre7rwMe34u/tX47hs+tZOO+8zPP8T65twTMN0y1uw&#10;kX/TGoYd66qzGesXYk19NhbSqeh2QUqkVSaFoColwpZBiiPMuQxd0mihEwLdEevvZmu8RzFEUlJT&#10;tjxDQ2NhvsjUnVWivfjbeqGE55B6Z8Sp8Cgc4VT82Q//N92XK+PuIOQybtdNIQI9HkZVMTv2/ASU&#10;ZIRjXn0O9m5diGePbcOF85/TVSrJewLX+r/GdV63Ko4SzCqm6ifANiSma1iw8hrUHO3BYVn3U4SY&#10;am0gO2rt3KObAI7+wmv1J0dtqdJWV85rV4Utg5ZsE8gO2HYPMQKtDLlZc4Js5aKE0aZgEmLVfY/R&#10;1muRCIEuaDWzy2rCZdNl5/VeG06jsk/Z8AnZ8ptSa6dgRTfgE9Ba2+y2wFZBCmPv+4ypJ3VrHzbd&#10;5ud32XBCrtvpEmypNOEdINzs/Zypm6egWTW6D5d+PCeGcRJrUl8bamDTc8uCyxoR8F52CuoxFVfL&#10;lisO16wbWR/1nj29svc69iz6r5/BrlVNaMmLpoLGoy43Ee1VubYtSYpGAeO5tqp8ZEb7IZPQhXm6&#10;w8/FBbP++Q8E0/pFMUbTGuOFabHI4EWXoplDBLK1OBUdjKs7ilLRyVixk/H0mtYqrKDNXFGTj0ZC&#10;XSu4VVKqAgy+Lzsi0Aov8tg5aE3x8sQwNNGiN/Iibs+Ixgpe7IsJ9rLKeOxeXInFlYlYWpaInYyL&#10;D6wgHCs78cKmJdjMWPXwqnYcWFKHnS35eHHrEuyel2ulp8f3LMUbjy6zseVXdi1mHEy4V9biJRWc&#10;rGvG3kXVOLxhPoHKx6qSFBxeQjXXMNeW+Xh19zI8u0U144vx7oFNeIJQH13dgn3zqfqrW6nWO/D1&#10;c3vwNm254u3PntmEdw6uwBt76RT2LaRD6MDb+1fhw8fX403G+i9saiH0S2nTl2L/Ek1oaeT5F2N3&#10;ezk2lKVajmBDY4F1XkvKk9GcEYXapDDU8feqTiLgdDKF/I1ktzMi/KjMPoj2c7NFJTXklaj16YK9&#10;kRrqSwUOQA7/hxmxPlR3L1tqKl1gx/hZRVowO4E5M/8Bf/dZiOLjQoZFmg6qMEuLMlRqNZyiFDSX&#10;pWFhM13Fhm588clLvE61YObXuNr/lcE9YGpNoSHculadhJqTKNPIzsjIKQzfUKNV5zGjjNNVdKXr&#10;0xZr0BwHjd4QdNWGO3fwVLLLAXnkFmEmyFZLLhUmkEp8OYrNZsNijoW2CR1SW+0f13HKogtmZbql&#10;3IzNx9UB8D2qSiP0eo9cgeJyrW9mxSmKtXmchsSc2V+XnUTZpDMfW2qtRQwnCLaAvmdzsblPBSqC&#10;WnD3Til2f9+3jKEdVZY914+nYS/d7lQ9oDLmSlpo9dIBNsXOzhAXf0D1mHyvTevUlM8h2SBaJP7g&#10;6jn7erRmuRJvP+HKha+xZVEVFpSnoT4rwW4X007wNHVSa2hVpMVjLi11Qqi73cva45EH4ePqgpn/&#10;/Dtttz9iQwIQ4+dhtd95tODJvIDKU2PQqntIVWWhuywLHQUpWN5YjJX1pVjDi3VlYxHaCjJRnhCF&#10;0rgwq0IroHJk6AIM90dOjJYnDkCVFtSXYtMtzKODWF2TgRVVyVTuCOxeWIGtncXoyo/ENk32WNWC&#10;I1RtxdpbCMLjK9twYPVc7JtXQnBbcJBx8BMER5nodwiWFPM4lfflnVRu2uWX+PjxFTXYs6AEuwn3&#10;Psa7G+pyqfZU1M2KzVV0wo6Az1/avBCv71iBp9fPw6EVDVg/lx0Jt58+vRtfPr8b7zPW/viJtfjq&#10;uS348NA6xuVttPIL8da+xewcluLDIxsZh9M1bOH+A6vZVuFxgq0x7Rd2rcQTy9uwsTgZO9m5bNYQ&#10;HL/Hhmb+ZgxHmtNjCHiM3Yi/hk6mPDXCJnjk0TElBHtSqRkahcpyK5HmSYgD6YACkUTQswhxZoLu&#10;sOKDvCi6IoZdKaFUfHbYIb4ucJnxN7jO/ici/NyRExViRUfqIHTX1HzG9KoKLMng/6s0GRuWN+P5&#10;Y9up2p/yujtN90e4JU687nSdSbl1vRrcKqqiyGgxTgNb0z4J9jCFSG5yGmptVW+hGw5Yso32W8k1&#10;50YDisN5PONux6LTtgt2Zb0Jpq2BRiBVyKKEl1R5jB2CwLRJH3ecbLpicRvX5vFOZZustx5r7NzJ&#10;mMuy67yKywX1X2Db+/Vcc7Cdediy5VJquwvIPQJNtZ6YYIyt+2P/3jsNthZO+Jo/hmrGtVSSM5wg&#10;sK+bTRfUGjNUco0g0+6oAk223FYv1Y+phJopt/NYCzHoxgJWmCJLzh9qsI/vGVBM8wsunP0YG7tL&#10;0Z4Xj0oqYyMVtqnUmZCRRyWoohLX8R8a5vMwUmiV5/zzv+HpOhsP/f1/Izo4ABHetH++7oyxo+wW&#10;QFlxoZa1bdGMrLnFNse4JTMBG9ursJpgr+Y+DXm1l2SiPt2JFXWXySKqfJ4lzfyQrfnDtOKlUUHO&#10;ovrJYZjP77dOsW91KlaUxtsa4jsWVqErLxLb20vwGMOJo2s1PLUQe6h4u7qq8PiGNsa/5ThEULUs&#10;8BOE7/iORfjg8Hq8LFu9TXOzu/EUO4DjVM4nacl3dBdh7+JqbGvNw9bWQjyxoZ3nbbYVUTTNUzXg&#10;L6ybx/dTwfmeJ/jalo5cHjOXYO/AF8/twAeHVuPjI2vxybH1+PqZnYS4i3H2IpuA8sbe5YSccb5K&#10;TXd044MnNuC9w+vw4uZ2Z6ljhg0vbl2K7fW52FSdxb85B5tbS7BtXjl/v1zLjrdkxnIbaffgVuVe&#10;LpVY+YismGCE+7ggNsAd0QQ1gUCmMEzKI6SZtkCGO3JTCHqUN/Kj/ZHObVyQq00YiSXAsx/+L8ye&#10;9aBlxzUMVpyu+6x5IcDjEcRFUbXZ2VQUxllbSJe0Zxs7q1cPosdW8vkG17XUtYZeLTRU4/Wr0FHJ&#10;X2XGGR6ODGuJ6ynHyevUSaipeMqBW7ea0iwxxec2RGY2ndCyjRJoGycn3Jr6aWqtuJtw2mKJbJYx&#10;Vxw+td+5TZCSZoTWEm5OtnwabGfFVKckVZlwZcY1/VNxuY11mw3XOmfcr+IVDYERbJuLPaFb6Gop&#10;YmfpYbvxPa34xGSvZcUF9wNSX8F9XeWjsuOEWc+dKZonreebBlu34rHx6T7+8bTTWoF02o5rmMsB&#10;W1vB/BNfp1rbbDENPfB9Kkzp/Z5/zCVc+OljrGrPo6omW212d00eOquy7XExL5R6zZvOj0d04Gxa&#10;skCC/Td4urvA3XUm7ZsHwXY1NbCaZFpxrSxaFhuO1pwkLKVKr6gts4XxN3ZUYn1rDVY0lqCdF0hb&#10;aTqPC0RVejTyqdqlSRFUnSArqMhK8Ecuz1fOOK+W5xPY3blxWFVBqMsTsZZbJZm2L6rFYsaeeqxC&#10;jydWN+OZTQtsVdHdBPvwug4cpJU+xFj40NJaPLu2Da/wYnyXVvzlTYRzcxcVvhkvbJ2Pl9ie3diC&#10;nQuLcHBlPZVSq57qbp0tjMPncqu51AsJ3WI8vaadarvAViZ9dksXHmOH8SRf/+yZHfjmhd2Eeg0+&#10;fWIjPiKwXz6zHW/tXYZ3Hl2C41s6qdrLzdq/sXs5Y/FlePfgcnz0xHpLxmk47ZkNjOkJtyaGbK3L&#10;two4LcSwo7sCaxtzqdaRaM9JREt2NBqzVGoaihz+VlLtDLqlaJsQ4oJIn1m04EqeuSPel3F3mB9S&#10;ab1zU4NQlBzCTlSLLUQglTY7neFPOm337If+N1xmPwQf2vHUsAC7n5oWQwxlZxEewlid9r2hKgPF&#10;upk/24qFdXj+yS348rMX8euFz6CJSxIbZyRG1+ZJXqfO9drHa3OQMOuWVQJ7cDqxOwW13ReMENti&#10;DAJcWyq0M3dbWWwtwcRYnVBb+SdhHCXIIwRTyyA5Nx/QsJUy41Ji7iOstlSSst1SfQPagdvA5mNZ&#10;d1lxW5GUYEvpLc7medRRCGxHsS8QbEJOK26KTRtut/ZRZpxway3xCa2aYkNdfdZsBRVN/FAibFqx&#10;e/tVUupYbQHe08vnUz2gykWn7wZiFWga3uKPZ0k0/qBOvO1kx6XaNpWO+zUjzGaNsV2/dsoyfCe+&#10;fBHruotpnZPQTODaK2idyzLQzBg7O8iLqhCHeq2VFeGJNILmO2cWPNxmwdvTBX66WQDteCRjMtWL&#10;l9AiFibxn874rL2Q8XBtAVY3VjA+jrWbwm+d34RN8+psqaO5msWVGIRanr80OdouNFVFxRvYfsgK&#10;8UJFDONJKnYdO4yuvBisr8vE6spUgp2ObbSouwnw1tZS7OmsxJEVc/H0hg48y3h6/9Im7FtYj8O6&#10;Y4ds+MJaK/98YWMnge7Ae4RMQ17HGTc/wbj7NSro8W0LCFUzNrQk4jCt+b4FldjWVc64u53HNPG8&#10;UugVjLUXU/UX24yuN/avJoxzcYA2f//CSoK9EydfOYBPj67FF09uwmdPbsUXT28zO/7hIc3+6nY+&#10;12aaLWQcvp6gL8HHx9Y551rOUGHbYrywfTGeYOexlb/ZhupMbO8swZ4ltdjWWYpllVlYUJyOLv6v&#10;6jMYa9OKF1Jxs7UMsX4/hjMxQR6ICXBFWrgP4fZBrD9dFZU7if/D9FjCHRdgN3DIiQ+2+DmJziwr&#10;MRKRgV5wn/0w/Fxn0KJzX3QIksJ9EcX3xvA8kcHuKMlPQp1q2DX7LCsWy9gBvfv6Afx49n2cv/g5&#10;enp4varEmdfbMKFWrqhPzWonTlnlmZLBzvCYEzYqwavVVpQll0IrF6REr1Y3tbuKMO7Wevd2ayEq&#10;tkpRR2TNaZtlt23pJFNY2XEHbimw3YnT9kmlnZjbhsqmwTagBa7gVvKM+6dsvKZt6vW/KtnUVE6q&#10;joH2+/akrDjjbINaSTMnrnbWOhPY/Q7YstSy2D2CWHEJm4a07L5d3CdLrh9K2XK7d9dUWakz0YOK&#10;TNg17CVFtntpU8EH9cPxWAd4Hs+t4NbEeU35HOcX/NeHhwmzM3e6k7Hp3NJUNJek0paHo4A9uYat&#10;ytPC2eOrNNEXnrMehpfHbGsuD/8NyaFBvBBmI43xuFblKEtTrXcIOkozsLg6D6uo0F3s3Vdp8sby&#10;DqxrKUcXL86m4jSeNwRakbStNIcXm9bmCkAcY77sOKp/uB+q4qNQRZveyDh7SUkS1tSkY0tzIdbX&#10;5hDsYtrtaqxvKMYmxuwHCPJT6zvx9LZl2L+4wYa6FHc/trSRrQHPbuqi3e3CS5va8cH+FbTDKwh6&#10;F46uacUrVNHXdy0jsPOxh4q9Vws18H07u0oJdiueXNdCi9xhWfXnCfWL2xhnsyN4mSp7aOlcrGnI&#10;xOO07/96YgtOHd+Pz5/agM+Obca3L+2z7cePb6A934A3rENZjOc2zMMLmztp1bfh7f3LGRqswnuP&#10;r7RFH5SYe+PxdXaroQML52JtdTp20XHsW92Kg4R9bVMJmrPj0c3Ot003Y0gS3DHIYFytCRwJYQTQ&#10;Z47dU03DXqmEXXc+jaI9T4xQQs0VySH8jWP8qdaMyf3nIJIqHxXkbdVnQZ5u8KIdT6N9z6aT0mor&#10;YTyXbhQRxRg+hqHSos46tNcU0Mkl2wIQB3ctwsnv3sIPhPvq1a8dJ8nrbphCNNAvcVK4+B2v35MY&#10;5XU4yutSz60iUo3Xqmy6piQ7dpyCJcgJuN1ve8S5g6ez+imPuUk1pwoLbGcap5picM0Ak+0W5FOZ&#10;cqm3Mt+2jLHWNJO9nm6Ee6ru28bCCf0ddgBOUcovtNiMx6eWKrZj7jjxvBNfX7KiFC2qoMTZ7/f7&#10;ce9er2XCHbAHaMUHBTaVlNBeVwLNbDj/cKmrxdJUak3f5A80zD/euSkfIVZBilWbOT2kLXQoC6Re&#10;UMfJmluxiqPYznOnA7h05RvGIL/gw/cOoqsm0Uo/q3KjbcE7wV1ht7INJnTZyInxQ4z/bGTHh8N7&#10;zgx4e7kiwNcDD//9fyEtOhK+bnMQ4sP4LSEC5bRvGgPtrs7F4vp8rNUdLcuTsJz2eVN3PVY1l2BJ&#10;Yx6qaCVLU0NQlBCGetWJE14Nr0QHuVH1Q5ER7I2i8CDUUEkaaNMXFyVjPa3o1rZSwlyALU1F2NNd&#10;h83NFVhfX0CFrSd43bZIoaZc7ptfYzXkTxKGvfMrcZQ2/QXa7xc3tuJdQv3qziV4mtAeXUd7vm8V&#10;Xt2zHMe3d/G9ZbTiLdjOuHZLQxYeW16HI4yfj25oxVNU+5eouM9v0Rj4ArxEZT22thsrGAs/R2X/&#10;F2P3b1/YhW+e34pPqdbfvPgovn52Oz56bJ2VlWoiyOta6GFrN57b2GbLKb3JmPuDx1fjg6Nr8CLj&#10;7hd2LMdbT2zCYXYkj61oxpq6LGybT7DXduDxzQuwrr0CLQybWgi17oZaGhdknWNBXAjSqL4a5tKQ&#10;V7jHLFuFNJ6/Y6S/q821jtfdSgl0SriXTd3Mo3LHBboR5tmIDvaF35xHEOrtjmD+f6P95dCCkEyQ&#10;NS00lu4tiooeww63pjQLNUVpKGWsn5sUjAXNBfjo7aM49yNV26Z26trUtXqKFnt69OYEr8HvMEIX&#10;Kdut5K+KWJQxl1OVgkuxh20ER7bbSabZHT7ZlB1X3GtDXKbYGhbTUBkbbbqzjLGU2clyTw9/OSrO&#10;51T8/7yuySB6LOgdVbZVTAW2kmM8xtYUv6NG8JUNF9BThS6C2arNuLWEGbf3NelDYFO1lUBzwB7S&#10;CiqyMBoT5HZANw4g0L1Knjl2pvfa1wSaP5YgVqabcGoJYpvQYVspuNRdPZ96O2e/zdemosuO60dT&#10;Keogf7Revl/rpr347EZCmMiLJA3NBLoyPw61RUl2F4li2rzu6iJkUAl0ASTQjrnNeBDeHq4I9vfB&#10;Pwl2YmQ4Qvx9kRwVxosmBCXp8VRfqiwvvhUtJbTelVhaqmmIcXh01TysZaytpJpubl+ZEYEiHlsU&#10;H8bOIwhZmn1EhdGYeBoVJD+CMXZSLOp4zCKqw6bGQio2Owoq/gbCrAKSrYzbNdPr4NJmHGN8+hLt&#10;8uFVrThAsA9SqZ9Y2UzIy/E0Y+kXNQ97TT3e0vpkVJnnthCWNU1444AWPljJmHkZbX0+Dq1osntz&#10;7WAHdIRwPUH4nyGMx9gxvECrrEUbXplasPDpTUvt859e347Pn95CkLfhU1rrL5/fhS9f2IcvntmG&#10;D6ahfnQp3uBnv0F38PqeFTaG/sbupfj4ye1476mtOL5zAc+7GG8d3oBjjN0fXdlAhS6wmyOuYYe2&#10;orUAC2qz0EZHVZul4clYFLPz1drgOQplGGMn838UT7jjGFdrCq3q+FO4X6Wi0dyvmnHdRSQ72g+5&#10;UX62NpqUOoL/z2APF/jOfIjq7mszvfReJdWS6KQSQ/wQ6etpHUB6bCgKVQ1YlYeCtEi0lGfg6N6V&#10;OPn1cfykpYsvq0JSMxDlLqXaEioqOVVa8xecvJBqyAn2sLa81kdkzwU2r1MD2wHW1kmTehNcWXMH&#10;bO6bjpsFPB87JacCVuPS01ArRiaQSoKNCVzFzrTTBrgD7P8XbI172x01p1Rc+zXZw6lO08SPS5Yo&#10;s3t1UalVYaZb+6g+fFLtvpMZV4x9/3cqttTaik1oV5xxbDZBzmbj2Ne/4nPN4qLyUq112x/ds0s2&#10;2wGbj031eQzV2rnfF6EmyFLsIf5Yzi2BCDcfK7F25eo3ePboeixryMCCyhQ0MJYuz4lGVaHuWR1F&#10;5c6gmqYh1nsONGMonhfNzH/+F7yo0Ab2g/+F8CB/hAb6s0fnhZIYgUxCmB0TivbybKyiWm8hfGtq&#10;s7GgLAE7aVvX675VTeWozYlHdWYkSqnyKiXN1FissuJUba2tpntuZ4T6ozw2CvVUpKUlGdhIW7+1&#10;pZLbYqp3Aa14A8GuxuoawUj1Xd+Np6nYR9d1YjdBcGx4PWNkQm/zpltxZHkVXt7WSYVeghcI0oHl&#10;1Tb76s3H1tqig7tasqyi7ADt77amPByirT+6poOK3YkXpeq7Nb+aHcNO2vm9q/HUxgU8rsCWQ/r8&#10;uZ349uV9+JDW+nOCeuL4AcK9Bx8+vgkfHFnH8y+y9crf2r8G/3p6N+PqFdjfXYaPjmzB20e34mVC&#10;fWwtP29TJ3YuqsXSBv5u7MTaCuLRwc62pSiWv6tWnImG7nmm6a4FMQG2qGGuFl0I87XJIYlU5yTa&#10;8Bi/OYytPWwV2RQpL5U8na/HM1YuSmQnzPdoAYZIf28EerjBf84sBLjMQJD7HDoxdrIMxQI8ZvJ1&#10;D8Sxo430p2KH6HbIQWgq43drLuf1kmgLY6xYUInPPn4Gp0++hV8vfILrWr+P7tOW0+a1qISZ3QJa&#10;zlLX5NS161SmOYBrzT6BrRmKw7LgtNYSKFs/TTBb9ZnUW4+nwCaI2k4/FrBjWqxBVlyWfAps5xa7&#10;irH/0wSulN6SZ1RnZ9KIIHZUXzcRUOdgkz0mnbjbsuB3Lk81KvbU3T/+oBXXVE2BrSWRtKa4ga2k&#10;WN+gClTY+tTjOaotG6P7efVc/5I/jMau+SNoeWLacg34/79s/fVXXdkW7Y+e9u67955TEsXdnZAE&#10;ibu7u7srCTHiboQYGiJInBgkxN0ViHulUnLOfa29f6G/3sfaVJ37be+H2dbemx0C7PWZvY85xxzD&#10;kgG0As7nsvHKCVduuFYg9YcS1FZcQTOlnd/WauMDzo537GztPqqMWs7OpBIMo73r3ioeA7Wt0SHR&#10;CguqHlmCv5flICtWC/Suj2A/xm+NElC//s+05IzTYnTayxNdWjRGZ7V6bZmMkd3bYN6oPlg2Tr20&#10;OmJ8j0TMoeIsoJJO6NOZ/1dL9G/XEF05EVgiDCcFq3XNG68t4ztVQm2TEIWujRtgEL/nrH4dsWhE&#10;LywbozY5A5FOJ7BmynAsHT3Ajm7uWTIN2+aPQ9bymVTtudhA+7ptltS6P5VxPC31MOQsn2RFFfJX&#10;qproVORToZX/rRpoBrYWsKjum+gqNk4eQDveEWsn8Pn0Idi9jDaZSqtDITlLlFI6CyXrF2DXgnFY&#10;TLdzYPUUnN6zHJcKNuDc7sUo272MoK9Cee5anNq5AkepwiW03Cp/fGTbIhzOXIbS7I3IpuXeOXsQ&#10;1ZpOg/H+0rGdsWrqYMykOxnduzXDlp7WMGFw28YYQdej6rGqHd6DitmjeQOGPeG2aNYuKdr6eilZ&#10;pXm0SgrThkeq0GGA7UM3b6jadKFo0zAarTgZdE6JQeeGUdbBM5ZxdYiPF624NyL9vBHu42nWux3j&#10;d7VrCvV1QwNek2K00KYCiCHWd7t/l6YYRsA783Pv0i4WyxaPwZWLRbh+vQQvCLYyJWuKcQpqEx+z&#10;6I4QqVS2FncF9xsqs23H8r60Cruy4VJrwqyFNDUasI4ktoct2Al9zcKaC2wpt4C0ksU6s61JgLG3&#10;tr6c2uGKsQU4lduVc26Lbab2iredhTIBLKB1NfvN96mowq/fHnCoYkoN2Or+IbBf4I8/nJVwWXNZ&#10;8j8YX//7z/f4R9VrJzmlShVUqmlbbPVb+9UXqOLKOCu3RTWLxfmHsj1ufr2SM6I16mM8Y1UtOGoy&#10;0zRslVx/OP7RpNgvXbXE39Oa3L93GrkZaRjRvgHmDuuC7i0SCGVDU+te7XnlzTSgXTOEe7shhbGV&#10;VlwjfH3g61YPDanSPl71EUCgm8VEI8bPh2AnW1WOHm0T7eRW6nhCN2UIJvZsgYm9myCVkEwa2o3x&#10;fCcMoxNQA4G+/D/7Mi630kq8KVtStVs0oAolxqAt4e6UpKYByZhJsFVyeCmhXjNtGJaP74fVk9Wy&#10;dgxSh3RGxsJpWMfYei8tcu7K+dg+bzw28n2KvbfOHI0VE3sjZ+0MZMzsj71LpyB7+XiCPZ2PORks&#10;nWRnrvetn4vN0/tj1Yiu2KF/M4xgT+zHuFsqqnpmfL8W0KioiskPaJV8wSQs58RVsGoKTu1ehPO5&#10;K3B2zzKcz1mJM9krcIaPy/YQ7O2LUUwlzxfYmxfhKGE/tG0x/+/J2DqdcTzt/7yh7TGlT3NM7dsB&#10;g/h378u/Y88WsejZPA5dGocxlo7AAH4uOqTRuVmclY/qrJzvJrHo0CgC3Qh3J0Ku3l4tYzj5RjpW&#10;PJmQ6iCIhqy6zmUrXFJ/8o4cYT5uthAa7OWBMC9P2nE3K8jQjv9vRIgP/H3rcwL3QhL/bWJ0GOI5&#10;mTdpwJ+lC11E/07o27U1enbiPdO9AU6fysX58v14/OQsnlfynq5S2WyFiA7cCi2tgo+cp4TGdm4I&#10;vJTcbPpt3tuOghvQLrA1rDIq1VjFEK0qKsG2/WxbIdf2lFOwQVtXOjiicsVOVppiZAFKwKnITjpp&#10;jWoTdus0UqPYDuRm5WXtvz20fW3r1/XLQwKuLS8143tqueHWu+s3JznlN9lwWXNC/ecf76jiH1Ro&#10;4QKhVr7tef6iSisl4IT9pcYbfY3DVsadGForjdr+qibE1bLvVHtnCGwN2XrBzZmRMYq2FN7afjb/&#10;kIxxZHVuXj+KjLUzMY5KMH1QR8LFWT85Gv06JWFwT95YjON6t05GqI+79eNKCAvgjB6AYB9fxDIO&#10;8/fzgK+XGy1fOOKo4h2kvK0T0b9zU0zo1wELCOESwjWT4I3pkYK543th6sheGNe3s622q5dXd95k&#10;amPTt30LtGasqJNhzWjBVUhAzdo7Jjew8rtT+f3m6Yjm5OFYPUNdO9T7agjWTh5JW94NW1InEd5+&#10;jE2nY3f6XGsAsHHWaKyfOYqKOxrLxvbCvnV8fcoAKu5U25/eRyu8eykBXz0T+9fPQVb6VGTM4mQx&#10;siu2zRiJ1eN6Y+XoXljNSSST/2YfYVZcvSd1NIqo1rl8f96iqdhE96AYupRKfWHfGpzduxxlWSsY&#10;Z6/AOcbaSlwp2bLQbPj2BYzZF45GwdpZjN2HYStjeK0daC9ep7qGtNYqdyP0TqFj4kSptYjeDFms&#10;0V7LaAxW59FW6pNNZ6S/dUe6Kz7uZ0Upksyid2H83D4xBImR3mjJCblpRBCaKZSiLW/B5y01gcaH&#10;o0fThujeMgnhAe4I8KmPIE7UEV7uiKFiq8OIWu2G06V5edVCaIg7Ivm4CWPvRE7qiZEhVOyWGDmw&#10;O2bzb9W1SyKSG/tj6cLxuFpxCNeuF9JBXsLz51o7Yhxtiq2EKj7WOg9Fxk4j8l7Wyrhyy22B13Z5&#10;BDEBJrTvDFzF3AKc9/EHKj7Bdo6AOivhyhRTsoo1FnAVbbCKLFopdym2JalwAnAOflCZqdraKnNs&#10;uQO2bW9JuQU2/52ln/7itNDVoplqm1lz/K9UbeWGK8ZWKulvDtxaOLOMsz/e4vff3xJuKvbzqjIH&#10;3rcEmiAb2LwqWUX72gLcsTbaPlAMTWil2FTuaqq1oHbS9y4S5r/j9Wq78o/KP5T+YLaY5opjbgls&#10;3qwz+rfF1IFUCVrxbi0amB0f2a8tujePRS+CHUT7HcZYKyrIx2qd+Xt5IyYqDD6c6T3ca6NxBONs&#10;P3+0SWmIPrrR2iZj0oAuSKNaps8cjjnDu2F8z+aYzMljzriBmDuiL0Z1bU7Vbmr1znq1TMTAzi2p&#10;PA3QlGrdKiGWMXYk2tGSN4lRHbREjOvFGJtWfP6wHpg3phfmErglnDimUf2l5NsWT8PKKYOxZd5E&#10;7Fw8kwBNtWqma6aPxDoCnkZ7vUd2lyBlp8+gqk+n/U5DFkHdt4E2fNNC7Fo4GRkzaN9HdqPSD8GW&#10;OZwYJvTH0mGcOOaOxgEqetHGedg+bQCOblpqaruP1lyTQcnmOXbooyxvtal0BaEu59DK+Nk9q3By&#10;ezp2zB6GxaO6InVEJ2yaOQzLRrclzO0xmwqtIoZjGP4MZNw8oFVjDG7ZHAObNyWshJshiwr/D2gT&#10;izGchId1SkY/LZ51aY6JAzpjBieGeSN7YBo/w7G9W6Ef39unFd1OI8bctM2tY8PRJCrI4u0WCRFo&#10;RrVtHhuCjoyVlTEYx1g8JjIIYb5UbI96iPen0vP9TRiXR4T5GNhe3rUREOCGBH4eKTFRaBgSiE7N&#10;kjB6cE9MnNAXbdrFYVCf1hjcLQUni3fg6pUiPHuuE4lUbA0CrdoCSmAxoDV0P2oL1/a0qdB0llrg&#10;tRRoWnHZbTW3eP/xrusxXzf11tltrYg7YFuzP0H9lVcp+sdrVGd+jSBLzZWJZqvgUmVadntOWD8R&#10;UhVe0DaYbLd13CTU3xVjczKRXf/65ZGpuk556bTX71Tw79+e8DGtuFbFXYrtZJ1pVBLsN4yv39GO&#10;v5Ni024rxqbttswz2nI9NhV/WW5bYNVVfJ2qbUUVFH/zj6Kz1dWMwS0rjQqtbQTtCzpnY6nkrqGv&#10;veWEoBlTNkZbBfduncAu3qwTejSzmE6N3PoplbRpNHq3T0RHHchvlcgPXDN6XcTxww/29YW7W13E&#10;xkbAlxbN3b0WYoIDER8UiGTeQD1oq4d3b4dZw/tioWJh3sBpVLwpfdpg+uCumD92ANJG98fEvm0w&#10;tHMTDOvMuJ4q06tNkp0ySmYc1zQ2Gm3jY9GOgDeiS1DsPa53W8zhv7c93EEdMHlIF8tHH9O5NcZ0&#10;bIW0SYMwc2BnLBjWkzadSj51FGb0a4dFdAjp4wcibaQa4Y3BslG9sIkKk5mmrbHJ2LV0AvasmEwL&#10;Pw2bpg3BrjnjsJ6TwJpJQ7Fl1ihsmToUy4Z1t3ZAxZtppzelYdP4nji5LZ12nvH2oom07wSd8XN5&#10;9nJUFKyhHV+J8r0rUJG31sapjCU4uGoO1ozvb9VVU4d3xlL+HLP76oy5arl1xIROTeyQxyhOdsPU&#10;NKF5IrpxchvargkhboiRPZpgbNdEjO9Kd9W/HSb3a4PU0T2xYtpQrJoxhE5lIjKXTcRqraSP6465&#10;w9UWmKqewHg6KZZ/0yBOwCpdFU3FjkJrTqBK4e3StAHDqkD46QCIP+Nsgh1DJ5ZChU+MD0Wgf334&#10;+bkhKNAHgcFeCAtXqWLVVpMjCLVG+iNVXXVMd4wd1hlD+PMt4AR7/VIJbt86hqpK3p+Vui+d8wuy&#10;4trnVpqzpT3rXjVnqavibllyCo9CRw4DnEPrRXb0U1tdhNlZLBPcsuQCWkNx9XWqtHOGu0axBbGT&#10;uOIALUuuWmrKTFN73E+KuQm+qTWtu5rx6einTnZ9I9iCWqe5dERTp76cFFK18dFQVVId/tCJLq2G&#10;C+xXtnD2O+H+h3LBq15TdQlzZY1CC+y3nPVkx11JKnZ0U38MKTf/GLLiUmf9cbSiaDZHMYr2rDkT&#10;vnzHr9G+2Koj/3DWvVOz3vsbuHapEDmbFxKYjrYn2pcw92rdGG0TI9CT8XWXpip925gq7Qkvtx8R&#10;Gx3AD9kD9TzqIJ5ghwR5oV79HxHs54VYgt0wNBDdWiZjeM+OmDygGxYQYu2/rpo1ApN7tcZsqu2i&#10;SUMYz3fHHCqMFusGtEvEgI4p6Ecr3imlMZrERyE5ijdeTCzaxsahdUK82ccBnHD68CbsQ1ego6Sd&#10;m8She5MYxujJ6JnUEP15E4/o0BxjqGKDqfCjGf+N6ZyC8RzjOHlM6NoSM/pQGTs152iKGQM6YdGo&#10;7lg+oRdWTupL2z4Kq8b2I8jDkE5HsWbKKFt4y6BSa7989bheBHsp1Xgjdkzph+J181GydREy53KS&#10;WDAchzfPsj3rC/krcD6Pap2zGpcObMbF3NUoYVytsk3pY/tgMWFM5cS0gOHD3CHtMGNwa0xUclCH&#10;JvwZm9vPPVj54B2S+fN2tPz6RQw7Nurk2axB/Dcd6UBGWOsitSfav2Eu8tbPQ8GmBTi+Zzly103H&#10;ptQhWD93CFZNHIiBdEE9dF6bcbfgbqpySnytRWwouhB49flqGOaHUG83K2gY7k3FDvG2xbK4yEBE&#10;RweZMwuhigfy8/YKrI+QYB/EhwahIe14U7qqyfz7zOTv16szf25OOhMGdcGBrLW4erEQjx+cw/On&#10;ypykalucTZir6RrpHGW/tTpuFXd5b+oefaX7VO5StpzDOSQiFXdAV9cRa7qvVXFlpvFr6sapTDTF&#10;3gK7psGfCitYVhqHk3LqKLfUXIc+dNzzA2H+QDuu1FOBrf3r74TaOdPtHN20U16Ktw1wgk37rT1s&#10;lRjWcFbBX9pKuFbF//hTYL/C7/9+g3+8ILCWD06IX9GCv5YVJ+CVb8v5yzr54n/VRCPU1lhASSwE&#10;WrZce9hOMz8ndlGxOan2S6p59XuptrJ7nPPalrf7/houlOUhc81Mxq8taJVbYTAVtHMT9emKQk8C&#10;14tQd2UMHE5l9vGsjfAQHwTTjnvLsoUScsZlnh61EOTnaRlLCcEB6EroBtCOzxk+EOvnT8Z6gr14&#10;Yh9M5Qc+jR/4YlrcucO7Yiln9XG9W2NEt2YY2r0VBnXpgB4tmqFZfAwaMWZvExuPpiGhaNMgzg41&#10;tNPqL1WkeXgQEjmBtIwNo9WMQruYCLSNjkSfFo0xkJNSr2YN0KlhjJ3zHtQiAQNbxGNIi0YYxLhV&#10;20N922j/tzmGd2iBSd3UubMZptINTOrVDtN7d0D6qD5Io/JvmD6BNnwgts4aRks+BulDO5rqnti5&#10;FjmMzw+uncu4OQ2ZswYiP32CneY6n0Ww962kHU/H+fzVuHJwE8oIu5UcJojrpg9hrN8TM7o3p3Po&#10;g9RRnTF7aBtLcJnTrxNWUNFTqXqzGBotG9/LWvxmr5qBfLqqQxnzkbdhBpby32+j29CWmPbe1W5I&#10;+96FGQtwknH98T3pKNw6GwWcaPLXzsPC4b3Qn3+DLs1i0CKeKhvii05NEtCaMXbnRLVsiqWt9qbj&#10;8kEMwQ7xrmMJKrEhAfy8fREdF8ZrAPw93eDn74kA3gMBgV6IpnuLZeyeEB2Kbh2aYg6d2ZC+LTGZ&#10;Dqlfx6ZImzEcl8sKcOvaMTx7UoEXL5RVSWcp1da9yXtUOeRqLmlgS4yo6joDoftUwKtemiVbUcFl&#10;z7Va7hwK0ZYXoZQqm3rf43Nnz1ur5k4TPu1l3zWgLVec9tsKLhBqO3tNqFUM0Y6GSsEJvPapFX//&#10;ZmATaoL9nVcN7W1rAU0NA75SpTWsMYBrL1uppDr4oeyzP/98TbBf4o//vJVic1YTrIqRab+VqWMF&#10;4hhzvybY2sKSjVExBq2aS8Gd7S/+cbQ48YrWXDMgZ0Ib/ENpe0Cr7VVv+V6CrC0vp3PITSjJ/mrF&#10;fhTzxpsyUL26mtoquA4GdG5OVaQt7MaZvTPB1pE+D/efEc5ZPJKQeXFWD+aHHx0RDA+3n+CrWT48&#10;mGCrrE5DqmszqvVwqsx0bEydgOVTGAvz5p1ClUwd0w+LeAPPGNYFwzsm0ZK3xZDuLdGnfUv+f6q+&#10;GU9ww9EhoSEhDkezaCo4byL1cW7H+LApY8ZWhL9FTBjaaZGNE4zgVp20bk1kOzkaS8kJeXIU+vGm&#10;HsDfSTXSLSGmaYyVFRrbvS3G8QZU0YdhVPuh7RtjVMdkzGTIMKVTY6yaQKCn04pPH4oNc0ZgzYQ+&#10;2Js6Gce2rqL9HmeHNvavmYttU/vhsAoZEjrF1FcObiTYyw3s83mEPHsZDm+cjn3LJ2PbgtGMq7tg&#10;rnLdqdyrGauvmtgLW2YOwt5lk7E7fQpWTu6PjYzFc1dPx4HNcwnoHKoxJ5GdC1GSuQjr+bfMWj6D&#10;aj0GxVsX4mjmYhzjOLIzFaUMBc7lrMKRHXNxcOsMFBL4ou2Lbe+7fWIo2jfi34t/vza04mqmr63G&#10;7s0S0CDQk1B7Ikxbmb51EcrQK54hUBiV2dOnHsI5mYaF+KO+Wy0EBPnCm4AHhfrStYUiNjwQbSgG&#10;c+giFvLvpEm6M0MrJTkdyFmDG5cP48G9s1Y4s7L6MuFmqKh9bLPivG/Nfdbcx4T4tdZ/qOpmzwk8&#10;1VvW/LUSrHj/GrwcOullpYsJrpPIoqsgVxqpwFZyipNtpqEtLoNbyuza9vqo1XCqtcXZUnJTcwLO&#10;rymlVD23v1OhHdCVVvqQLsDp3yWwbQX8+wvCrKQUKvUf1fj3H6+d9NJ/v+Qg2JrN7DgmwbaYWnE2&#10;1fYVrbTOYCuuNhVWTE11tzQ9bXNppuMfyUleEdyc6fjcqSOuM9h8/zsqO2c/a6XLr1VpZuTXLpfl&#10;I583x9QhLTC0C0GgSnfW1kozql3HJga2CtNHBnvCjQB7edVGZIQ/PL3rwp/xWFRYIKF2g6c747NA&#10;xl6B/lZ/fGi3Nlg2dSzt4ERsTZuCDfPGYdaAjlZOdz5j3SVThmHJ5EEYSQs+gRZ9CFVTGWudk5Jp&#10;ERsiiWC3I+DNwsKRGKwifREEnDYyOpAjFE3Dw9A6LhJtYqjojPNaRYWiK2+urk21jxtMsBk/KoOt&#10;QRB6pETy94hGz+axVGzG8k2j0YO/Y79WCRjNeH1cpxb8uVoyXk/B6E4NMZ5jes+mBLAPMueNJ9hD&#10;sFmHSRZMxp75E7FvyXTkLp6Mkg0LkMMYPZM3c9melThGhTyzZynB3oBTWYtxmYBXFKwi3KtwcM0E&#10;HNkyH4cz0qx17oox3SwjLjNtvFVtKSb4BeunUZnnYHPqKOxYNJpgT8GhLbNxcNMsFCnldHcaTlKN&#10;lQlnOfELR1idcnX/1Mr7mZx0nM1lXF+wmu9bgNKsNBzm105wstmQNsKq43RNZkytZCA5Hf59OvLv&#10;1KNZvC2sRfm6IYzOLMTfHVFU5YZ8LYixdX2P2nDXia/wELi514ebZ314B3ojQHacaq4CDa04+c8i&#10;2Cv59xjBz7Mvw4oebRpi3rRBvMcO4trlI9Zvu1J1AGTFKTxvFGdrAViLuxI03bu8L3US0Q6HMFR8&#10;Rai1Yq7iIK8t1lYPbkJNwVJtcitv/FGg04q/U0KL9rIFtzPsbLZZ6P8746zm+ZdP/Jorh1yJKQ7Y&#10;suR6z99724Jbim0VTvnYSSd9aiWQVFRBCSrauxbQGv+mYv9OxTawX1inD8GtKxWZKmuLaS7Y7Wog&#10;y5LTstsiGp9rZdFmQGWdKamFAPMPV1OhVH+4l+/5B1UMw9ecemh8PyeM8tN7sW/7Isa9PTFc2Wam&#10;2FQ7tdVpqTrWjWz1NDbM15TZvd4PtF+BjLPd4eFR1/LFQ6ncdev8aGA35nPtSU/s3wUrZo7CmtlU&#10;PNrGbYsmY/6QrpjYrSVmDu6GmcO7Y9m0YZihRSPO8AJN3UZaxfMmC49GSgjVOD6Oih2JxECqNsG2&#10;jCqCrdiwBUHu0igO3RjfdW0Qg45U8E5UoO6ckLox7u7VVEcZCTYVqi3h7poSjT6qPCLl5nt68rma&#10;IYymYk/s2gbT+nbG5L5tMLZzY8wf2BqLRnTGynG9sXHacGyiYm8n2LvSZiArdSr2p09HkdrnrpiK&#10;nYytcxaPxdndK1C6fb6BffHAOpzLXYTrxZtw5dA6XN6/Eaeotqf2LOFYhj1L+Tch3NnLxiFv7WQU&#10;rJuGok0zcWT7AhSsnUYlHm7lkHNWTMBR2u/iLbNwmNb65K6FKN211LLk1Hcse8kougICnbXUzoCX&#10;7lmEsvyVuFzI/39fOk7nLMH5AxtwguFB8faFmDWwveWV92iqdkGcvJtq75t/R/4ttKedEOyNWMbQ&#10;oX4eFmvHBvtaRZVAKrSXjweCgoPg6+MDNw+GZfx6MOPycN4XOhHWiJPusKH8zJdMwkw6sj7tk9C/&#10;UwpmjO2N/VlS7SO4c+sUXmghjeHiyypnVL/kc7pSFWCwsw22v00x0n1LuC0rjbbcyU6jHbfhAG0F&#10;ET9oyJoT6g9aGFNBQkeVtX+tx852lqDWYpv2pjn4NY1vAvqzA7kzAfwNtCW68Ln2sq2dzy9PqO58&#10;r4o0ULGd7S6qtaqn6PFvqiXO2Po3wS2wOf5tq+KyKYTZpdavqbLaqlLhQlsh18Iavy6lfkPIqyr5&#10;Ptp3y9yhSjv7hIq5Fbdct7hEq4m2Ok6wVcVCaaVaibTvyXHxAhV7RxrB7oEJtIdDuzZFh2ZKDY2x&#10;MkUqu6MeT3G0Xd4edVDv538iPNAXwRx16v4IP6q1wHavXwshfl6MhYPQpXEsZg7sjlWzRmFd6jhs&#10;XzINWxaMx4Ih3TCmczNM6S873hurGLemMv4bTWfQp1VDdKCVbpUQR2hjqNSRaBJEyxjD+DowFClh&#10;wWjDmLAFwVbppJ60er2bxKGXShQ34s9K0Ds2CKMiUal5sw4kwP2aM5RQPTVa8V68efvz/YMZf49t&#10;3wRjGROO5s8yZ0h3TO3ZFkvGDsCiMX2sUcCqcb2wZsoArJ3cDzv482fqTPe0gdg5fxKyF1FBV6fi&#10;8JaF2ENVzZg3FPuWTUQZb96StVNRvncZKvLX4gJj7JvFm3GtcCMu7tMq+TJCuBIXc1di/1q1FxqD&#10;Q1Tpgxun4SCVWvXIj2ybj9zlY7E7bRiyCXUhbfgxKq5U+RgBF8AnCfbBTXMI93QcWjsDZ/l/XTzE&#10;/2/fapzLX4YLB9bi+uGtKC9YgfL8dNw4kolywn06ayU2zBiG7o3C0F1ppHQxnZrw8+Xo1iKOE2Yw&#10;XZIvHZc3onSgx5+Qh/rbVqa3tzu8fQlycDBCgoIJtxe8qOShBDs4wAMJEQFQ1Za2LeOwcO5opC+Y&#10;gME9WlC1k7A2bRJWLxqPC2f3UbV18kuCRJEh1CqjbZDXgE1B+mt9SOJDyNXmuWZ13AahVk65bLjg&#10;VkUVJahoK0yHRT7TjlvuOCFW7Kx9aseKC3BXbrjSRAmtnfpyHdEU1FoxN/BdMbjSUXX++vNfYKtt&#10;LtX9m0ojCWyVRHpOxVYRQ1duuBJTfnvD51oRf4s//v3eaXxv+eKvFFur4iNhFMCE2Z5r0JJbiinj&#10;Etnx55Vl/MPw39kChGDVe/jH4nPFL9o6sNMz7/l9Cbiy0PTHUfKKJpKLF/ahkLHgnNEdqFi00F0S&#10;0b5FGDrStqpzZqvGygsOp2L7IYhxVe2f/jc86hFiwuzhVR/ubnXgT6A9PerBlwqeQpss9ZzQtR3j&#10;6uHYsnQastYuINgTGEsOxeSeHTCxdwfMGtYNa+ePxZIJgzC+Wysr6tCGCqv96xYx0WgVSbhpwdtE&#10;RqNFRCRax/NGTIqxc8f9GCurTvmkXi0xvUdrjjYYTqehxvqpI3piSu92mNClCRbqsMjQ7lg8qjfm&#10;D+6EqbzZ5vRvj4VDe9jhkcUje2PdjJFYNLInVXI8Ns0didWT+pvNVa/tbbTKGVTqzIVjrZvnjnkT&#10;kEUbXrB6JgpWTrcjn9lLJqNo3Txc2rcZh6m8pzKX4ILiyuJtHJtx9dB6XD24BuVUz7LcdJzPWYHi&#10;zdORv2oi43P10lahw/E4vGkGjm6fh1wCvXfpWBTRthduS8URxs6le9NxbOcilOetxgmCnb9OiTJT&#10;aMGX4vyhrTh/cC1t/1qcL1hOyDfgSvEWTiacRPYx3i/agqtHd6CMcBdtSsN4hjxdkjgxtm3I0IfO&#10;pVUcuraMReNQH6TQUidyxPj7cYIOowPjZO7jDi+B7c2Y2t8fwRxBAX7woWMLDQ9ApOJs/ls1HGja&#10;OASD+zEEWzQVE4Z1x5DuLbBy/jjMn9wXhbnrDey7d046fdmrKUKy4rYy7jT20/qQwDY7/lZQO3DX&#10;dLJRgpWtE1GlBbQ10//oZJ/pwIgd8WSsrZrhirXfaavL9qIJNq9aGTelFtS/yJJry4sKLcVWDF6j&#10;1gKb8AtsK7mkPW1LM+X7OL4S7F+VTkqov397jj++V1vHj99+I9gEWmD/+bv2sd/iz/98xD+UGK9j&#10;l8r5lvpqS8sSTmi5dQhEi2my5FYySbOcvm5bZLLtVHabAPhH02N7L+NyTRaubS+rWmpgy5JfwvPq&#10;MpSd3YNjJVuxZFo/TO7XDIO6NED7ZqFo2TAUjaJC0DQhwg7iqxNjgHc91K31v1GHcAdyxvb2coM7&#10;Y2vF2n5+nvBm7JUQEUx7F4eJvTph1fRRyFw+C7vXzEfmitnYOHcsJnZvz691tlpoS6cPpFMYiEl9&#10;O1qbn45J0WiflIB2jWnHacVbh0bQZiegQ1wsOifGY3DnVhjWMRkT+zRnjN4Hi8f2xBKCu2Zif6ye&#10;0g/TezXH2mmDsXbKUCwZ3QWbZg3G1jmjsJXhwK6F46jEtP/Du2DzzNHYPGssts2mm5g7HtvoJvLW&#10;zUTGojHYRIDzVs/C9vmjsZfQKpkla/l0O8+9eZpOh03FgTXTCdVybGX8eGgd4+b1qbhUsB7Hqbra&#10;r76YtwZ3jmbietFGXD6wBtcLN6GCkJUT7PLsdJTQdh9cPxkH1k1G4Sbaej1ezRh821xkp4/DfnUM&#10;4fcp3LoAJVt03HMu9tENlGQsROHG2VR0/j6LxlK903HlyHZcPswJpIj/R8E6XC3czBCAToGAX6Vb&#10;uHFkK9+zDReKtjL+XmvZd00ivNCN8Xbfjgno0S4enRh6JYb5II6faVJkMNXaHwmMp+Ojw+HJz9SH&#10;n7OPpztB9+fn7oWwsCAquDutuY8lLDUM87em+Sk6CsqJIn/PVqxcOBMTBnTEqrTJ2LFmHj/rIbh0&#10;rhBXLxYTbAqQquNWXaN6q6Iu72VXjK1ySlZLwBbOZMnpOHl1ToERdDpP68Xt6jaiBBQnaUWLaY71&#10;VrUVrYJLsZWcogINv3x+RIC19UXb/oUTAIcsuSqoWJ0zvl/nrWsU/bOpOt+vVXXZcbX1MauuU1+O&#10;ejsJKipc+JLKTbB5NaV2Qf0X2NZBk7BaKqiUm7+o4g8BK6vyirBqr1s54lo5d2z3ZScFlaCaWhvY&#10;HO9o0dWgnO91Fij4B1GMTYujbS+VpXn64hwuVeSj9GgG5vKmnzaoJYb0TEKzxn5oQcsWo3I4kf42&#10;I8eE+COAH7I7Y+m6P/0Tnoy1/fnhetGeB2khxc8bPpzZY/iht23UgJNED6yZORZ7ls/FnlXzCPds&#10;ZC6bhqFtUzCmR3tMGtgZSwnh3NG0591bYkCbJHRKjrGKHe0TG6B5JGNjxtUdoyLRs3ECOjaMwkgq&#10;84SezbFgNP/tlJ6msGs4Maybpj3oIVTgXrYVtEVHNjlpbJkxCNtmSXlV1oh2ms+Xj+pOsEdSFWcS&#10;kClU4KnIWTUL+YRp64KR2KVMsvXzsZvXPcsmY6/KKGWutOYDW6aNpLIuQuGGOQRsPtZxQlGZo6KV&#10;k3Dj8A4cZ7xcmD7BFs3uEuwbjLFvlmwi4JtwUWpKa3yedvrYVv6bjVNQTKiLN0zDUcbP6gC6n5Z8&#10;39opjLtn2FbWDoYAWzihbJo+CKun90MalW/OiK50JK0xZ2BHK9aYu2YGjuxYSCu+FteKM/h/ZuCW&#10;rpys75zYhdvHM3CdcF8ulj1fb9+zVZSvFVkY2KExOjePREcqdmJ0AOIVY/NzVGpwZJAfGibEICDA&#10;Bx5utTmpe/A1f3NqoaGBtu0VFhZgJYsb8No4KgzNGqgggy+mjB2KXVvWWq34wT1aInPjMkwd2An7&#10;d63BFYL9+NFZx4ZXaodHYEuU6FJ5dcCmqJkIaeFXii2o6ToJtyVa8Wtq22sLZ67kFGWjCWqnyqkA&#10;1762unI6K+ZaJJMqS60/EWipsZTZMs0Ir1VA1VFPA5uKz/dJwbU9ZrG6FF7gM752aos/JuA6tlkJ&#10;FS60zh9UbllxncP+rkMgf1K5//PBOY/tHOqg2gpIjiopr34Zwq4aaFJwx4pLjbU1xj/KW9V0Ludj&#10;B3T9YQS1VFvvNahpy7WaqG0EJbSoQsXjp2dx+0YxTvAmmDOuGyb0bYKR/ZujdVOdrQ5DvA7gh3gR&#10;bF9E0pb5E2Kfej/D4+cf4fbT/4K3ey34etVCtLZF+KH7Kw7jjdCaYI7p3RkrZlCxl85Aztp5yFo/&#10;12Lt0d1bYWL/zrT+/bB06nBM6tcSk/q0Q//WavqXwtg5EW0bxqJdgxh04Y3VJjQAA1IaoSdt+Khu&#10;LTGjP5V+fHesnTXAYkYp6paZfbF+KmPiKapk0h6bZg+zo5pq2aPihTvmD7cqKBqrdFKLNjuTdlun&#10;tPJXzmQ8K7inYNey8ShYyxia0GavmGxHOnNWU1G3LUPeijmcJMagZOsSHM1YjF1pY5GzdCohXYAi&#10;2uLbx3bixIbpOMC4+yZV9OmZbNymkt4+vAm3CPfFfem06LTp2YyTt8/GYYJ9ePMMxsmTcWTrXBzc&#10;wMmFE4Tqpm2cOYQx/lAsGzOIocI4LJo8AuOH98Hg3u1pn5PROSUBfVolY2xf1abrxHCjq+Wea/X8&#10;jJrUH91JC76V10zcog2/wZ/jSuEGVBxYz58/FcPaJaEJAezXpiG6NY3CwE4pdvIrmuobqkMghDiE&#10;k7UWzXzpxAKVo0CYI0MCEMT3BAR4I4QTvZxag0gqOy1548hQNG8Q7aQDp8Qhc+tqLJ83Eclxvlic&#10;OgWFuzdhz7pUxtoFuHn1sFX/eUnFVjKVNcPgvWy96+hYlZ1WJYGyUFKJKYTatfVl5x54D+sop+x4&#10;TdaZc+qLAFKdtUL+8cN9vFMaao0d/3TfbLeAVr00NfVzwHaSUjQEvKy3Vr6l0k6MTdX/fNP2ux3o&#10;ZcsF92NCrn1sp8aZenTpLLbKISnW/v2PavxmW17vVPOMCivrTeXVkUutZisLTdtdAvSvrxH4N1Js&#10;U2QnBVWZapVV52GNBewPwPfw61Zzioqtc9lWZEGxOJ9rUe3+o1MEuwj7stIxe2w3qmgLTBraDl1o&#10;05rGh6ABwY4M9iLUXvBnPB3s5wE/wuz+8w9wr/VP+HnVoWL/aKuoYT5Ubd4Q/r6eSIoN583SwtoE&#10;7Vo1B/mbFyF/yyJsJdhzR/fG+L5tMYvx74yh3axRn4obDu7QjKrdBEPbt0KPZo3QngrdSaeLIvws&#10;c2pIq4aYzAlgAW/iNerLNXeo9bjaQcu8bdYgwk3bPVenvNphw8xB2Ellyl06yXpq7dVYTPeweBzh&#10;70OlG2SVUHJWTrN4eZ/OZa9wembrPLSa66n2uPpn56+ZSbu8EHkr5/H/GIX9tN4ndixDFq2w8sZL&#10;aYcPrp+Ohyd34cSWeTi6bgaenNmLyrJ83D+6FTcYX98SVLlLUb43DWV70lxg01pr4Yxgl2zlRLJ8&#10;sjXmW8MYf8nEgZg2vBe6NiHAbZLRt3MTtGwag9bNE9CKqtg6MhydGa70aNcE3ZT+27wBpg/pgbV0&#10;Ipn8XWXvKwqo4EXbaMu30ZJv4tiAy4c2WQ77/OHd0TjADd1SotGrpTIL4/mZN2C45YcAtzoIphML&#10;CfZFaFggY2lPTt71EB0eiFBO2rH8bEOC/anYXgjkeyKo4A0igujofBiGBaJVYhzaNo3Horn8W6+Y&#10;j77d+Ln2bI3DBbuxiSFN/t5VtOT7aMOl1rTcWkgj2FrMte1eho5ScOVeWBsr3rc68GSVVWi3lVLq&#10;JLBIqNS586YD9sebjgX/eJ/jAcF+YKcXlT9utdAItvK+9fij9c/WwRCBrb1qqbfAdmy3s6Wl4ai7&#10;hjUUkMozxtZ2l2qefZFqf68pOazMsyp8kyUn3E6ZJK2ME2y173n5spwzlXM0UzFy9TspNpWYSm5d&#10;N/m69qvf8D1vFW9zpqtUhpoW2apdeeSm0FRlwv2eV9WX0qLEOw6tPCpFTyvpT1+cx93bh3EofzWt&#10;eA9MoFqPH9CaN0wjtE2KQlKDEAT71GNs5QX3uj8i0MfdytPWJ9QedX5A/Tr/Qr06/xt+9anafr72&#10;9TDO6gmRYejXoQUWT2MsuGYBDmWuwgHGpNkb0pA6vh+dQRvMHtmdatMcaaN7Im1sfwzr2oSqnYhx&#10;3TpabXMVNlTf7I6xARjdoQmG88ZTrvmiEd2whpZ0G1V4I+2pLPZOwp2ZOoqqNc6a8W2ePRhZ6YSW&#10;6puTPhEFy6dCJYez0idbDfDdC9WHa7IdAtGWlYr151EtC9aoCIIa18/BAcK9e/FEXlUcYR6Kt6Uj&#10;f9VsHFrPuHfjAittVLRtEc7sXYkTGfPx+MweHF7H2Hv9DFRdyMOz09l4VpqJu4VrcadoAy7lL0PZ&#10;3oU4nTkfp3bModLP5PfRyvZkTgwMU/izr57YB8unDrVFp84tG6Jn+5Zo3TjaKp/EKJ4N8EW3Vs3R&#10;v0M7dE5ORKMAf8T5eCKZACrhZEjXNljGSWHjjAGuAymrceUQ42+CfePwVrPqlxiHb+ek1yTEE50a&#10;R6BrM8bYnDTaNY9CC6p2YngwP28fq2fnS7utBVKtjPv7MAyr+xMS4qMQFRECL77uzQld252xIcF0&#10;bF6IUdUWxtrq2T2ZE/dchi6L509Cv85NsXbxDGRlrsDu7YtRdmIPnj44Y+qshbRKDascJEvugG3d&#10;ZXnv2kkwipEVDuF9bBV3bYXcKYgosGW/7eimrYxr8Uxg3yfYtOa011JnrZQLbDv9xdcEqcoOW8MA&#10;ge+KpbUCrgUyWW81wbeJQaouyy7F1raZVsYJ9Vfljf+m5vbP8esfL/CdKv2r4u3fXuMPxtl//vke&#10;f/ybVlzVJqqrzhHgCwZszV62FWAwFXeA1VbXez7+wKHVcVvh1gxHkJ2G+ervRbvOSaCmcJyg/sD4&#10;Wu2CNBNW8Y+lOtC3bh3G4aKNmMcYe2TXRKtFprztLi0bo0G49jFrWVqht0dd1K/9A9xoxeszzq5X&#10;i1Dzg1aeuLc6gvgHIdDb03KIY0KD0aV5CtKmj8TOtak4sGMlCmhfC/espD0fbttqCyb0IthNsXLW&#10;CKyaMQKjujfFcCrTmE7qGtKGqh1jpX96N4nBxO6tMbVnM8zs3wrLx/XBhulDsXPRGKxjnL1n8Wjs&#10;XjTOGsjnMVbenurkT6ubxsF1c1G8ZY5VKTm4fg6BnYW9S5x+XQWrnLJGB9ZwqGf2hhnWrE+9sPMF&#10;Oi147gpeBfOGVBzfuQKFW9NxePtyAulsdx2lcquQwsV9q3DryGaUbpuFklXj8frqITw7uxtPSzPw&#10;8MgW3CneiMv5S3FuzwKcVnZYJpWdcfaRTfy5+P/LTWyePRQraL+HdmmLdskJaBkfg2aRMfCtVQtd&#10;W7VEg6AQRPn6oFFUKGPW9Th74hj2796OWeMGoUmoN6I48SZHB9r+8cqpQwjvSBRvno8y1V/LX4Ub&#10;jPNvHpYtz8CBjTOp+n5QXTpVXWmm7pqqb9eqERKovJZOGhGM0OAAeHu70ZXVojX3QX3G2iGcuCND&#10;wuBPO+7hXR9BAQH2vohQxuWh/ran3ZGOq1OTOIxlXL11w1J0bZeIEQwjsneuxLYNM7E/dyVuXDrM&#10;OJuWm2KkXtsCvEqZl1JvDp0Ck9N06vjdcAC3BCvBfYfD2c+WiqsOuXZ6VDZJYDuqLSt+2xoL6Bin&#10;bXm5rLgOi1i7XMXc2gZzxd7OsU8ptQtsU2wOvqbkFRVZUCbaZ2Wf6XSX7V9XUqVf4BfXIRDriW17&#10;2VpAe0/Ffo9/SGFfVpdZpRSljzqZZ05iihbF1OvI2Ra4iI/8utTYSrtytrPcccL8mhNAlSaHaik6&#10;LTcVWrPde/5xPgpy2hdLU+W/Vema+/dP4NjhLZgyqB1GdUmx4oMD2qegLZUiMToI/t71ODPXhYcn&#10;ga77A2r9/E9ef4JbLcLNax2+5ufuhnDvAIT4cgLghx0e6IcmsVGYNqofdq5PRR5j1AO703FgTzp2&#10;MqZNG98Hi6b0wrQhrbF6ziisnz+O/28nzNDxw/5qjN+WtjyeoCdhXNfmGNe5OVIHdcbcfm2wYkJP&#10;bJ4zxMoRqdrIzrRRyKYSl9Du718/D9tShxH4XlYcQYtnqilmfaznDMDuecOQwYlEtcoOEc68VYKa&#10;qrmJCq1aZIR73yoBLTVXhRXa9NWzCYgK+jO2zlyDkowVKN60AEe2p+PY9qVURMWyGbh2aA0u5Kbj&#10;7I5UvLpykKqdhRdnd+HJ8Qzc0j5zDtV95zyc3Z1GKz8XR9Q/m/+nmgOqt/bGGcMwulsbdEhsiBax&#10;MQj9uTYS/IIRHxqGcUMGo1vzlujWuiUax4RiYLcOeHzvBp48uIzn9ytwiPHrcE7GyeHuiAuoaw37&#10;1k4fYl1Ljm5jXKuJp2QL7tli2k6UZi1FR4Y5CUHe1viwESeGRpwU1L6pJWE3d8AYOprKHErIfTzr&#10;GNhScB9vL0QQ7DAqu84L+Pn4Mu72RSyBjgqlW9NOSjxDqMZR6MefaeP6NEyeMBB9OzVF+sLx2MvJ&#10;cO3y0TjBCU/VewS100Rfas17l5bc+s7xueWKa/FM57YFthZ/acMN7Le3KGQ676Dz2Tr5pW0wHQ4h&#10;uIT6I2Ptd59u473i409KYNF2F625Donw+WdXkQXnUAivVPX3VphBMbhi7LsGtllyV/LKNwKtYSvk&#10;v+p0l1bEqxlbE26qtvXD1iEQwe0C+zdZcSugIAuixbNqrXA7NlyWXEDblhd/ean5O/4BFD+/k11h&#10;nKJtLYuf+bq2xbTH/bJKLYIUp6g+muy4ZkD94Rx1f/rsLG7fOYIz/MAnDWxvDfSmD+2Ons21qNIQ&#10;iZGB8HT/Gd7+9eDuRbDr/4Tatf+FOoyx1QVEYNet8xO86tdDgLsHwoMCbRU1mLY8MSYSE4b2wfbV&#10;83FozxocpGUtylpJ9V6M9GkDkDaxGxaM64LVM4diHcFeyHh8DOPF1FG9LO6eQIVWMfzpfdtjWo+2&#10;1gN78QjG14yRN88bgqwVs5G7Zi42UenUznbnvBFOG9ppfbCR4O9YOImqPsUKEO5dpr5bE7Fr4Rhs&#10;nj6IcA/B/vRJKF5Ppd44C4VbqMpUMSm2bHnB6hkWa+fIwlOxD29ZSoiXUaFX4bgG4T6xay3O7l2D&#10;6yW7cLc0B3d5o2ol+vGp3XhxIQcvK3JQSbCfEuy7hetxISuNaq06aAtxYvtcHN08C0VrpzFWH4F1&#10;k3sjdVg3jOrWDlOGDUaUjzcCa9VBk6hY9OjQEe1btORE2QAjBvRDny5tTJkP5m7Hw/tluH/1BB7c&#10;OIdjOWuxbcEYDOvSHJ0b+GNC1yRkLRmPc3sX48rBtbh3PBMPS/fizomduH4iw1oaB1Hl1TO7QZgP&#10;QvzcLFbukJKANkmxiLeY2otAa/HMzQ78eHjVRTDj6+BAfwQR+JDQQIQFByOc742LCSHwfrTjqqwS&#10;idacILq3aYgFqfybb0nDcLq0telTUHwoEzvWT8XezNm4d+80XlTRbZoNVzhZwbBS4aYWhiVSyqaU&#10;YhNc7W+bBVeZL5VT0l43v0awrdY4h8H9/hbeE+oPVGKVUrKFMsLqJKlImZWAokQUPjYlFtgafA+/&#10;ZivggprvsSYEfOxUT9FWl3OyS5lnFl//8gy/f6t0Fs5+F+ROB5Dvf0i1CfYf7/Err/94/VKr3YSW&#10;sFbRJr+kpdZ+sw57yFpbRxADW/t+KnDoXFUmSX+EV69os/U1vc73VxNsTRCyNFo4s0U0uQKquva1&#10;ZdsfPjiB8jPZGNmTyti7LWaO6IU+bZLQpUkDJOm4nnddQl3Lrm51fybYUu1/4ecf/hcB/ydq/aQ4&#10;+2fO6vUZZwUimNbMq359tE5JxMQRA5C5bhFKcjYS6jU4krPGLPm6+SORTlWdP7oTFozuho2cyVdM&#10;HY4p3Ztj6cQBSFWFFbqHyb1pwXurGmkPLB2looh87+xh2LV0CrLWTMeamT2xcFgrLB3WEZtpP3cv&#10;nIIt88ZjB+Pr7HULkLt+Ed83F3tXz8TulVORu5ZWfLFOWdGqzxmOPFrggwT6oGJdqvUhWvL9BvdM&#10;5PIm3LtkIvavnkuw03Fk6zKU7lyLU7vWEfKVuHBgF8FejRtHduPhuQI8Kt2F+4TmydkcvLpcgMrz&#10;e/HizE48PZaBewx1ruQtxanMWVTtBTiZMQ/Ht862pnw75gxibN0Lc4Z2we7Vi7F8zgza4BCMGjEE&#10;DQhNv45dMHLgIDRPbIQWSQnoR7A7JMcjf/c6VL24hBsXDuLa+SKczd+EE3QVJ/euQ/aqicheNpb/&#10;xyxU8P+9zhj//jH+nKV7cP/0Ltw5vRNr+Dfw++l/0+J7Iz7CnzG0O0L9vDhphFqtuRaN4vi64HYz&#10;1xbGWNrP3wOBQZwECLUOAEWGh9B+h8DX1x3htOERhD+c4GsLTGWLh/Rozd+jM7Ky1mPOpIGYPKor&#10;MhljF+YyzqclP1+2jxZcW7jqfuM0yBDYqhJkik2opdZOqSRn20uppqrhZ2C/k1rXwO0M289mPP32&#10;Iy26HeFUVVPG0J8JppTXIKe9li0nuNrasqoptm/9N9ifpOaE2B4Lbqm3MtS0cKZTX67klN81VFiB&#10;cMuG6+jmr79TuV1gm2K/eknwBKyUVyVlnp3ic0LI1/R6zTA7rgW1Nxf4WAtrsi4EV7Oa2XO9Jthp&#10;u20i0HFNzXRO+p4sj+KVKoJ9/94xVJTlYyzt78jurTBtaA/069AErWnRUho4pY9qa886wMP2rGv/&#10;RCte+58ID/C0GbrWj4SboNerR+V2rwdPN3f4e3miZVIj9OnUGttW0bbmbsLxvPUcG3CUI3PVDGwi&#10;3DrZNH90Z6r2cGyYOx6zBrTFMlroZYR7ai/llHdA6vBuWDqyN9ZPG2bbWzsWjDOVXjy2M5aM64Q0&#10;3jiLhvfBkjGDMW84Vb9nB4xmPDdxYBcM6pSCoV1bWEGG+WN6IWPJZGyeOxo7U8dj37Kp2JM6ClmM&#10;0Q+uVyfM6Shcz5hX9cYJthR775JJyFuuRa6lOLplOU7v3ogzuzj2bELFwd04n7MOj88UcOSh8sIB&#10;PC7NxIvyPLy5egAvL+YQ7Ew8Idh3SzbjinK3d87mv1+AU7TrRzcypk+nk0gba1twG+eNwoXDOVgy&#10;cxJiaXMnjx2JxmEhaB4XjxaNGyElNgLtUuIxgKquUkZHqXyvKy/j7uViXOTkcnjTQhxeP9dW2I9k&#10;zOEklIqyvYtwdT8nn6LNeHB8Nx6f3oOHZzgBndqJkl3LEM/PNoaw6nSWBz/bQMbTOrqZEhmG5g1i&#10;kBwfSkuujDNPi7UFczA/8wBthdGZxUWF04LrHvGkcvshinG5Wj9FEvDEmDD0apOM3l0Tkbt3I1al&#10;TcL00T2xfNE4HD+SgzXaTtyz0PprV9JxKjVayVaq31cloeI9K6HSmQcd1xTUVs+PrlZKbdteBjTB&#10;l1p/YGiqNFM+1962jnMKdFUztSObsue8fiakdtjDBbmlj1Kttd2lJgOqkaaOmk5crXRSgU3rLvCp&#10;2k5PbPXqEtjP8J2qrXzxP6nSf2j/+r/A/vPPD67FM4JnEPOXe2ew0p5Yo3vHdiumlpqrW6HOa7/U&#10;cU6CrXPYWmBQ5UftaxvcHILbjnpqf1wzoG2FOTG5rM6LyvNW4eISZ87JVAz10poyqKs1RG+neCsp&#10;BsH84GvX/Re8vOvAy7M2PGnfYgi56n9Hh/ujdq1/oT6hrstYW1VVvGnJQwL8kdwgFl1bNUXGKsan&#10;2VST/I04uW8zTu7fjn3bltIuj8S6aQOxZCJt6Jiu2LZwMuYO6YTUER2RPnmAnU9WQYF0Qr58XD9s&#10;mjUOuxZMxMpxUmla8zFdaMlH2YGSXk2T7My28sw7JiahdeMG6Ni8sdVOS4j0R0sVRUxSjbAkjOrR&#10;DBtmDbaqpAVS/oWjaYeH4sAqp8HeAcJ9gMqu/tdZ/HrOMtX/TrOjmqd2biCcG3E+dwcuHdyFSwWb&#10;8KxsP55TsV9fLsKz05l4c/kg3l47hLdX9uEV4+xnpTtxu3AjrfgilO9dgHME+/QOqrYA3DCbsf8w&#10;LKGSFWxiLHwkCznb1zFO9kPPZsnowL9hQ381PAxDp+SG6N5KNc5SMKBLa9y+cgxP757Gbf7/p3NW&#10;c6Lg99s4F4V0H8cy56M8dzku56/EzUMbcO/Idjw6uRtPTnOcJdy8lh/YaLn3frV/otL6w4/xsq97&#10;bYLtSxXn5xcdgSYJEYzpgxEdHGDJR55ebmbBg/n+kABfK7wQGRLEqy+dmrftiITysw/l15LiotCz&#10;VRJ6tolF+vxJWLNoBsYP7ow5UwbhzKl9yMhYgjVLR+DxozLek2rrTMEh0OrbrgU05XHUFGVQOS/F&#10;23YIive3oNYZbVUv1bDSxDoMIoW2DDTCSaBVHkl73abQ2t/mVSvdygl3bLi2uW7jV4L8q1bEpeb6&#10;OocUWwkqAvvzL/x+36jmfKyc8e8G9lP8RrCVK25dNi1f3Fk4+65z2MoZp1qbYiv5RGC/5XhHS/2W&#10;v5igraoiwFTZj2apCfVrVVBxwLb4+42OwDlK7UCtuJqP+V5tGWh1XDZHvYuV0WPxC+Guqqqw3N1T&#10;x3Zi5pjumKbTV4M6E8hG6NCsEZJiQxhjuaG+27/sZJeXR2341quNpGBf9OJNFuLvhjr1ZMX/CW/P&#10;epzVPTi7c0b3lb0LJVhxWDV/GpV6K84V7sDZokwczd+Ck3mbGftOxboZgy3GTpvQmYo1mgo+FLMH&#10;t8KaaYORyolmzsAOWDNjBFaq8P/ssUgf1QMLB7axqicLCfvkgd3QtnEMY9EQXhugSVwMmkZHIzYw&#10;ABF+/mjauCFSkuIQ7Esloiq1SopH52Zq7B+FpaN7YA/Vf9/y6dgzfxiy00bg0KopUFeOQ+sI9iq1&#10;8VFFUsbb6fOp2uk4uWOtjfK8DFw5tIuxK+PcUzl4XnYA764VofpiHq+E+upBvLtagDcXc/GcEN0m&#10;XNcLVqMiazHKCfaZXWmEfCVObkvD1pmDsG7KQKu3djJvE+5XnMTkQT3QKtwLfZMboAsnrKGdOmB4&#10;1w7o27YZWsWGYkv6XLy4W4aHlw7jwsEtDA3SUEK1Llw7GyWbZtFJpOMq/8/bxVTqo9vw5ARj/ZN7&#10;CPYuPDu3F49O78Vd2vKB7ZvA6+efGEN7UHH94etWx+qJJ4QFWTniOCWe0Jo34sTi5+VOy+1JtfaB&#10;HyGOIMRhfk79u+jgIETw34eo0EZ4pO2KNIwJd535DsHE4b2xc9NqDO/bCdMn9MP6VdNx+fJRrFww&#10;CqVHdvDedKWW2mkvLRoTbt7LWkiTOlslFctII+wKJW1B2IFYfbXVGUfdRqTYqjFgHUP4+POX6wa4&#10;wLbTX1o8U9xsBz1csTXB/qbB9xjwpuh8j1a/qdJaPPvyTXA7sFt1UuWKU7kNcEL9i7a7pNpKVPmD&#10;cTbH77Tlf/5JO/4fWXHC6Ci2KwmFM5jAlupqK+yV1Ftfl0q/o+q+o83WY85wWh2vUWr9opoAtNhm&#10;G/yWiufsd6tKixRbYCsh5tHDMyg9vIN2tQMm9W+PKbS+nVsmoFmjCDRrHMUP3JvA1rWVUQ/3WvBm&#10;PN09uZHVyvIh1J5Ucg/PWnAj9Ppgg318EOil9EM/pMRFYPEMWq9921BWtJNg78Tpol18vBs56+Yi&#10;QwtaK6Zh9ay+WElbvn3RZCpxNywmuMvG9LYqImumD8fKiaoT1h4zu7dE2tCeGMcbRA0JVIZJ/aZa&#10;UHnaU5XjeXNF+/ohjirn61Yf7dq2QL8+PawSSCjjxO7tWyI7cyPGDemGAW0bYwrtfnb6TNrxKdjF&#10;0KAgfRyKqNoCWz20s5dORdaSmbTjKmC4FMczpNrrcS53G64U7sbNkp24d3wPqioO4f3Nw/h0uwQf&#10;b5Xg/Q0+v7YP7y8zhjyXhcdHd+DWgXU4T+tZvovKnbUCVwoYq2+egxK6l9Kszdi/IQ2HdyzFBX7P&#10;84ezMa53O3RUmeCYCPRKTEAvTkod+ZksmTISd8qO4MbJfFw8sA0nqHzF6+cwnl6As7uWW3uh6wVr&#10;zX7fP7odT+kYXhDkF6ez8PzMbjw9u5tg05afzcF0uh2fn/6FAO/6FmMH+6jQgicaRYRZmaswf2/E&#10;MrZuHBmBYIZX/nYYxA3ePl7w5fMIKnVcMCEOD2N87g0f/vvokBA0ioy0hTjZ+t5tm2BY3w7YsmYJ&#10;Zo0fgXnTh2H4gJZWRHN12mgU5qzBk6e8L59RsXWU89V1Ak3IKU7aubHeXnKyhFkLvq9030uxDXiy&#10;QbDVOP+jZZ4JdmWjUWH5+NPnawa2TnqpoILAtEopZsEFMFWbj39RrK2z27ToUmiz5LzaPjb/rQ5/&#10;aJvLKWYosJ2GAd94Ve87FVzQfrZU24oZEuo/dC5bNc90HtugdtluA/uVs6JtlprQv6w+b0c17Sz2&#10;a62YV/CX15634m5tDTj2Wy2APjCGdhRcp2c402mF3XUM9DkteHV1BZ5zonj48DSKaCmn0AbPGNoJ&#10;4we0w+BurawljLp+xIb6WSN0L0LtSavmVesntGZspZLBvnX/N7y96sDHrz7cfOrw5vAgQF6IoXWL&#10;Dw9hnBWOZXMm4QzV7cyB7ThfzLj0SDbKD++lOm1A9oY5yKb13bpopDWoz1g6GaumDqJC98cKzuzp&#10;4/th8YS+mMcYeUafNpjVqzPGdG3PeDOM/4c/UngDRvMmm854dGivbgisx4mHCtScyt27S2e0adeF&#10;ShKE/l3amn1t3igahfv34t6tchTsWoPR3VpiSo822KM+11Tu7MXjaMcnonDDTBSsFtiTCfYM2vFZ&#10;KNqwGEe2UrUz1+A0Q4srnJzuncjGk3P78PJKEd7eKMbX+8fx5d4RfLhZiI83DuADVfsVY+7K09kG&#10;dgXt+OWcFbTIG3CreCtOZsymxV+I0h0rcXxzGgoYdxZsmIXj+etxhm5gU+p4jO3aClN7d2Bo0gk7&#10;lkxHRdEenMrdjNJdq3F8Sxp/7qk4vHGe1TC/uG89bhzchDuFm3CX3//R8R1Uasb9jK0NboKt/fUn&#10;2mMvy+ZEOhUxPm6E0s3OXft51UeQJ90NFTeBsAbycXSIP2IIeSz/jmG03p4edeFHV+ZDsANVplit&#10;nmi/I/QawdaWZ0KY4FbnkGBbiFOz/Mmj+mDxzPFYOGsUH7e3veyta2ZiRepQ3tu38eTxeTx9whi7&#10;UmotuClmVGGptKVIcziFOS/aa3bai6GneoDpDLeU+6PF1zd5ddoA1Si2HQwh1B+o2CqCaDacw64C&#10;V4OQa7HMgf7vRTTb6uJwShZTpZUfTrhlw61/l9U8c4Htyj77nZbcKY2k89jWlM8BW72OnOZ7N2wB&#10;wYopEGTtc1sPL6quNvatNPEblVDS1xWXEH4OK5EkBdf34S+sTDSDWgrPP9aL6ot4/OwcHnE8fHwG&#10;JZz5F0wehNE9UjC+XxsM69Ua7ZsyZqUqN1ZVUhVVqP8TPKjKSkZpwg+uT4tERPjUta4gvj714e1f&#10;HwFajKEN1o0RG8yZPioUS2eNJ9g7ce5QJi4Q7LOFu3DhWA7KCjOQS7AL1ICeseHOZROwRe1q0yZh&#10;+dT+SCfQOlI5l+o9a2AXTO3TGeN7dbcDJtFBXrSA3kgMDcKKWTNx9uRxdGjRFKHu9dG3ayc0bRiL&#10;Lu06ov/gGejasQdSEiIxpEd7K9m0cslsVD+/jhsVxSjYsgKp1qmzI7JTR1t7W3XDLNyokkdTsW/l&#10;DNpxqvfKeVTsxTi+YwVOEaiyvC24SrAfle7Di/KDeHWlEO9uHcHXBycJ91F8vlOCr7eL8ek6v2Zg&#10;Z+Eu4+zLucsM7GsHN+POkQycypyLnHmDkDd/BHLmDMbumb0ZHgxCydY5OMo4/ESm8tJXMmZeR5DX&#10;4cj2ZTi4YT72Lp6InMUTGKcv4KSwhOHBIlzbT6gPbcZNQn3v8BY8ObYDz04I6t0GdOVZgU1Lfmon&#10;ngrwsr0ozki3E11hvnJkPxPanxHEWDtQBz4CnM+xMSfxSEIbxbjf35OfNVU7mJ9tICfUMCXMSM09&#10;PRDNzz2INt7Pw50qHoDmDaLQiOFPSkwYOjVrgBF922BT+mykTh+CtNkDsHnNNJw6vBOp03rg8cNy&#10;hoVXDWzVRXtWSdFR0RHet0o1de5/uVFtZ1G9eU/XHOV8r9LEajLgsuYO2E4boA8frhJq7VkTUNnw&#10;j1RiVwaazmDbUU1e1YBPoFspYkszdSy5DoCYWkupvz6g9daJLlUpday4FPsbwdYQ1L9yqMWP0kkt&#10;UUVXwv2Pmr1qZ7/a2ZtWPq2zqq1YWkMqrkUFqrD2/V6W8esVZkusIqnrD/FXlppiEz632Y5gq/74&#10;C9rwZ4zbn7wox5WrJSjIWY/0uWMwoV9LjO7bEgO6NUWrZMZHKpkTH4qwAA+41/sJ7h514F6/DmI5&#10;c7dOiEBSuD8i/ZRHXg8BIV625ZEQQmsWGmJWLp6z/YJJw3H6wA7G2AS7hGAf2oFLJ3II+lYUZ6bh&#10;AOPDgq2LsH/LfGQsHItdS6dj44LRWDKxD9Zwdp/DWHhqn46m1ElREYiiQkT5uvOmCcPm1atQUpCH&#10;o8UHCHYK/GrXxrJFi9A8IQbJcbyxGiWjfZNm6NZc1TxaMd6LRTodRPWjS7h0aj/KivdiJ+PoXXNH&#10;Y+vEHshfNBpHt+io5CwcWDuFcM+ywx8Fq1MJexqObVtCsFcyxlZ65l48oB1WfP36ahE+3jmGL/dP&#10;4tvD4/hK1f58qwhfqNzvLu3Hy3PZeFjCySCPak2lunJgPa4fIuj7VqBs11KcIbCnti3C0Q0zcGTj&#10;LJzcudhOkB3elIpDa2YjT6vzaWNQsGwyXcUYHFw+HsfWz8TF7JW4dmgLbhLouwT6fsk2PDi8lVDT&#10;glOtK0/tRtWZPYR6D6oJsvbVnwluDqn29WN70KZBuIUpXspX8CLgtNoB6n/u6cnP1hcp0ZFUb94D&#10;fM2LMbivXBnBNfgJfFxouAHeMDQUoVRrTQgJYcHW1E9HfZPjGdIxVFK7qJULJhnQs6f0wMI5g6w8&#10;8bL5A3HpIkOXD/fx4vlFa8H77Hk5nr04TwHS2QiKmRJRFFJqcVhhKd2p09lGsbfgvmuAv9MqOcF+&#10;Tzuus9p2bpugCmonQUXx9d9g63UHbELusuoCWttfVv9M9ptgC+LfvqnumZoFSLV55dDqeM25bEH9&#10;6+/OCa///P7aFPv3PxzV/oessyWdcGivWXt8mqm02KUFs3e0Ie91IIRXp+iCbAnVu6oM1bbv7erQ&#10;qRlO8Yi9T1ctQsjSSLFldWjHCXclY/hrVw/TFm3A7PF9MXlgewzr3gT9OiWiV4dmtuWlRm7+XrWo&#10;2JzR3XgDeNSDR50f0ZQfVrPIYMRoQYU3hD/teFx4kLX/iePs3SAkCAmhAUidOIxg70Q5LeSlo9m4&#10;fCwXl0/kEeztKOENfGT3MkK9EIe2L0bO6tnYw5g3Y/FULJ8yCOmTBmHe8D7o0yQRraIj0Ig3j5rH&#10;taXFz1y2FGXHj6F4Xx7Kz5zEtHEjEFT7ZzSNjUCbhjFozFDAnzdpp2bJjKdb2sJTE05EB3atR+XD&#10;C7hUmo9yuoeSHek4smUR8hnvbZvSE4cJ1JmsdBzP5M+0fi7yVzijcP0CHN22GKU703EhfxOuFWnf&#10;mmp8/hAVuwjvpdgPTxFsqvbdI/hyqxhfbgjsfLy5kIfHhO1a/nIqdjrVdTWuHViDS/tWEvCtHNsI&#10;+Qac27UMRwn24fVTUbh6EkrWzUSxjoWuno6DSqhheHBi82yc370UV3IZR+/fiFuy3kVb8ZAO4Alj&#10;+WdU6hfHd+L5iZ2oogWvpgWvItivzvN6jup9bheen91pK+TPy/dj8qCuCHSvC183Drovb9pxna2X&#10;7Q738kZDxtCNowkvHZKsuptbLYSE+jIupzLLmXEij/T3R5R/IC077Tpj7XjG2XEcSjFN5mfRghNt&#10;t2YNkcrPcx1DndTZ/TB7Wh+cKj3AyXkaCvNXEcx7DDV5j9JNKlSspPA841WjUslaWkjWvS02KHA6&#10;GKVdng9vqcxqV0X1FthKUrH2Px8ZitoWmI5zapXcsdW2sOYC2poB2CDcVGUVX7CVc73X4GbszasO&#10;igh2lST+TZVUNGjDdRDkl19rVNtpGGB1xWnF/22dQF7h9z9fOWA7C2e0zQRbttq2smhBBLMOfti+&#10;NgHVQRE7LEIVtj1txtlKannx4hytOu25Do8o/ubX9IeQmltBdloZHWKvpAtQKt/tGydx9EAGZo/u&#10;g2kDqIx9WqJ7mzh0a5ts7WybxAQigortWZ8xtqD2rGs9sWODvNEmPgyNA70RR2scHeLkMSu+SuIs&#10;30xbNaGBmDGyH9V6NyHaTahzcPVEPi4fzzdrfix7DY7vWYESWs6DW6nejDN3M9aVau9InYQ1k4Zg&#10;/qAeGEw17t+yGfq3boFeKQlYMrgXVo8Zht3pS1CSw5jz6CGUFuWhL9+TQKzI9ZsAAP/0SURBVKVJ&#10;YfzdoXECOiQ3xqDunTGkS0ek8Ebt1zYFzx6dx72bx3H1VAEuHdxpJY1OMMYt3bYcBQtHI2NCN1xQ&#10;ZVGOYxmLacPnIG/5bAdsTj5n965ExT7VMtuBu/x9npcdRPWlQ4yxD+PzvZNU7VL8cu8orXgJPl8/&#10;hI9X9uHNxTw8P70LN/evwbWC1bhVuB63ijYQ7rW4Qgt9df8GXNm3FhezVuDcjjTCyzh70wz+THNR&#10;mpGKk9vm41RGGs5xIryUnY6r+Wtxi0p9t5BDi2SHt3PiyHSsd+kuVFGpq08JagJ9NovhQDZeX8gm&#10;3FmoKme8TbifEeyq8/sZx09kSMUwShVwOEErrBLgoZywI318ODkH246CchYCaNO9GIsHB3sjNMgX&#10;UbTkMeHBvAYwTqdaBwUY/CGc3GN4H4SHBaKBOrA2SbYTe9NH9MCGtbOwfNkYTBrXAbs0kRVuRyZ/&#10;39cMOaurKlwJKwo1HcW25BXd29rndn1NeRhaM9JBES2cfXh7h1Az5nbta9vetuD+xBicYDuVSxU7&#10;U5UFrmJrgc1hV538sucCWvXFqdTftN2leNw5MCKw1e/ru+1jPyLUT/H1O6H+zSlBbED/oQw0xdnO&#10;uew/VK303y7FrhlWNEE2RFVVFGcLeAJqRRZcX5cCG9x63ey59qcJNIfi72dVZ/Fch0L0XN/PVFuT&#10;xmXa8PN831XcvHoUR/dvw9KpQzGpJ614jxYY0DUFXdokWzvcVrTcDbTPyfjKy8sNHrRt7vV+RLiP&#10;G9o2jqSVI8y04Qlh/gZ2Smw0mjHGbZEQiyaRoZjQv6uz3cU4++KRvbhClbtGG6znpflbUJq1Fsd3&#10;paNo+yJrUJezbh6yVqpKyDRsnz0OqycMxdIxQ7Bk7DCkDuuLZZwoNk0YgvXjhmP5mOHYvZr/jiqc&#10;vXEZtqUvRrdGiWgTG4npg/tiaLvW6Noshc4iCq14A5Yd3ofqp1dx9XQeSnPWoHjTPCrhOOSlDsP+&#10;+SORN3sQdk/vT3iX4VzOcqozY9q181Gwai6KNizAMRfY5/N0BDKDYGfjESeIygsH8eZaCT7dPYlf&#10;Hp7BLw+O4wvj7C+3CvH5RgFVO49w5eIJVfR20UbcKWYcXLIVt2mfbx5az7EB1wn4lfw1uJK3GpcI&#10;+MW96ajY65zfVq3yCk6CV/ato0pzUjiwkf92K7/HFiq1oKZClxLYUsJKmF8K5jNZeHlmL16XEejy&#10;LAP7dUUOXvJaTfV+TjteWb4PBzcvQlIoQWU45e1eG4F+7lZKOsC9nq2XaKKOCHayzYKo2gLb39/d&#10;6owHax+bLk2JKdr+0tCpsEAfb0s7jYhkSBYVhvbJdIDNE9G/XSNsWDkNO7bOx+RxXbGZQJ+lc9q2&#10;bjqVmmJTRZgpTk8ry3gt472r7Vwp9N/j9XtHsU34eP9r8UwxtkqAOckqGregPHFtfVlzfMXWtmjG&#10;K+247WVTtS1f/PNDKjbHFyo24bUaZwT4mw581DS8t3GPFlwFFhhvE2athH/5VSWIpdgv8KulkxJq&#10;gv27klVUZOHfyhcX2IRTUFuTcD5WDu3rl9fw1tJFHVW28sJSYMHNaw2stlVWY7tNnfXLqwGB9qtl&#10;153z2oJcJ8EePT2Nh49O4SrVpmDPSiyc2JdgN8e4ni0wmDF2z3bNONM2tFziOH5ggZzBvQlzfcZi&#10;HrRjgfzg1QOqbWIoWiaE2KmgJrHqzey0v22XFI/mtOpDO7ZA0e51tsUlsK8yLr18PA9lVLzT+ZtR&#10;mr0eJxi3lmQsxUFa4v1U7VzCvcdV4WT7vIlYN20U1s8YiY2zx2DdpGHYNHU0Ns2YgI3TxyNjwTTk&#10;r16IA5uW4WxhNgp3b8fsEYOp3o3QIzEWvWnFp/Tuwf9rJ+5XHEFp7kYq8RLG0DNxYM0MHFw5HkdW&#10;T8SZLWk4vWMZLvJnUsXPM3uX4jTDhGI1xF89h9eF9u/U3eNiAa148Q7co2I/LC3Ai3LG2VeK8fH2&#10;Cfz6+By+Pz5NO34UX27Tjt88gPeX8wkX4/HT2YRxG+4Wb8YjWubHtMzaZ1ZmmoC/eXAjbhwg5LTl&#10;1/I3UJnXMCZfhct5a3CVLuEGgb5H232/WLE0gab1fn5ylwM0FVogvzy3F6/OEeSz2XjD2P4NVVrj&#10;3cVchgSOar8k2JW05VVlubhQsBkdEkIRT3i93LSAVhtB/h602m4I9/Mxax3s72mHQYL4WGD7UNV1&#10;Jlslk5QnHhrog9iwICQ2iEEIlVx5DP6EPozAq79bs7gYdOe91KtFNMYNaYqlqcOxOo3x9vrZOMv7&#10;Yeuq6Xj+lPc8XWSVDoXQdlfRflsOOe9zCZEV9ZT7fP9f9zyv7xlny4arwYBTIukWLfgtTgB8TKDV&#10;Q1sppiqhpHj7r+Z9rlj7s8oPf1HTPaWPagFNiSpSa4GtGNu1LUYlt2b4BP8XKrVKD6uooZUh/vac&#10;g2D/WmndNtU0QEr9B4cqldqquFVB0VYWrzqAbil1VG0tlgl6gf1Xzrh+ab1PvyRhVhzt1DrjbPaW&#10;Vw6rc8Z/q4U5qb7qRGm2e/CkFHfvHsOFsgLkZC7D/PG9MWNAO0zs3RJ9WjdAvw4taWUb2Gkfi698&#10;aMf5obp71mIcRttWrw4aRwSibYrO34ahVVwYP7wEdEtOQLtG/CBbJKJPsySM6tIK+7evQFnxHlw8&#10;moWrnKEvH89BRXEmzjFGPJu/EaeyN+Do7tUo2b4MhwnP/o2pyF+XitxVs1GwZh4BTMWuxROxPW08&#10;tswci7VTRmLLrPHYMGUUts+ZgvyVC3FwwxIUbU3H0azNOJ2z1c5RZ6+eh0Ob1ZljG07S8hep6P7G&#10;uTi+LY0WN532Np02NxVnMtNwheHIzaN7cLVwG8py1CFzmXXKPLJ1IZU9lfG1Fs5W4Dxj2ysHGRfz&#10;5xfYj+k+asD+cOsYFfs0fnt6Fr/cP2Gq/fnmQby7vA9vKwrw+nw+ntEmP9TiVilVlvHvcwL55MQO&#10;A/xe8RbcJ7i3GTdr2+rGwQ18TOCp0rcPbcYdjodFW/CYUD85vpvWezcqXZbbsd2CWoq9x5T63XnC&#10;XL4X7y7k4CMnlw8uuKXeVWVU+LIs3Dm+l5NgQ6uS4yGwPanaAlsHQPx9ER7kb40CIhhWhQb60qq7&#10;wYtWXVVqlbASFCxLzhhb2158T1xMqLP4RrBDwgIQT/eUEhuF7qoY2zQaw3sk28LZsnkjsIpu6dyp&#10;bKxZNBY3rx3jvX+NMKvHO8G1NSCdbCTkvG8rlYXJcLRKISbFyRaaeW+rAIMW1px+X8pCu0O47zDW&#10;lmITYoFNdVa3TtVAk4orSUWLY1aSmGBryH7XtNxVh01bYPtFFl1gO7ZdPbvUJUQNA5y64g7g3wj0&#10;11+qbf/69z+rnaGDIGrz8583suLai9ZCl354xdJKFZUN5y/BuFippnZCi8NZFZe9/ttiO/E042r+&#10;8tatk99HcbXU3/LLdeUf4w0ngReV5XhEdblIG1lyYCvmjO2JuSO6YHzvFujRKh6Du7ZFWwKaHB2E&#10;sEAlJKh4YV14etWxo5nedWsjjM87tYi3UrbtGoRhUJsUjOxAK9+uKYZ1aYMBtF/DOjQl2CtRXrIX&#10;FVTs66f34drJPFwsykQZY8tzVL9TVNHSnA2EbzVOcJJRu9mirYtwmDCV6Mgk7WLhhnl2jDJryXTs&#10;XTIDWYumI3PeJAI+AdtTp1K5JyF3mb42FQW08koZ3bdqBmPkmXZiK3vxaBSu4GtLxuPgqikopv0r&#10;WjsDx7ekomxPOi7t24hL/HkuMn6toEJWMOa9wMenGCaoYf2x7Uuo4Iyv89fj8oEtuFa0A3c4UT2i&#10;Ymtl/NWlIry7fgRfHpzCr0/PEWzG2nePMNYuxPsrWkDLJ9z78LI8h3DvMrCVvKLnlVRaxbyPj2Xg&#10;Ea31fQJ+j6qu64NiWm7CLOv+6HAGHh/JwDMq/Qtab6m0FscsjhbUAppga7xlXP3+Qi4+VPzf4y2h&#10;fkNLLlteWbYXD8/mYmT3FkiMCoQXrbgnP1MfHzWD8LRqOCp5FRbkhxCCHBKgPtmc4PmeQFruYKqz&#10;FDpKWWrKPiPMsbTfwf5Sdsbt/HdqtdyQdl11y3s0TcDgzsmYNrYLFs4ajKULRqDo4GYsmTMU5Wfy&#10;LJ30WZUgVgytEmE1YPMxxU5g25at1opoyy3fw3aDnFVy54CItsHUcveendMW6B902ktXAq0aaAL9&#10;r/a5tOFfPj9ibK30UUGtRTbna1o4E9wCW8OpdaaDIISeNtzqnv36zE50ffv+khb9b7DVSve3f7/C&#10;7/9HVpzKbN0+qLh/227+EgY8ZyTacid11FlQk2ILZim1emvXQP3qHa33a1cjP1NzrShy8A+hycBO&#10;eFVV4OHDczh/bp/tYy+aPgizRnXG6D5N0KdjEvoS0M5NGtFmRyIuIsA5CKBkFFq0IH7ggR68etRF&#10;64bqsNEIXRNj0L9FI0zt2RrTBnTi6IohLRtjeIcmyKGanju0C+cPUxFL83CVin2Ziqd0yPL9VNi8&#10;jVRZjtz1VnnzOFX72I4lOL4jHSekrLzqtWIq+cG182iN5zHunU9gU5G1jLAvm4X9jIX3rZyODJ3+&#10;mjcSO+cORc7C0dg2Y5A9zk0bicKVE3FwxUQUrZqGE5vmo3TbQpTvWY5LeYxvtYBVsA6X89fhKieb&#10;q4e20nLTUVDpSzOX4iQnnLNZjH/52jWq+s3inQa2tryent2P6gqlkpbg452T+ELV/nqP8fYdB+yP&#10;1/ZTtffjzaUCQpWPaqqp9pWrqZivzsse59p4cWYPrfVOPDkqgLfhCYfUWSveWhx7ylj62fFdTjxN&#10;C17FIaV+yX8nsAX0q7O78YbAvqPlFsifLuXjI4fU+j1hfkP1Vswv5a7i+57RRai1ceNwQuvtTkdW&#10;287eBwTo83ZDgI+nlSFW/ncYr1pAc/eoheAQb0RGBBnwKpkUHRKIyAA/q2QqlVdxy2BlrwX42xny&#10;9snx6MQQTY0Th/dqgWWp45CuaqsZaVjJz+kYQ5tKxtlPGWOr5p9AFtgGtcJJ3seC2uCWWEngBDYd&#10;qFU0fU9nK/tNmN++v0uonX1rA1s10N4ztia0HwiwKqt8/Cg1duLsz6qHpgU12m4nh9yB2NrqWpwt&#10;sGvsuc5k8zXG4LbVRRsuxf7+GyG2JgG8/psxNsdv/3mF71Jsne7SPrRVS+FVRRKU9639bMtAI9TW&#10;W9hAd6k74XYW1KTOhNvA1mIZrYvAll0n2DYJcDgWv4ITRAWePSnDudJsnCjZhfmT+2HysDYYP6yV&#10;1djq0aY5urVswvgo1BJC1ELX17eeVSbVhxylFVD3+ran3bNpEro0jMHoLi0xq6/KF/XAwhF9MLJt&#10;Eoa3S0bmirlmxQW2bLjAvnI4ExcJSMWh7TiXvwXn9jG2ZVx5OmsVTu1WIogWr1bgLC36ud2r+HiZ&#10;rVIfkZJTwY9tW4YjWwj7poVU1GUEX/2xUlG0ZiYOM34uXjMVRxnDHVoxlSBPRQnV+RiteCnV9ywh&#10;Pb9nFSoEKq214tfrnGBuHHCuNwu3W72wS4xpL2Svwbm9q2jP1+A8JwAd/LjBm/DW4d24x99DYD8+&#10;nY/K8wdNtT/cOYHPD0vx5d5xA/vLrUP4fOMQ4T6E91cPMt4+gLeX9tEO51KtpZ55eHuRik7g3/H1&#10;V4T9ubLFCPhTAv6UUD89molnWiAj1C9ov1+cpAU3sHc7YDOuluV+W8542qCWDc82sD9ezDO49fid&#10;lPp8Dn+GAv6fOfz/szghFWDh2N4EW/bZE/XcatuquCy3h+qf+Xkhhp91uA568LP29XF3KpSGqlop&#10;AaZyy6pL1SMItrLUGoSFWg55RGAI7xtvNIxWLn8MuqaotHSk9WCfP20IVi1leLVhLq34eBTTBb2o&#10;cik2bfgL2vAXZsGdnHEDW+tGvOer3zpNJZ3cDQoc4VYFU4GtFkDqdqOjnR8+yYLfN7Ctrxehfa9V&#10;cVPs+67kFWe1XNDr2KaTP+7sbWslXDG2NeqzeNtZVPuVj1VN5VelllKxVcTwV4JthQxlwQX2fwg2&#10;Ffs3J6WUPzB/CS1wWf43rbeBy19GsbFmKFlwJ9NMsOtKdTewaVFkv6nWr2TBqfoGMr+XtgWcCisu&#10;sF/yPZVleFlZgdPHdqPsZA5mjuuBqaM7YvhAAt22Mdo3aYy2yQ3RooHa6oQiLsQXfr7OBy6L5uPt&#10;gfr84P2l2g2i0SY2FGN7tMTiUT3tNFbaiN6Y3LMVxnVviU0Lp6KsaA+teJaBff1ELq6UZOJyYQYu&#10;HcxAxf7tqGA4UEY7fC5nLePbNThLmNQs/iJV/Hy2ihrw+d6VOEMFPbNnpdli7Smf3r3cJgG12DnH&#10;cZbqemr7IpTtTkc5n58m8Gd2MF7m+85z0riwdw0uZq/j0OLUJlwT1AVbcGP/FoP69qEM3Dm8Czc5&#10;8VzavwkV/HkUV2vBzCw4JyPF17cZVtw5utfgfnSKYDPOFthvbx7Bh7vKPtOW12HCXYRfbE+7mGDv&#10;x4erB2jNqeCE+K1UVLHvlQKDTVctcgluLYRVlgpkAZ351xDQGtW07i8JdZWuFlPLfmcZ0O+pyjXW&#10;uwZujfdUav2/H+z/zzc7/poTzbrZI5AU4Y3QYG/Ur1fL8sYVbqknW2RggCUbRRLs6JAghPr5mGpr&#10;CGhVKw0M5Gt+nlaeONrPHw1CQhETHEZn5w8vL3c0jo/gPRKFDlTsjk0S0LN1IhZMH4Yt6+Zg04rp&#10;2LBsKo7zb/7sxUUObXldMVv+okatDW5BTcfJUaU06dc6yUigTa1pwW276xZtuMZtG+8+ULnNhitB&#10;RYUT+Ni13eUskmml3EkxtaKFX5Sxxud8n8BWUz6B/euvUm4nccUBWivkuj7+C+zvv760bS5VKDUb&#10;7urb9cd/3uMfKjSoEqwC2yqfmFIrPnZWvFUayRbYbEjJa7a5+D4tqhm4suTO+7XYVqPSTjyu3FtZ&#10;ebqCF+V4XX0ZZ6kA5aVZWDp7KCaP6oRhA1pa+9wurZLRoUUiWjaOR7PoCH5QzsKJ7JmPFtKo3B5U&#10;cHXgTAgLQIuYYAzvlIwlY/tg5cTBWDKqjzXTH9quEVbNGI2zB3fiwuG9uEyor3Go8si1op20vDtx&#10;5SAhP0C4CdcFwi1lLCdQF7IIFMG+6HpNgF3gVeN87jp7rvdpVOSso/pqrDcYL+oxHcAlwnuJMfwV&#10;2n2BfCmHtpuPrxdsxbWCzYR5C24e3I6bDEduHdqGe7zBHhzfS3D1s21h7M3vQagvEXotrF0vyrDD&#10;H7ep2LeP7CHY2VTtXDw7u8/s+JsbJfhAtf5y99hfYH+7XYyvN11gXzvIIbgZcxPiD1f24ePVAo79&#10;HMov3+dYZVl0A1xxtANy1SnG5Tb0fJcBXa2vc7zm43dU7neEW2DXwF2j2J84gXzm//OZ/7/+n3d8&#10;rq2vSrqFrYsmIiXSm+A6rZqUGqzDHv6qYeftg/gQHd30swUy2W3Vv/Mj/EEBVPPIUERFhdqOSThV&#10;O9qfcCtZJTiE94sXv48H4sID0TQuEi0bxtrx2W7NG2Non1bYvmkB0ueNwvrlU1FM5/bkWQVeVPKe&#10;Vc3xqquWIekUYaD9Jug6BVbNe10NJaut9oDqjgvuG45am/VWKWIH6jdUb7W0cgoc3nW2vgi2Msys&#10;2b32qRlXO2A7OeJq+6P4Wgkr2re2jpv8moaKHv5KW/4rIf/+K1X7VydRxdrnWm1xB2ylksqW/0mo&#10;//2fT1RsyzBTjC0oZbkVS1CRCaOA1KKB1T3je5yOIVfwTgsHrvdaUwGtjAt8fs3JQpOSaxFC+36c&#10;AN7dsDz0ly8u4MXT86g4m4XTR3dg3dIJmE7VHtavNUb3a49+XVsR7MZ2kKNBaLB9aCo3q3O56vjh&#10;yQ/e3bsO6tf/GcEEXS14+jdrgLSRPbFywkAsHkkH0K8FRnZKwPJJg3F6/w6UMy69cjIPt0oLcItQ&#10;XCPc14t3G9xXqdxXD2QQ8G24SKW8SCgv5xEq7RkTQMEl1dQi1xVer/C1y1Tby67H10xxqah8zQZj&#10;4et0AdfpBq7v38bXpMqEmZZf11uEWVcBfYf/953CHbhLF3GPDubBiSyq8U6z4wa3vm+R7DknAKr1&#10;nSO7+L49BHu3qfb9Ezl4QjtefeEA3lwvwuf7jLPvHsfnW8oZp2Jr2+tGkcXaH6/vx6cbB/iYKv1f&#10;UEtFdf1E6HV9SyDfKiZmrCw1fnlGINN668pRfXqnPX5FZdee9dtzVGpa+7/A5r/9b7A/0w184ff9&#10;cv0Q/4+DNnm81v46/78N88eiYWA9JMeFW4JJACdtP7oyP2/abB9fNI4IQ3yYP1Xb0w74aJ3F07ue&#10;KbUWzwS3r6qr0LYrzTQ6IIThm/p8+RP6MMQw/m7I79EoJgJtkhLQkuo9gJP+pjVzMH9Kf+zYMB95&#10;2etx9+5pSyutruQ9XHnNgFZiSjWvKlOsfnSqrlttYOuM9g3CfZ33tLa7ZMMdqGtWxd8KZgKu+PoT&#10;X7dtrxobTmAF9lfG0QLbyTLTUPLKQ145DGwCbJlnSlK595dim2oT7F9/dZoGCOw/CLaOazp72O85&#10;Pjhgq5yqYmodLtcPrDQ6s9EE3YB1KbFz+qsG6hrVlvWWBdcCmVJR+RrtvNMHjMNWzDVpaF/8Kqqf&#10;nceT+8ep2NtxvHgrVi2ZgGF9WmBU/3YY3qsV+nVqjq6tUyzppEmDWMRFhlnxeB8/fqhe9cxiubu2&#10;v/w8aqMZ39cxNgRT+7fF8tH9sGhYT8wZ1gETejbB3OHdcTKPVptgXzyWg7unD+L2iWxcpTpeY9x9&#10;rZBgU7GvHthBkHZQwbfgMhXyilRS0HJcOcArrfB1jpsE9iZhrQH01sFtVF0qro3tZqf/+1rzHj3/&#10;e+zAbYYCd6jA9wszcbcoEw+O7sbDk1rpzsbdY7s4+WTiRkkGfz4OQn1dXTYM/j24y/cKcMXaUmzF&#10;2VXnqYRXivH5NqGmYn+iYn++TbjvlODbHT6+SbUU2NcP4DPHJ0L9t2IX2PMvVNPPjMU/EvQPl2mb&#10;XQtdrxhDvyTg2s7SIpmBzqFtrTfl2tZyoH7H6weX9baFM9f1q0F90A6m2CSijDi+Xk0rrhbHiUFu&#10;aBjGuJmfbwjVWOWO3D0Jr5cHmkRHIzEyGFEBHoihO1MlFU9a9cAAJaJoZZwqHuAOH9rzUE4Ekf46&#10;nx2ACL5XySvhoYEID/RHQkQ4WtABtmS8PWpAF2xdNRczx3TDljXzUETXdrGiyBJVXjy7gKoXqkPg&#10;7GVL0KwXHZX5ZbUWmAU3lVpQc+istu1nE2wVM3xDmF/JllslFZ3NZnytGNsWze7Sbj+0FXI1AnAU&#10;W/H1LULOx4TYWQV/ZPvbNQtogl/VU6TSTtxNuPlYhRak1Dr0oaFWun/IghPqPwn1v//PZ6eYoQP3&#10;NUexBfJ7ZyvLeniZetOSG9x6n6y2k09uxzb5BzBl5tBhEcsZ53vealPf9rflCJxJoZrx9X3ebBfO&#10;7cLRoo3YvG4WBvdpSYvUBgO7NkXv9kno0b4ZWic3QlJMNCL5Qfnyg/MP9CLY9Wmx/q457U37lhQR&#10;hPbxYVToJKQO6Yp0xtkz+7fBtF7NMbF3K+RvYtxLtbtEsG+dLMADWtebx7Nw42gW7S2Vm/BdO7iD&#10;EHHQEl89SHWlUt6gotrgazc5ZJdvEUwpbA2kdwSojR027nECEagaeqxR87Wa123w57lbvAP3+fVH&#10;VN5H/HmenM6hYlOFj1ORqdqKtW8d5pVA3+JEdPeY4moOgn2brwtsKbbi7Bfn9lMFC/H+2hF8vVvq&#10;qLbsuA2q9i2qJdVawyCngv8/wf7EWPvTZUIoEPl12WfB/Z62XYtfiqHflu3FG8KthbI3NfvVtO3v&#10;OD5cyMVn2uvPF/fZ9Qtj6i+cIL5ywvh6jf//deWv6/+iu+D/VXXlEDYsnISEwPoMqdQwQKFVoFlt&#10;N8+6Fnq1TmqM5Jgw2nFvhPh7I4ggq664FtLCqMaBuif8eE9w4g/w8kK4WgTRtseFBtkOSmRUiDm9&#10;6OBgtExshLZNGqJ7mxRMGdELK+gWli8Yi+NH9uLSpSI8f0aYX1yyJvmWjSbVpnhp20uZkmriZ22q&#10;JHw1YL+9TrVWdxAdCKlJVGGcLbAFtQ2XYn9ivP1JaaNaMHP6dwlsxc/a7tI57C9U6V++PjaQpeA1&#10;W1623eVaFddi2q8quGBVVCpNrZ0mARx/CuyPjK9dYL9VzMxfwgoryJJTZf97n1rDaTeq7StBza9J&#10;kW2fW7ZEMbReVwyu9xB+fo83lqhC4E219fyKnet+cO8oymnvjhStx9YNczFmaFdapFYYSsXu0z4R&#10;HZrRNnGGTY6OQiztuJ+vii64w9OqpXhaF0YP9zp26iealqxNQgSGt22EOQPbY/G4XphFWz+tezNM&#10;ou1Sf+wzBPdCSRZul+7D4/JDuHWckBP023ztFqG7eSiTykxlJKw3qKg3+f47VPNbdhWUNaMG2l2E&#10;koPA3VfRAz5+SIv/oIQqKiX9ryG479P6a9xjbF/z+D5j6YdH9+Ax7ffT0hw8O53HGHuPgS1bLphl&#10;t2vG/RO5VOgcA/164XbndcIu1X56mnH2hYMG9i8C+85Rgl2MX25pAe0QwXYBTdXW1UCXPf8vsB3F&#10;PmBQf6Fd/8yY+5PgZ0xsg6B+JLBS5veCvJy2m2B/OE/rzfG5Ig9f+fWPLsC/EuKvsuFX+D3pBD4z&#10;VNAKveLsV2bFi5E+dQRifeqgUWQQvOr/gDCqbyTjYr9Abwu5tGjWND7KilqEEmp/f19LQAkgtHqu&#10;9/oz3g7g66F+VGc/xtmu47uqrBJHC66klRjG6imxMejYLBFDenTAuEHdsGzOGKxcNApHODHfvnnS&#10;muNXU5WfS7UrKUC04FJtbX3plKKKGFYRbrXZVVgpuJ36Z3SiH5zTXypwqAqlSi1V5pm1/jGoHSv+&#10;8Ysa2KuemdRaQ/ZbYFPdBbayy2TFTbkFtaPi2re2DDStkv9KS/5dq+JSbCe+lg23o5q04Qb2n45q&#10;/+Mt4wmDVtZDIBuIUtq/4dbXZMWdFXLljwtgKbzA1kymVXNncjBbb/+G8Ov7KHOHz211vPoCbl0r&#10;wnnGaKeOZ2DD6umYPKoXrTj/4AM7WuH5tilxaNUoFm0TExhjhSCIH1ggPzx3j7q0afWt/Yu3Rz34&#10;aPamcrduFIl+zWIxmSAvn9oXc4a0xbRuKZjUNQlLxvUxO15etBc3tfd7oQh3S/Op2NkO2GaNBfcO&#10;Ps786yqwNf4CkSr5gLAZqLw+YJz7gJZYQ4BKeWuuGoL6Id9j8P/XsH/H61OqtAF9KhfPCfVzXh+a&#10;YnMcy8JdKsm9Y9m2SFYTTz8szaOa76FN58+n9/Dr97U6TuAracffXi7GOwLz8SZtuW13EdKbHLcI&#10;teJrgv2B0H68Tpilyoxzdf1Ce/6Fjx21Jow2qLwE3omRdeVEQFg/VOTjk7auCLAlonDo+ReC/cUU&#10;u0at+e+o2J8J9tdrhbaIJ9X+wP+jku9/fe0wFozqj0aBHgQ7GO71/0W1rmOfaSAttxZKg7w9qNiR&#10;aBAebGmlYcFUYqWbUpVV90zrLyqtFOyvbbFghHkF0I4HonFMFBpGhyOSVjyC8XYs4+7EqCi0olj0&#10;oRvs16kFlswZi2Vzh6AgayWuXCrBvbunqNaXUVl5EZVU7upqsmALZwScii2oFWc7jQPU0UZntG8Y&#10;zE7F0muWXebUGv9/gK3r57u2DfZJKaSCWamlhFwLZsojt1JItm8tuB2wpeCy5jqmqQMgtsctSy6w&#10;v6v5PRWbUNtRTauaQrD/ENifHLA/M2YW2DXbUrLVipcd5dbimVbItSgmmPXYpcoE2inVyl9Y+3r6&#10;HtouI/Bmx6XsitX5fbTBb5PGy/O4QrumPkqnjmZi7bKJmDGmF8ZSbcf0aYvebRLRuVlDwhqNlgnR&#10;/FA5W/ODCw0I4IdNm8Y428PHDV5UbB9aNk/3n5ASF4x+rRIwun0Clk3qiXmjO2FW3xaY0qWxlRMu&#10;zFiNssLduEKYH5w7gHtnChhr5+Nm8R7Guo5dvktbfptAS6UdpXbAFsgGKS3wI8a4jwSvrv9/xmNC&#10;qfGISqr3/z12/V/veUqVfk4YX5xhfHyuwK6C/MkpwstY+75WvAnsXcIrsGtWwAWyXhPcd0/wdYFt&#10;Q1Y+D5XlBbTkUuZCs+CKpz9cJWwE2tSZwArs91cZC1OR9XUNR6UJOiH+yvfq8Vd9jRCaPefrAluP&#10;BffnC3nOAhmV9yOvNWr9C4H+rAUzXn/hRPGZii8X8MsNugbtqTPOfsfv+ZKf/8trJRjauTkahXij&#10;QZg/PN1+gJ+XTnl5WKgVpGwyqm+jsFC7B0J8fAgp4+3AYE72oXaSKzosCCEBnk55Jdlwn2BE+4cg&#10;ITQcibFRFmur2GGsjoCGhfN+ikKnZuoX1hCTx/Smag/H1nXTcev6cYJdivsPzuLx0wo8eXqOkEu5&#10;eb/y3q7mqNSKuXI5LMvMGWoe8Pbdbd7jrtVxxtNaQLPeXWa9XXG2hmJre12K7aSK/tU8gM/1mlbN&#10;HbAJsN5D0L8o3ibc2rs2m/7NOQDy66/PqNaVZsNrwP7jPx/w739/xr//89UB+51WvF0q7XTZlLpK&#10;rQk4R40NV/zsAC14dSXM/GX1y6tGlFNFxbUNZhMAJwVenawdVV25iBdV5bhxpRDnTu6lDdqGNcsm&#10;YOrwzpg5ujtG92xjub2tG0ahOe21emSnNIhGAO23Tu74cgb34ofoRbC11+ntXhdu9X5CVJAHhnRq&#10;grGdk7BwVCekT+6BhcPaYXr3ZIxn7J2xeDrOEtoKjhsE+hYV+87xPNwqoZ2ljVa8XGPJa6C+R+gF&#10;u9RaNltAPiGwzwinrvZcJYoIaQ3QT6i4//38v0fNe5+VZlOdc0yhXwjGs3l4cTbXrPhjvv5AYEv9&#10;ab1NrancD/j44al9BrZia63s36Xi33Mp+30+1sKbwK4+X0DlPggd3/xyU7GtoFYdtHzb0vpwjVeq&#10;sZRTam3KbVZcVwfovweBpI3W174aqIKban/xb7A/SaFrRo1S6/sJaiq2YurPNYtnfPyOCv6a8fX9&#10;s/no07oRwfZFLEcgofZnXK2G9x50Zv4e9RHl64uGVGkVuoikawv1CUCUf6ipssAOD6EaRwRbUUQp&#10;ul6PVUuiwEAkRkdahxA1+YsM9Of3CWHIFoO2ybHo2KoBendNwcbVs7Fx5XhcrSixbMhHj3XKi3Zc&#10;BReeleHZ8/MEneNZhe11V1bLvToxthJRBPbrdypRrP3ru/aanjtgP7AFNUe1BbbsuHM00worcKjG&#10;uKWQMmYW2BpO+ijtuOJrKTgV/hfCrWwzqfcXnd8m3L9SsVXA0CqUura51AHkTwP7MyH/iH9Yc3pZ&#10;Zaq0DnO8ei/ldYBWETdbFNPilwtsLZjZNhcBV4qdLIpVlyDEdsST71E5JSn732Br0uAfjmBfu3QI&#10;xfvWomj/RmRuXYDZ43piohS7R1v0bdMEXVMa0opHIaUh4U6MRYBsGT9k7W9awQXvuoS7vtXBUl3x&#10;QFq4/h2SMalPa8wc0ApLx3fGghHtkTq0g9UMX8zZ+aROTx3IwCWCcINqeIew3Dq8F7eoyIL6ViFt&#10;uAbfc7dQlplW+DDjZoL0uAZkjmdq7EZABfFTQviUQD2j2j49me085xDAeu7ArNf1nmyCnIvKM7mo&#10;EsxU6eqz+wg2AT/L9/Frjwi2xgOp9BFHre8Scss0K91nySnaw7afm1c9/gts/rsXZVohJ3QE5wvB&#10;/sR4+tN1JYYwNibYUup3VzT4mAAKdin5Zyk0R41y/3KDE4OBzSvjYrPpis8Jq+1N//cQvDUqze/5&#10;lfDreyk+d6z9IdpwHSMtdBbQrhwk2EW4UrITrWODkBwRhCjGyUGcqFX+qF7dny0JJYSxsfamGwQE&#10;8j3a+qRKe/khgpY7igqsxbRAPy9rkh8dHmTntGM4CSj7TK2eGkaEIo7fW2BbZhq/V3OqePumjdCq&#10;SRy6d0zBormjsWbRCIpMDm7cOk6wBfNlPKNqP39xAc+reKVqK+XU9rIpYip2aPc6FVutfpSJ9tp6&#10;emk4CSoCXqAr+0ynu9SYz7a6BLP2rgW2FLnm6hpObO06yfXNec1OdlGpv/3y1BbVzK5baSSnwMLf&#10;MTYV+9/vTKn/WhW3Yui2R021lc0m6FpM03PL99aKua2Wy147SiyAncW2azaLaVugZgvMUXYtpLni&#10;ak0OyrelYuuc9pWK/SjKW42C7JXI3b0Sowe2wZzRvTGiSwv0aZOCrk0a04rHEupoJDWOoQ1XgkII&#10;gr2p2gTby6cuPPzq2baIyibFhPihTWIUJg/ogAWEec7glpg1uDWWTe6H1bOGYtHIzjiwdTFKCwg2&#10;49ubjFdv09reJjy3S6iAtOOCWup9r5hxsQaheeCKlWW/HeXViajdBu+zU1l4cYoqKfU1uAUwwS8V&#10;1Lo6rznqTOhO69BFLqrP5eNl2T5eqa7n9hPyfELuxNlPz0i1FWtz8Oe7z6HH9+ku7hzjRGRQq0rp&#10;Hg46DT43RSfYj0tzOTlkUbHzCCwtuIotmFoLXiq2DQfqt5dybb9asGv7SRD+DbOs88G/hsHN1wx6&#10;QStlJ8xmz//rqvGVYP9iMXWNvef3IszfCPaXm0WEu4j/p8AuxqEtS5Hg64aW8ZGIIZR+/Cxlw93q&#10;14EvrbiyyaTYkV7eiGcYlhITg/gQQkvQG8dzsteet4+nnc+OZgwe7O9F5Q+yqisNVHhDRzf5NW17&#10;KQ1ZWWxNYiPROjEB7Zslonfnlpg7ZTDt+BAcP5yJazeOUrXP4NHDMquB9lwr5JaJJqh5f9ugiBFq&#10;54CTA/irdzf4mvp5KV/cOQSiVj92GEQppR8VSzsKbZacw1SaQ1lmSiMVzPYar79QoQWzxdNa/dZW&#10;l8D+6sTZ3/haDdjfacWtxpltdzl2/E8qtaA2sN9oBlJsTBUWiFrd1kKZaiYrLraTWYKav4yz6l0z&#10;rvCXlSo7llwqX7N45uxty97z+ynG1vYYJwyBfflCAY4e2Eiwl6Nk/zbG120wa3Qv6wjSp20KOlKx&#10;k2PD0ZhWvGFcBD8gxtmcrYO9vKzwgrdPPdvm8Kf98vFw54zvjzDv+hjdvTUWDeuC+YPbYPbA1lg+&#10;bRA2LxqPjbMGIWvlLJzI3YKyA9txmUp8kyp4k8p3gxDfJNA3CPYtgU3Q7xOcR4rHj9IWEyAthj0m&#10;PI4S67rHYK4mrBoC/DlBF9TP+VhXQSyYq8/lmUK/ok3WeElVfVXOGLNMjzWo2nxv5Zl9eEq4H1I9&#10;BPODE3mm0vePM7Y+qp81mz/rLlwvyrRtOoF9k5Cboit2l2PgBPLqwn6Cq8WyIo5DVOu/lVlqLahf&#10;X3DytXWMUumeAtvsuEutHaD/+zFhpY3+Slv+yzVa8/+CumbULLL96poInMmAj6nUirG/EmzF/q8u&#10;7se7a0exZtoogu2OprGhCKOVVoKKjmUqk8zHux5jY087kx3mQ1UmlEpWaRQRgdjQECQ1ioMd8eTX&#10;lWYcI3Um3OGMyyODvdE4jvdOZJiVKRb0Dfhv1WI5ihNIUkw4OlK1u7RujNFDumDdkkk4WrQDDx7L&#10;flfY6njlC7pMxtRVL51hoSaHREwwK29cx5UtcYuxtRoPvLJEFcbX7+8yzubQVTXRtH9Ny60CC1Ym&#10;iVcNxdGC1gC3ba0asLXVpXJJ9025v8uaG+yEWxbctrqc6ik1im172YT6N45//5+Pfyv2W21b8Ye2&#10;zLBXjLEJqLXLldXm4xoltsy0/x5SdAGviYH/3kk51cSg112LZbT21r2Tz9+8v4onz8+ggqqVvycd&#10;B/atwOH9GRjTrxXG9WtnMbYSVHQeWznjSQmxljUUG8xZmVbK362+HeNUmSQPWnEtqoX5Mt7irO5V&#10;+ye0o3VPG9kdqcM6IHVEZ6SN7YUNaWORsWQ8di2ZiKLMFThXsAMXlXVGuJV9JvWTtb3Jx7e0mFZM&#10;UFQwkCA9PEJLzNcfM7Z9zHhWcNtKtpSY8FafJtxnBLajyDWqXMnXBLQAflW+H6/PaxTgDSe01+f1&#10;mmDP/Qvsl1LvMwUGtin2yXzCzXGygNDSWRzOwo0SZ99diTRKrLnBEOImJ6E7R3fb3vYj/nxPOam8&#10;5Pd/e/GAga3ChgJL2V62vUVb/vYS4T+fjapzewn3Xssy+3A5z7a0albEBfXX61RfKu43QvmNsP5C&#10;S63xlVb6Fyq3xdOEWdZb79OkYGpvtl1gU6Vl4wm0iivKir/n82q6tarzhZjapxOahqmaaBBV2MMW&#10;wDx0NJcqrprxAQHu/Hy9Ec34uFFYCBqGBiOBUDeKDEdifJR1EdHWlzLV1HOssWJqbYGFeBPiYCs6&#10;qQlfK+ONYqIREch7hRY9JS4KbRneqTnFqMEdsWL+OJTs24T7d88xtq7Ao0dlqHx+CVW03w7YEiwJ&#10;n0uxeb8L7JcMV63mgMXV2rtWOultgq10UkHtxNm2iMZYW83xBXSNetdkl1mJJK2AWyaa4FZ8/dBW&#10;ye3wB7+m89haPPvVFs0e4bfvz3gl2N9f2Mr4v20BTXvY7wi0A7UtnqlBwDvC/fGdk2yiwm1KHxXc&#10;NRBr71qg/mW39T5BTOuufb6/wLZ9Py0ycNajSle90jHO86basviPH5/CeVrOg3mrUHhwHQrzt2HC&#10;wHYY1bMlRnRrgf4dm6Fbi0R0b90MzRsnWNaQqk+qtKxnnVrwpGIrgUEr46E+/CD9ghFEsH086sOv&#10;zo+Y2KsVFo7pgrmju2EJwV43bxi2EuytqSNRsGkhTuVtx/mDO3GpaDeuMJa+QZgF9w1CcoOvCez7&#10;hEjj4ZEc3OcE8ISq+YQKL7CfURlfEO5KDgdsPpctN6AFK2Pnc7mEN98gFtR6XAP1GwNcrwtw2XKO&#10;c7Tmp/fxe+RZosqjkwS8tAAPjhXgjin1HgK9G5f3b8cVpcAeyuR1m8Eta35XYQPBfsYJpaqcilxB&#10;lRZYKkdMuJ1FsgJ8uuGcrtIRymoVGDyzE690iON8Ft5XUNVlqWndtdUlwAWpwW1ga1B9pdpSb6m0&#10;7LctrLmgvkGobQGukEOxOdXdBfYnTjSvOQm84qRzm3/TPslxaBIZhGbxOpHlaSGWJmxr+eOnk1zu&#10;iAgJRJSfP+IDCWcIlZcxtOqONyacsYyfbe3FT6131cCB90lUuGWoJUSGIsbPj0rPmJuvxVHpQ/wC&#10;EMHncfw+LRNi0Ll5A4wY0BazxvRC/o6leHDrlO1hmw1Xsoq6gxBkqyYkpVaCymvCLZeqEPSdFtC0&#10;9eUc13zzXkUNlagiO37XZcnv2wKa1Rd3qbVBbEA7VtxA/0oVd4Fsyv2Nr3GoIZ9e0wq5wP7tNwFN&#10;1f71qfXtsgU0qvafau3zpyqnvP+/rfh7xsfWn0sr4wJTMxJBlh23NNK/4P4bbHtuqqz9bsXSep8A&#10;17aYINfMdgFVHFoRF+D6+pNH53CJN/fujPk4Rct5omQvZo3rbdtdAzuloJ9ru6t9k4ZondTIqTHN&#10;WTpCp3u8PeBBgNX4XDG2v2Is3wD4WdJKfdSr/QMaB3ogbVwfzB3THSsn9cOm1GHYvng8Nswehsyl&#10;U3EsZwtOH8igamfh8qE9UNXP64Ra6i1FvE2I7vFrAluq/YBqLlv++FiOwf1M21SM0StPyIpTIc8S&#10;EsL9kgotoDVeluXZUPUSR7UdyN9SrWqGQBfg+lo14+yqswSbiq14/Anj5QeKq0tyGSLssYMqFwu2&#10;oyJXOetbnOdKfVXKKsG+Q7C1//2Eil3N//eNrPitEvz6UBloNTXQGBvf2Id3BFuVTV5RsavP7uL/&#10;mWlnqd8r0aTCSQn9TPWWNTdg7UqQ7bHsuLPAZlcptmJu2XC+VhNX/73gxkGl1uLZR4L+6vJ+VNKt&#10;lGxcgjZU1aZU60TCHUbVFdhu9Wsh0NcLQVRqKbdaI0d40057+hJUf37WfggnoK2Sk6yzps5gh3n7&#10;IZqwxkYFIj42wiquxBJ0TQZJkZGICwvlBKHz23wv4/OYgCC0ahSPzi0aY2C35pgwpBN2blqAG1eP&#10;WvOA5zoQou4gsuJKrVZqKRVbYL/kVbBrD/vlm5u2SCaIFVu/VWrphxv4YBVU+Jzjg1bBXVBbJZXP&#10;TqUUg1kVSr88JuwEuUadBbKSV3j9rHTSb4qzZcFValh71w7UdgCkpneXmuD/Ucn4WnBLtZ0kFUex&#10;ZcUJ6vv3BNcVF79+q6QVxczavtJCWQ3gDtwWa2tRTHBzEjD15vfR2W6lj+r1ylflLsXWGe3zlmOu&#10;/cIzJ/cgc9t8VNCSqfbUtHG9MG5wByuNNKRDMnrwj94mKd7AVlE77Wfq+J46fmiP053xtZt/Pfhy&#10;pg8M9IUPYzRTcrfa8KrzA4YwTk8d3hXLJvXH1oXjsGPJOKyfPRQrpw/F/m0r7GDIBQJzSX2waG2v&#10;E+ZrRbLmu8yO3yPUsuMG9xEqt/aJOQk95dD+c9VJqjPj7Ura8ZeE+rUUmkD9BbbruaB/I9UmwAL5&#10;PdXqnQbBq4HbUW1nMU1xtratHtIN3GN8f5sTzNX9mVYP7ULeRoK9Dpd1UqxgG8dmXFLeuvbhj9CO&#10;a59ccb/+H4JlmWd2NvuYnfTStpcKHH66lm9pok6uN39+Kndl6Q6n+okpdw7BpnWXNZf6XpV68ypg&#10;zXo7EBvMem6xtAt2xeVUdyWl2HuUwsoY/SPf84bW/dXFAjqSbKyYMhSN+Nk1jQpBIkcYAfYg1MpN&#10;8OXEHaRsMdrrQE7Y4QQ3yssPoR6qJ+6PIG8fdGzV0vappd5BfD2c90BEqKqoBCE+Rt1aAtAkKtKq&#10;1iolWTnmKooYG8qvBdDOh4dycohB7w5JGE9BWThjCMpO5dnCmZr1KfNMPb10PtvKJRHyV9VU6Dc3&#10;CLaA17hOMXPgtqOa79Xi5zo+KEnlI58TZBVWUMUUZ1X8LqEW2M5ZbMGunHBnhVxAO7nhOvjhNOSj&#10;mtOCa3vrKycAq5ryjTG3ZZ09s/GbwNZQIUOVQ1IRQ1NtV4KKqqaoYMKbdwRUsBJqZYy91R42Qbbk&#10;FBfYTk65o8xWjphQ20IZY3M70im7QuitRBJft6HJgnBrRrt8qZCx9VoUHdjAxyU4XJSJiaO6YuzQ&#10;dhjYoTGGdkjBgPZN0b5pQ6s62ihCJW5CrcNHgJ8X1ZoxmG9duPvUgR/V2Z83iCqY1q/PuIyA16/z&#10;M2+E+lZRZcPsUdi2cAI2U7VXTBuAaYM6YEPqBJzet4N2nNaWCn3pUAaVmlATYim3Ja1IsRVrC3DG&#10;2Q+O0h5TrWXJn3FUEnApdhVB0nhJpXxFxRbQBreApsV+djSTSpxDsAkbQf5AqP+Cm0NwO4quxTRt&#10;feVTrbPxiJPGzUMMGXavxtX8LajIWY8LOpudu4bPN+LKvq12Ck1wX+PEdNMKHO7Fi7ME6GKRZZ59&#10;vHsEv1ddxJ9VFQS72AD7xLj5w1VnAe3teWe8UT/t0m2oOpVB0PcY2B+p6qp+YgkrLoBtb1rq7VJq&#10;DVN1i6ddcGvy4PWTJoSbglpZbortBbZW//l3pbOY2K8Don3rIUmFCCPDrFeXOydllZoW2D7169rC&#10;VyChjfKjyvoH2iKaVr2DfLyRFB/HEE33Bf8tw7DwQB9EhlHZObTFFRXgi8SwMBOFqHCqdRhteWy4&#10;7W9H+epoZwDaNo1HjzYNMbZ/O6xeOB6ldD4P75/F/Xuncff2qb8Vm/dyVbUW07T+JMWWHb8JtQPS&#10;opnF11TpNwRb/bsEuFUs/aRyxE7tMzUF0FlrSx0l2M5RTeWGP+Bj2XNB/cABm8P2rwl1TU9sQa0z&#10;2L9+f2Rgy44LbNnw3zTUjE972a5V8b/AdhbIavK6XVlnBNupKe5S6L8W0QR4DdyEWtb95Xn+8uX8&#10;hTnTmVor9tb7Zd+d1UNZdu2Lny8vwGlCUbh/Iy5WFOLc6VxT7OF9mmJkj2YY2C4Zfds1IdTRaBIf&#10;jeTYaAM7jmD704rbqinBdnPnTeDnxljMKSavdNM43ihedWuh1j//B7ozhts0ZxwyFk3E6lmDsGv1&#10;bGxZOh1r543FoYyVOEe4KxS3Eu4rOr6pOFZxNq+3i7Nx12XHtSJ9j+OhxdgCm3aZjyup3NWncgmE&#10;c3111rHfAltq/YbjHYF9y7DjXQ3YLrgFtdS6RrWdeHsfqhija1/83uGduEarfWxjKir2rrISwDof&#10;riOh1wp0NHSzC+xNuF7onPx6yNi/ulwFDA/j081j+PLgJP6/VI3/w8/q292jf8XaWh3XVtcbWu+3&#10;tORvK+g4yhlvl2aYJX9bvhfvtVouW658b9pn7VFbWqlUWFeLxR2wNWoUW8OJ5zmJUOGdTLcD+EAF&#10;f3VB23F0SQwjtH8d5lkHDQlYYmiIVSVVoUq1c1IpYq96tRHk5YFgX2/rzSWg1aRPpZBC+bxxdAxU&#10;VCExKgLxstmMy6PD/GnN3e3sQAJf00JbXFgwQoMZwgW4o1F8FKIDlODib9+rbXI8+rRJxpDOTTF+&#10;QAccPZiBp4/O4+6dUty5zXH3NJ5XSpQEt1JLKVpKTKFqS6mrlUZNsHV9raOaLqjfKeYm0G/0nHB/&#10;sH1sgc2YWcpN1f6rqT2BVk9sxdc1hz5+tfPWyjzTarlgd1JJndhadpyx9ndZ82f4Q619fn+B73+8&#10;MCtu2Wd2usuJs//hbGEpThbcstiElsptYLvgtkMi/CWl7i9d3TgtznYBL5ids9caThyulXapuMXs&#10;/N5qKHCa9vX6pcM4SpU5xZvxAlVqzuR+GNW3JYZ3bUrVboKuLRPRgnFQQkQoGnJGjwsKcH2AXvD3&#10;94Kbl4rf1YMXZ33fIMbbXip2WB+hfn7wdquLH3/4J3zq1ELqmMHYumA8ti2ejGN5GThWsAc5W9L5&#10;fCrO8nn5/l04f4BW9+AOXCok3Iq1qd63CPWdEsJNtb5zJJeDlvxYNq24oM4j3IyzGQdXK8mEE9PL&#10;M3lUbD6W/XbB/ZrXt7TZAvr9BQ5dBfYlR7UFtS2mucDWKrria21b6VTXlf1U5dyNOJeZjoqsVbha&#10;sMUqrtw86AwdLRXYN4oINkOIRwwPqs/T4l8poUIexbd7pfjt8Vl8f3SaYNOOM+b+IltMEJWc8q4i&#10;1+Ltt5cIMa9Vp+guSjPxmnH3eztbnceRj0+0z8ous/RQF9hKSDFFN5su4P+GW0Ar08wKK1CpVbVF&#10;awnPzu7B0/Jc5K6bj3C3H62eeHygHxJVJUXbVpyk3d1/hKebA3csP3tN5KFU7shgf4QGetJu+xns&#10;idGxaBAsGx9hLX2CfQg0YW0YpU6b/mhE6BtSseP4PSIJfHiwVsodBdfpr+hQf+va0rtlMsb2ao9B&#10;nZsgc2Manj+pwMMHZ2jHy1Gpnl4vnMYBVoaY9722uhRfK7tMUGuLy/awdS77wy2GslRodQf5qAoq&#10;t2nF1VqX9puqbXDTdhvMLrA/UbVtuFTbOaqpyimMt7/pFJdWw5VG6qyKS7l/E9x87ICtZgGE+09Z&#10;cefYpqD+veYQyJvXtBT84R3b7CyKKcbWCa23suR8rsyzD/zF1ABf71WWmaA2sPnYqcP8d70zA1sW&#10;Xl+TTedE8ezZKZQeY3xLmA/lr0cpIblC1U6bORhjaIkGd2mCnm0T0bF5Q7RPSUJSTCRjqXDEhQbY&#10;vmQUP2TVwvJUgoptjyhRhZD71LM2uiGc+T1p6Wr99C/8/OMPdnhglWqDzxlFsLej/PghZPEDXM2Y&#10;qjhzFc4VZKKc44LgLszE5WIVOdDqOOGmWt8+rAMYgpuQ8/FTqTXhlh1/RrBta+usABfcglNDq+LO&#10;areByyGwa9S6Zvyt1M7+tsDWdpnyye8U82fJ24Rzu+gsdq7AlTwV9td5cNfZ70JCfmgTrh6geh/a&#10;hjuH9+BxqcokHcIrhjefbp3Et/tnDGwrR2zppUW2mKUWu+8u7uPPoJJFOVR47WVrMU3VR3e6VNsp&#10;dfROOeGCmPG2jnD+fdKLrzNOF+xaSddeuey3stD+Pg7KxwT+DSeF6nJOWKdpdc/lYNbI7vCr8wMi&#10;AryQxM+0MZ1YuM7b6zP1qgW3+j9bgooyyXw861szgNBAbwT5uyEumqBS5dXGJ0Ftl8JC0aJBDKKC&#10;fa32WXJcJKIJrsK2ePVxo2LHc2i7VGmpCaG04iF+SIgJRWuCrVpow7u1wcg+7bBh+Uw8vn/O8sMV&#10;az97fgkvqi5bLy/Bbc5Tq+MC21Saav1Wqn3Djmkq80x72Kqa8kFbXUonFdRU6Y9aOOP4KLCVkEL1&#10;1gLZx1+o5rzKmv9CC/7N1FpAqxQSr5aQ8pRAO1Bbt03G1L/96lpM+42Pqdi2eKZmAQa2Y8MFOGNs&#10;/nBUWcHsbFUJcIGthTPGxgRUva8/vLmGj6542+B2WXGB7UwKDtgC2Sy6FJxXA5vf+zbt4NnSXTh5&#10;ZDsK1H61gjF28TasSBuFqSN7YXC35ujbqQnBboRWDePQhGA3iuKHow+NN0F0gJ+d+PHm7O5FwN11&#10;CMSvrh3jC/f1tTO4nvXqou5PP6N2rZ/wr3/+v9AyPgRrpwylSk9C9rbFyN4wH+tmD8eWhRNxMnsz&#10;zuZnoIxwVxDsSwTqqlbHC/fgZpGy0rJxm2BLue8fzXWs+Ml8PCdEL1RIkEotGKtOU6VV8IB2vCaz&#10;7KVrJVzDoK5RbZctf3Xe2QIT1DVJKkpyuX9Yaa1bacHX4CR/3vLdKtqvgoeb7bDKPU4+d4tVqGEr&#10;X9tq5ZXuHdnLUIH//lwhwT6MDzeO4yut5Lf7aiBwBB+1In69kGp6CE7NMdrviwT6ipM/Llh1rrrS&#10;FNs5b62z1+9oyXUWW/vcNXvdH12PtXL+iRb9PScJJz1V57c5+LoKNbzje94R8le09JVnBXaO1Zvr&#10;3iweQfyMYqis6rXWKDiYn52XZZJ50onVr/8jvFVowd/TyUAj2OHBfgZ3bGSobV9F08HptFY8AW4e&#10;79wjQZzoG0QwpqYIxIaH2EERnQxULB4fHGTCoAzFuIhgNIqOQEpMBNolxqF/x6YY1rsV5k4ehPPK&#10;JXh6wdnLrrpCK36ZUKslldwmFZtQqxnfawqhVFo10JR5ZmewXWB/+ngPH9/ft9VxxdVaPFNxBS2c&#10;aaFMxRa+fnISUD4R4E8Gtwtswqx+2N/4XN0/1GXzr/iaQ/vXOq6pq8Gt+Jqg/8EYW4UWvv/x2rWP&#10;7Yx/6MC4DoEYyIzJnOL/suZ/Z6DZqrkec0iNzX5zqGSrMtNs6+vtBYutzZbr32uP276PVPsiY5fD&#10;uEx7d6RoI4oOrEcFY8K87HQsSR2Bob3bYWiPNuhBxW7fNB5tk2KREhtq7XQbhPgjkR9WpL8PAvkB&#10;envXgzfjKh3fdPeqgwAvd4QHqEStcsk9UPun2qj984/4uc4/Ua/W/8CUvp2xceYwrJs3FNuXTsKe&#10;lbOxctpQ7N+0BKWEW/F2+YEMg1ux9jWCfZ1g3yrJdQ6KWBZaLh4y1nbA3ocXKnBAmHWYo5JDed9K&#10;D622FW6nA4fA1fhQQZX+Lzv+lvG0Xn/LIag1IShj7fHx3bjHm1/VS6XUJ7csQdnutbiSv9lgF9Qa&#10;OkL6kOOuFXnItJx2nfJ6cuoAXlYUE+5iwqwSScep3iWE17HgSid9RQsuFX1PlX1Hm/yO17d6rXwX&#10;J6gMhhCqPJrFuJtwK9amTXdUu+Zstutqqk2oKwhxheqo5VshhbcCmkPX1wRfJ7mencmGikQU71iO&#10;BIZSwfXq2f50KOPoeMIdRacVQaVV/6569X9AfbefrXa4tjel0DqTrzg8MTbaHqsXemJkpG2DJhHq&#10;lGjeG3QAUbTYIbwqf1wTgCqcqnqp1mdiOUFEahGN91FiVCRaNE5AcmyYOcSRfVpj8vCuOHpohx3d&#10;vMm/nQouvKi8YqqtzEpte6lq6evXjLEphK/e3jYr7hQz1HDSST98VHVSJ3XUoFa++BfB7YCtzh/W&#10;2ofx8+dvD/Dxq6PaOvRhrXy+KjfcaevzG2FWjP1NpZD4WPZb21y/1YzfdAjEibMFtjLPdMLLibFl&#10;xWWvFV+bhdaqtqPYVjWFs9R717FOOwhiRRkUk2uhjMDyajZFsbdWwvl9DGiOmm4hGjr8ce/OUVzj&#10;h3/m5C4cVemfCyU4kLcG6YsnYhjh69OR8XWrBmiVFIHWjaOsAX5yfDhtFWd2xkshOodNqN3da9G2&#10;qUwSlVuJKgE+COLXVFbHw70e6v7MmZ8xdl3aulo//xMN+O+3pk7BLsbaWevnIWf9QqyaOgyZaVNR&#10;tGMVTtOmlxHuC5a4oq4c2v7KwvViJzlEYNvq+BGtjOcT7n2m2s9LacsZ2wryqrMFHH/bcVlx2XAB&#10;/O48FU3DFJswEWw91qLaS77XDoVQ0QS21Pjqvo04m7kCJzYvpWKv53PabTtamumcNDu2F09o2e/z&#10;uUot6VSakj7uH1OCSwFelCkRROmbh/Dmsmy/LD/DhfM5Vlv8RsFqlGXO5fdbwwllJxV1jzXvq1It&#10;MyWsuJRaQwtslrzCWLsGZOeqbTM91u+l/HP+rnyuSeMt4deovkAXUaZMut24X5qNrYunwPfH/40w&#10;TsSqURbEa6zWTwi37LM+Q5W8qs84W6f3lCkW7ENg/fwQExBgK+VaSNPzeCp9k/hYNFUl0kZRnPxV&#10;XolxOK8qwBAZEmhQK0c8TotvfC0q3N+6hig1tXVyIpo1jMKATk0xhoo9rm8bHMheZ8UMHz8ux9PH&#10;dJ9VTuaZTnVp66uKDFiMTbCrX6oGgbLOnPPYOrKpPW3lideArYYBHz9r5Vtw8zUqt+Js5YNrG+uj&#10;XjewteXlWG8133PSRp28cFsB/y6onf1rpZIK6u/fVKVUueKy4YRbK+O2j/3BtYCm7S6qsPaZtYft&#10;ZJBReQW6YH7llEuyjDRedSxTOeWm7BZ3UK0tT1yPpda05y6lrpJV51WFEJ89P4cHjPfOnsxEGeOt&#10;IrWSuViC4oL12L4lDYP7tsfgnq3QtWU8mjUKRocmVOy4ENqsEMs60yqnPng3fvBKOdQ2lxJUvAmz&#10;TgP5Ms72ZRzmRRvnVrs26lCx69X5yU4L1an9A3q1bYHdyxcid8Mi5G1Kw7b547FifH/krl+A43s3&#10;4lTWFlryHbh4aDfB3vs32CU6aJHFOFY2mTEwlfvJiXw8PSmoBbkLbNo47UM7gDtxtla6bQ9bi2ha&#10;Ha+gohF2gS2o3ynGdim2E1/vosXeZop9NnMljm9WHfKNjLediqY6Xqq89SfHs6CiDA+pgg+PZ5ur&#10;UM671gVsBV8nys5w4inj96X6Pj29kz8vLf7BdchKHYRVw1tg56weOL5pEm4fXI3HR7daPXGVO3rL&#10;2PrN+SwbBjfBVqwteAV0zdDzd3RfAt22zWi531zcz8mDSs3HL/nvKsvpQk7T8RzbgQdn92Le2EGo&#10;/7/+h/W8DuCk7MfPLJwWOzGctpnWPNhfLkxblz+ift0fbQFNJ7MiGWYppg7n4zAOKbEmBu1TJ0T4&#10;W/ZaCu8TxerqCGIN+5SNFh5OiMMRQfWPVgILR1xYoKWfJsVEoWmDUHRvEY/hHVMwqmtzbFw+DVcv&#10;F0G94asqCfQL3dM3UMV7+0X1Ras5rl0fFfRURRWdanyr7a0PusqO38Z7qvZHDYKtckhSbGtsT7A/&#10;fb5Fe67umc7BD+1VaxFN21o6uWUVSjl++faEQ725+Joptra49JxX2u/v/Np/K/Yff/Jqq+IE2xTb&#10;td2lLS7rt0UIHYhloy8wLtZzgq1DHi6wa7a6lA9uzwV2TT4t//1/l1TSKrneJ6V/cP+4KfaZE5m4&#10;wA+55NAGlJVm4VjhVqxcMhkjBnbCkD6t0L1tAtqmRKNT8wZIilMCfxCi+UE2CAmGr2d9ePBm8PCp&#10;bVsYPqqo4lYHKm4XEOgBN48facWp5vXqULUJ9I8/EvAfCPdPqP3D/2Q8Fo20iaOwbv5ErJ4+FPNH&#10;dMH2xdNQspPxbDZhyt2Ki/t34eKBXbhSuNuVtKItsL2EJtvSTR9RtR8fU4ppHp661PsZITdr7gLc&#10;4HbF2q8ZQzsQu5RbllyqzceC/DUhV3ytgyNSbAM7f73VJT+6Xi1sN+Bi3jZcP7QdN2m97x3ei6en&#10;CvCA8Gpx7eiGVLPrVw/qgIgW/pwSxUpYuXecdv2oFtdUnHEFDq4cjZ2z++DI6klU7DRczl1G9V6K&#10;O4dW4OWpDP5MhJkQS6XVjuc9Lbp18uBr7wirLPcHgiyYHbD5GuF+xQlBbuAVodaOgPLQqzmhPD/H&#10;3+l0Fm4f2YEbxzIxqEtLuP34v6DWPCqS4eHxMxXW19oeN1AsHeCBYH6O7u614cbPLFrljTiph3p5&#10;Io4WWgtk6uOlVNOwQH8kx0UjIdKfgAfYKbE4fl1xdnRoEGPpMMsrVx6EtsKCg/g9VOSQ70mKi7JT&#10;YE05IfRp1QijO7fEsHZNMHtsb5wp3Ytnz9QR9rrBLXVWbC21ruJ9r0ViOVVnD1uZZ9qvdgotOHb8&#10;LhVbC2ay5Uor1cr3PaslrjJIX2nPBbZTAkmxtlbDBbr2q1VMQa89sq6aOsVlvbA1qNz23BbOnuJ3&#10;xda0378rX9wyz/hYDfn+818JKo59pvUmiLZP/Y42WvHyO2cBTX2KrC64wJeK2wkugs242fpmC3Iq&#10;uSy89Q825XZibPvaS8UtRbh98zAuUr1OE24tol0oz8HRoq1YOm8URg3uhAG9mqNPlxR0ad4IXVo0&#10;QuOYADSMCUEMbZpmWC2OKXXU06cWLfjP8FZbmHq1rWG6L2+Kem4/2F6om2z4T7R0P/NK1a5bR9so&#10;BJ1wu/34L3jzpmneKBSpkwZi49yJyF+7EMd2r8YpxttluRm4cGAnLisjTemmirmLsm1BTemm9wm2&#10;csgf0/Y+PkblPiGwHVuuYarN8ZK2/BVt+WuNMsbahPwNX3vLq7bBtM8tJde2WA3YqrRiVrxgA4FO&#10;R7FOpG1ZjvJcdQdh6HJoG+6XbMepTbOwbmALzGoViTkdGmP92H7Ylz4Lx7YttqYGl7QtVkKLXqJ8&#10;cjqjQk4OuctRtiuN1n4xKrLTOZahYo/2yWnJi9fy51VsTestK60YnFb6wyWCzVj6PZ+r17Ya6b87&#10;z6+rH5gmACW50OI7Nl9A64Tbbrw4uxvVBF371vc5udw8zMmqJBPNG4bBq87PjHND+Tn9DDda7mjZ&#10;Y6p2mG99Wm1lkXnDnS7LjYod6udB6IPsLLUWvNQTO4jviaEqh9CmN6QNT0oIQYNwb7SgrW7WgDE4&#10;X28cFYFQfx87QJTA9ybGRSCIQqD88gZ0AcnxUUiMCUXTuDD0btYI47q0xaQeHTFjWDeU0jUpO/Lx&#10;03ICzbC0JjFFDFiOODlQnTPtXSuVVDniBPu9klG0Kl6j2OoEwiGwZcGtxDAB14q4qbLGL49pzbWH&#10;rQUz7Vc7J7uk0l8IuXph6z3OPjZB//4MXwT2bwL7Gf78XTXP1ObHseJqFlADttJKCTbhJNhvtBIu&#10;YF0LYYqZtQIu1RXYb6XWWjwjsFpQ03vtmCevmsWc9NG/F96sEgvhr3pRgVu3juLOrWO4xNiy7EwW&#10;yjmTl9GmFR9ab03Sxg3viqH92qBzizh0a9HY8sWTY4L4gQbxRghGUmw0ojhLB/rIrtWHO2d7xWEq&#10;vqCMNB8/dyf25g3jTsWuX6sWLXkts+IC243Aq/mbG0H/+ad/oa5OgzVthGVTRzD2nm7ng4/t3YAz&#10;udtRrpTTAzsItyt5heotNbymWJa29y4tr+Lth7TlsuZPac1rbPnzU3moUq1vqvdLrZSfUUYaASbg&#10;b2wIag7BzaGMNdlwHQd9eHSnLZ6ppLGSUorXzMLBVTNwdq8a9W3Hlf0ZOLsjDQVpg5E7ZwAOpk/F&#10;gVULsG/lAhStXYAjG+fh5I7FOJe9Chf3rcfFgrW4tH8tLheoicFKXCDMF3OW47IeZy3ApexU3C1U&#10;nL2bEwwVWNDqnDbjZRum0qpSyp+Vj99qCGZC/Ub2WxOBrnz+iqOSSv2c8XoVX1ds/fiUFh634Rat&#10;/tE9qxDGUCmIMXOojzfDpB/sMwyjkiYwLo4O8OIg4Pws/Tz4+db7GYGcxKMIenSAv8XWDWPCEE6F&#10;VxaZwq/oqGA0bxKNxrEBBDUE7Zo0QpzU32XhtVDWkAA3JvQqoRQdolLEoVTyEKTEhyMlJhjdUhpg&#10;aJtmmNStPcb3bo38vSuo2OoM4lRMUc0zdQWxe1n5Hbz/3767Zokob94KbpUevkmgCTgVXHBbT65P&#10;D2jHtQqugx6CV3Dr8IfU2rHiVmZYi2Wy265hySnfqOZSaW1z2Wv/jxj7O8HWPraAtlVx7WHTinOo&#10;WYDsuHUCMZgJ5N9ga8FL1ryCP6zzXJv0VmxBoPO5s4AmoPVega+NfB32oPpzEnj5Uv2wna2uF8/K&#10;aMV1iP0sVTofFbSmp2k7z57IwlkCvih1BMaP6GrlaprGB6Bb8wR0pWrrSJ8qWKrmVdP4WDvCF+jt&#10;nP7x8KgNbw83+Li5WSUNX3/G324EW/ninm6oJ6hr0YYT6rq1/2XWrj6HB0H3qFcLtX/6Ef/6H//A&#10;sJ7tsH3ZbOxZk4pDGStwnDHtGVpfqfalg7uplJl2Cuwah1reao/7jmLZGrhd6m3WXHvcShSRJefV&#10;huqacVgSC2Pv1xxS61eu1FOptQO2VsWdool3OIEou+zU9jTkLxqDwpUzcEqLaRlLcXRTKo7Qfh/Z&#10;tASHGYMfpaIf5aR0ZPNiHNuShjNUerUjOqe2QjlrCPMqXMpbzbh9Fa5Qta/mLcc1gn29YCUeHt4E&#10;dc60rTfBS5UVwE4bIEe5DXRCq55fDsyKwTVyOBmoa6fa41K1OSppyV/w+XNeVTRC9dtulGzGrZMZ&#10;2Lx4Mtz5WUhpvemy6tfjZOvxE+NqN8bXvoilRY5wnb8W2ModD/B1MwXX56+DHersERfJ8Ixgqxl+&#10;VEQAWjdrQPcVScsdiFaJcWidnGAWPpouT8koDRh7x3BE0YZr8U3dRRqGBaEZVVwdXbtTRPo0TcSk&#10;7h0xvk8bZKybg2vXjtC13oTyxLWH/bxa1VRozxlSKm30vRrxvdZprjtUZNlvFS/Uya5b+EQbbqe5&#10;CLWGAawsM8bXOt2l51JgO675WartAG0lkdQUgGB/5dWg5rD9ahfYglhwS7F/o5o7Nc9UfphgU7H/&#10;UJLKn2/w+3/e4Y//Q7DtRBZV+N07Z6FL4Ep5DXRelQsuFZattq0txc4E1yYB/jtrCqATXFR4Z8GM&#10;toV/EEFe9bIcL56fszS9p4/LCHYuLnA2P67Ms+NZOMcbIH3ROIwd2gk9OiQxto5H+6RIdGvZ2Moj&#10;JXJ2jdZCSXi4XXVAQJ0ZVTnFy90dvu7qHOEJTy831CfUOgji7l6PSl2bYBNqwi2VdqMFrPfzj1Ty&#10;n+BOVa/HG+vHf/2/kcQPfUvaTOyklS0gLCU71qI0R8361Ponk2ATcI6rVO/LVHFnj3sPblHB79Ka&#10;3y2h3eR4cDjrr1Ngz3T6S4Az9q6kguvUluBWltprA5zAG9TZLrBlxWldT+gcuFPFRU0FLmStxMnN&#10;87F/yUTkpI7CvsUjsW/hcBxcMgmF61NxfNsinNiqdr96nI6T29NxdtdynM9ajfK9BDtrDRWaUFO5&#10;bx5cj1sH1/Fn3Qx11HyqXly0ytVnVXCBEw7j6pdqCOACVeMvuE2RBTbBd22Fvb6QRQuuM93Z/FoO&#10;rXe2jSrF1lTtR4xVVb/t5uEtuMOwa+qQ7qhf+0frbe3pVgee/Pzqu/2IAJ/6aERHlsARzgla+Qh+&#10;nu7wdK+DgEB3xtxU9CjFy2GEm5acqp3SMM46a6oYQ+umDdA6KZ6wBnLyD0fLxBjEhtLehwVbFRbZ&#10;7wRab9VH06KbFuG0WNeigax7GLq3Tka35IYY370T5jGk2Zg+mcKzH3cflNqOj6VJcyhvXFVLdZBJ&#10;460qprwj1LLgX1TE8AaBdlr62BFNbXMR8s98Tc0BPqlJAJXbVsUJsV2/Ovb7m7a5DGolqFDBCbc1&#10;3rPa4bTe35Rx5iyYCezffhfUOrLJ2JpDGWh/alXc4NaWF+34/4dga/Nd0FodcIEpWHl1tra0Euhs&#10;f70lyGoYoBY+TukkJbVwIiDYiskrDWxCzonCuonQhldWnkXls3O4e+sknj46h7JTO3Hm5A6UMvY6&#10;ScU+wlhwyfyRmDC8C7q3S0TXlg3RkfaqY5NYzsCxaBwZioQg2nF/lbdR+VlvzvS027wxfL29Oav7&#10;WyUVD2931OfNoNRSD94Y9UwVaqEO4a5H221Q1ybQBFvA16n3A2rTDnrw8aIpI5C1bh6yqdqFW6Ta&#10;63EqZyPK8rfi/L4MVBQw5ibkly3O3Y0bh/YSbsKnFfOS3QaixsMjWc7C2jGqFuGusi0xx55XWhIL&#10;lU3WnKMGbKfyioo3aLtrr21n1dQjV7O+C9krcWJbGopWz0bhisnYv2w8imjPj2ycT4VegGME++jm&#10;hSjdvgynd62gbV9BpRbUywn1Ktrutbh6YAPuMs59SnV+fpqTCX8OHch4ScW1ggtUYgFaTSC19aU2&#10;u+qf/UogC3AX2HquU2GvznEQ4pfntUjGf69JgV8T1C84Oaj/9aNSbRMyrDi8HVc5ibfjJK16dZ4E&#10;WdB61OfEW/dfDKXqmTWOIYyhBDuM8OnoZj2GTkEhnvBh7K0MMjWxTwhX6SNC2TjeoPVjKNa2hRpM&#10;tOTXAhnDR6JhJFU6kmBr0ZUqrTAuPirckluCPD0YgwciITgYTfn99P5ubVPQs1kKhnVog7Qpw62t&#10;8yU6ystXCxlnn6N4aVFYZ6+dnl1OHX2+9l8FFt7Qhis3/AMht84f2uri69b9g5Dr9JY14pMVd9lw&#10;q2fG+FmPLTHlmxbR7uL7dwGuhBQqs4GtpBRB7kpQ+e0Ffv9d9lv71wL7uSn2f9Q+l8+VfaY97D9p&#10;x/9hK+EE0SqVSqEVSxDit4KXENescjv73BrOcU7bu+aEYPvV75wKp1WEWh0LX9rXaGOelxvQ9+6c&#10;wqMHp3HqxDacLd2Ja1eKcJo3/EkqXOrMARg1sB16tW+GTpyB2ySGoU0jp1xsowjO5rRPUT5+CA8I&#10;oA33IMBUYEHsztja2x++PkpJdLda1B6y57wx1JFT2131tXj28w+oS+tdv7b2t+tYfF2vzv/m43/h&#10;h//5P9C7QwvkbF5kYO/buATFmatRmkVLnrsV5wS3tsH27+TYYavP1xh3OyWVOGjR7+okGIfObkux&#10;rZrJcUJ70jm/LWid2mcqaEgAqNKC+gXDEIHtlFPKpuKrVLEDtkoy3aJqX963gQq8Cqd3LMFJAl6a&#10;sRhnCPCpzCUoZTx9Wl0+dyy1jp86AXZJsXWuDo6swBVCff3ARgPs0UlBq8mE/78cAwFVn+pq9eci&#10;kAY2Ia8i2C/PCXgOAq7XXkmVCa5Wul+5xsvz+ncchLrqHL8vYX+h4g38floNf8hJ+zYnk3v8f4t2&#10;rES4Eok4+bq7c1J246jLUInW3IMTdCyBjafiagtMi17B/Izr1v8BAcHq9OFuLq1xpKrWxlg+eNOE&#10;aCtWqK2vpAYx6NmuFZU6Fm2aNEDThuFolazKO6GwWmehIVZnPJmhnNRa+9+6NqZqt0mOs3PZXZsl&#10;oW+bppg0qDNSJ/XF5fMHcevWMdy5eZj3bxmqqhSqEuo3t6jWBPu9QlLC/t5JUlH2mdJK37+/gY98&#10;TYtnsuGfPz2kejtlhnVsU2BLrZ2KpHrsAP3tV0LN8ZWPf/2uhbJHhFl71a79atvekmrTktOOf//+&#10;At8tlVSAvzCw/202XLG2ky/uyjyjtVD8bGrNQbBrCi1YuqjA5ZBFt/cwlhbkTvYZ42iCrmKFjmJL&#10;qVUn6pLZ8CfPz1q+7QOVdyXYZ0t3oIwW8HLFQVw4fwjHCMPyRWMxsn9b9OLs2Y42vHViKFo1jECz&#10;GC1wKIXQlzN0oMVnqk7qpeQUzvRu7mr5400V94UPH/t4uVtGWkCQDxW9rkEteOvzBpJSawusXu06&#10;puJuVIt6dX/Aj//8n4gK9MW25fOQt34RCjYswcFtVO3dG3AyazPjbdnyrVTv7bhA9ZZyC25VMblO&#10;qKXcNeWU7lO9BffDo7yxjxDyo3sZd2fz+W6rl/b/4+qt46u+tq7fvvd95FiN4gRCnAhxJQbBXUqp&#10;QZW2QA1atBQp7u7uDvHgLiFCDHeH4F455zx33DHmb6ftc/9Yny3Z2ZH9+64x5lxzzVVEqIvVSomq&#10;WbRFDQ+d5ocCWz3UCqXY62cZ3FLsQ6s5gawU3OOwdcEY7Foygeo7CdsWT7JuKsp+b184HtnzRmOr&#10;7fYaa+eM7V06zsb+5RORu2667YEuIszqhloiCO2W4BJQqbNUuiRtFiccgpk6A2Vps1HEx8V8vjSd&#10;sGv5SpD/PhHouZl8D76Wqq31asEsC17E91Bd+CFOJvvXTkABQ6+hX3VFXSqw4uWqVQkzoa2qnEel&#10;l63TrHqVaR+AepxpD7bgVq7El/H065zA1WNcO7UaN4iiYnsihvFxXKBz/JOXe000aRCJ+MhAxEcH&#10;ohFj7uToIETTatfXRhBCHBbgZ5l4laGq22lcSLCVtDaMCUFyZDAahgWjHcF+v00iPnunIebN7E+n&#10;mY19u1baeV7WPYVDYJ9m7C2w1TFFZ3WpocIZ9QynzVZNuA7hq7DiiqGVRFNThQsXDhjUai3stBmW&#10;YgtuZ9PHlet8vTZ/0IZbwowwXyPYtl5Npb6pfdgqM7WseDGu3qCa3+JgvH37dinu3lF7JA7rVKqt&#10;m+edyrMKe202vEKxOWyjh6CWahvUSrC5lJwqb+WifE7JtlIlz/hYC/qljMHLjmcS6jQU67D74m0o&#10;OJKGzE204humIidjITLSF2Pl8ikY0v9TvN06Hm+2iEVCuActkruBHePribggtbuhTSPcOqtJGfGa&#10;NSvblk1tAnGjfavLuMzdbHk1q0SrXovKwAtDmddKr0qZ/+YoxCuvMOYm8FJuQq3WxVrnfvm//wNf&#10;ftgFS8YNJtj9sXTCIKyVas8dj0205OlU7YwFEwn2VGxfoiSaBgFfPhV7Cff+FVp/ZrxNBRfYirkF&#10;tjVBVJMG9Uoj4E7XUg3BTHhMqWXFeUtlF/xH+dpcF9gHVk7FftpYnZe9k8Bqe6bWqdUQYvcqTizK&#10;oFPZ9ZyO/jmwdgZDg+m2kUSjiE6hhLG9WiaVZND+ZzLudw2pscAuoXUuSp1uQ1Af2zzNAC8inIVb&#10;ZnAimoljvD3GEKokfaYBLbgFeqkAz+Jr+biQUBdyQijYMpM2fAbVejIOrJ+Ig5zEOzQMh2c1glq3&#10;OmpU09LjX1GFn8nrrxJwfk6q6VY9t2JgnfCiAhM7EYQTwWtUdDcqtr6WHBOOuPBAm+i1Ph3A17lx&#10;gtcW36QGoYgM97V91gmR/oim24sIDDCwI4MCEOApG89Ym++TFBOJMH9vpMSGo3FsBOLqB6BjkwS8&#10;0zoBXTvEYMakb1FcvBV5h9MpRhkUvb1kQVZcBwXssb3XztZMgs5bNVVQvzOVkF7gY+dQe9pugn2J&#10;YKvS7CIV29ohaZ2at1ryUqNC7b+Wal8m1GqHJLBlu50dXFRnxdSWCdfjo7zVKZtU8ZsaBRZv36YF&#10;tyTa7ZPOaZtmxbWOfcJJhCkhZuosuDkqVNmWs/S8FNsFtTVVENj8esXJIaUnCDYnAjvIjCp+gopd&#10;VpJhVWdlZTtwaM865FA9Nq+dgv271mDP7nUEeyKmjRuA99sn4/2OyfzwfJEUrXJSAh7obUsSgb61&#10;UbdONXgT8Jp1GEPXYIxWjVacQ/uz3WpUp31T0YPT6bJW7eqE/g2rYKr06l9sVNba6GuvEmxa9Jdf&#10;Idgv8+scVPX//r8v0b6FYPaIflg8vi+WTxqE1VOGYv3MkdgwdwzSFk5AOpU7eyHjbcK9jUOJtJ3L&#10;dEonAZM1Xy7AZcudLqeKtzX+DLdzYMAfQ2A7vch1SyuuMlEOnaZ5iGDvJ9j7qNh7VkyyNWztvd7L&#10;5/Ya1Hx+NeHRa/kzdHpI3pb5tNx8b97q/ZSUs8Qcf06pFY7IhruGrLiBrd5nMwjyFE4A0wjzdAO5&#10;gOFSHkcBIc3bNA25GycT2ml83TS+npBTxRVPF6ROxTHeCmxlw4/RkufSle1fOwm5nBTWzx0B/9qE&#10;tNor8KpTBdUZRuk4nzf0mfB/X7NaJUTQKquNkQ+dl1YvvGXL69RAZZUP06EZ7LXdaMGDEB8TxtCr&#10;siXEosICGI9XQuO4cLRqGs+vBRF8PzRqEEKYtYbN4euDiCB/KnQd2ncfPueDWCp0RCAnAX7mapqZ&#10;wMcdUuIJdjw+7BCP2ZMHYs/eDXak7v59G1BAt6lS0+OqrjxNZ6vCFMIsqDXOElrn4D0qNeFWEwU7&#10;5eNinqm2czyusye7Ir4W4Nf5vEpH1Rrp8jXG3pY4kw3XkPVWfC21pu2WQt/It5haoAtqA5t2XImz&#10;W9rdRbDLpdYGtnZ3VUAsdeb9sjOElbZatltK7ixp8evaq23qXrHLRZbbmQT0GmXBtRNGDeBMxU9k&#10;WfKsoCDVGrAf3LceGbzwttAe5jLm1j9t+vSBmDNlGN5tk4D3aMcbNghCjA4KYIwdE8xYKMAdMSG+&#10;tOI14eNVG1VrEWh3WXEdGFCJ8TTtd/XqqFWjJm05lbwWFbuGTgypZs0YKtOKq9ih0qu03ypceYVK&#10;/jIBp4JXphWszOdf+Tvhf/nvGPrN51gyWVb8B6yePBRrZgznhTkam+ePQ+rcsciYNwHbFk6jLZ5i&#10;PchUNKKEmiXVljnW/ACV+zDBrjgyyMmWK6lGNbNDBnRLEH7vQe4Ar8TZ72Azxj7A75cSqy3yvpUc&#10;BH3viunO0boEfe/qqVTFaThEsI/IHRBsHRFUYMk4TRT8ORy61QSihoslaYqZnWW2UtrxskzFx7Li&#10;st5UbRsMG6jagjqXUOdu5M+gwzq4biInj0nIJ7T5m6aikOpeaLabak7IBXdRJlWegB/cMN7Wrguy&#10;FmDQF29bfF2PUPty1GCMrTDojdf+22JttRFWNZhKhq3hQuU3rF+4p5c7oa5sS5Ru1Spbx9FoKq/U&#10;VnXgwX7ersMkXrdlrrc7NEPDOFrr6PpIiiXYBF8QB3jVRVSwP0JUtsqfERMs+OvTFQYgMVwng4Sg&#10;UVSonen1XtskfNwhESMGfortO1fZvmx1Kz1OwJ3WSMqQq8mhykgdqAV4xaH2iqMdG652SLLgai+s&#10;oYSZ1Fq3WqfOtzbD1y8rSeYqHWVsrRNBnE6khN7qwx21dm4JOFVateHO+jWfu8XY25osKL4+yfvq&#10;onKGcfY5J8Y2hSa4FZbbkmHKhLtsuG2/dH3Nyun4x6ljo3VtpHI7Kl+h3Mqiq07cKXAR2McK02jF&#10;c3BI/c54MW+gbTx8MA0H9m/ErBmDMWvyEHz0ZopZ8bgIPzsooAFtlWp5IwLrcnjA37MW7XhNVKrG&#10;C8PtVbPbOn3TYm4lzmoxLtO52VX5Ncba1WtWR6XKBJl2r9IrvJBe+Qvt38t87ILblbypoliPyvFf&#10;/89L6NQsBYsnDsai8f2xcvJwrJs5Autnj8Qmwr1lDi05Y+5sQr2Vsbbi3G2McwW1lFvD+n0z5t7P&#10;Wym3TuG0kzkt9tbBAw68Atsg5xDUZp35NZ2TfWAtlZp22nqdC2YNAq5ebJo49lCt99Ke24EByp7b&#10;QX8zkM/3kuUutPidkG8geJt0uAGt9GbF0OqwshAnshfhdI5aAC/g4wWwzi0qkqHSHqO9LmBsrdfn&#10;buTvQNXdu2Isfz5j9lXjaK0n4cimKcjdRMCp1Ec3U+UVW2vdmvH2sfRpBJ+/67pJnAymYNfayWhK&#10;BfVinOxPxxXo6Ybq5pL+yjibE22lv1uDBdVyS1G9atZETW3LrV4VnrTOVTRxc9Sp8gaVl+6NsKoU&#10;NJCw6iTOkABv+LpXRYS/O9o0bkC3F8LrJohWPMTOVhfE/ozDE6PC+L3qxOPBa4rPhwTaaa6JtPXt&#10;myaidaM4vNs2Be+3TcAnHePRr2dH7NymrHgOr1uJGSEmyCpEOXP2AK/rfRzqkHLIhtTazsPWoGKb&#10;ajOu1hZN7b++yPjbSkdptc2i66A9Qn39iuLoQgKt87g4ARjYSpA5Q19zbDiHKbXTDknLW3ba5k0+&#10;Z0k0bQA5jutU7ZtqQUwbfuee6yQQq6zhKD0hQKXOTl1sBax/DE0Aiq/5PQTbqczh80qgaYIQ/ARd&#10;xSraWFJcrJMVBHY2Dh3ZYh1UtLPrABV73571WDBrOObS9n7xXis7GzslPtTAjqFix4f58gMh3P4e&#10;8KhJO0aLVrM24+caL1tzBcXT6ndWtRbjbsbXdRiD65SQylV03C7tOC8K1Ym//jKhpmpXflUxNRVa&#10;iTQOAS07qOWvl//2X7SLlTFxcG8De+mEH7FmOsGeORwbCXcqwc6cPxGZ8yYhk7Y8R33HlMCylsAO&#10;2Or3LbhVoabTRQ5SaZ1jd6cb4IJby1lKptlh9wK6AmqptOLkNQRKSs3v0eEAUug9el9a/d18fg+/&#10;vodqvY/w75cNV0xNh3BMe8S18SNV6+bapKLjhajEqU58fSJnKc7sWIlTvFW74xOZywg7oU5fSLAX&#10;oiST368EG1Vf9j13/TRkzx2MtJl9kTb9W+xY9CN/r9FU7gk4spGAb5zASYBxOaEuyuSkwjj7GGNw&#10;s+G07kcZo08b2hO+nGyDPdwI56u04kqevW6FKtUYY9fSeV38HOtpjVlncVGVa7lVs1179Xw9UZOf&#10;oxfja/fKlZAUEUyVrYeY+t4Iredp/cJ9GGP7e9VANCd+1Ty0ahhvaty4QYxtzdRQeWlYPbo/gh3C&#10;nxMfWt9R/uhQxtfhaJkcA52Z3bl5Aj7qkIwv3k5Cj3cbIXXdDJSoMylH2XEqtq1fqwvpQScTrnVs&#10;Jc6o2GqgoGNyDW7ed+w4bzWUASfUF64ctH3X2p5p69d2bI9TXXZJdlwq/jvYTl8zW94i3LLftotL&#10;S12/D9pvAq4NIDc5rgvu8oqTQC5xqDWSst9KmNFqO2ALUNkOx4L/eVQAbstcLqhLCXWJYmze/jEB&#10;KJmWjYJjW1BYmMrbDBw+moptVIu1qyYa1PsYc8+e9iNmThiInl3boWPjOKTQRkUE02ZRsaPreyKK&#10;H1pMkA88ab2VAdWursrV/sEYWsrM2ZwqrrXRSrR11Wu+Rhv+unUsrUHVrlxJykyFr0x4tc+X91+l&#10;7VZ3lVctM071cK1rS83/46WX0LF5CpbShi+b8ANWTf2JcA/FxlmjzIqnzRuP9HkTkEGwMxcRbnUL&#10;dVnxinhbcAtsO1lEcBPoQ1TXQ1TtQ7pPxZXKHiTEhzh0TvYhwiqoLTlGNVaDwj38Xqd/OF2BJo8l&#10;VECBzq/vWikrztfz+/Re+euk0otRkio1XoFT21bhePZyHM9cSkVeilNbV9it1tELOKkeXjwOhxZR&#10;hecOw4E5Q3FkwRgcUSvjpeNxaMV4bKOLmvxhS4x5ryFm9emAZcPfxpYpPbBryWA6h1E4TLjzGY8r&#10;aVZElS8m2CXZDuCHNzPu3zQZh2nRdeheTYY6fnWqwp2QetBia/36Dbqo6gyTvDxq0Ga/jiAVlNTV&#10;XuqatjvPR5VjVGQ1Naxd6XXbrx1BdY7wcyfgAZYsU3mxr4+7dVYJ8XWzXvRtCHZCRAiaxTfgJBBs&#10;cbljxz2sLZIy6QmhIQTbn5Y9FM0SI9EoOhAtKCbd2qeg+9uN8cW7yfjmgyZYwP/B4cNpOEO1tpNA&#10;TlOhVRdOqLV2fVKbPpQ04zirrDiHc/Ces7PL4FY8rWIUZcKv0KITbDVYsJbCVi5aYErtHI3rFKlY&#10;bK2eZuptZuvXBYyxnf7hUu4KxdYGEMXVgvpGuTaAnMCtu1RrKvWdey6wpbIC2+knTjWWvTbAZcH/&#10;PJw4WkP2XJOAClK0fl1icMt+V8Avxc5BXsEmHCtKQ/4xxtpF2di+bSlWLhmJfTtX4yCt+OplkzB2&#10;SC98+/FbaJUQgfaNE5AQFcQYiVAHeSLUt7ZVh4UwrvLhBy+wqxPqmgS4Kq22kiy1OapJvdVeR2Ar&#10;gcaZ/403tAnEqUl+lTGdrHdlQvzaP/6G13jBGfQEWkr+xsuE/e+0iK+9inEDvsZyKvayScOwetow&#10;bJozBukLJmLL3HFWuKK17cxFk5DFsW3JH5b893hbCsth8THHAQKtIdDtPkHXJo39q5QMm+wM7U9f&#10;MZkwT+KtknN6L92qp7jaDfPnLOXXBL6SaozdD63XjjPG2vwf5mppbOE4HOXEYevnG2m9qdzHt8zH&#10;MT53cO4o7OEkun1cP2wb2xc7Jg7E9vEDkDXyO2T81A+ZI/ph7cDuWPRZW4xvHYuJ7zfDmlE9sWrU&#10;51g77jOkz+yNnYsHMxT4iarNn7Nlsqm0Ski1NVQjP5UT2frJOES7vmT89/Dm/782ldqDYZNXzapU&#10;bcbM/P9rglXGuxbdVqBPHQQTUH+qunbr1eXzgfW87CgnlZYGeKjveHX41q6GSD8dhO9j69j+brUQ&#10;RRWuwQmiPq+RNg1jCWoMGsWqejHWALf+4r5eCPL2RrCnJ5rHxiA5PIxfC+XrwhEfXo9gB6AJ4X63&#10;dSI+e7cperyXjK/fT8H8qQOwe9dqnFVDhZNa4lJNuFMbruWtsxdd2XDCfOYCbbq1FnbAliWXYv8Z&#10;bDvp4yqfV5LMasFdR+JepzV3Jc60hn39OlXbpdiC++af6sJVNlqx8cPOxbaYmoDf4f27pwg1Y2uC&#10;fff+Zdy5fwkvOQBLkanUlu2W1eZji7cJMWPl3xsoCFxBfobPU9UduLNRepow/0nRBbXWxPMLN6Oo&#10;OA1HzY5vxa6dK7FiyQjs2b6c91fTls/A7PF90efTLmibFI3WSTH8hwdyaGb2RWSAJyJ8PRDu7WFt&#10;Y9VMQZ026vKDrlHV2bKpMsUaSphxCPAablVQu24NKrjWugnya/9lBSmVtfxlxSp/5WPacYHNWLuK&#10;7uu5V/6GvzDWbtsoibH2MCwe+4MVV2i/dipteCrVWtlxLX9lLp6MHMKX4wLblJuqLSCltLuWy0or&#10;AUZlla1W0mv5FLPZSoTtIcT7CPZuqu+OZeOxcyWtPZV0m9am9Z4CWbG8SlsXTzTLr/eWku9XYQyt&#10;uRoc5swYgpxJA5A9cRCyxg/EluG9kTmyL7JH9SfEA7FrwiBsG9EH2UO+RNbgr7Bt2HfYOrwvVn/7&#10;CeZ80BELPuiEOZ1bYC4v7MkNQzGrU0PM+7Q9toztzZ8zgb/zGNrwobbt88DKkTi4ZgwnlIkWXxek&#10;065mz0fZ1gWWPMvboiU3WvXUOXi7WQLq8P/pqc+qRmV41agCN7koxtuacJUNV34jhG4sITKY8XAA&#10;Fb2q0/2EQ73tdJyTG79PWXHto9Z1EEr7nUJ4g93dzWZr+6eHWyVeN9Fo2zgRTZNiCW2EFauE+nvZ&#10;hpAQPz/EBYcgJTIC9Wj5G0ZHWHjXMDoIzRLC0axBCNqnROHzd5qg53uN8MVbSVg0bRB271yFo1ru&#10;ov2WStuOLlfS7OxF7eoi7IKakKusVM0ULmhrppJlLituam2AO5b80lUN53nBfYkqLail2NduUMkZ&#10;W18V2FJsA7sAtwj3LZWQ3nLgllo752KrKylv757kUMXZeVPrOwL7wWXt7nJstlnyU87+a1unJuiy&#10;1M4eawd+wVt6mlBb5lwga8iGU6HtfQS/1JywE+4CA1tqncGRZRU9WzYQguyF2L59FdZQnRbN+BG9&#10;urVHy7hQtGgQ6RTzRwZRuQMR7McZ3csNoWptQ8XW+qZ29njX1bG6leHB52pVJ9RUg9o1ahJ0N9S2&#10;DfvOGVBVaNtff11Qa2iZ5e9mx1VDLuWowovMgKeaa7PIK3/9T1R55WWM7EfVHvcjltOWr50xGpvn&#10;TkDa/Emm1mkLxiONMXYW7XF2hR0n1Fv/pN4VBSzOIXp6PJFjsoEpRZYy67mdywny0rFU47HIWTiG&#10;Yyy2LhyPLE4iOba8RsWmM6hYXtvBn5fN0GDz+P5YP7oPNgz7CpsG98L6gb2wtl8PbPy+J7b07oFN&#10;X32CTd98goz+XyC97+fY8u2nWN39PUzu0AJfBHjhHYYx31IBpxKIGY1isbB9U6zt/jY29/0MaT99&#10;i13zR+AwP6dD6yYyfBhDy6+y1NHI5eP8zbT/W2ZYBlxgl2TPs+z44Y1TsH/9BCyZ0A9eVRg6VX0F&#10;blLs2trRVcWSYFVkxQm3Tv2oWkk79N5AbcLpU6sGPPg5Kotdj1Zcp2/q7PNKb7zMsOoNi8OD69ah&#10;pa5rdjrSk9Y8wN8UvnaNV9GI10vHpsloTuWO5/3QAG0acfZnhzHWDvbytgrGcF8fTgwRjMs9DeqG&#10;nABaNYqyFknd32yE7p0TeZuIxdN/QEFuOvbtXo+SUvIguDnswD0DmvG2upAS5t+hvkwbTgV3lrOc&#10;ZS0HYG3D5KBSG9RWZZZLgAvt+cvXjhJsJ3lmUGuN+oaWupxWw7d4/6YVpGjfNVVb+64J9W1VmRHs&#10;coJ9577O7fr/gX3y7E5Yy2FCevqUzrZWxluZbwf4U2el3lqjzuat1JrguhRa8Du7v6jqWr921YgL&#10;bin7saJUHM1fb5Dn5aci92g6wZ6K7ZlzaXU2YsHsHzF32mD0/uRNdG7UgLMnweYH0zC6PlXbD5Fh&#10;vvDzqIUQxmDqeaaWtDUN6BqoQ3X2rMXYrHpNXgh8vmo1+DCeqku1ttNBePFWqUorXkVwu5a9qM6v&#10;0opLnQW5RiUB/wYV25VB/8tf/i9/diiW0oovVhJt2mirRNsybzLB5mB8nU7Y0nnfKTd1gS2Vdam3&#10;bp2EGof2WK8QyLLaipsZkxPsrUsIM8OS7EXDkb1gJDIJduaC0UifMxoZcycS8GnYOn8qcuZNQebM&#10;cUjlJLNpVD9s+akvtlB5Nw75FhsGfoW0Ad9gU78vsea7nlj/dU9s/OIzrP30A46uSPu6O9Z++A7m&#10;Nm2IH+rVxTeMa0eEBmJWs0ZY834XbOn+AdJ6fIKcvj2RM/hrZAz9BjumDEYeQ4Nc2uojWr9mzFy4&#10;eRKObhxv69la5jqWNocqPRPFObqdjQPrFE6Mxb5N09G+SRyq/eMfhPl11CK0OlzPp051uDF0kkOq&#10;rKQmoa5KcKtXp13n51m3RnXrcebNz9lD7Yj52Vav/pp1v6le/XV4E+Bwb6ov4YzypxXnJB7Cx3X4&#10;vnXc3kADWvTWidFowrg5PrY+osJ9ERbMEM6P4RytuL97HcQEBaB5YrxZ+QQl2zihaRWmeXIY2iSH&#10;4CNlxdsl4ttPWmPe1IEoOJqFwwe28BpWqOqotrLgAlt7sCvArhgC25JnHAK74mwuWW8HagKsKjMr&#10;SBHQjLEVbxPm/zUsA+4kyWTBb97UfmtBzVjaBq23EmWqCyfk5bThd+6rMMXpJy4rrvGS9lhXnPah&#10;ajPBfeI4YZc1J7RKqjlgOzG0LW0JXFpuwa9KNLPevK/jeNV0QWvjUvGSMv5zjqxD6fEc5OdtRl5e&#10;GrZmLcD6VWOReyQLS6gM86f+iN4fd8LbTZMYJ0Xznx2AhHD+8xkDKZHmT1VWm1p106hTTVZcFWhU&#10;acZk3rXr8sKpA886dVDtjSrwqOsON9p0T87wtfmhq3+W9mhLHaowln79ZSXLXuXgLR8raWbr2ZUI&#10;upbFXv4rXuXtf/yf/4Pu73TGiimjsGz8UKwj3JsJm8BOp1qnUbnT1dKYYGdrTZuwauwQuIyvBfZW&#10;xsTbCfSOFVRmga3yULPrmgDGEOgRyFk8Apnzf0LqLI452vAxAJv5/9gyYyTSJg7H5tE/Yv3IH7D+&#10;x75Y8W0PLOv1MZZ9+Snmf94NCz9+D3M7tcXUZikYldwAg+Lj0JeW88eQYPzECXIYLe7okCCM8PfG&#10;aMajC1s3QeoH7yKHIGf2+AjZX3+B3YO+x44B32HH4O+xfVgf5DDm3jd/lC2X5W2cakUpKkg5toX3&#10;CXeR7LeKUxhf56fTjmfOoC1nyLFmIvatn8TJcCBq8X9e16y3Tkd9A+5Vq8CHcNeiUqsisLI2gGhF&#10;4o1/MITSZh7G09Uq28GKcmCe7jVto0gVKv4b2kfPicCvTi2EKQnGWLlBSAiCPTxQj+7M070WtHkk&#10;sX49tE6IQmtOKglx9RER5o2oiHq21VOH4auktHFcFJIjQ6nWPrTr9dE0IRJJvG2WVJ9WPBgft0uw&#10;E1+/7/k2Fs4ebgf0HT2SynBSgrb392SZMwT3Pqd3eAXYBrej2M5mD2d5Sxb8oqrKLEGm9sIqRPmj&#10;I8q1GzoW1+mSco1Qqw78GuNqFZ6U3yqztWpnqBspFZtqXX7nLKHmuCOlJuAEW2vXd+85an3XFNvg&#10;1CYQgq0tnFRrFaGoDZIW5WW3S3TaB8H+c5ytJJq+T40ZBLa1JSbYp044TRhU5FJ2fCuOHNqIslI1&#10;Y19vfc/UeGHujAE4vHcz5kwfjKVzRmFgr3fQoVE0miZHITqyHuNrP8SH+SMi0ItxUXVE8MNRlrPW&#10;669Z8X/NOtVQrdqrfM6dVq4aLyLCXKcu1ZzQMw738XI3m1aNNs26qjC2rqw+aC+/TJVWw0Pt9FLi&#10;jLcWb9OK05K/+jfG46/8BS//9b9Ro9JrmDT4OyybRNWeMhLrpo9gnD3WUWtaZOtuumQaspdQrZcS&#10;5OXqmUa1Zjy9nRDrdhtj6W0Ee5ssN+HeTqXesYxqvJjqPH84YR6ATTP7Y+W4Phj+bjP0SQrB6HaN&#10;MeX9NzHlnY6Y+mY7TG7bAlObN8a4+AYYHReLHyNC0d3dDV9yEhtIm9mfF+1AP28M9PXFYFrN4UF+&#10;GBLoh6mxMZibmIiVndsh65vPsbX3l9jzXW8cHDwI+37oi4PDf8DBkcOwb/gg7BlGwEd8j93ThiB/&#10;7VRCPd2q0FRSWkaIVUpq5aTa0ZU9FyVZs1CYMd0SZgdoz3evGY8dayfi/TaNbHmxJoHVEbd1alaD&#10;rzqS8jOsTchVe6CkpRopVHrj76jO19Uk2IK6RpVKFof70nJX5/9ejTPUZ1xxtloUR/lRham+4baU&#10;VQ+NGkTZSok3P/uUkPpoR1Fo27gBkhgzN4gNRESIHy256xROxuYqR40O8EZiaADapFCtpdyR/miW&#10;HIS2DYPQvWMjdGudgF4ftMSsSX2tf8DJsu3QiSDak20WnFa7YqjzaMVBe0qcqT+403FUUFOdNWjF&#10;tdlDw47AVRxN5VbNt+BVeeg1ZcG1x9oVR9vaNNW6AuxbdiDAH4UoqgeX7RbIjv3muH8R5fcIttRa&#10;YD+6SrANTtlwQUmwBaY1NVQiTfuvtQz2R8sjDQOcjwXwcVNyNWVQsTwnA50UcoKThWw7wc7PTbVm&#10;C4X5m5F/ZIO99/rVE7AnewWWLRyFxXNG4odv3sU7reIZI0UiOKAOP4R61h5WPaODac9C6nrAWzXh&#10;VWm/acndpNjVX6Va10Jdzti6IHzcqd6EXrO+u5IvjOuqVqdi04pr04Ey4trl9drfX/kd7CqcKAS2&#10;rOHrfM2rf2csTvtX9bW/4O//+X/4O3hh+dSfsGIiVXu62icRSIItoDOXTHfglmrTjmctnoKcZQKc&#10;ABPsrVJxg5sgE+ytAlxJMt7ftmQcMuYNwabpvbF6Yi8sGNod43p0xpD2jfB9TBj6RUTix5gY/Bgd&#10;gRFxkRgVHYrxsXGY3qgpZjZthjkpTTG/eQus7/ou1ndjbEwlTu/2DrI++wA5X3bHlg+7YsdXX2Lb&#10;119hW+9vkDt2JPJHjcSx8ROQP3Y88seNxpGxP2H/Tz9g7/B+2PvTd9g/aTAKLas+G8dSZ1tFmjaA&#10;6IB8nbF9grcO2HMItmPBVaG2b+147KFaL5s2CHWrEkjGz0pw1qxVFe6Mnf10jjldVm2GRjUIsa1G&#10;cLxOl6SJt3q111C98usGtw+hDvDwsslaOZBqdGXunCC0HBbp420HNEbXD4QaEjZOjLVzvzzpCJKD&#10;g9AiOgwpUQzhogLRMCkCIb51EerL72HcHknIY6MCEBnghTjC3TwujI4wEA0Y7jVJCEKrxAD06NIc&#10;77WIxlfdmmDqmC9Rog0gJTl2vaqiUkvA2qJ5VmvWlzQINGE+r1M9bDhr1baLq2KtWnGzFFqKzVj6&#10;2g2nsYJt5iDYVlXmupX1VtZbYGt9WmBbuSjv3zS4j1OltXvrnEF9hyCrEEWZcA0ptaPWVxywBamj&#10;2lJrAk0wBejpU3v5R+3jUDGKE1PbIWW8//v38LFuDXRl08sIdhnBdj1fVpptFlxr2aXF2Sg8utnO&#10;Ic5ijJZGZVixaBRWL5mAn/p/iPdaxTLeCaEV9+Eg2JxRIwI0S3sgwM2ds34t55gfXiy1eNFUramD&#10;0qnWNZ2D0xWfqTealsVqMV6TJa/p9rq1tFV3lTdeow1Ua+J/MHb7OyGnLddzb2jvtpbFXv0rnyP4&#10;f/sL4f5vTgav4R//8X/xCe3uupmjGWuPwMbZ2qdNsBdPo2pPZZw9lYBPQTYttrquKFO+dRmttlSb&#10;lnwHQdm5eipBdyl3BeSLRyNz3o9Im90fG6Z+h/W04KnThmP56L6YQ3Wd8nYXjG/TFrO6dMb899/C&#10;4m6dse6zz7Hpi6+xqUdPbOL9zR93R/oXXyCt12fY1qcXtvbpaUq8k6p8YOAA7On3HQ4MGYg8Qnxs&#10;6lSUzSas02egYMIEHBo5hErdn2D3w+6fqNQTfkA+J6XCDSp2mYPStLnOnuwcdRydg1Pb5uHU9vk4&#10;sVU15rPMihdQzZUJ37t6HA5wMni3dTL/r/+JmoyJZZHVQdazTm346swsfjbVKmmbJj8Dwl+Zt+pR&#10;V7na3/n//7sVo2iN27uuGycAfm62p96pV1B32mDa8CA6tkD32ga2PueEqHDoeJ8Aj1pICq2PxgxB&#10;UsLqE9YANKLNjqjnhUiqe311TGF4Vz/InQodiGYqIU2KtZJSdV9p1TCCVjzM2hB/1C4J/T7riCmj&#10;BPZWFDJ01D7rYjrWcxd1pM9us+SCW1Cfu7zfAK84tsfAJsTqPHr1sgpQVHRCoDmuWvZb69a03FLs&#10;q3/AreGsTwtsJ/tdfouxtNarDWxZcKq1q6eZE0tfwh1XTG1QP7yCco67HPcfX8NLstWC8PQptXzZ&#10;SzstlXZsuJMh19EmircJK+257bWWDRfQHCohtUSaYGZ8LdU/YecKb7PuKYUFhJpWvLAwnXBn0OKk&#10;2V7X5QsGYxlj7OULR2DgN2+jc9MotGgYiuS4QMRH+iGadjySViqIF0e4jy8CPT1sd04twq3DAlRW&#10;WrU6YzOqtTth1vY+dc6QPfPyqoOaBFtFK7YZRIpNiKsQ5spU68qvEPRXX7UTQ8wavq6thE7GXOvZ&#10;sopm03n/VYI+4MtPsF5wTx3BWHsslXoKgaZqE+Qs2m8dOJC9bBqhnWFKLbAVa+9cpTPBZmDXGgJO&#10;uHcsn8gxnmAzvl70E7LmDUbarB+QOnMIMmaNRPqcsdgyjZPdkH5Y9HVPxtM9sfDTblj08btY/fnn&#10;2PJlb4L8DTK+7UOQ+2JHvwHY+cNA7B/5Iw6N/glHx01A0eQZKJ4yGccmjEHx1EkonkXLPHE8geYY&#10;Ow6HRwzH7iHfYydj6h0j+mDn+EHIXTLJto0WE+qSVJ337fQgV4MFgX2CQ8p9koDrsYpTCtLVrHAy&#10;Dq2fgvmj+8Gd8bMUVCd3BPp6WtNBbw+Vf3pCByu6UZkr8X9cRUm0qvz/0km9oaYZtNy2FPbay5y4&#10;OSlXJuTVXsdrVV5GVSp6Xbcq9v1BtXkdUIG1GUQdSEP9tYegFq1+VVsObUrQm8VFo3GDSDSKC7fT&#10;ZOKC6lkL66hQX4SH+yAmxAcJdIKNqNZxQd5IIujKindpGYfP32qMb7q2xvA+72MRY+yiwh04eHC9&#10;VZTp3K7Talp4sSKJJqWuUG1CbdVlsuEah215y1mrLiDQ2plF9aYV13LWFVrvyxxS5oriEyXIymm1&#10;tUtLnVAUT6ulsPZY3y7X8T2EXPE0VVpJMqm1wK5IlN0T0FRpgV3ugvwlLVdZkzZBTKi1P9viaLPe&#10;iqkJKr/uFKlorVtJMseG2+4ug7pC8TkhEOyy4xqMw0uzbBNIaek23qYTdG0KSWPcvR4bVo7FghmD&#10;rAXxyB+6o32jUHRqGYvkGH/EhnsjKswH4bw4tGYZ5u1pPc+8qNY1CLPUQFZPHVNqUbG9PLQDrBYv&#10;pDpU8Cp2eJ+dFlKrssVpWs6y5S1ePCpGkTK//ppsOBWEz2sHmHXOpC1/7R9aFlPRigpa/oaXX/4v&#10;qvkrmDSor9WOr54xlLH2eGQvnuGATZB1uF+WVHvZDNpyqfNkgkzFNtUm3Gs0pmL3aj6/Yjy2LxtN&#10;Oz6acA9HNmPtrHkjkLVgLLK1nEZXsHnKcKwdNhCrB/bB/F4fYNEX72FVz+7Y9OVXSO3ZC2k9v0Tm&#10;199gW9++2D6AKj24Pw6PHoHcCZOQN3Eqjk2egNwxw3GEsB8YMRgHCP7BYT/iwLDB2DtsAHYM+w47&#10;RvXB7skDcXD+GBSsc2rLtZ20NJ0gZ6uDynyUZRFygiwLLqhP6AC/nNkoomqrZ/hhgn1w/Qy0TYiA&#10;J5U6yNPdqsKC/bwQSKC8+HkoZg5wd7OSUiXPrD5fS1m04lWoyNVUVFTldX4+r9jRuXVVoUawq9bk&#10;51yzEgH2RJxKQuu6I4S2OjkqzCrLokICOWnQDXBSj/H3QZOYcKTERNjX1S5Jz8UEqoLRB0lxIUhK&#10;CkM0wY6v74vkMMXbnmgaH4bmfP6d1gS7S2N8/3E7/EiRWctw6njpHkv26tAAHQxwlootmM9fznWs&#10;uK1fH/odbCXJnIP1pNgE+7qTHFOPcOuCwseKp68yrtZ+aiXJDGyVi1KRBXY5gb5pCTOptCrKlAGX&#10;Up+2OPqu2W4VoiiudsC+R+stsKXSArpiULGpvmcENhX6pNayBatiCieeroitlSCTujtgb2dMLWXn&#10;84Rcim/nbNPGKy63ZgtUcJ2weawwAyWl2wl0Bm24TjJ0nsvghbSMceZGWtUhAz5BG8Y62gjSMjmC&#10;1slZ6orkBxPgVgvBnPl1WoQdBWM2uzovCO3J1v7sqhZ3+3jWhbePB+rSmulAfHVWkapX52tUFFG5&#10;0iu8qATvy1Yz/hptuTLk2vWlMsdqVWTJVZmmYhVOBKopf/mv/Ppf8Lf//g8EePpgsda1Zw2z9kkZ&#10;C6jairEJtRJoBreSaYQ9R3Z8+VQq9gxHtQn27rXTsHsNlXzVeOzgpLZj+Ths1znhWsfW0bgqOFk0&#10;ERnzxyOTriB9+mhsnvgT1o/qh7WDv8Kq73pizVdfYEPPz7C5x+dI/bIHsr7phexvacO//xLb+/bB&#10;rkE/EN5hVOXBOPjTIOwbOgC7f+iDPUO+I/z8+pC+2DOqP3aNo1WfNhiHFo9BLp1E/jpOBptnMK5W&#10;dxRXGyS1P2IsLfstqHXml1lxgl2QOg25qgnPnG0nfNTh/9OPLsq3Zg2EunvYpg0tRcmShwT4wYOK&#10;rH7fVRlLK56uLpCV1KzGOJpgm2uq/JqVkbpp4uZnZhN4ldcQysk9up4Pwgh2ICfvuBBaaFpvvZ+O&#10;d7L4m5NIo+hgNNAGD9pxbeWMJtixVOyoIH5voCfCCHUDKnRMIEO9ID80CPJF6+RodGgSg/fbNsBH&#10;HZLw3SftMOirt7CJLkvH/Ohs7KJSitvpPQRYa9YE+ZJTG+4AnWvDDtzTEhfvW59wrVsT6t/Btv3V&#10;+VBjBGXAlQnXWnWFWms5S+2OTLUJc8Wyltarncy34mqCrTrw+1TtB1RsxdL3HLDvP7xqYN91jXuy&#10;4lZVRnBt+6ZLme3gelfFmYYDtfNYzRbMuvO1zvdx8HvUH01LX7LkZS4113OF+ekoKnbaJEmtta2z&#10;qCgHGVtmYfGcYVDL1yEDPkXHppHo2IxxdiLBDq+HWMZFDcKCeMHUtBMTpQa+hLw246+aNTh4IQns&#10;6gTc3a06fKnqnnyNwPZhXCV7XqVaJdSmNa/Mi0bLLErsqAOmykoFtY4DUiJNCi1V11q2VPuVv/03&#10;n+dr+FiVado++J//8RIvinpYMWM01s0ZZaWmaQsI4iIte6ltsZNQk3JnLSGkS2m9qdp/BnuXFHv1&#10;BKo54V4xgXBPwC6CtZN2fsdyKj0t8VYqfs7iiVTvSYR8ElJnjELqpGHYPPoHbPqxHzb0/Qrr+3yG&#10;jX2+wKavP0M6Y/KcbwV5D+T0/QY7B/XB9oFfYsegr7Bt0DfYPrg3tg/pja1Dab0J9Z7Jg3F4/lgc&#10;XTEJh1bpTLApyFtPsFPVEUW9zNQKyWW9OU5s43McdruV8TfBVoHKkS0MOdZORkOGTP50RjojK8id&#10;ALn78DOrY3BqdULN/WtVrUTl1p75qnBnOFWtkvNZVKqstexKtnSpyVQrEVrPrkb461Tna6u+Yc0O&#10;o2jFIzlxRxLyBiHqVxZkYMvy60TNcIKtVkcx9Z3+4mpFrJ1gcXyd1q0jgn0QHUbIqdahPu5m0Rvw&#10;s2yf0gAfdGiMTzo1RPfOKRj5/UeYMLQH9u1Yy5Axg9e1OqUc4PW820AW2BdVTSagFVMT5j/KRp3u&#10;J8p6C2ytU19RLK3dWRZHO6qtJgnaR31du7PMdlOxVe8tkFVJpqKTO9pbfdqWte78ngF34unbDy7h&#10;9kPeF8waAvvBNdx/5AAtsO88vur0FTc7rQSYlJkAnzhDmF0gO4qtwcen1RmFX3dZ8YpilOMnsgm6&#10;trhJsZ01bll8rYvn5W7GsaJsFJfm2G6vgmOZKCrZhoN712LpfIE9HEMHfIZ32yaiQ4s4JEUH2Qen&#10;D0W3Xm414EtYVU/sR0XQwWx1KuJs2m4/ftiqGa/LC8eHcbiHO+M8b3cHbM74qh2vUY2WnEotVajO&#10;5177x19MtV9nrC24lSF/jepsLYsJs6B+lcqtCrVKfN6s+et/xX//n5fQODYKq2ePw4bZhHvuGKQu&#10;mGQlphoZFXH3kolOrE3VFtyKsWXFd66exFvCTKB2W7MEFbBQyVfy6yv5WmXSZeVVRrpUy2jTCTgn&#10;irkTkTmLVp3x99bJI5E1cTDSRw9A+vB+yCC42QO+ReYAxt6Dv0HWj18T4m9t+Wr7aKnzD9g18Qfs&#10;nTIE+2b8ROs9CgeXjMHB5WNxZM1EQj0NhZunoyRTMKuBoQO2TgOxhNkOZ5QS6hLZ8OyZyNW2TcbZ&#10;333SAV6MhWP861pXk9igMHhVdUPdKtXhXrO65T1q01GpqEgH5XnVqU2Iq6AqQ5sqdFDaM2+rF5p0&#10;+T92q1LJJmktd/m7uSPUy8taIUUQ3igVp/iqsaE3GtJuq0otkM/bqZqcyJvERyCRqi2FbpEUh1A6&#10;BX9OCoG+7ogMkfvzRkQ9D04UdZAUGogmkSHo1KQB3msdj57vNOHf0h4j+32CxQy1Co5IhDLpSg/y&#10;OqaLpWKrdFRFKOeozqbUUuzLKkBxqsYsYaYMuCy5qsmoyAY2obZ91RpUaLPgtN5KihnYuq842lVN&#10;Vn5XCbIzjKPPEWqtTTuWW7u2pNK3H9COP6JaP7hOsAk0oX6g+4+uE+zrBJuDz9s6dsWea40ThNcZ&#10;BFiQy5IT2hNnOHhfxSaOYhNsAayJQXZcVl4qzq/ZZMDnBHZ+3hYqNG04oS47sQO5eZtQSLhPle3B&#10;vNkDsGzhWAwf3ANvMs7p1CoRiYyP4sNCLUminTi+dd2sUXw97dulegdQATxpyRRDC2x3KnIdDV5E&#10;QX5UC04CAX514VFXSq1EzWuMv2uaGgh0La+8/oqTAX/1b1JoNTh8Fa+Z9eZjxYBa0375L3jl7/9t&#10;1vw1NWP4B7/O7/t/XnoJbVMSkLp4GjbOGmMniKRLXVWRRpXOoA3PpGJnSX1tyWsa4aYir5rkgM2h&#10;Dij71qiwQ9swqearlVwj+FRu9S/Xri61XrIqNiXlltDe06ZvW0ilp1XfvmAMds4fhx1zxmInFX3H&#10;5OHYOXUEtk8Ziq2TfsDuqcOwf9Yo7Js7mmMkds8ehr1zfuL9Edi7gHAzxs9dOwHHaKdL02Y5TQsF&#10;csVQFlxDy1wcZVTrYkJdwli7MJPxOG8XjuuNaL/qtMluVEBPJEaE4K22bQnta7Te1e242zqcfOuq&#10;np/xcmigH9XbHTUENidZOSdrI03Frqb7/Dzc1GiBk3AtWvIggh3u6YVYfl8QLX0UAZZ9jmPM3LRB&#10;BN+/Np1cXV4jgdBpmikNwq3JQlyYP5Jjw+HBa8RTNp0QR1DlQ/3c+V7eSAj1t7XsVnz9e22SLBv+&#10;eZckDP7yLUwZ2Qsb6WDycyk+RWrauZ9M7LI1bCsZFdhmwV2FJ3xcUTZ6pWJZ6+ohW9oS1Iqn7Rxr&#10;V5JM6nxda9VSaa1Rm0Kf5K0TR2spq6JnmS1hWXKMMbNKRQU4wS5/yOeoyvcf3cADqvSDh9f/BLae&#10;530+fkkg/g4279tSlqw11frMWd4SZtuDTWgdJXaWu5y4extKCLodDmCqTvBPaAcYX6O1bIJdWJhm&#10;mXGpdRFV+1hJBo7mbUZJ0Q6kUSlW8SIe2O9DdG4fjxYNo9AiIQ7x4cH8gIJsQ3x9tZL1dGMspVMX&#10;3eCtJS5av6pUYoGt0lE3XjwBhDpER8F48QMn2J4eNXnR0IJXc44BcqvMC0jrrDW0xEXr/Q9a778L&#10;Vg5eaK8qqUY7qBNDqlSiSlOhX5Wy/4Nwy5ZT1aXoKmb5v1Tud1o1R8bCmdhEuFWJlsoJKpVApy8Z&#10;z+fH2dZOKbcsuVOoMgHbCfcuqvQe7ewi2HsYyzn9y6jqpt68XaGhjSScFPi/2U5rX1Gmqjh826Kx&#10;1rhw+yKCzZ+za8F47KJz0Ng5bzR2EN6dBHn3nOF8bjjhH4pd83ifYz+VOm/tVBRtngmdsKlGhmod&#10;fGrrfJzexqEjcHcusCN3T+9YCJ2nfYrPl253wLYOK4yr926choEE4ctPO1FVqyCedvzzD95Bu5ZN&#10;abdVt68kWFXrQ6e6fs+61a21lU5uUeNJO7yh8qtWsKJEmfUZ5//WowaVnhZcO8FUuxDl7UM34Een&#10;VpXW2Q9RVNwEWupmVGff2jWo5oG05vURTmCbJccgKSaYUIcwlg62GocAWvgQfR/j8shADztPO4mC&#10;0Zhq3SYhnHF1Q3zSLgFfvpuMH7/ugllTvrdjqHTMz7mzR6jY2vSxn2OfqbOAVvZblWTKfGvX1kWC&#10;bv3KVO/takx4TZs5XGBbNZmgdim1EmI3FEcTausqqq4nhPqWbeS4gDt3HKDLNQS3C2obtOEVcbRi&#10;6gePZMdpwQn/gycEm+MBFfshx0tOrzLG0i5lli13ilZ09rUTN9vheycYfyt+dk0CBrJrUjBLrlu7&#10;T7AZR6tuXGBryUtr2cUlWSguyybcWSgsSsPhg5uQQbDXUs0GD/gEb/Ef3DolBi2SG1hVUSxteGJk&#10;qG2s93aryhjbjZbLnRdHJcbSNQ3m6toAwvitNq15aP0ARFM1fBXX8WLScapaUtG2TXVX0S6hqlWd&#10;0zrV70ztkKpQqZU8swMFVMBiiq3xF9uE8JpZcyehZnH5q7xlLP7qqy+bLf+gQ2tsWTgN6+eMw8b5&#10;VO9FhJqgZVJNswh2hrqIqryU8bPWr7evpGrbnmrBPYOqPZtQz4RO9dyzdhaVe6bz3KqZVle+e+UM&#10;vtaBfSdhl6Kr5nzHsrHYuohKvXAMts2jUlONt+uQgNlUbIK8Y64D895FI7Fn8SjsXzoGhzmxFNB2&#10;F1tHFWW+nSSZbu2kD5da63zrs7sItcHNr22bg+Oy4llzUJiuhNk8zBrzNfp9/Q6GMpbXcbSDvvsK&#10;Pw74jpNzS34W1Rj6VLFbjzrV4eVOS+6mhNjrZsmr0jVpJUITgD6/GkpyEvAajLNrMrauy0nBjvWp&#10;5UaYlb3254ReEzEBOsS+FqGORkp0KPxqV0ez2Bg+74smVPCmSTGWHGvduAEaRodDbYbDOCkoQx9P&#10;kYgJ9ERjCkWTsBA043XyfqtkfPZWCr56LwW93k7EpJ96Yf2qCdizayWO5KbZOVzqI+7s3lLV2UE7&#10;09oy4FJkgmy7swxo3nJcvaG91a7NHATaFJtAS6FtuMC+dUf7p3WI3hkq9jneUqnvObXeDsBU5Yey&#10;285y1p+XtBQ/3zeABbYzLNbm134Hm8+9pGNMBHaJdmmpWoyAC2wBLbid5oWqRNtjiTFTdr5GEAtc&#10;DVWYaVh2XHu6T+ziYyXQVGa63cA2O06oVZ6al78JBXmp2Jo5F5lp8zB7+hB065xiO25apMQjhbNv&#10;JG24PiB1nPRxq4IQ7d3V+nTVV2m/qzOWZszNWb1ujRq2caA+P+AozsS+jMO8+DVfxl0qTqla1Sl0&#10;qM4JQd1J1RdNJzq+QZjfUFmpMuVUEAFsG0F0JJB2fAlqtVBi7Ge9yaXaKmJ55b/xCicBHa5f5e//&#10;iV7vtMPGeeOxnjBvmDcOafOp2rZvmxadoGdRsbNpybeqbpyT2HaCvYMxtSDeI6BXOmDvXTsHu9fw&#10;sZ5bxcdqh8T7AlsxuNRcnVW07VMdVNTUcC9B37t0Ivbw5+xZPA57lozDbo79y8Yzhp7AGHoyjq5V&#10;coxxtJazCLUVn2QQaNehAM6pH4sItY7ymWsKLbhPCuodhH3nPBynoqvarIivWcHPqucnbdDn2/fw&#10;zZcfYOigvlgwbyb69f2Kit2IUCuhWZX/5yrwqP0GPxuVidaAO0OnGjVow6soM/4a6tSsQateh3BX&#10;t+2cKi2txtBJORV/NVfwomLXU2zsh3qcIEI8lP32RtP4GCSGBcOH9r5haH0kBztJsGYJ0YjmJNOx&#10;VQpDA3+EedC6B3NiYMxtCbdgH4urBXZrWvVubRri87caos9HzdC7W1PMmaY92Ktw5MhGihPt9xkq&#10;NcGWGl+4fMBqwy9edeq+LygDfr2QXxPUrtZGZr8Ftuq/nVhaCTK7vcWh6jFTamfcvkf7zXhaRSYC&#10;uvy+lFq2WwkywixQCaygFrj39FhqzVuDmgA/oB0XxILbJgKz4zeo5qbYss+Em2BbfTdhNkuughOq&#10;sk7XtKIVFZ4IbNvZ5ai2tSk+LegFM79HsbZg5kRQcRqIDvGTFTewacPlCvLyN6OMtnzv7mXYQGu4&#10;hirU68N2aE0r3rRRLFo2T0RsGD+02AjOwjr5QceguiEswJMxG60ah8pHw3z94VW9hsXhgf6eCK7v&#10;Cx+d00TV9vPxsO4q1dRZRWrBC61ypZctG6tqNe00khJbMQqBr0KFth7kBrd2f9GeE2Ap+R9DiTTG&#10;3rLofFyTr4/2qonvu3Um1JM4JmLjnPHYIsAJdhqtsrqcqjLNUW1aa0K6XTE1FVtKLFU2xaZS710/&#10;hxbdUWwp937CLrj3reHjdTOxX91X1s7mmMMxFwfXzMWRdTqUX/3MZ/H+LBzle+RR/dVA0TllZBZ0&#10;OEFZ5gIcd42TOpRfh+zJftshfEsNbjvSh1CfoR0/Kbh5e4K3ZTlzaMUXYP+WBWjRIBS9v+yK3t+8&#10;jyGDvsIPA3pj4sQx6Nf/GyTGhdv/Vkcu1aj5OifYqvAk0H60zbLm6kfnobLfmpyYaZW96nrx9bVs&#10;kvagAtes8ooVIQW510YMnVoi4+MgTuaqZwjzqoskAt2Ebi6BMXIkbXkSY+7mVOl3WiVRycOt71nb&#10;5kloGBGMUI86SAgOsK4r2i3YMDrAtnemULU7NYzGR+0T0eOdZPT5pBlG0TGuXj6eUKcij4Kj5Swt&#10;dan6UnH0RcbNavKvI32k2HamNVX5koBWJpz3VVGm26sGtE7BdJRa5aA3yqnUd5T1PkmoqdRU6/J7&#10;tOEusKXS5Q8umkJr+cqqyCxB5ixlmTKb/Sa4SphxCOr7iq8JsyB3MuI3cIfP6/YlZ6OHLLYy4K4T&#10;M/lYTQuVLFPFmTUw5OvMep/+Y/+1nhP0qiu3CUBqTqCdnmiy9U48bhVo+ak4VpRu2XGtZZeVEew9&#10;K7B54wysZMz4/Rdd0CQuGI2To9GqeTJi+QHE8QOKDq+Hej414OelOLoO/Pzr2EVThxdKIGfleu51&#10;CDvB93dHeIg3bz2szU49zvjaBVapltNtRdZQJ08oaeNRuyaqvaFztKXOf7cthA7gzumcstuVaNFf&#10;e1kxuLMEJrv+isXbtONUd8XjNXi/AS/Azgmx6Nf1bayYMhpb5k+2hFrq/LG8P4a3tOTaRy3ltoQa&#10;Y2XG2Eqq7VrBGNsFt9R6LyHdzyHQBfX+dfMINSHmcwcI6gECqyaGhwhw7gYCvdEZ+RyFm+bZgffF&#10;aYucM8MI9fEsndftwHwiS0fhLsYpnaq5dTFVmUCb3db9ZVTqxbTgS/jcIpzbxfu7F+P49vlU6wUo&#10;ypqB0/vX4uuunVHtr/+Fwf2+wsRxA/EdFfu7b77AlMkTMGLEELokd1TlhClXVKtWJVrwqvAm2D60&#10;4GpvJVVW2ag2deiEj7q1OAkzjvbic7X42XjQVQVZltsDiSF+BLsedMyuztqK4ESdFB7MGJshWpg/&#10;bXgoGmq7JoHt2iYJjaICGcZFo2FsMGI4wYd41UYC3yM5wh/JkYJbrZH8kBIRhE87NMHnbybjy25N&#10;0K9nO6xfMRWb10+363b/gfW8dvdYK6Tz52jDBfPF/QTYWdJSGyTF086Z1YSat2qMoCSZtlxeE9Su&#10;8tDbBNvZxKGCE2W+tZdaSTLG0wJbhSZ3aL0tppZiOxlwKzJxKfb9Bw7YipsfENh7hFlAO1Df4rjp&#10;AlsZ8ZuuQbC1Fq1RRotsUFcAq/JRPa+42Z6jCgvyMw7ceq2zVk1lN5WWqjvHBSkjrpZJZbLsUnfa&#10;9GMFOnFzE44VZ9qaeeExxtmHNmDnzpVYTuvY5/MuaNuI8VN8GD+geMbZjJ/4IcTHBiE02BPubpXg&#10;41kDQYEejK+p2m7VqeR1UE9tk7zcEMQZPIofeGA9d6t60vKK+o5XqvE64+xKqMl4Tr3ItV2wTp1a&#10;vF/ZYm2puCygKqIs1pY11zor42/Bq22ctlRGuF+lkr8qsLVUpnrzv/3F2va8mRyHz9s2R5+unbBo&#10;wmCkLp6A9XPHWvviTYy50xlnZxLqHFryHCn3asKt5S2z2WpUOAM7V1O511Odqbj7189lzE3l5hDo&#10;BwnxQYK936CmOut0zi3zkZ+6APkEuHDzfBToKKH0hSjLWIQywqyhLqSmzjnqfSZFllLzOd0S6LM7&#10;lxLiZbwl0DuWEublOEOoT1GpTzHOPr5jIUqVWNu3Aosn/oCa/Ju9qlRGF9rdcaO+R69PuuDzj7pg&#10;2dK56PrOO7YvXuerKZauSUjd6JQ8BDP/13583sOtmrUZDqAF13q1wqVAfk6aiN05OQfwsXbxBRPs&#10;hLAAhHq6IdLXk2AzLIsMpvqGIJrWvFFUfQM7OdgP77dMRNe28WgY5YdOLZPRMEZHMHvzPdz4nHqa&#10;hSMh3A/NE+qjcVSA7QL7onMLfPVuc3z9QROMG/oRcjLmY//etdDxVEeo2FJm61124Qh0xpY1Jryi&#10;hNkh6EhcNflXKyMB7nQ+0fo0oablvirbbUA7O7NulVO5tTtLGfA7ajioo24ZW1uPsvO4R+tty1mq&#10;/ba4mkNgM5a++6iiAMUFs6y2Ae0kyB7Kdj9Udpy3rnGX4w6/brXisst26ocUmRDbFszfS0tl0QX/&#10;LifbrddqjzbjcjvYXupuGXBactr1UxZb8/tcyl6x7HX4wBocO5rKCUR2fieO0o4fPbwFu3auwRZe&#10;lEP6fIL2OiStURw/hAaMpRogntZK+2tjaKd8vWoR4FpU79rw9lWnFG0yqMnnGVPXrUVlD0YI4+x6&#10;PrUQEuiNAF8v1PGoicq041W0LbCyGiISaCqDuppa4q26qtJULKEiFR0soFrm12jFGYO7CleUQFN8&#10;bf26ZNFVdkqwLaP+j7+hZuVX0ZQW7+O2KejBC6bXOy0wfehX2DB7DK054WbsvWWRlsCmOKpNxc7R&#10;ri9a8m3qpuICe5eWvdbOsCSalHvvOtpyjv0E/dBGDiryIQKuwwFy1YtcBwOkLcAxqrQaGRanc2QQ&#10;Rqr0iewlhJq3HL+DnbMIZ6XO2/kc7fcpgnxm5zKcs7EE5wm5QD9LxVZ8fWI730txN2Hfs2EOQhgn&#10;u732GrxVXeZbBz8O6I6hA3pg+MBvMaDflwik0kYFBVlhiSbJ2vy/16r+Kvw8qsOXENerWZMTcW07&#10;laNeLTdOiLWtKs29ZjWGVbXgzcnZnyFUkIcHbbYvogJVEuqD5PBA60KqApT4UH9C64WWiRFoFMHn&#10;GDd3f6s5urSIQpNYf7zVuhEax0RwMuAkH+CBZg3C0CYxBo2p2G2SdDBAFD7p1AIftWuEr95phh++&#10;fBNb1k5E7sGNKCzMRl4hnWXxVudkDzvn+qjTG5xwXxXAN9Sb7Ahu8PY6H1+74RScXFOJKGG+xnFF&#10;cTXhvlmumJq3d2jF71DB75ygIjtAy4I7ZaEXcU+JMS1jCW6z30qUXSWcsuTO/d/B/tMQzGbDefuQ&#10;Ku08duBWnP2S7HVFSWjFGrQBS/hUoPJHgwVadik2wXbaExNyqboptJReMbmsuSy7FNupVistc2x3&#10;3pENKMzdwtha8fk2FDPe1l7tHdtXITNjKSYM+watacU7NEpAc0LdjHAnx4YhOS7Mmr7Xr+dNaPnB&#10;C9pAd8L5Kjw5K9cPDrTyQ2/GaRH1/Wn1qlMFPKyFrZesIdXDrVYNVHudik+Fr11DRwDpFJHqFgtq&#10;bds5LE6dS2XBqdg6X1tr3IyzVYr6usuKqxGDValxaDPJ63//G6rTejYM8Tfl+JCWsNfbzfD9h20w&#10;oe9nWDl9BDYtZNzNmDuVMXeWKsoI91ba721U62204846t5a7ZjrJM5dSH9hIFaFyHyDcRzbOw2Gq&#10;8pFN86nWOlSeCm2KzRiaKq1WwiUZi1FEtS7NJJgE+SThPs77p3IcyE/laPnKAfvU9iWMrdWSeJnF&#10;12c1dki1F+P0Tin2YpQR7FIqe9HulWhN1av8X/8NH8LprSUpOqCvPn8LSxeMw46MzZg7ayJDqCg7&#10;l1o7tdTCqjYtuLqjCGw1o6xfh86qVk14quCoTm1ODr52YJ7O4FJJsJbE6jOWjvST7faiMnsxVq5v&#10;a86KjeMJcVS9ukiJ4TXSJJbP+RDoePR8vw26dUimi4hH+6bxiPLne/DzT6QYdGgSjxa8htrQBXZs&#10;FI4PCPQXnVvi2/faoOebjTBrTB+cObEbRce2Ib9AZ83lIDc/HXbu9VnCfd7pYWZ2Wydv3NbId25v&#10;KklGqHlrWXBVk1GhdXuDQF+/XWRQa9y6Rxt+T/3JqNj3BPU5Qu2ArfjayXpToV2Kbfep2OUPLxFW&#10;xdQV8fQftxUQO+vZFXBL1Z3E2ktqhqDMtg7h044tW7oS5EqiWZZcis1bfk3r2bY0ptiZ36MmDBWP&#10;y/has/Wy4QS7mPF6UVkmFZrKrp/BkXd4A/+J6fwe/RPVUWUTsjIWYNvW1Vg8ewR6vN0SbWjBm8VG&#10;oyXBbhzNmVkJtLAQUwQdhxrMuCqAcXb1Gv+AO625H1XarTbVpHoVhHCmr8eZP5BxdkRIoLWerVu7&#10;FjxcFU9K7Ci+rkVrqKxsNSq5VLsG43DBbcUpjJ9V8lhdWzoFMCcB9elSXK11bWunxOel6FLsSv/4&#10;K0KpOJ0bxqBrywR075iMr95rjt7d2uGHHu9g7ui+VqGmE0V0yF/6gknIWjqVlnw6422q9nKqNm24&#10;kmm7XUk0gW1qLRtuYM+las/FYQKeS+BlwY9RoSuGeokXEe7izCUozSLQLrUu4//2ZLaglhXnrQ64&#10;N0tO8PWYtwJcjw12xtin9izFcap2kSz4npWY+P37iCZ0fvz/1a3K2FngVnoDDUJ8sXLxFCreMiyZ&#10;OxVNGN/WrVHNkoy1GSbVIcCqPvN1J7CetanaNawpghQ7JIAhk6cnJ4oa8ORrtEEkJrwegn3qIkwn&#10;dqiKjXa6cXQoksICeRtCG10fTXjbpUUjtEoIw1vNG+DTt1qix3vtqcSq925s511rWUu7tponR6B5&#10;UgRaNAhHe4Z43dowpn6nDb7s3Ar9unXCiD4fYU/2cpTfLMMDKumduydxgeqcV5BpGz+c/Q677eie&#10;KyoHvVVIBXbGjdtSaIJ9M4+3+VRt3t7m41t8vgLouy6o7ypxRlt+5zjUn+wW7Xg54b6rCrL7f+yr&#10;FtwGNm8tC+4C25aypNIudf4z3BVQ/xnsR090n2BLjbWhw07XFNgE0Gw21fakYCXYzjFAstiuhJhL&#10;1a2wRfCfcRRarZCU/S6hfVc74hKq/UnLqisW5yRAq5N/dKMte+UVptkmkZxsxTebMG/Gj/ji3Rbo&#10;yHi1WVQ42sbHoXVCnB2a1iSuAa1ZIOpSBYLreyOcs7eHRzVUUQeOOtVR18PNlrj8qQyx4UGoxzg7&#10;lOqtRna+7rUN4tq8gKrTdkux3Rnr6fXqvKKa5lqM39UbzXZ4KdYW3Iq1lUTTLb9PWXTF26pIs91i&#10;tOgWb/NCrvP6a7R79fEmL7APGe9175iIzzs2xNe0e/0+bIsJ/bpj1YwRSFsyjco9BZmL/wBbYwet&#10;+HapttayqdpaCtu9aqaBLcU+yLj6IO3wQVrwI7Tk+VsWolAHA7jALqPjKUlfgmNU7JJMAs3YWmrt&#10;KPUSU/ATtOKnqMDHCbfd30qIty3D8W205lTrEwT7FK34CcbYJdsXoGjbAqya8A36vh2Pj5pHIc6n&#10;jnWzca9WBdVfeQVBnEwnjx5AqCdg2dyJiKFNbhBBhxUfi1f4f/HkhOpTh58J/8/awKPNGmHaIx2o&#10;akIP+Li7ox7teICnB4Ko1J78DOp71qTCRtJi+9surIbKsQTXo+0OQhInkmZRwWgZF4KW8UH4tHNz&#10;dO/SAh+/2RLNGLJ1ad4QLRtQBIJ80Dg2BG2bRiOFMfWbjePxXuskfEBH1efdNhj4aWdM/am3bfQ4&#10;UbqXUJ/Fo4dn8fjJJY6rePJMS05ncPPWccbUx6jeOlSP9vtWAQE9RjAJbjkHAb5BmDUE+3V+/Ua5&#10;wD5mtzddr7vlgvo2xx0tcTHWllrffaD1am2//KNhgmy4ar/vPVB8LQW/jAcE+6GB7CxrPfwz4P8L&#10;bAdoga3XveQctOeA5wCofdg7GHcrOUYw7esVYCuJpvt8TkArQWZJsm0GcckJ2m5NDIzBBbaUW8Uq&#10;TnKN38MJY+/uFSgsykIxLbneMzuDseTOtVi8YBT6fNYJ7zNOah4Zhtb8gFslxCAmyB+NohhDxcUx&#10;ftPGgpoI9veCP+Mobd+sxqGmCjrTyZNKERbsC38/bRDwQXx4BGJDQ1BPpznyIqvLi1LtcFXkUqOK&#10;iiGqw0ONG2rozKgqVKM3UJVqra9Ve02dNGnDXWvcdnIIAX/tFdWZE26VpTLm1niDqq3sb5OY+ni7&#10;GdWhZTQ+bt0AX3ZqiG+0z/ed5uj/6ZuYNfQ7pM6djMxF05GpOnDa8K0CnMBvlSUn0DsF9po52Kdi&#10;FY79VPBD6+cRamfkblyAvM0LaMU57DRNxdcEO3OpWXFZ8zIpNpVaan3CAF9qsJdmaemKEwFt+XEq&#10;9/GtfJ7jBFX7BC36CcbdxYzJj2XPxYYZ32H0l20xvEdL9HozFu82IbSMWyMFKdW35l//C317fIiF&#10;M4Zi+pjv0bfXp1gwfRzmTR2FJvzctPNK3Ut8BTdj52A/AuxZB4HqhlNbRUQeTvKTX/dh/O5Xpwrt&#10;NW034+kmtNHJvFVWOyUqhJB7IzHYyyx1i5hAtG8Yis+7NMcH7RvhzaYJhD0SHRo2QGJ9P7SICkWn&#10;xnFU62C0axiObi0S8XHbZPSmWvf7oA0mDfkCRw9swdlTB/D44Xk8e3IRjx4Q5Jsl1szgyZMrePb8&#10;Bp48vY5ffr2D5y8Ys9JC39DZWYT19t1i3uo+bxVDC/KKoXja9dwNgn+b92+Xl6K8XGp9gvA6y1xq&#10;PmhWnGA7cBNyl2o7y1vXzZIL/vtU8Qe2vOUaWvayW5cVl5pbAs2B+k9gC14ptCyz4NsJ1YGfJNjO&#10;JhAnoWYqrkQYld3Z2aWKNSeTrtco5naSbVLx7ShWqalr6csy5jYpbEVu7kbsP7QOhcU6VDwHu3hB&#10;7du9AetpP6eO7I23W8TxwwtBw2A/tEqMRkN+UPH1g9AiMZ5W25vqW4mKXY+zvDctt6/t3tJBbjpV&#10;0dNN5z7VQHCgr8VwwT5+iKkfghAfH3i51YS/d10ESXlo19XiViWM6mCpBI53HcZ6NWpb55Tq1V6H&#10;G22nbS+kRbeuplRs6/7BOPx1wi3YZTtV6KINDTUIfahPbbqMYHRqFIq3U8LxUatYfNY+GZ93aoTu&#10;HZLw7VvNMaL7O1g8sp/tBstZOQs5K2Yy7tauMMKtuJtKskO2nCqu4pV9tOcHpNy04IcIde4mB+x8&#10;ZcJpyQtTF6OQin0s3YmxLeZWEk1QU63LeL+U8beO8ClKn027TjWmquu2JFuA074T9OKs+SjbtgT5&#10;fM26aV9j9pD3Mb1/Nwz/nEC8n4xvOsfhE/49jQlZlEdteL3xD6ok49TxfTGUdn3JzHGYO2k4hvb+&#10;AMO//wwpDSJt4qynZJlXHf5/q5p6+1Opgzw8UdfNDXU4qfpz+NF9xfJ9G4Wr26jOqxbAIdYvPCk8&#10;gNdBJNo1iqJiB6ID7fVHnVLQvXNjAh4BHdHzZuNGnAxC0IxWvZM9jkIbfgZdmkbhQ8bhPTo2xo+f&#10;dsT4QZ9h99aVKMrPwf07VE/CfOdWKe5om+T1Qly5dMSOsb1PkB8SuKdU8OfPb+LnX27i+c9SUllp&#10;ZbnzabE57lCtqdgCXuOGgOa4JSteAfZtZ5TfVcUZAb+nrqKE+wHHQ8batgVTcfYlvr/A1s/hUNz9&#10;p8cGvO5LyZ9cwz2z3E7SzLHmf9hws+InCKxt9qDFPsMYWstVJ20pywFeQCvr7VSVSWWdrLmTMBPU&#10;SrDplkDza1bFZlAz7j7uVKGpuEXPW/kqFX3PgVU4WqAila04sG8dcg+mYcWSSZg5vj/aqLlccjBn&#10;bC+0SIhAU14g8bTjiSEqMoigCtRGKMH1E6T1fFDPh8pNANUcXhtFdB6UGs+HBwQg1K8eX6+m8fUI&#10;fS3G1mqhxFjPq5btF3bjYxVEeNd2g3sNKnr1mrZlUGvZ2nFUjfF1lWqMt3lrrXMZa9dQbbNZcy2H&#10;aRlMteWv2JKZ1mHD/eogJcIPLSN8GE7Up5KEoXPjcLzbIhrfvN0cfd9pikHvNcXU7z7EqomDnQYN&#10;q2YjazkBX0nYV03CtlWTGXPLjjPepmoL7P0b5lkyTYm0owQ7j3a8gHbcBpVb1lxQC+4SjuJ0gstR&#10;lDbHDuxTHzMdSq8GCcf4/LF0Ppcxj5C7vo/xufqXrZ/eE0vHfYgloz7DrP4fYUzP9hj6SXMM7JaC&#10;/l2b4j3+LbFe1RBF5xQb4MXPrB+mjOyBGWP6YvW8aVg4eQSG9/sIvT9/H/61CXVdWm5vxtjuArsW&#10;n3OjBXezkMiPIZT2UifHBaE11VVtgDs0CkOHxFA6tvq04P5ol9IAXTs2R8fmMWibpFLQBMbVrfBB&#10;20R0aRaLjs0SaNP9kczRMSUWnRpG8n8dg65tY9G1BcFuHosfPumIcb3fxnZOgufPF+H82UO4fiXf&#10;Gh0I6ju3nHFbRSXX8u14nTu3Swn4GTwicI9oiZ88u0zAr7kAp4JbEu0oFZwWvZwxuGw5Qb6hGFxW&#10;nLflhP2OQOdjwS5brgb/DtwchPvug3McUmsH7t+HPec8L7htKGOu9W1XXbhjvx24K6z472DLZtvp&#10;mgRTzRZOy3ITQAds3hJIs9EuC26W3KXMjkrTbhu0mgD4nOu+KtqOG9RKROy0vlEVGfbc/I3YsZtq&#10;QrDzj6Zj/+412LhuGubPGoJOLWjBE4Oo1L7WW7wRZ+7G0eGI8vOhJQ9Hfc7+odpET7uuZRIlY7x5&#10;K0Dre3tRJaqa9Q7180eQF9UlSFv5VL3mQZUg0LTtbu7Vbaun9na7UaF9atXh9xHsWjWhZog1qebV&#10;Kr9qFr1adcbxVfWY6i1lpmoLbou7OayVLu26Cl/UGKBWtdcQQHWKJ+CJ/nWRFOSBJuHe6EAV+qhd&#10;Inoy9v6uSxMM+bA1Rvd8E9MHdsfyST8gXW2J18zE1lXTsH3VdI4ZtOVKqOlIoFkG9gHG14q1lUSz&#10;DDnhFuD5At0U3IG0UOd06WC+zVrvnoOjmzRmc0LQiR1zOGZT+Qm66/tyN3JSWTgUayf3wsoJn2L5&#10;+M+xdHQPzBnYDRO/6YQxX7bDyJ6tMejjZujTNQWdkwOR4O+GYMI66OtumDnmS0wZ3gOLpo/CvElj&#10;MGlYf3zcpaX1KJNC1/OsxcnYk58dLbmHhzUljKEjaxYXiuRQPyTy/9Oan/m7rRqgc9NItGkQiKZh&#10;3mhJ9/N++8Z4r30K3m2fhE/fbIJPOjVGJ77mHYKudlqNaM0bK1PeSI9jCH4cPmzbAJ92isfHbWLR&#10;i27ph886Yt3C0bh5ifHvtRMEhDHuHVpjqnX5Lam2wGYMTCt+9w5hYxx8l+p6l9b5LuG+R9v8gHH4&#10;k8e07gT8FwH+XEtVJy3GvlHOSeIOQee4brdO9vy24Oa4xWHxdrnibedoHil4+T3+TAIuuO8x1r5H&#10;mO9rr7WpuB7/oeIO2JxUaMWl1g7YVGkX3AL7fym2gK1Y5lKxiZojSLEVQwvuMsJopaFaymKsXEZg&#10;K6CuANoA52sEvm4da65lMAdsNTp0VJzvZd+3Dbv3rkTe0S0oK+H97UuwYfUkrFo+Cd3fb45WDYOQ&#10;EhfAD98TCZy1m8REULGDrPZXXTLc3njNDjCPpoqH1dOOLl4s3j7w50UTxLjOj7Y6KrA+wv39CXWg&#10;DZ/aSqKpPXFVuNetaZOCH0H3qloVHlVrUFEY+9V1Q30/L6o7Y0jF2VUZb9d0thLWoDW3Omjt/qpM&#10;pSbEaoSo5TBVrEnFtcxTs3oluBPuoFrVEU7rGe/njpQQbzRTpjYqAO80ZfxNten7bhv81P0twv0W&#10;pvTrinlUvfUzf0TmkvEEejp2rGHMzaFGDXtdWfJ962czzp6LQ5vn4RDBVabcFJw2/Sgt+lFCmk+o&#10;81Kl6nMJ7Vze6pyvWTi8YRYObZiJg+s11NaIsfs6uoLl47Fl5vdYM+kzbJj2FdZN/pZwf4nFVOx5&#10;P3Sjs3gLE3q/iYnfv4WfvmyPgd3pOj5qgVYxfoj1rUUVDceM0V9jLi35qvmTsHL+LGzftAk93+8C&#10;f/4fw3x9EEDFrufjxsnWC/HBjJmDleEORnN+tlpjbkV7LUi7NItC6/hAWvFgdE6JwPttEtGZqtyl&#10;JVWboUzP91qjW7tke9yer3mzSSSS+Xu0S4lGh5RIdOP/9cN2Dew43M/fTES/j9vge06gi6f9iOL8&#10;bcg7nI6TpXtw4Xw+rlwuxDWq9vWreabcd8tP4l75GTy4d4EKfQEPHpwlSGcJ3DlCdR6PHp1lLK5E&#10;23k8fXoBL54T8J+vU8kvEdZSXCfcN+7kGdQ3OW5Rxe9Qse9aPC67rphce69LcVsJtXLG9HzujuCm&#10;gt+9rwmEP88UnKATbCm000jBBTbHPcbPptgEvALiCqgfP3VuNV5STG0qzLja4mcqsCXOaLOdGFpA&#10;OmqsXuOy1Q7cDuAOsI6qa4JwasR3oMQUm+9r/c922Gv0XmbdGcurn9T2bYtQWpSJA7tXY83yCchk&#10;nPjR243QPMkPKbSx6vscH+6PxLAgNI2NQsOYcCSEEdJa1WxfdjRj7/iIcIu3VUJar66A9oNXjWq2&#10;9BWr3lhBAYjw135cXWAetoVTTRgCqOpBtRlv16yBulUYY1NZdBC7Mus+Nd3gxee146gqFVpFF3Vr&#10;1KIiVzFbLouuAhd3/g5qzSToa2kIbEJdm4qvNkFqF+TvVglRvKgjPeog1tsdDQOpRFH18X6TGPR/&#10;vzXGfvkOY9lPMX/Y51jwU3esmvQ1Ns0djBz+P3aunY7dhE8bRJyildnYv1E15TMYc881yA+up4Kb&#10;RZ9Pyy6ACSwhPrBuBoGegf10QvvXTce+NVOxf62O4NWusQnYumQYMuf3R+qM77BlWl9snPotNkz9&#10;hmD3YYjQC8vGdMeCwR9hdv/3MaPfe/wd3yfcXTDi6/b4kfb8U4LWONTbauX793gTK7Wkt3we1i6e&#10;j5XzZmP5zFlIDA2FB11RcD0v1A/wtCN3Ivz80ICfm/ZDt40L5sQQhc4tkghwDN5rGYeu7ZKo0kl4&#10;r008urZJIKxJeKtZNCFPoGI3xYdU8LdaJlChw9GBYUGLRiG08GF8n2CqeRJ6vZeCr7s1wTddnTFz&#10;bB+cIMznTh3CsYIc64xy8wrj6pvHrWXRhXMHCPhRPKBFllIr0fWAMCvGfvLoMh7aktNFgn0RTx/T&#10;kj++ZMr9lOM54X7x8w28YAz+iLBraeuG4m6z3kW04sVUfMbYvK+kW/ldWnFOAuV8nR7fvnuMg47h&#10;3gkX3KcN7vt0CHIJ92jDVZmmePv+o/8f2P9LsV33DW7+Lk9u4qWTJ3abBbczugiqY7elurLNGrpP&#10;q36cVv3kHir6blp0xsz2Gke17dYFeEWcLVW2jqaE2JkM+BpXLbrKU0tKtuPwofXYnjMfRw5uQuaW&#10;+UinvRwzvBdSoj2p2LR7EQF2cEDDCK1lhiJW+2kj6iMiwA/1tPleh6EzzlYDed867oTXFzHaEcTn&#10;fDzrIJivC+VjbcaPDAywkxdVkaZ11rpUbx0XoyZ5HpwI3Kiw9Ri3q+WOCi20xurPr7lTdQS3Ni74&#10;EX7d1tJRvdaeqTLcalexMkqPatX5PjWcRgF6fdU3UOuNf1C9XyHkjPs5GUXy/SLoJqIJeCvazG5U&#10;nB/ebYGRn3fEjIEfYMnYL7BmWh+smfo9Ns4YhNQ5PyJj4UjsWDEFu2nTVXIqsPcR3v2017qvirQj&#10;GxfQni8wyA+s1aaSqYR3og3rrbZsnDVP3L5oBLLnDUHG7H5In/0dMud8j7QZGv2wZfr3BLs37fi3&#10;WDWhF1aM+QILf/oU84Z+hLmDumLWoPcxlXCP7d0Zw3u1w4BP2qNVtC+SA+oSyASkLp+NTcvmYu3C&#10;GZg9ZiTWLZiNqeNGISjAF96etO0BDJ9CA5EUGYrmCTFokxCJdvFh6NIkAe+2boS3acM/pW1+p2U8&#10;OjaRekcb3N3aJxPoFHz+VlN80r4R3m+ZZHupO9F2tyPUrQl3qwbB+Ihq/cmb8dYXfMAXbTHwszaY&#10;OqwXygq34eq1Ily8kMvY+ggunjuKy+cZG98ss2z39evqSUbVvpZnteE6Ale9ycoJ+X0Cfu+ebPgl&#10;PH58lUBfJdBX8OzpJTx9wsHbZ8+UYLvO+PsG429lq88SbCXPCLLU2ACmOnOU3+PtPQfqctdjjTv3&#10;GAoQbmXO795jKEC4796jcgtsVxJNQ4+1B1sQV+zweugC3BmOLX/05BYVW51FpbS2vCUINQioKzFm&#10;NpuKLpgrupDqNXpeKq9bjQrlNshdt3bWthSccEvhBbu2iSpLXlq2E0dzUwn2QlrxZbbktZEX7vjR&#10;33MGDmU8zfg6NgTJkUFICPZF87hwKymMoeIlhgdTcd1owd0QEchYPCwUYf4BqEe4dcZTfYLj6VEL&#10;4WH1f7frypoHEuxQ3qoopRbBVOP5aA47b5kjItCfMTvjQB8vThhKvHnDg/FgHbeatP+VUEste1QW&#10;SUBl5d20z7gWn69ZhT+bcTqV37NGdXhSxf0s5nfn6zlBMK4PrcOLu1YtBFWvjlD+bpE+tdC0vie+&#10;aBGH0V90wNwhjG0nfI11M/pi06xB2DxrMLbwdsusH5E6exjS5w5DxvzhyFw4ws782rZsjDVD3L5k&#10;LO00AaaFz1k0iipMJZ43FBlzhzBuHo7sBUOQOZcWf84PyObImj3QwM6aO4D3CbjAntkXm6d9R7D7&#10;YO2U77Bq3FdYPuoLqnZPLBjRHfOHfIjZP3yAqQO6YdL372L012/ip6+6oOebjdE40ANdUqKQumI2&#10;tqych4VTRmLV3OnIXLcUOZtWITt9I6KjQ+DtxQktJACxwQytYiPwdotG+KRdC3Rt1RgfdmhKRY7H&#10;B2052jekYjdENzqCXu+1xLcftEOPLk0ZviShY2IIOiRFUp0jqdpxhD4JLRLoflo1xKeE/utuzfH9&#10;x63R/4tOWDRjCM6e2IdrtNw6YP7ixTy7vXGtGJfOqdtJISFTs4PjeP7sCn5+ccPWtE+d2kvnusds&#10;+q0bVPZbJ3Gn/DQhv0BorlAhLxPoawSbt0+o4hzPnvJWsPP2yTOq+5PzBqos9+27VG4qtNTaAduB&#10;3GC+z+d/B1uW3AHclNvAdpbCKmJt576UW0UrzjDIqeL/G2wqtu2ZJqAC2ZaktI7NW0uoCWDZaYOZ&#10;r+N9KbdicStOsSSaMwEIWufgfAdsHcQn2EvKdEvIOTGUyKLLlpfye/jaXMbY2pe9Zf0UHD6wGRmZ&#10;S7Bo/lh+6PFoHhOIJpyJU3RAHwFQhrR5QoQ9jrOmdQRZ7ZJ86iI2hJY7MBj1Pb2t91ZkIONklTLy&#10;NQkxkXY0q0pSIxmnRzE292esV7N6ZdSuTrgJfRxjviBaeW3/1OvUs1pLZEEcnnUZs3t4IoqgC9S6&#10;NSujLm24em0F+fFrtNlqaq/D1YMZpwe6qfDCzdZnNfn483dUrXR9xvOhhD+oVk26hJqMLX3xYYsY&#10;DP6wDab3+5hWvAdWTKQdnqFjfwYT7B+xZfZgpM0egrQ5w1z9xwcgdVZ/qvl3fE1fQk8rPWsgY2RO&#10;ADM4Ecz4Ael8XRonhHRCnDlvMLLmcwhojhxZ/HkCXFAPQCa/P4Ngp/P9NhPqjYR7La34GoK9klCv&#10;GMdYe3RPzBtG1f7xY8we3B1T+37AmPttjPnmbQz8sB1aBXvifcbB6SvnYuOyWVgyi5NO2krMnDQE&#10;K+aMxRfd3oSXezXU863LsCkUzajW7ZskMVZuibcaN0THZMbPbVPwUceG1rD/S4Ynn7zdDN3fa4Gv&#10;GVN/yphaS4dv0uG04TXRNiGM35uCDzumoHlsPedYnrdbovcHbfFZ52QM+vod7MxegRNl+3Htaglu&#10;XC/D1SvHcIlQW89ugq1qM51jrd1Yz15cx4sXN/Hzz7fwy6+38fjRebPnZyg+l84fwo2rBPPWcZS7&#10;OobelYLToj99dp3jmk0Kz546kD9kbHyfiiuwnz6/QrCVICO497WOTbAJssHM+3ruLu/fva9EWhnf&#10;V4k0Pn7AkEAJNcXb/Fn3tZatpJkNKXcF2Co1dW3p/F9gax3bmhmqJpwg29KWKzPOx2qNJLU9cXw3&#10;QXZO4HSWvRRr83kpMO+XHM8ipLTspsgusBWXn8pG0fFMK1xxztEm0Db4GlWolabbvuxdO5dj765l&#10;SE+dg92712HRvBHo2bUNWsQq2xmApnGMtYM9EBdUl6CHoHGDUIJYD/HBgQgL8HbKTGnBI/wDCRfj&#10;aipCRLAXfLxrWlljGC14FJW7HqEMpA0Ppy1Pio2BD2PeWgRb1johPJTPRZp99ySICVQUqbcfYdfQ&#10;1tBwgqsumJEh9azgQieOBHq7UfW97GCDML53qKdqnf0Qxpg/Oohhgp8Hfy8vxDHuj2F8Gcn3T6rv&#10;j05UnJ5vN8TQHh1obwn18K+xYnxfrJ8+kGAPwkaBTaC3zBlKeAn2rGGE+gcC3J+gE+RZtM6z+xN+&#10;DsK+mZPBFn6fRhpHOtU+jZOC4E6f+wPVezCyqeRZVO4cwi6wMwQ14U6f1Rdp079DKq24wF4z6Vus&#10;pXNYO5Fwj/8Ky8bqCKKPMY/x9qyBH3MS+gjT+nbF5L7dMOijDugY6YNO8aE4sG0zTpccwKqF43Bk&#10;bzp2bV2LLatn4f12TRBIhxLF/0dkoIYPGjC8ahoTjqZRUWjfMBGfdmmFr6nMX77bGl+914qPm+Ej&#10;Wu+2/OzbqXpMy1+87dwoCh93bMK4uyGaRfvh7abR+PodQt2tDb75sBVGDfocWVnLcIq2+8L5Aly9&#10;VIyrBPuyuoTepO2lOt+5TcgIqvqQnefrVAn2+NEFwk1LzXhZ1lrx8/3yUlxSvfgZTgCX8zkhqF0w&#10;1fYW42ECLhV9JOWmDX/x802OW3jOCUIFLVr3/ue/7lPdLxHuEr5WR91WQC54pcoEmLf3eXv/3kla&#10;blWkCfRTfL2TSLt7z5VAe8ihZS4X1BUwV6h2xeNHlh3XuK5GCyoTlRUntARWanxGYFOFT1BdT57c&#10;S6DVTEGnglQseTnDOXmTUFOZnWy4lN9Vdcbni08Sei2H8bVS61K+ryaD42XbUFSijqVp1hMt9/AW&#10;jo3ITJ+FVctG4af+3dEyLgDJod5oQrgTQ+oiOdwbcSGeaJYcTsC06ycYkQTNi9Y4yNcP9b18CFMA&#10;n+OFExNMJXUstL+nF0Lq+SEqNIggevEi80JyVDQaxccTYnfUqlzZilTidRJjBC1+PYIYHkK7H4pw&#10;myTqIVhr51JzAh3gWZuWkraeau3vVRN+daoiiMocRvseQYVXSx41Bwj1IdR8TbifO6Lr0VX4uiM+&#10;wANt44Px3XvNMb73+5g7nJZ34kCsnDIQ66b9gPXTBhjYm6TWc4cibd5wpNGCp8mKG6iDDFLBnUYo&#10;U3krqDdP649N0x3A02YMROZsxuaMz9Pn6Huk2D+6hu4TfKk0J4dMvR/fJ20mJ4ppirG/x9pJfbBu&#10;wjfYMFnnivXGstG9sIhgL5BiD/wEMwd8jDkEfNrADzC8x7t4Oy4QXZKicbLkMOPYAuzeuhxHDmTw&#10;M96P48UUg+IDyElbh2hOaFrmiuBkp0MX1fM7KSQMLRPi0To5Eu+2isdbTWLwVkqExdeNqc6tGIp1&#10;axqPLslReLtZIrq2b4wOjSLRIsYP77SJRo93W+AbTgbD+36KRXPHUCA24eCRDOQVbcMlWu0rVOdr&#10;N8p4W8TbYty6RXUU2OUneXvC+pBpS+bjR+fw6y+3rdLs51/LqcLX8YyW+/EDxsvXj+Ey4+7LF48Q&#10;8Dxcp/rfuFpMyI8TvnNWivrcVP82gb7H77+LX/95H7/965Hd3rsnUAUtYX5AZebQ43sPaO81qPAP&#10;759hGCDQ+Z4PThHWM3y9K5H2wHEIFSA7u70EswO0gDe1Fthaz7Y1bdWKS5UJo6y1dU3hsMw44XSU&#10;2VmHdspC+XUCbFbc7LZsuAO2xd2Cl1+zOnF+rUSwE2btyy7l0GMVqOiUEMXcqhkvKsnGEVryvCOb&#10;kZUxB9u3LsDcqQPwTotoxtrhtFu04+E+SIrwQkywOxrTkiWE1bOOlUrEhDBmrlurNsIDAhlrB1Oh&#10;vRBNRWjUIBJ+tNHebrVp2d0QQxseGxqKQIKueDghKgKNEhM4EQTTWleDDyeImOgwxEYGW3JO50Ml&#10;xvMiUtud+HBrhBfmR/tN1dVIVKmjthJGBKK+R20ECnxOFDoITss60cE6FbKu7UiKD+JkEuKFVpys&#10;Pm7TAMM/68SY9WvMH/k9lk7oT7D7M7YdSMWmDael3jyTaj2bYAtqjsy5IzgYYxPqDKquABfY6XNk&#10;w/tz6FY2XQpMWGnNM6nambpPq545e5DZ8CzadMXY6S61zlC8za+nMq635NkUjkkck2n1p9JBTO2H&#10;5bTii4Z8jEU/foJ5P3yCuRyzqd4zCfqE77uhG9V02Fef4fypPJSU7sbpEwdw9nQer5EjvCb2Iz9v&#10;K77r+TEivL3tdI4k/r+So4M4uYYwtEpA0wYxdGXBaBkfgjcbxqBDfBjaJ0WgQ0os3kmJQ5eEcLSJ&#10;VR1+NCdzX7Tiz/ukcxN80bUFJo/qg8XTh2Pjasb3G5di955U5BbQRVKMzlFlr6v7Z7lT922nVWq9&#10;mmBrrdo5W/qE7dB6ILB/u4tffruHX/91D7/x/nOpMZX8MeG7x1hZgF+5dBSXLhzhyMWVi1LxYgNT&#10;iq/J4JefBXc538cB+5//fkSrf4MqzJ9pUEupyxyVJrj3qc5aQtN9veb+Q62xn8IDGw74Dx7y9iEt&#10;vsEtqJ3suHPfgVv1449ozVVT/vChC2zZbS1zCWItZznr1Vv5nLPrSxZb9tqO+yG8ziEBBJgWWzG0&#10;ClIEu8B3Ksz4j6UNL7b1bz0m6LT1JXw/p7+aAN9qBSuFxRlWeppfnIZ9e1Zi/77V2L9/DVLXTcaH&#10;nRKpzipOCUTz6HqE2g0NCHcDKndDAhXNmT9amVaqa3j9IPh71EUI7XBidCiCfevQkvvxdZFWeRbs&#10;405QCWug7Hs9xr7u1qkjjAofHxmBcNr1OrWrw5cKq+YO0fVp32nFo8ICOJFEoG2TBkiJCYPOVo4P&#10;5QTC0SQukpNHOC2mD1WIMbjOGSPgwdrUQGUK9uZEwa/FcaJJCvZGsxh/vNcyFn26NmeM+j6m9vsc&#10;C0f3wZIJ3zG27os1U6jW06nWM36k+hJswp02Zwit9HAX2D9xDHEd5id7zViaYArmNAOdcM/oZ4qd&#10;RkufQeXPMksusBVTE2rBzttMAc0hwFNncGKY3hebpjHGntKHsXY/bNYEw7GG6r10xOdYPPwzLBz8&#10;CeYT6PlDPsOCwRrdMevHD/FNp4ZYNX8qzh2n/T2n42JLCUAxSov34Xjpfnz1aSc04P+gSUQ4EkLr&#10;WTcTFZS0TI7l/zSS7ssPiWF+aBTuh5QQZdndOQEGIiXKD62p2m/x/98hIYTf74U3qeRffNgeMyYO&#10;xtoV07Fj2zrs3b0JW7NWI23TcmzbsQFH8nTt6eSOAlyhDb+lY2cJ8m2VkGo5i2Dfu8tYWXui7zJu&#10;vqvnT1p8/du/H+AXqS2HkmnPlRCjLX9IAFVmqmIWlZ1evpjLcZSxewFu0eIru64s+Qva+J9pxzVB&#10;/Pavh7+P+49UH15MBRbUJ/h+BFbgVoBNeKXWDx+dZJx+hpOFSlql4lRz3j58dBYPHtOWP1LduAB3&#10;LLkpdUVRCsF+9Oimy45rHZswy1ZXnOJhbZGouOp3pjjaib81XPGxa/nLgd2B3km6SbGdxFnJyWy+&#10;VmvWmgAIsql3RYKNoFO1DWrG2oUl6ThSsNEOyD9yZAOOHqWd2rsKQ/t/gLdax6JdIj/UcC/EhtRG&#10;cpyvLYNpT65a52j3j2+dGohQMk3HvrjXRgghiw8Psg35cYzDdfBAZIAnLbGSavUsM6vuKtoHXD/Q&#10;1+JvdUQNYbxey+0NPufF7w8h2JxMdPyqjobhhddQWwfjInhRhjrbCGNDkRip3udqRF/Xfka0P2Nr&#10;vnc4LXuEF+Nvn9qI4iSTEuaLDnQfH7VNwLfvNsJPX7TDnMGfY8mY3lg6/jusmtQf66Y68bUUe9N0&#10;WnEDmxDPkVKPcM73Ypws1Za9NvVmDP27LSfgUu0tjMXTaeUzOGS/0xRnU7Gl4BkCnaqdzu9JpdJv&#10;plJvmKpsuBT6W9pxxdr82vQf+DvQRUzugxUje2AJwZ4/5CMsGP4JFg3rgYXDvsDCoZ9jzrBPMaHf&#10;B9izdR3yD+bg7CktFZXyWjiIsyeO4POubyLcsyrDKv7PokKp1IH8HwZZo4QWtNdtGyegQ8uGaJMS&#10;g7aJdGcRAXgrKYwxdTDj5xiOOHRMoE1vnoCvP26PscO+wpoVMwjzFlPn/YezkJe/Hbt30e1lrcWO&#10;XRtwKFdNM3fhLFX10uUiqrWT9LpDmMu1ZVKFKHcI0z0tZSkZdsoy43fvncULwv0LY+Nf//XA4u3H&#10;hFpr1o8fnsUj2uX72nap9kdX8gl4njVh0KmZ5bdLLaP+5PFFvHh+Db9QtX/95wMbUm7F33fulVKB&#10;iwm0A++DhycJqO4TYoJ//zHvPxLQgtkZUm77ulSbcN9/dInQXubrpNh/KlAxuBVn67Huq+cZwTtl&#10;EGuJaydhVOzMx3yuAlwl1hwoeZ/AWnJM9/V1S5wRdgEtlRbEBFs7vSwbLpBdXyvlYz1XXJbDf34m&#10;jhWnI69gEwqLGBcVpOFw7mbk52fY2cRZm+fg24/aoh3ta5MwT9q1emiS4I9mtGJtGsVa5VJTnfxA&#10;IH3rVLdTQ6IC/OHrVgMNGBuroV2DYELL2C7K38uy2mq5E1zPEyFU3ojQAISG+iMyLJDwEngqfHCI&#10;N+PuaghVwouTQqQ/YaWNTgj3h9rzJHISaNeogZ2vrLV17ftNjPBHUriy9LSa/F3iGX8n6vWaFDhJ&#10;6AicRpwcmkb44u3G4Rj4UWtM798dS0f2xZKx32H5hO+p1gK7v8uKEyqqtrPMJcUdShB/IsRSbtny&#10;oVRtKrkrfk6fS7WeI7CdeDtVAM+hjTd11tddr1PczvdWBl0JN1l4Ab2OtnsdlXrjlG8Idh9Lvm2Z&#10;NggbacXXTuqN5SM/w2LG2AuHfIglIz7FEoI+f0R3LPzpcyygek8f/Cl256zErq1rcO60DnkvxDkq&#10;97gRfRlKxeHdNino0DgG7fmZNW4Qgq5dWuCrL97D0EFfY+bUkZg8cZjdH9a3J/p98QH6fvo2+n7y&#10;Fob3/sxKU6ePHYoFs8Zi09o5yEpbhkP7s1GQtwtHj2yjEGQS7BwcOpSB3fs2Y++BLciVYpftwanT&#10;h3CBMf/VqzoPi4qpBgdSad6/d0fZ63NWiHKPz9+5exq3GHM/fHjh90TYixfXCOo5KraGClJoy2mJ&#10;791hbH5VcXeeJdWuXWHcfTUfd6yw5QyUIbcsO+N1B+6H+Cfhfvz0AhW79A9wH/H1HA8FOoF+8IQA&#10;P5Y6U8UJ/JPHpzixnOR9voYWXZb8gdwDxyNXzP2/4OZwwNZzOruL0AlWO9rH1qVdMDMmdpRaCk14&#10;Xaqt43/MahPQ42a/HfXWa5QhV7WaMuKWPCsT0IylqdBFVOfiYh31I7Um1CWZfD/eP7YFhQUcBncm&#10;cnPT7BSG3INbMLLvx2ifyJgs1APNCHhKHJUz1h9NGoSiFWfyFIKpHT1htNBKbEUHBPDWg7FuTYvB&#10;G0aG87WRdvpDOGO8YMbG2iIY6EsrTmhjYxknM4bXucmRhDqOihIbrubyStQFcLLwN8VWN49GEaE2&#10;mlCpW/JnN+TrLNYP8+YE4s6f4cPHDtQpMUHWHTOBE0ZDvkcK4W4RFYAenVIw6pv3MHvIt1gyeiCW&#10;Mb5eRagF9popfbFOSTDCt3HaD4RPg2o8ixDPGk64qdYENnOe1rRl0anGgnYewZ4rS+6AnUaIU2m3&#10;teSVQXXeItil4pwgNnPC2ExFls3eOM1R6/WMq5UJ3zilty15pSten9bPkmdr+fzS0Z9h6vdvY8b3&#10;72IeVXvxmB5YPqoXZg74FNN/6I4N84bjZPFuXLpUhOvXtbxUgpysFRg/sh9mjB+OoX174LvP38GX&#10;3TphSP8vsXDBFCxZNB0L5kzEzMk/YdL4IZg3ewLWrZqHFctmYcHciVixeDo2rlmIffsysYvKvGPH&#10;euzZtYkjFQf5XEHeDhQXqA4iDflHqdq5W3E4Lwu5hQzxyvbxWjzIa+sQzp4roGrr9A1lpS84Q0p9&#10;R73GqMBanlLpJgFX3H2HVv3psysGtgpOfv3lOn5+fpWWnEpMYJ/Tbj96SOW/VUqYjxHqAtxQWerl&#10;o6bksuQPGa8/5ff8/Mstxu1U/98e0wE8pMUvp32mUlOBBe6jxwK7jPG5lJvgPiXsT84SSsbsT067&#10;wD7B15YZ3A8E9yPHlssZPHys+PqKQewAXgG5LPoVgn2a0LqG1FYAW+wsWF1gC1ZHvTmk3gTXOptS&#10;jS2JZnALbC1vUal1n6qt+FkTgEZRGWHX+V0C2/Zj83WlWVRoqnTeJlvvLigS2IS8MAtFx7Zi7cIx&#10;+KJrM6TE+qEpY9SGMb5okkhoov3RrmEMmlE1mzAOjiXE9dxqIszbx2LcqHrKUDOupi2XqjZtQIUN&#10;I8SEVSeLeLlVtz5pQYGejKmprLTacZH+SIgOQoIld0Itdo4lrHFhtOKhvoSUE0p0mHW6bJ4YiRYJ&#10;4bTjQYy/I9E2hcA3CEKj6PpoxPdpzPiwaVQQkvm7NSTcbRmLv9u0Ab57vzXG9O6GWcMJzNgBWDll&#10;MFbSgq+hWq+Z0s8Ue6OWvKZSNW3JS3DLlg+1M7TTZstaD0Gq4OVIUyKNsXa6wKbdlkprbFGcbbG2&#10;lsEYMxvcsvgO/LpdRzVeR3jXTPwWq8Z/Qyvem/H293y9Yu7vsGY8LffQbpjHODpj6RgU7l+HtBXj&#10;MeMHlb9+gcM7V+PyhTw8VvnlvQuEmrH19WNUyVzGuwuxeuk0zJryE37q3xMj+vXAvKkjsHjBVCxZ&#10;OAPLOBbMnoj5M8ZiwcwJWLZ4FtaumY81q+di2ZIZWErwN65bjG3bNmDP3k3YvXM9dm5bj32703Ho&#10;QCbyC3XI424UFGSjMJ8jbzuOHduFU2cO04IX4Mz5fF6vR3D6bAHOXyzGxSuq/jqDew8vEq6LhJrq&#10;SaV+8JA2+9FFqw1/+OC8dRa1LLcy5P+8w1j7Ln6j8v4iUJ8S+GeXXTE3rf3tk7hxjZOZlsIu5xHw&#10;Ajvf+h7j4sdPOBEo1v7lHn79VWA/wm//85DAX6NTIKyy3QRbQ5A/4GOB/YhgP3p8lkAL3jO8/UO1&#10;NQnc14RAuB89Os/voSV/IkvOW0HOoaSasuOm2GWClOPEacJJey14lRg7eUbxsRQ3y6B1ilWk0s6Q&#10;9Rb8suRqtKDmhbLXxYTVKS8lvIS8mK8psfjcia2LCHRxMd+jbLu1JbZ+4xzqiyabnncsw47czTua&#10;ivQNM7B6+QS0axKKZuHejMtC0KJ5JBIJehNC9WajGNtIkBJZ39rqqOIr1IfKyXhbXS4jCbgSbcmC&#10;OzIETWNjLJMexokgiKocVp8TQH0PREttqbCJtOVNk2LRXIcWMC5sGFcfKZxIGtBqawNKy4RotEyK&#10;RPMkxoPxWqoJRUqUzmbmYOyvJZqUKF++T13E1WdMz8klmbH+J20bYyBVa3z/zzF5UA/MGPYNlo77&#10;HismDsQKxtcrJ/cj3AOwhiBumKblqx8Yb3NQdXW7kTH35umEWZDPHoLNBHmLkmhUcNlsJc82q4CF&#10;4G+m1d5AG72ZiiwF3jKd6ksnsJHvv4nQbuDzayd/gzUTOAj0itE9sZpwb57el0rdGyvHfI7FP32M&#10;NXzt3qwluHHxKF7wYn/y5DKePLyMUwU7cOxwBh5R7XQhK3l0/doxSyTpkLlCuq0Na2cS2BGYMXUY&#10;ZlCVl8yZhJWLCOz8qVhKuJcR3KULp9lYPG8KwZ6BNVTsjesXYR0BX792AcFeiIz0Zdi1ex3j6U04&#10;sC8NB/am0X5nI7+ALrBwF6+f7Sgg2KVlexlKHsaFi1rWOoHLV4tx5txRXsO5hJxwX1Lf7xLG0YRS&#10;fcRU//3gogvsC6aAjxm/3mUMfufOSWct+jctW9FKM+bWuvTPWq8m2M+eaJOIFJ8WngpvJ2nyb5ct&#10;1/+hnP8TNXBQVv2Xn2nHf1Oc/dBU+7d/3SO8SoIR5CdKljlgS6UfPKGaE2bF9E8I7mMq82OpN4fZ&#10;dr5eMbkcwyOz5Pw9+HtrKO4W6FJwWwarUGwdwKfGCracJbtNkBVz6/5xQm7JNKqzvu5YcwFNsAmq&#10;subH7XTOCuXmxEBANRkoFi/ma2THBa1OARH8OiWkTGvZBLpUyl3CyUPAc+QdS+eHtwkHD67Fzq2L&#10;ceDgOsyhhUyuX8fi7LatYtGsURjaNIxE11aN0DZGwFKNwwMRTEvuV0ddND1MeZsoFqYFTqAqx9Tz&#10;QIukeLRslGCN7X11Hpi3G+PzqqhXtzq/P4DqHIBWzVPQtkUKWjeMQ4fmSejYJgltmiWijaqkUpLQ&#10;qWkCOrdqiDdbJNn4sHNzfPt5F3zYpQk+fKsZPujcFAO++RiDen+Ffj0+Q+9P37WNDF92aYSfenXC&#10;T192wIR+H2H2qG+xcOz3tOS9sYJx9qpJHBP7MN5V7DsI66i466m2G2iL11PVNxLsjXZLuz6Hdlow&#10;K2k2R4UqtNV83bqpitf70FpTiSd9QyutTR19eV8w8+uMp2Wv1076CisI9dIxXxvY67XxZNr3WD3h&#10;K+xcNQGnGLc+uncJv/LCfPbzVVrXUtwjMLcIx53yMlwjONepVncYb95Wz2xli68W4PKVYzh4OA1r&#10;V8/AquXTCfh8rF01HyuXz8aKpbOwklZ7xdKZWM5be27ZTE7cc5yxYi42b1yC9NQV2LJpKccSZGeu&#10;oB3fzOvBZbcPZuPwoSxacF5XxbtQWrLTxhnG01euFOHmzePWBeX6jTJc4O9yho7i3MV8XLjMmFhV&#10;aDdpye8SCq39Sum0nEWIKmq/BaT+Lk1isuO/2vIXbTQh/5mx98/Pr5gtf8pJ4LGUX5ny22WEW00a&#10;FGsXMhTREtgZKrtibSq/7LiSaP92MuTP+T7Kgj+kzX7y5KSpshNjU62fEGhCq3j+KScAxfgCXbH3&#10;I8bgDujn+DvTJXE84H1NFI8YJvwOtkF+CS+dPKPilK20MU53FC13OevSOVaFpkozHZPrrG/rIAAX&#10;1Pa8s/at9Ww9Z8/Lnqs2nN//+yTg+h6nSo0/6yTfh6AfI8TaNaa+44LbDsVn7H3o0Drs3LEEB/ev&#10;RtbWhdi1cyV6vtcSTSK90bJpBNo1j8O7rRvi7SYN8G4jAqhkGmGNpH0OJdxh9bwREaDNILTatNsp&#10;jKOjaME9q1VGdLA/2rZM4eTQwPYER1BR63vVtprumPAgNG2cjJT4GALcCJ1bNkLHto3w3ttt0O2t&#10;tujathk6N0vAm03j0a1TC3Tr3ALff/kBpo4dhMWzxyJ783JsTV+FbZlrsCsnDVnpG+g8dmHD6tmY&#10;MLgHJjMmnTqsB8YP+ATDe7+LqUN6YO6wXpjdvyvm/NgVswd3tQqvBUO7Y9noHlhNSFdM+g4rJ36H&#10;JWO+wZKRvRjffkYgP+Pjz7ByQi9C/62BvHpSH6wc9xUWDf4YS4d0x6Khn/C9P7IYWd8z+0e+rzLb&#10;gz/EnB8YKw//AktG9eT7cIz6BLMGdcHejFl4Rtupvl9P1QeMlvPRQ8afhFlAq/Lq5tUiA/ymNcRX&#10;Yuo4rt1UIUgxwTluPcKOEsKczNXYsnkZNm1YQgVeaIq8fs0CrFkhiDlWOmPtyrkc87CBMfXmjUuR&#10;yf/f1py1yM5Zje3b1xBmOrg8Oj1a7cL8Hcgl5EdzKQLHKEAn9lJ89uMiAb7BUKCcUN8pVxb8NONq&#10;wn2p0BkE+xLt+LVr/H1vK7ZWzTcHAXXqvS8Y3Br3dDb17RMG8i9WbOIorgpXXsiSP+fr+L2Pteyk&#10;sk+tlev0D0JdAba+X7vDnj3lZPDzPdr6e7aU9tu/HuOffK/H/DmC+Slj6aemyFJsB1SBK7tvUKs0&#10;lb/fE/5+el7PafuowNZ4JMD52kecbB4oY24xNx0JVdzOx7Y68VM5OHPGKUJxeowLwJ12e4LxsnZ+&#10;2fMWaysW5/dRnbXBw4m/CbG+TnW2mnKCreaGzsYSqrWKUcoyLAbXmndxMS07nxPoBj2BPkYFVwXc&#10;/gMr+eHOx8EDa7Bjx1Ls3rUSS2cNx1vNo9EkuT7ebJWId1sl4RO1k23fBO80j7dWs82TohAXSovt&#10;505Y6xJq2eJ6jH2D0DwqHLGB/qjnrs6ZVdGcMXqr5Fi0JuCNYyOo6vURG84JIERncwfT6oejCePo&#10;Vi0S8M5bzfER4ZZav8MJ5YNOTW107dQMA/p0x5zpo5G+aQW2Za1DZsZqxoYbaSPX8qLchrNnj+Hm&#10;7XOMyc5Z947jJ3jhH8rGrsylmDGwK6b2ew+bF43HluWjkbVmInZtnoNdG+dgw5zhmDO8O+PZD7Bo&#10;xMdYPLYXNjKOXs34N23FaOzYOB2b5g3B0pGfY+WoHlgy7BNLbh3JWIBTuZkoo10u2L2RFr8vFo78&#10;AtnrZmLbxhk4mL0U+XvXY/mEbzF3QBdOFt2Rvmw8So6k4erZ/XhAFVYiyTY9UMEeqZDiznFe8MW4&#10;eY0wX+N9WlAVe+givnxZB9DxYtY68e1TOHchnxP2Huzbm0E4GZenrTRgZbM3aaxdhM3reEvg9Zws&#10;t6BO27gMaZwYszJWYcfODdixaz1v1/MaSCPUFJuyfVTnPbTe21BIK15aog6iuYyfHajvEDBBbWvU&#10;93XA3Vlc5QR0iVBfuFJoS19XL1O1b6gw5YKpm5oXPmXs/JQgPH/G2JrK90xloNdLGGpcoGIrzpYd&#10;p5XW2rZU+wVj7afa6cXvZ3z+gOqsJg3a0y2wtfx1k45BS2qPGe8+f8EJwZUh19LXb/+kA+Djh3QK&#10;TxgvP7VMuGy44mvCKjtOW/706VkOweyot6Pg/Dwe/AG27LqSaQ85AQhobVCpuGWMTVtMsM2KE9aK&#10;enBnCHSCS0tdkVgzpVYZKV/rlIoqJpcV1zo4v1/2nKNMGXKz3byv+Fl2W+vb/N5jhLq4yIFe31tM&#10;W15SrNhpC/ILt2D/flmwlcg9uglH87ZgO8HemrMEsycOwKDvP8bH71JB22tHTzI+a5OM91rEEvRE&#10;KmhTvNsxCU3ig+1kzrj6vlTyYCtyaRnFW8LbKDoYjWLq03orax7A+8G06yGWBVdPNZWXRtbzQwLV&#10;u1lKHFpSoT98j2rdsRna83G39i3w6dtt0atbJwz4mjBNG4NsQrxj2yb+juuwZ0869u7LxvYdOs7o&#10;EK5ePU5reJKWsIj/kyN0RPkoKj6I/LxdVPHu2LphFh4SIu0kunKxAGdPHuVFzNeVHcLm5ZOwZFwv&#10;TB/UFRmrJuMiY0YlrM6dPYiTjCtLjmRi0bjeWKQlqKGfYtHYr3G8IBtnTh6y7790vhjp6+dgb+Yi&#10;ywarSur+3dNWnHGOr1kw9itM7dsBJQc34zdegPfLzzB2PM+LlRcPldouXMZ092i3790+TphV4MG4&#10;kkBfYUx5k7eyrnd5cT+gNZWKS7FLSvcjN48T9MEsbN2+EemENS1tBVKp4GmbliGDAKdvWY4MQi+F&#10;ztiyAllp2glGt5PN/yXB3rtP10GqKbSAPnF8PwVjP/83ewzqc2d0FjUVknG983tpfZp/H3//e2rE&#10;/+AydID8ZToMxdyXadWvXDpG8MrsmB3tlHr89DrhIdy04VJrKfILxsZPHpy3CrVfCLLsuNa2f/sX&#10;Aed923/93NndZf+fCtWmm6kA+zonwDt0Bg/4Ozx7oQz7HaeqzeB+gH/9z2M6o5sWL2s5TQkz2e0n&#10;tOPPCLOAtlsptgts20EmwM2qKwZ3qTa/X5VzFnPz93lMqB89voqXKo7sOXW2AmZHYZ1bDsXZLktt&#10;xSmcBASoVN5sttTYlUXXjjAtf+ks7OMnsszCK5ZWosx5L2XICXB+qj2vHV4lVHzt+FIMrkP7Dh5a&#10;xRl5sx3kl5u3GXl87f4D62jLltOar0fGplmYMYaAf/k+pgz7DgM/fws932+Cru1iGPNGEu5EfPlx&#10;O3RunmBdQ5tQrdsmhaJz4xi0S45DMmPvZgmhaNpAZYwR9lhJM60/x/M2OSIc6vIR4e+L0EAfRHMy&#10;UEKtDUfHlAR80LE5Pnu3PXp/1hV9e32EmRN+wr5dmQbrCUJ57kIx/45D/NvzTKlv3DqD6zfP4Mz5&#10;Ek6eUg5a12uneFHyouP9K7wILhBW9eE6deIg4zV+7dpJxq0qe7yA8lvncPF0Po4X78eFc/k4yZjy&#10;RPFOXLqgtdQi3LjMC5UW8/qVUiqSenadxFU+X3gkhxcyLfSdc3ydti0WcPIowS1e6FcuFaH8HmNn&#10;vv/ujKXI3jgLNxiTKit8i2qsTQgPrRWQOomcNqupi1dVW2oAeNWKM7T1scBgFkxKTGmjxfmLKi3d&#10;x0l5Kz/LbOzevYkOZi1ytq43Bd+azc9St1lrkMOxnc/v4Ni5bQN2bV+P3YR6/75UW5s+epShWaGW&#10;VA9aHH32jMZhTmyHXYUh2jV1inGz7LcSX6ep2FrCoqUmuFreukHodZbWNaq3cgO244uuQxVp9x5e&#10;YtghuBk7K65+RrAJ7QuGIgJVSTUBadVoVG2prdannz+/QYV3JgRNgA/unWJYUko3UIRrVO6rV9WC&#10;iZMh4/knT24QYsJNKy/V//WfVO1/PTFL/oSTiSk04Xxs8TUnVFpyWW8HZt1etE6qqoJ7rrBBYBNk&#10;K5yh6j80e+6C/JHg1nsqeUZATYGVQCOcFRs9rE6c0FoWXGqsNW4VrjAWN8iltgJbiux6jW51BraT&#10;Gc/kB5zhJN2O6/ifXabQhYyri4rUoVSqzu8xxd9Jm56DI/kbUHBsE+OnNH6gaSgg3AUFaThyeCPH&#10;JuzZt9bgXrd0AqYM/wrL5oxA5qb5WKbWxT3a4oPOSXirVRTeaRVtMXmvD1oyHg5Hh4Yh6JQSza+l&#10;oEOzWLRMCSOsYUiJCUXr5Gg0bxBBmH3RQBtIaNfjAgIRHeSP4Hq+8LYy0Tpo4OOBRiH10CQqyN7n&#10;8w+6YNB3PbA9ewPV4CQB5bh+irenOYHl4yKBu3v/Ci+g87h6nYpN9RT0l68SvKuMAa+fJfjnGZ+e&#10;wAWq3DmCfeb0UV6Ap3lxqN3tGQ5ODNdp48sv0hpfoQqcJuD8XEr2UqX4/YKf73GL6nCbAOtivcOf&#10;d+NyKQoZ5166yIuNE0s5L3aVTUpptQ3xulSLr7v3gMrz9BaVjpMPL3hn59JJQsq4jxesrZfyvjK9&#10;dwWRACFQqpm+Sgusi1hrwVLr27TBauF76SInn5MHGVbtxpHcbaa6e/dupgJnYN/+LDoxOprdm7Fr&#10;x0ZCvAm7OHbz8b59aTiwX2OLqXTe0RyXBT+AM2qQINt9QT+X0PDvUEZa1lvFJRXbHBVbO/3JrvD/&#10;ddnCCZ2XpT5jN24cJ2ycAAm4bmXJ7yhLToXT9ktT6+dXqLAqC70KLWndpsVW4qwizv7nv2nJCbrq&#10;wbW+bVlyTX7a6KGqNMJ97ZrWt6XaDE/4+Tzg5/ZUYP/m1JD/8qvs+BNTbVW6KUaWUstWm9Um2Cpm&#10;cfZ4S7V5X47imfZ9q12ywHeet9cb0FR6gc7f5bGcBIcdGOAUpygrLrCVQNPuLgfsCmg1KpoR2o4w&#10;Vy+zCoXX81JubeyQKpcwnj5OO66WxsdLd1GhnbjaLHmZ7Dm/j187oUw7h4pWCktS+X3phHoLY6k0&#10;qnY6b9Op8Gmm3IePbKA6LseBfRuwYcVUTBn9FdatnIAjnN3nzRqMoQM/xrL5ozBj3Pfo17MzundL&#10;wmddk/HpWyl4u1kDdGoSjdaJVGythccGIol2O87PA01px9XDOiHQD9GengitqwScL8J81HAvBs05&#10;AbSJi0DbhvH48K0O+K7XZxg1bCCyM9dSDQgiIbtKGK/f0O0Zg7v8rlrqXLd47srVUiomL/pLJwjD&#10;GcakZ+21N6jG13jBOWAf4QVcwOel8KqEIrg3+Rq+/uZ1PuZrb/NCKStmqHT8AEEiwLeoFHQFNwn8&#10;TQJ84yYvdD6+dqkYxYU7TL01Adwu10XPr9Pu3+Qo5/vfu38Vdx9c5cVNdXNtKnigI2cYJ6uxwAMC&#10;ojizIoa8ze+7ynj6JuPp6wRaUCumljqoHFOqKRCuceK4cC6Pv+Nhhlf7GHLtRiFV92jeDhw6vBWH&#10;aM/3702zstC9vN1/MNNse+Gx3Sij0h/X0pXZbgJ9+jAV+gj/P3QHhEXFL9oXfZeTzx0Cq5BCYYDt&#10;lFJVGC20FZzQAj/i3/REWWI+V074tRnk1g2FESou4bjuqLachkBQpdkLxs/PlSB7Ibt9hf+vEtvE&#10;4WzqENjasfXA2QVGS+7E25dp3Tm5MbZXVxZtB9US2C3+rrduCHiqOlX7uW0QuUvlVpb9Md9P7/XI&#10;YnBLmBFu23RCqJUdfyK4nylj70Cu+8+fCXKBzddaYk1LXvz96a6chBs/M07G2i760gnrES7ABLYS&#10;X4RaVWd8bOvVfM5R6D8Pgnrc6RduS2Sy7lR4pyCF8bRcgBJumgiozKVF2wm1EmR8rBicrzdrrgmB&#10;j2XdjxUxJj2eQZVXsoSKrbXs3FTka+eXYm0d4sexZ+cSzvSrsDVjEZZo2+HmOYxv12D5ktGYNrkf&#10;49xlvIB0JthyTJveD+PG9MSw/h/ju087Y0z/7vjx2/fQ75uuGPDdZxjY5ysM/LonPn//LbRLSUb7&#10;pGS826wl2iYmoWEMgU5KwMddOqJ/j08wdlB/LJ09Cwvnz0Fm1ibk5Gzi75/HC1oZyasG8C0q6+07&#10;lwxc9Z/S3lgDkMDJdl+7RrgI6M3bFwjteVPs61TJC1S5s+dyOahGN/h1An27nGrN2+u05jcJ961b&#10;vECpzMXHtvGCzyX4DthS6xtU/ZtUeKuL5oRwhVb8BCEp5/fovcqlzoT2Nr9+k2ole3/33hU+x3GP&#10;ykZbfufuZcJCMGgf73IieKT9xuqaScVWLzAdCatKK1Vd6TgcKeGjJ1RGvqb8jgO2ijYEjzaBXDhX&#10;wDg4D6dPHea1cAjHivdyct6BXC1bHcq0kStVLt7Da4f2+nweFVlNBo/ZuMqYWOMmAbzNv09uRdb2&#10;AS32Q+sHVtFoUFsbBTfh4u+iVsEP+btrKHOt9Wm97p4a8gvumwTaAD/O/5faEen7qX6048+0nGWA&#10;38Kvv9wyV6AWRZZAow0XjL9oXdoF9wtt1zTVlrNxJdGshbGseBHhPs7J5wJUNGJ2/GfG2r/we39z&#10;1rV//edTU2+1VjJQZaVlrWXLqc5Pn55xAU0b/lwNFLWLTLA7EAvsxxqaGFxgy55rbf6lU2fVw0xL&#10;VNrN5Siwc062VFx221mD/h1qU3G9RstinBQYHxugHJYIo0oXn6Iyl2US2HRLipWW7KD1Zhxd6orF&#10;NZFo8HuUDdd5Xr9nzUt5v4j3C7Oo2Gk4mruRF8Fa2yRy6Oh6HKBqHzmwFpvWjkfm5tlUb1r07Wsx&#10;c0pfzJkxgNZvEw7npeLgkc04lMeY/Sgnh/wM7MpZjpzUxchMXYDM7KXYsz8D2VvTsWnzemzasAaZ&#10;W1Ixb9osTBj2E+ZMmoQ1K1dizbpV2LB+NbLTt2DNssXYnp7GWD8bRwsOMJw4QGWlTSYgiqME9h07&#10;EvWaAf7k2S1+ODft+buE/xrtt8HJ+wL71m3eMsa9ygvt3EUqNlXpPK36rVsC0AHyBtVbMfctwX6L&#10;tpIXZhlj7HNn8w1sKfVtgqxlplsE+5bApiW/dKHQ1K6cP+MGJxn9fKmYlPu21JoqUn6HX9P3cNLR&#10;xXfXfvdLpmAC+z6fU8dOUzzaeKmkGhXcp0WVQksVHj4iLIRarXOtRxctf7l+J77nNcb8ygFcIKxn&#10;zh6lWORSPA6jmGHEsaJdKKCjOHHqICe1Ak56DsyyrwLv9k1NEIJE2yxPcyjEEICuJR1evA801E2U&#10;VlRqraKTR4qZCfMTqrWgfsQQQQklhQqy5w8It95PE4UBromITucO/1Y5j6fqXyZYf6bVfnGboFyg&#10;MymxGNvAJoRS2Z9/Zdz96138onVqQqlS0yf8HWwHmFoMM9a+ocQebb8mWjVKeMxY/oUL7F+p2orX&#10;f/3nY3s/TRjPnt0wuJ/Qfj8SuAL4GS22VFo2XIALbI6KRJriboGtZbHn/F0t9rZs+3llxbWk5STL&#10;DGwCJ2tuDRSo2rLXqgm3wQlA2XEBLOArWiYJagGv12qzR5Hg1oF8J6TazutKS/UaTQj6fi2FZVuB&#10;SollznP4dcbmBLuIk0HxMQfsY1TuAqq0FPvIkfVU4rWM26TGi5GaNpOzP8Hdvw47shZjyvivsZKq&#10;feSQ2i1R7fOycPhoOuFOw75DnBAYox/Nk1pkYMfu9di+mzbwwB7G7Xuw78BebN25Dbv27EVa6mZk&#10;pm3hzzuMnbt3Imcb/56SQuw/tAd5BYf5Hor5juHs2UJa2WsoJ9hq+3pbasfHd+/xOaqfwH7y7CaV&#10;RLHeVQLmQK3DzW8TKoF9m4+v8uK1ZZuLx3CJcfltQl8u5aelvk4Lfp0W/zah1mQgaIuLdhjY5XQG&#10;t3ix64K/dcu5QJXtVQGGGh6cO5PL99D7EFT+HLmKu7TdN/ieitel1PqdVbRhsbmSTVI1l2I7cFMZ&#10;CavsrnZBCV5lXB8RLqfySt0/lKzi93FCUCyv3/Eu31cXtCaNm1LwKyW4zHHufAFO8/c6zUnn3Lmj&#10;VlRyVZl12mMDzaXM+tkOzPyZDAvKLZZ2KTJBVVz6kBe0Dd3nhWwFJ6bQSjDx/68iEt63clHdqpZa&#10;v7fsO/9eZdFv0tYrhJGr0sT3mA5EHVF+/pmWmRZZqn2DCvyUn+M///2MAD4xuKW4lunmBPDLi5uW&#10;bFOsrV1b5m5o4bVR5CYnhdtWp67fV26AE8EvnCQEtlSbYP9GsP/5b72vSk75O9gyl2AWxGcdmAm2&#10;1NqsuUBXIs2G4nAX5C6wnSQawT5+2qk2O0tLfoa3Tr8zwS14swktLTpjarURVtOFiuYKtrtL69X2&#10;mMOSYFq/5vca5ErK8b34/Vrukjordi8l8CUlThmp4m3F9apgk9Ifo1oX8TmBXViYYXF23tGNVO0N&#10;hHgT4zNlTFchM3Mu9vE2l+q9d88qLF0wBAtmD8G2LNrwQ5v4fCpy8zNxtDDdxuG8LTjM9zqSn43D&#10;udv4tZ3Yc3AboT+E3MKjyD92FAXFBcgryseBQ3uxc2c2tu3MQXrWFmznbUHhEU4o+xkH8qI8q+WT&#10;E7iumZiwCA4V399kLKtbxcdqYSO1fvr8tt1Xkf4tqrP1raJyKFtefueywXXj+glT2CuWIafF5UVW&#10;zve8QysuqK8yTrvJ52TbHbB3E+yj5gTstQKbF+oNV1wuu3qB0Fy8UERIHWXWRKLfVYUZsuzay6vH&#10;UqqbhK/cYnWquaAmQFqDNWgZNyrTLIVWYkoX/pMnqnd2knGyv0pQCTq18blDaPSeGrLnCh3kEK5f&#10;L7MD7s4z5LjIcU0JsGvOMtUNFbncdpofVACt3Vd3+fffswmGsPC91NjvIcEWsMpiP1JGWUopxeJF&#10;rQ6iTwjvE0FNN6FhDQdVQ03X8dCVLdYkpN9Xv58mQks88ufof3uPk8Aj1YQTWo2ff+Hnd0/uoQz/&#10;/p+f8cu/CeJvBPw3wU3FJvjqLf7z82uWVX+s/wdDFLVeukn3oWIerRro/6LJ8CkFQAUrAlulpr/+&#10;5mTIbX1by2mE+7HW1Qn2c6r2c0L+wqw4bbgptxNzy5q/4KiIvysSacquP3x81opdLHmmjLfgdvZk&#10;M/4VkIRaa9t6rEoylYFKtZ31bD5vzRakwrTaLtBl2VVRVmHLDWx+vwA2RZbtLkmzNe6K+Npeyzhc&#10;VWfWUYXAFxdlEuhUAu2Kr6nSR49qS2ealZoeOLCGikpLfmgDtmcvxqplo5G6cRb2791g5xwfOrIF&#10;hxifC+pcbQcl2Edox4/mb+PYib1HcrBjXw5279+NfQf38esHcVRwU5mLSgtQeryQk0wBVX43f9Yu&#10;7N27nT93J4pLcxk/K/nFi5CQCGSpsG6VhBIwgla3AvsZZ33BXPF1p9GcICdAVHGpueLii5e0RHLS&#10;JozyO4SCgJXzfbQGrqz2LV7kirnv8GLUss8lqrvUVZlw2XMNZdLtNYTqyhXGeZwQ9Dvq99MkYDBT&#10;0aTs6rghsE1dpbT8flMuTgC6CG/rpAodfcNYWvA8JszqzqFMs6CTQ1DcKosr4GzdWDbXoFaHTk1C&#10;ythzouJFroaCShJe4+1ts9bO16TEt/k6mzw0CJxNEjb4P1JYYJOF/qf8P9OKP+Xv/ezpNf5OBFjg&#10;2nKQIFavsmsGstNBVEP3VT560QU7J1wD/TLfk/8/Aq0JShl93bceY5wAnqgunNA+1/bNn2/g2rVC&#10;W6767V/PCTXj4t8e42fLjhPsX67Rjjtga835wV39bQ7YWoGwPml3NJnyd6Adf/6cKq/NIf9UuaqG&#10;k3FXVdqvNmk8okPgexHq5wT2hdTawK6AWbb8omPJBbuWwFyTm2Pl5WSo2DoqV+ps69K0yFJkQW6n&#10;gQh0AmpFKy41dk7zcLLjTrzM7z2rQhXHajtZdb3WKWpRQwUNKXGpsuWE2tneSTtOC67lsRIl2GjV&#10;jzG2PnYsw0pNCwilQC7Id+DOI5xKigloLYPpcL9c2uu9u9cglbF2Nu14Lq33Ydrzo1JrgiyocwsE&#10;t1Q7A0fytuPw4e3YumsLtu3KxNbtWcjMSqM130YF3034GQOeKETpqUKUnCzEyXPFjH8ZA184TuhO&#10;45oSVLKYBMgBhfaWFvYRwbXjTgmMk0xzNr0/5Yeo+4JcJynKmut7LBNN2677gvIy49HrnCyuMp7W&#10;9wtuUzqttwqCCkWhUiqDri4lTgEGlYffL5CUoLtLuASv7LUmB/We1gRg4YDFplRsTiT6XfWcreMS&#10;EqmYXeRSWcKsLLNTdKKvX7fXaD+z7WumwsmSK662EyMtvpYVl413hhyHfmcpsJZ8ZMnlJjTxyKab&#10;GhOAO3IEBFd2X0MA628xoG3CcLkBJcsUL8tqc1j7X1tH/qND6DMlv55c56gAW49dk4BLvZ+Z42Ao&#10;wf/Lgwf8H9hkpN9NbYj1+/Bv4c98pNc+V7/wGwTtPn/vEj5/Ev/693MCSfgsNn6IF7+6wNYSWcUG&#10;kQf8u7VCQKU2xSbYmuS011s/+wVdnPqiafeYA7agli2XPZcllz2/z5/N353gmlrzb/xZhxNwSK0d&#10;m15hyx2wK261Fq7lr5eckz+o0raRg8BWgKzlLtlyWWmpr9TaVNmpIFPRirO2za9zWIKNyu4cw6sJ&#10;gZMEX1tcJohltR2QK8B27gtsjmK+b/F2qvVWQu3AnU8oBbMKVaxYhVZclWj5tra9mbZ8DfbtXY1D&#10;BzbiwL6N2LZtKe2yNtpT7RlfH813gD7KWF0jNz+H0OuQgm04eHgboU5DeroO3k9FVk4qLXcW9lCZ&#10;9x/eiSOF+/g75+Ms7fFlxbm3tFasi0zWlrcEU8AKTG2RE9hqTaMkmoHOW339GWMqxd8aAkmPH1H9&#10;BJbibiV0dBELNllhqb3iYIGhDLYytw7Y6v5BAAjXFdpYqd89XuCCXUtgapej1+nsJ2VgncorgsAL&#10;Xb+P4mv9fMWheh/rfMkha6rnBLaSYTepNCpQeaZjZDmeaWLi68oJ4A2dccULVlDKOVSoqyra7PB2&#10;KSyVSRexTQD82n3+Hsqsa+lM2WfFtE7ZpxJ4nCBc73GXf8d9/s2qejOIDWrdavBrfA87jYMORIqs&#10;cOCZMslSQMW3ijd5qx1Vz/Q1QW6gay81YXc9dirGCLcmK/5vZI/v3NeExv+x/iZORJps7tO6G9xU&#10;6+e/lPP2GifdPCsqUYz9m2WzlSGXXdeyl2rI+bPkbpRE09o/Hc/Na1r6KuJ9Tqb8O/S7v7BiFYEt&#10;1X7A99Qk8YAOgcAzZtceboP7X/cpDFLo81RqFc+oMs4BW+eGvXgh6J1SWFNxA9ux45Y8UzdSNS7U&#10;Di/b6UUVNnUm2BUZbEuWSa352uO2xdNJrNl+bSk+71fE3Fqblh0/KXteyjjaVFrgO4k4a8RwwlFs&#10;vb91UzkmsHcwtt6OY4V8XJhJxU6zElOps5M824A8qnc+oc7Pp1ormXZAQzF1Oi3zWuzevYITAGGW&#10;audRpQn3Yd7m0p7n0oYfOrIDe/dlYe/BbOzck4XtO7Kwa+dWQp2BXbuo6Iek2ruRX7wfJ88wJrys&#10;ohNlnamgtzi7l7tUyRSX8TJnfQFsCSXFdwRY4EqZBXcF2M5+WV0o6kmlC4vPETZZXC21CARdzFI1&#10;AWe1zrSI2q2kvcO66ATTfbPJUhct71y2ZJKe08+X0jzmhf2Q76kkkr5PSquJx9SZwzLKVOGHnFAs&#10;0cQLX491a7G13oPfr9yAMxmpTFTLQicNXFWxWbJNjsA12ehWrkOx9nP+zUoo6e/TRHjp0mmcOVWE&#10;c2dUo81Y8cUd/FM11y+u47Elu5SFp0ryfR8Q6vu8r79J6+kPtIbOmFX7pBVb22kc/F8/5RCUgloT&#10;kJT1mV3cvOj5974w2AkZxzMC/Jx/z3OD3Kkse/5Mas8w6RknL35NNeN2sqUmFdfEpPva56xMtvZm&#10;S1m1IqDa+X/9j6B+yr/jKcGWHb/Jv5lwKzvOyUVQKYmmjiq3rmu5jlac/y/9fRVg/6KsuvZ6qw0T&#10;JwjB/ItieoZuv/xM6Pl1R8XvmS1/QXVWrP2CoBvcLrBlyZU8+9+qrZ9DsE8TQANbwNJWm5U+uZuA&#10;qxGhEwM7paaCnbdU9ZNSbIHrAt/Zmy11F9iy8XrQ1Op2AADcjUlEQVStQM78/T3UNNHOAuPPcWJy&#10;TQZU6FK1SJJqC+wddr5SUUEmCqnaapeUTzgVXwvqw3nOWrYp+OENptbKjB9VYozWfOfO5YQ6ja+X&#10;Fc902fBMxtu8n7+DSr0dR47uoiXfya/v5c84iMKiwwwTOIoP8Hc4RKDzcepsIc6eL8KFS2pdewoq&#10;CdVSlTLMVuapWFIqJevLC+M+LzqppgDR0IX9VDG2ljB0AfGxhrKij/j1p89v8rGUhMrBC0hLSrJq&#10;Um5BKqVSwkoFIAJGF5tVePG+YCinSupCV8WUaoMF8BNtTKAiybLqohSkz17cJKBOZl6TjSqgKjpu&#10;SMX//Nwj/i4CWr+nJoj7jy7w76bqMBZ21sDPMDTQlk3Fy8oFnLHfXXDp77px7TT20AXNnDQaA/p8&#10;hfffehMN4+IRHRKMmPAQJCc2wFdf9cDc2dPpsLbjLCfOGww/NNGpR9hvhET/swda0pLrsXVoWVsp&#10;NR9rIuDv/FQhjiYf/r2qt5ZdtnZEz3WahyrIBLwU3YFYse/zx7z46Uik4C/4PU+f3bLf+wk/G01g&#10;tmKgyVTxsbL9Cis0mfB3s8ISKTP/TyrJ/e1fAvsZ/slYW2vaP/9604m1OWkLbAGmGvB7dzkBKzt+&#10;XUt4ZTZpaNLS7yalt91e/0OgbXK4Y8tnurUiFr6fEnf/ZPz982+3+Lmc4+99gb+D/kY6jxcC3Im7&#10;f0+kPTnHCYyfuerNn5zBS+cI8xkDWpZcUGotW+WfLsWm0p4imNpqqee0C8w5LF9Kza+fVqztrHXr&#10;61J763h6mhOD1sOpzM6Sl5RcE4I2fzj2XktepVLsUm0MoXpTsYsKtzpr2IyxdXBfHhVXsbaAzlXt&#10;OO254u5DB9fhyGHG3/lZBnwe1X3fPlrzQxv4ejW5E9hUYd3mb8XRgl38GYcYHuSiuPQwb/M4jvLv&#10;KcDJ0wU4dcYZWsq6cLHMSkLPXyzhbSkuXT1u9du3aJUVJzqxKONbS/A4NlFZVyWTnKUV2lxeiJa8&#10;EXC8wHQR2iBsz5SY4cWsqiOpx2MqkJJBAloTg6znH+9H8HmBPyBoankjtVK3jMeEUYey2ySiC/wF&#10;LwC+l772xKW49v6E7ilV9AUvmOc/3zF4ZbGfPiPEvMD1WHDr9XIbjvqfw3U6Aym1zmhWiHD5CiHn&#10;xGNnWPG1ysgfPJiDWXPG4+uvP0X7Ns3QIDqYMEegSXI8mjRMRJOkJI5EJMXF2LHH/r5e8NCRx161&#10;kRAfhk7tmuDdzq3wQ98vsWntUpzl56A1YqmVfg9txnjGv11FJppEHjGEEdgWRxNmVYXpBI+KclCr&#10;8zYV56Da6r42dShGVXytePs5YdbnoG4mmnSd/79ibroH/t13NBR7c+JWlvwhf5aclmy4wiO1+f3X&#10;v37mRPTU1FalomajteylyUTZ+seE+L6KhZQ4LOb3HaeCO5OzCmG0a0wHCvzMGF0JOmtZzL/b+pIb&#10;2Lf5nlp2u8X/hR7TDdCSa8uoFPvFi4u87yTWLPaWJX8qsHXrwP3SWUKtOFsq63QsJdhSadlsDt3q&#10;MHyBLVi1YcSx4sp8S7Ed1VZ/M1NsF9iKz7VFs4z2204UEdh8rFGxbq5lsFKtZ5cS5GKtazMWP0YV&#10;p8qqlLQCbNWL5xLsI7TkTjKN9w8r5ubzeVLsVFpvxt+83bt3jQM1Y+0jWs/mRKEeWCdP5+E0oRXY&#10;AvnMuWL+DVTnM446nzmn5Rht8yvD5UuEmUCrI8clFVoQ7MtSqmsqmpAVpWJpbVWJIGWcpaRSGoOR&#10;EEpplIVlzKX4T8szzwi44j1rRi/bJsB5wTzlrT5cde2w53gxVhwfY/c1ZF2lQoT3OSGVQgpG3eqx&#10;LL/u2y3h1VClky7aJ4Kf95UHeMxhqkgrLstvpzkSXMHrTFbKDKvmnDGyXAOfN3dyV3/DLZw/X4LJ&#10;U0ZjxIjBeLNTGzRsFIfQiEDEqXtrUjw6tGyOzm1boV3LpmiSkoxmKY34miTENohGdHQ4IiKC4Rfg&#10;jbreNeHrWwPBfrUR4lkLUX7uCPGogpRoH3zf631kpq6m4l0H/t+nBqKaGlQsXT2hugps6+gikLV7&#10;iv+j57yv/61eX3Eqh9T5Zz7+mRb8Z/4/X/C+PgP9Tx1V1//b+T9pKU+Tso6v1UF4lhRUeSonlMec&#10;UF9QWTVRqmz0n1RsZbB/tYIVVaHJQsuOc4KRahPCB/dPG9Aqg604APDhAxWcXKPi33UmHU5Gv6g7&#10;C0G23V90AA7gSrDx6wTaaYfM1z+TYium1pq2kmkX8YtZdCdrroq0inhbkL90kqDpSB/bN21wO0f8&#10;WJNCQS31lRK76rptzZpWWjBXDCl3RfLMOV2TsEuRBbEy7HZOtsDm92k5zBWHyw1oa2cRY/EC1YoX&#10;SanVrI4WPI+xNZVacFucLcVW8oxgH83l/SOKtQnwURWjcBKwCrM0HCLw+w9u5Ou1DZSTT9k+nD6X&#10;jzPnjxHkXP4Oufyd8gxuDUGtvlhnLxDsC0W4yPuXeKtx+bIGH3Ncvapznwj2dSrZDbUE4ix8iyAo&#10;LibgqtIS3LLIUllZTJX2WexjyzFKfAhuxXsqLlCsxMc2pL4O8M4Q3Ip1NfhYwFcMXrSmSLz/lJOB&#10;lmY0NBnIQmsromJDKZ5suyYdHcuqBJY2e1hZJZX4uqtwREtt5y4V4rJs9vWTtNkqF9V6qFTwtoUf&#10;uYd3Yemi2WhDYOsHBcG/nj9Cg4PRulULNGmagvj4GMRRkWOCQxDmXw8hAX7w9/NEdHh9NExpgKat&#10;G6JJ8yR89MHbWLlisYU/xSX7cORQDvZsS0P6pjVYtmgGRg8fgA/eaYH4aG90aJuEadPH0CXQhkpZ&#10;BTKdUMVyl5JhckIC+FfaZd0azBousG25iv8rQf2LQHKBLfjt/83XPDMHo1uFM3RHNjkrqcYJjY5B&#10;KwfKB2hS/fe/HvN/eIqTihRc2XFXJRoV91daclvTVmz/WCGEkoKn7DpRjb51Mb13yqAVqAobfv2Z&#10;kP/KGN42iDC2tljbqWpzLD5/dzmYfz4kyNc4CLSstyw5FfsXxd2m1oJaa9y6rmTLGWOfOeMcEuC0&#10;G3b2ZJ+hJa8oVBGkFQpu69aEWGAL+ooe43pePc0EttRZwEqplWxTrK7SUwdmPq/tmryv8tJSqnyx&#10;ilVK0vlhZyCfcXXhMQJe6Bz9U8AYWSqcly9QNxBgB+wjhPrwIcbbOs5F8TPjak0AR6ngyobvP7gJ&#10;h3OzcPpMHhW3hHHyCSpyoTW300aL07LcVOizhP0cx/nzUu183hbgIu9fvFCISxcLcOWSelmpmYC2&#10;/CnLeZxxEy98fljltKpa+lFxh7NxgvEwgVDSqsJKO2ArwcGLssIKKjbk44o9wAJcim5dS3hRVAxZ&#10;NnXaqDiq1fYN8/udTDAvdAEsmy+weeFWZLgVL9ppEZxkFGcrZpQS3+LvqBJK7WxSxdc11THTcpZz&#10;KIF0z75PmX79Ljftf9Pv+x5495030SA2CtGR4WgQF43EhETej0H9gCBabwIdEwU/X0941XUj0D7o&#10;2f0DLJg/DePG/4g+33yMDz/tiBZvJaPNWylo2SIeXTq2wNAh/bBrV5a5AeA3jv/XdfuCoDymMyzG&#10;99/1QKuWkZg98yf8z78e8f/lZMQ1LMtt/ydHfVX+qYxyBdBmZQU1hx22x9f8QmUW2FJ3619GF+QA&#10;Tfcj0O2x3ledVZQYdVYWrMDooT4vWmhCJ2ek/Me/DWwtf9GS01r/Slv9K+H/hb+XLLG1Kr57hqqt&#10;LbjaiaZeaGdp3QUw1ZluzQpcBDVBN6j5vGrQf6mw43qNClk4gfwiZ/JMYAtqbVSRgjsqrtvnz2jF&#10;DXLG8RSTl06dpv0myHY+Nm22Dr3XcpVzMJ9ibpcCE2Ilu0ytbfA5l8rbshiHju6pWCqzqjQOHXrv&#10;gO3AbWWlHKVlGgRbbYnLMqx7isDOY2xdWMRBsCvU+mieMuIVRSrpBrIlzY5mUtnVKoffS9udr5j6&#10;qL5/Gy12rrPj6uZpQiyY83HhAtX3Im02rfZF2e1LtN6mzoRZNcsXqVwGtDYhUKUFgGv/7g1ODg7U&#10;HPZBaX+yhgO1ZueKrKqTWaWSM15TdleJMdk8WTolfpzM7ZU/DSWDXOps6uuAbUez2hqtK0Z0Xdg6&#10;o9nWYy2r68TzDtS6IJVVd5azdGGWW1LoPGNiZ5unMvDKMt8n0EeO7MCy5bMxavQgDB0xEDNmTsTG&#10;TSuxbuNytNdhegGetNmxaJzSBM2bNEZcbAyaNm2G+MRkRIaqFVV9BAcE4q3OHTGS9nzl8lk4sC/L&#10;Yu/8gp04dmwnHVUmUrOWYNrsERjUvwe6v0/Qk6LQMDoI7VvHYmD/j7BxzVwcOZCNU8e1u2s/J56T&#10;WLduMSZP/JGfRzH/X1TVJ/zf2JBaC25NdIRI/0tCKxgERYVyVwAuNbVztQiGlF3JNe3kcqy4vpdK&#10;zq85E4Fj6fVZaAVBym0rCgxZVPGmjLast5bDXrxQVtvJkGvpS9nxX20SUUzPz+0R1V7JOF4rqqxT&#10;yyUVkViTxH859l1JOSXSKo4XsvpzPc9QShlyW/76VRVqnDx46yi2wNbauYBm3C0bTutdUaFmcPOa&#10;eUl9zpxjdF1gn1KWXAk1rUkLWgdqKbVzuocSZ1rrduJywWqKLrg1Aei+1ZCrr5kDtLZsHi/bzeec&#10;Awn0NT1X4gJbJ2/aIX0EOk9Aq5MKlTnfYmwqM8F2HlOdj6TzwmGcXaC16kx+TYBLrTOo0ozHi3bg&#10;yvVS2+csa3nholQ5nyBLeRk/Xz5uYF9mDH2FYF/l0G4kQXxF7XOuEmaq/FV+XRvzZaO0G0gW3AFb&#10;O50YY3MmFtgO0BWVUw7YWgsV2L8PAq5b24GkBJmSQY8JOj98VURZzEhgnYy6LCHBNVWSfddkIBvK&#10;5/gabUXUZnoHZIJNNXnoSrI5RTMuoO+dxy1ONGq7qyy2/hdSaPXaVv/u7h+/jdioIAQG1oUvY1wv&#10;Xw/Gvd7w9vNCQH1/hIUEISUlCSGhgbxfn6+tj8aNEtGieWvExScgkaO+nz+Cg0NRq7Ybevb4GNty&#10;1mN7zgbk6FSObeuxa/cGHDjIzzRfk/gBlJXut6aEu3LWISd9FTZsWIgF80Zi3qxhtPoTkZG6FNu2&#10;rmJYlWUT5//oyB0q6mMC9kzLh7TAv8PN/5X+Ny9kxwWnICAgv9twjgrVNuX+XcX1NQL9gpPDCyWi&#10;FHLosb7uqGRFIlLhjJJqtuJhIYAmC00et20StYoxLX0R8F9lr2mdf+GkoVbFVoXGOFsWXLvE7vPv&#10;ecrPWo0aVD5qSq2h+FwwaxLiz9cKgerPTaH5tzubRp7gt38/5s+VKPA9XDG2wH7x7CzBdpWe8rHA&#10;Vpz9klRZdtwUWFCbaisLzluXEv9+eICg5X0tfwls2W7rVErbra87jRcccI9zlBLqE1o6O76bYO/h&#10;ENCaDJzbYyVO19LCYlrvYsbZ2vRRSOstmHNVbaYuKk58nZ8nsKnIh9M5ZLn/v7r+KvrS67r6Buum&#10;L3qMvuj+Rme8X14IOYntJIYYBRYzc1WpmFEqMViyZIodQwxxDJJsWWDJYrSsEltYJRUzM/8ZiyWt&#10;nr+59j7nlOK+WOPh/WxYc9EmRpLxXD636J05TwrUL8cmmcwbMZ3FzOvlPzKzaP16meQAe5OeCciA&#10;mvWvIDQyAGa+L5P4twrcdOuwGAGT8pm/zM6KBrbAwTlmeGrrXGfLoJbvSl+z+5wZdMHADYEqzxlo&#10;ISIwI4Bn3yx9tGuDpWwJDuEP459jPqMR0PCsosn8WgI7aHsYDZPba1sBZJHNRaWdY7XpC2f8M76y&#10;hNc2CSqVAddg+45Vce+9/xXnnX+SgPoPcTI7mpxxYpx+xglx3IlHx7HHHytf+Svxr1/8Qnzqc/8a&#10;//TJf45/+edPxT/8/d/EiV/5Ylx0/olx0Xmnxl/95f+U//z38al//qc45cRT4u8+9nfxv//q/8T/&#10;/Rf/I04+/qj4/r/fFi+/8mS89tpTXhP8zTdkYc2ZHXPm/lFWloS4tPiqFa+rTd525Bn/kXnOrOJJ&#10;4IiFDPA7CQQx2AIw2Pw2mGXNlHPiFY5CY/oK2BldFhAEkgRoBXKLeW5wA3hMb6WxT2nsV3pKxy4O&#10;YHJvRQYjMdERtj30nUu49BN8HNil/HW4vYhgexSafG+ODEPdD7glcBjqySo0zIprF78wrZP4CqPK&#10;0Po23w+SX6wK+dkGNGBWXiV4ICwJA/sg9ZP93bhve2V2o6l9HIQAOKY4k0YIsLFKqYBrkxsSqCFM&#10;cYCNvw0RDc/9sVtMcwE6u7HyvAbRPBFEwAXguV82WlvfCtjLBOylBvZLOr4gUJfx4UtlijP0dGGa&#10;4ES+3xW45xLtJiL+7uM2w9+TZn5Ppt171tJPCdjyt999Mt565zGZ3y86QIb5DYNvlim9cs0caSgm&#10;RLxn33nTepndMu0S1CyTk7QdLc360FtZI5rrNL8BtlfckAXAeGfmBiewE9BNIiiVg0gqsBnQkXtG&#10;AewcHmnQCoT0W0OY6nSBWOOiedHCBLwwlXmuZ3XkFdHrPKYPX88RGvzDo9CUj522VARqWSD41QD6&#10;vt/9Mi6+9Kz4189/Ik497Zi47OKz48ILz4wLLz4nzjz31DjlzJPipNNOiuNPOjE+9k8fj7/7xMfj&#10;7//xk/Hxf/hn0T/Gv3zyr2Pq5Evilpumxlevnx5fv/WqGHrxWXr2sfibv/3f8fcf+9v45Mc+Ef/y&#10;8X+ML37hn2PKtNHxuszxNwTqt954Nua+I9P8vRfUrrNFDEASnyycHUvUZqy2gjDC9KXvnLW7WAnE&#10;MQhZJglsAUWWjLU0RwEkgS0NJlASaa4a2j6qTNo6icOA9v0WzSgAeu2yffoOYFt74waRBu+ncCBN&#10;BzIRKhKmBNFwf9CsFgwyzQ8dzgAagTT3d7ODCM8EwK4euWMdqx1w6+lEs26Vti591+wTdlAgPiAT&#10;XvmxGW9gUya67iAJCZUFQZDWQY/ALsBLO+9HYzt4hhlOVxdam/7u7NsegsYFrLn0MCY1yw6z1LDA&#10;Lc2N2e3I+Ko0pVdBmOhobwsFvtM1Gh1wC9jMBGMIap0Yslj+9HJp7WUrXvW1g23y1xctZomkMjlE&#10;PvZC+deME4fmCeAV2IAcLZ6muXxp+dk2y5mWOeepWL0W6b9WZqe0lgBAYIh5wBs3yW8utGm9jl4n&#10;TGDekma2QS0AeLsWgZt9j710EGDeBpiTiIJzj4EGNsNbgI0p7mizgAW4PBqrAe4kj2qy1k5wN88B&#10;bxOoTVAnaFMTpzauQy15luflnZI2/2SCBcExytcpv/CFF5+IiwTef/7MP8aXjvl8nHuBwHzhWTHs&#10;svPioovOjgsuPTfOEcDPPPf0OPX0k+PTn/9s/PXH/jr+UcD+WwH6f/+vv42P/+Mn4q//6v+Kf/vW&#10;NZ61RF0tX/p6zP7jQzFU6fzl//j/xiektb1H+Sc+ESewrtzJx8akKePi7XdejHnMpivAXsAKowL3&#10;ogUMRpJVh6Bf8ZrobbXZqmKZ4HbQvVUjvMQZNhvMeSy9C4UAdwIboKJxWRGUPmJMYwHN99CM+K/l&#10;HuDm/j5paWntAQZ96Hyv0gDIaY5XohdC7zneQR/1ZsdC9rqbin8J1J6hBcDpqipbAylNli1idhgb&#10;2ztwpu8YdOKhqAL1/gPbU8NbQ3PUvyWoKjiJBTjirvLYqmH4qQQX3V37++Wv03ctLV2Bvc8gLxqb&#10;qDY+dgbK6NOGsovLJrk0eIKYPu5XBWxpXwfJ8n4Gy0pk3deAXqY2ATJp8NTikIAuwHtoKRNAWBsN&#10;YC/BPJOPDQncjojPf0rABtRNYLPoAtM450pT0731rvzpBQtmy9RcKH80x0QzWminwIbpvWHDuzK/&#10;mSIoE5sVOTZVbcwC72jjpb7eIWADaGtp0U4G7jMzx9o6QV27twB1BTbmdwU3wPZUQ4Cs40dB7XHU&#10;Bcx5ncM3UwtnX/KRgE5KUOf7nu3kdEq69DnzzyJMmH7IpBG63RjP/fXbrotPfuLv4vNf+GyceOrx&#10;cbrAe7bo4ovPFZ0TF1xwdpxzwVlxnq7PPOe0OPFkaetPfjz+5VP/IjP7U/Ex+c9//bf/GP/3//0/&#10;YsrUYbK23jCxyCA9CStWzZEbNkfm+HHxd//7f8dn+PYf/j4+8+lPxlnnnROnnH56XHnlFLXbawLz&#10;KwL2izqKWCNcGnvxoudj5RJZfMtfF//MiTUr3vF0zpxumT0GjcAh8YZKAv8RwBaoCYSxO2aCUqAF&#10;wO4PbmptnzNcswTZ9vue3pfGRmsDbG+da3CjjaU5Bf405XXkPwTsdKQnImd+0VWFtu4X6Iq5fIi0&#10;2St7q8HMlrh0c7HUMAA++D7DSbEedC5KIYAWpq+dowSXfGSPKiP6bWC3rLlGoM4R/vSvHUArpnhq&#10;bEx0R8WlrdegedNvZhLHakANuAH8WjQxIOaewM2QUUjAxudG41cwe2qnTHAHzHSe+3thrkuDO3DG&#10;sNIcSsrAlCWsgSaNvUQAX4ymduAMvzmHjjIohRla78qXnjc3g2lvy/emu4tVWWAE/F00FauJ7JHZ&#10;unEzc5vptpobmwTu7Swsx/xfQMscYGngXTKr0cipmZk3m8DmeieaeTvmt6gAuhKAbgW2NXU7QTPO&#10;BVZADRUwNoHdPK9kn1v5rSCuwG4+132AyywpWwSY+0RZJUwQMAiaHfL7mQWm43a5CERtF7z3epx/&#10;zunxj3/zf+I0+c0nnXpinChtfOpZp8Y550tjXyRtffF5ccFF58ZZuj7/knPj7LNPj8/962fjH6Sp&#10;jz72mPjK0cfFZz/1ufi7v/lYDB96STz68B3x7LP3xHxpWZZ+Ovz+/uiTD8oorf/8yb/H3/zlX8bn&#10;/vmT8Sn53v/yiX+I4/Tf8y++KM4579yYOGmMhPabal/WBJ+tNhaoF7BUlpSFXLTVy9+MtQI2yyGv&#10;X/tOsJxv1czNLkER96QtMcUHGVWHny2Bjk/qYaVoV845CrTMlvKQT51jdie4U2Nbc9ssxxRWGszQ&#10;ErD3A1ZrTcxhaUsBrloC9I/jh9O1yBHwky7aFFCzP1cOWCFWoDQFbIQUfjb7YfcL2Pv2bta7mOIC&#10;q/55QO9AucOINDTWiAeYJO2VIHN3nXcR6YlDxTqgHHsl9PCzE9hExgVutLiBvY7gmYAscDtoBngF&#10;wDTFWU1FgGSU2aocWEIUfIV8Y4CNICDgxtBQ7qPNATQj1zISDqgFZAEdYYHZ3gA1RD/2ktTanq9t&#10;U/xpa2pmdqGdq8aex+gzD0J52n714qUvxLp1bwu4ZQcINKdMcSbyr0dTizavfze26tpzYgFvMam9&#10;ewUT4XWepjbaGZNcBLAFaIDdqqmh/Pa/m+FEwtGeudoIWvW/gxj6KLj/HLA5tn6TwkLARngUC4Fl&#10;h+hPR0iRby/Yr3IwDfGe3/xXfOqTfx//JF/39BNOihOPPjq+cvwxceoZp4pOFtDOiPMvODcuufSC&#10;uGjoRXHWhefEGQL1lz//mfjYX/+f+OdP/VOcdvqp8aXPfSE+/5nPx9/+9d/E6NGXKd0fxSMP/NKr&#10;xuw7QJCoV8DeFe9/2Bt33/nz+F9/8RfxuU9L08s//8yn/ym+8K+fjmOP+qL+I3DLSpg2dVysXDZX&#10;mvpVgfzFWLJQfLEYt+5PsWblmwY3m+Z7ZJY1s8zjorE9swmGxzQXuFmsny4uhoo60IRfTD802toa&#10;FzNZZvbBXM6ISLkBLO1azXED2xFp7mES01WlI9qeABhpFHDnUkkCtu5baFijJ8i5xqzObXwIbqG5&#10;e1VH+OrZlem9tbsS2Ghy9gLD1z/o6Z50XUEAer2IwUyV6Mra6jztl/nO9M5DKg/RcbQ3ffNEwBPY&#10;CILU1GmOryV4hhkNkEXW1rpGY+scDc3EEGZ0EfkGnB4Lbo1N19ZsgZfgGdo+h6OivbObS0Bf+Zo1&#10;NQskYg0wo2ux+61lguvI8sSLFz9rjb1E/jXm+IKFMsUFarQzmprVSRfIr17AdEz51IuWvhQbNgnQ&#10;aCxpMAYTMIRz3Ya5sUYSnxUtWVR/q2i7tDcg3Y2W3sGWNJjTAFbXTHDQkaVvAPO2CmyBhRU50YgV&#10;3BXQR2jrCrYCWEBdgVkBzHV9Xu8d+TzfaSXfV1oWFMxfRmPvWeP/Og87V9r6IOC3efN7em91bNm0&#10;PCZPHB3/5y//Ir742U/FCcceG8cddUyc+JWvxPHSniefepK09Vlx/oVnx3kXnBMXSmNfPOySOPO8&#10;s+LYY46OL3/6U/E//+L/iplXTpWPfGx8/rOfVTqfk3/993HyKcfEb+/8Yfz+nl+ofV73CL0uaUtm&#10;q7Xv2RA3XDUz/j//r/9nfOLjfxuf+tQn4pP//I/xOQmIoz/z6Tj1pBNi5KihsiDOiJuun6W2WSwh&#10;/pq0t4T8YgT+n8Rvb8i6mu+1yjx4h0AVWhlmB9QySRmYAbj3FjMcs9jAFqABdQ48EdDwTwGoI80V&#10;cPjbaGeA3AR2BtlaAmr7dG7TXdeOnAPcqpnTT0/tX4JrezPAto/INpF8meSHDg46iEbXV45C2ywT&#10;nM0XVhuoB5Sv7MPeHQf3pcbOsd7ZF81EDogVSwf1/n6Vl8E3ueYaUzwx9yWsBGx8bSLvdeZXdn8l&#10;0PG3h6xc8aoA+UqskXZeI1ACbrqz1q6VNF3zms+Z9JFb/gB4mU8CLABnQArTO9PnxhxHkxNkU5rL&#10;/yShIALw1tp0l7GuWQ4hZXligO3gmYC9SNqaNc4InOWyw5jlIkAuf3renGftj7EHMxFjhv4xqwq/&#10;05p641yDepM09fZN82OHQI22NrAFVNbEzt0h88gC7/Ua0ANg1t7yNDsDPzU1YK7Uqq0Z1O+5yH8G&#10;uJUqUD9KvNsAcQuoayDMwMak371WGlvv42bo32k5CNQqG64D/iYb2B31hc/F//lffxknn3BMHHf0&#10;F+PoL38hTjjuuDjnzNPj3HPOipPlP58jEJ8r0/sCaWzo3AvOizPOON1a/e//1/+MK6ZPiu99/5sC&#10;6N/FV758VHzh05+NL3zus3HC8V+O39//C2nsO+Lpp++RK/RsbN2+SKb/EllZr8ev/vO7cdtNV8hk&#10;Pyc+89lPxl/9tczyf/mnOP7zX4pjv3RUXCB/e/L40XHm6SfFf/7s+8EY97Vr3zWoV616w4OCmGc9&#10;2L9L5UEbM5yWEWUyvQkgCdAMymDRwL0eDirQA24JgX3SWvsG0NipYembRosagGhtMb+7lkQGuQBY&#10;KcHdBLaBXu4ngKWdC7hrmq3CwT47pO/w6Q8czLnaBw4CbFwAfSONjPa1GS6QA0b6sD2YRXlNja3y&#10;WeMCSLr3klgnHGATKfdqKwD7A4J0uBgdAnkOM82x4mjpNMuzL5tpm6tflyn+qkyiF+XrvGRiUkgd&#10;akrXVy6RlMDGL8KEQiCgjXNtcTR4OQr49FuvWC5tjdbGPF8mYNsfT21tYC8B2LqWn03QDG3taDiB&#10;M5nbBNHmzmcgioAubb188SsCadW6ywWOVTI/12XEe9M8m6RbdQ7T75RfvVuad4+08h6Bge1avGyu&#10;l/zJAQP1yDJAu9HKO1fYp/agfWvyNMNTU8oEZk6yAN0At8zvVjA3I9hNsOZ5NbGbWrq+13i3Q6Z4&#10;u6guNgABbJZQMsDTDCc/GSuQJbF1dXztlqvjf//l/zs++TFpVpnexx1zVBx/zJfipBOPi9NPOzXO&#10;PfusOPUU+dgnHC+TWKCWxj7nnDMN9rPOOjNOPf7E+MLHPxkXnHlazJ//dpx66lfiszKlv/yvn4sv&#10;fuZf46gvfSFOPfm4ePShu7x90bLlbwV7YG3etNAWEkHKt958Jh57+K548ol74s47/yNmTBsnS+Eo&#10;+dofjy986jNxwtFHxWUXnhcTx4+Is849KR574nfx4YcDKudGdw/SH9zXK81IHzEDcKSxGaTDBvTW&#10;wGJegloNk7uAmOix+3u57+sK7PSn9+7XEeBWk9wA57yCF2ACaIjBLa2A5xlaG/8a874CG5IAsK+e&#10;AN9/AJ85hUd2SRU/W5occ3wv/rK0MGY1q7Ggse2by9/ev5fBJgAzfWRrawNbpjij1GQV7Vf5cCfQ&#10;1gY2g3ZUBhZApC+cuQiNri5RXfBwyBqBGn96rYC8BmCvZltSNLM0sMDsfmy6vgC4zHUDWIAF4DkQ&#10;Raa3QMuwUi9NjOYG0MsS1PbN0ejL5Vcvl3aGmK5ZNTWrkopYS5zBKe8y6gxgMw9bR0airZHw2UZQ&#10;TAyF+WyNu5tF3xlUwrju94IdKtDQRLkJhu2REGD3Cu8Yofc79iwXMRR0hcACAViAneY5XTmY5/jc&#10;7EllTW+hgBBIyo3fRHxbBp/UiHf2VTe7qTIQ1tTYCe681wS9wKxrItmdSotFAr0qKEEzfGuDW/8p&#10;w1axGgj8ETQbPeyC+Kv/+Rdx3LFfjlNOOtVjuI8+6ksC8XH2k88SqCdMnBAXnH+uzOuvCNhnxLmi&#10;8887O84+64w4/ZRTJBA+FheedZradmE88vi98bd/+z/jy1/4bBzzuc9LY39K5/8a559/hvfemv3C&#10;Q/HqK4+qbWarXWbH3Pf+GFuIXUjQLV36Rjz+KJvu3RXPPfNgPPr7u+Prt98Up5z4lfiXj38szjjp&#10;2Bg3emiMmzBC7sBZMW/em2LyXtURo+UYRbfFgE5g5wg8hnU6Mm0iMCaNjl9bgV2OTKbIvl+B2qZ4&#10;al9rTIArACag0dpEpPFx0c6AnkEinAugBrXIgMVMJ+qdwM60MMdJF2B3pOmOQCA9ZmXZIgDcBLgQ&#10;JKSn/8vktjZVOpjRXpNcAmk/LoYDXWhqQA1Ju7MoYU9q7H29m2ypkMeMigNsAmn8B1+712VmnLhH&#10;oJnoAlvH0khpJq8RoDNoBtFXLVDiX8uP5h7+dY4NF8DRwgXYrFxqQEsAuGvLkXH52vaxX9YzxgAD&#10;bJ7NDi+JtEy0BJLGluZeuOhJAfypmL/wKUfCmbK5YN6THpjCjiNbiGxvFVCR8F2sZrIigbwj+6gx&#10;wdkczkEyB8BSC3shuZ1LpLWXRBurRRqcgLoAvgAG7c32LDbNdcQcRzAw3Q7A72FhvzI0sEEGNmZ1&#10;E9gANzWyTGhPiUyQ55HneazEnleA2sAWqDv1HQBn8kAdqorJb99aZab7jfW2V0lznnnKUXH+WafG&#10;GaedHicI2Mcce4z85S/HcccdLbP7zBh2+dA46ZQTpKXPidNPPVFgPk0a/PS4RCb4SfK7/+Fv/yom&#10;jBkeK5bN9VzzWVdNir//x78WmD8XX/nCF+KYz/9rfOGz/xKnnvYVWU6vyHJ6Qdr5iXj7beIesz2y&#10;jUUAt7OiioTP+nXvxgvPPxhPPHpXPPb7u+LZpx6QFv9dfP22a+OEYz4nQXK8BM2YGDvu8hgz8hLV&#10;sRh6X5uAvTHYZsfDaQVwg1qgzcgz4BVJU3sWFsGrCnb8agJbgFlm7iBmLSC3f5zaleGZBwAioBXw&#10;EoCc6x7dUiIWJcx7dI9VLVwi5mj9BqhzkIvBzfLE+OJM/KDv2iPmEBgpQOiWgrIvnTwKxLz7QY/e&#10;0b+U//30VUvT5jxqVj2Rpu5hFOIaB9w43yeg+10EkATIofd7RQgOLAQdWSNN/8iVS5XWYILaPjaB&#10;M0CNxgbg7uayny3Ny8QQAZZAmZ/5uUhamamYHlEGuK2x9Z40fZ30AfC9vBLzsYmkS9PTn80eXSxc&#10;uGTx7Fi86I8G94JFT8cCgXoeoGaQincBeTRYhGHj5nkecIIfRhCJqPdWBpKIsbZuWxAbNs4RuN9L&#10;YKNtHQCTKS2TlfWm2HKF+wCd8d2pdQVShvqhDQ2cBGv1uQE0wwDrNcCvpruHCELtBM4qqAEyAG4C&#10;m/7ppI3B1MmmNm8Btr4/Etgi3XO3Gea+wM0SSdXHz2GuK2RZzY0R8mlPP+U4md0nxvEnnRLHHi+f&#10;Gq183hlx8WUXxMgxl8flo4bFZUMvjNNPPD4uPPvsOOvUkx0BH3rZufHUEw/ICloRy5a8JXo7Lr0U&#10;H1lmuPzzYwTuY7/4ufjS5z4TX/ripyV037ZmZRrrVrkBjKhjYA3uBeuz7WDBQtUt7fLqy48J3HdL&#10;e98djzx4Z/wBDf7Qb2PqxFFxzlknxdQpo2P0iIvimqunRncfK8uw9hiDUgRoae0cL5+jwBzpxvzm&#10;WEeDGdR6Lh87tTkjtDaXI+Y47+JfJwhTA6OREwxNzQ3gBTw/K8BGc6PhpbGZSsmQzwR1mutQBtJI&#10;W4TWN7BJhzQEbgEwNWrRzpj0+NE6os3tBshlwLfOYFma4GmGr3cE3btwSmvv798UBwA2AsrpIjDS&#10;IvBgFaLkMv0ZoDMwsFp1g1mepvkQ910TOBOwHfU2EQST1mXkGf3c1uAcua+jnudED3zpjKrbVGew&#10;iu9nf7fHnwN6gz1XMmW1FO8MsvjFWLzwefnXmONM1ZTGltnNeuIL3ntGPvWL0tTzZOqtkD+2zib4&#10;hvVz5E+zGRyrei4X6N+LdeveEsNjotNFxegwAmViPpEDYQInW690CMDNPmG2XKVfWH7ybsBdtDag&#10;LmY52p09oH1dQF2BzaR5kywIfOLstsqAGMAmuFcXMfAiDCJmeXludOnWqsCu4Pa50qrARuigtau2&#10;RlNjtTDLbPXKd2Pk8HPj/HNOi9Nldh9/0slx0qk6l698wUXnxGXDL45TTj0pTjpJdOIJce6pp8bR&#10;n2Ov71PiwQfulOm7VczSpvKuitUr3om3/vQHafXj4pTTT5TmPyqO+dLn4zgBHHB/8h/+Vhr6T8F0&#10;UASZZ48pvw0rReXk/k6i9aJtW5fHn159Jp56/J545ol7DfJHH/5NzH7u0fjxD76pPJ8UkyYOi+GX&#10;XxA/+I9vxgfyG1k8wZNcBFb864GBYnrTpUO0W5qaXTQMdoJZus8zR6xbgM019+naqiPOUmsCcDRq&#10;9m3bfMZULoBODYhGz2tHtRlEUs30AurU2GkNeMiqBMBe7tm0L8DGJK8gFGGO02eNgPDeX7yv/O7H&#10;ypD/Xbu2mqb4OgF7rc1xgL1foHWXl/KRgCavmPoppFimCSug3ya4THu6vaS5h9i0hgzOStltBag9&#10;gIV7Fdg6ooEZNrqSIBpdFqtT2+NLW5u7y0waW2BHa2cft4DMiDOZ42xTQz8mo4/Q2AlsfOyMgi+e&#10;/1xs3zzfoNopM3gDXVmr3jSwMcG30n8rMANsRpil3405jSnNtjACoKiCkSlznYCwgMarZOLD7qYr&#10;CbBj8jYDag62AXRpdvLQCu4EdoKbhQSJynvhfI/rBtCsRyZAd8t/lMZmimSd9GHNXYGtI4v2dYsA&#10;NscEup4Z2OQrhQ7AJmrPrLPtBTjDLjsrzj/31Lj44vPirHPPiTPPPjeOl3997nmnxxlnn+RurlNO&#10;Pjm+JJ/5tJO+HP8hULGg4GGZg23KC9M429oEzD0bYuWyOXHWGcfHOfKnjzvx2DjqS5+Lk79ydBz7&#10;eQH77/8m3nr7RY+RZoRb5r9FOBnoGQhj6SRmkW3ZsizefuMPAvZv4w9P/lb+96/jsUd+Ha/Mfjzu&#10;vuvHyvMZMX7SyLhk6Pnx4IO/joh+A7u3b5OBjR+NP50LIaC9CWAxOYO+5AxmGewiL0BgDYiPXYCt&#10;97yxnru+ina15gYUaNPU2gAwQZjAbpJAanDnO62zsCq4rXmdLr648sI5Jrnfl7CQKc6Omv6G0WXS&#10;2Ifez4Uc9wFYUfWpE9xo2o2+ZuMBtgza17shDuCP8z/lIS2BtAaIvudqpn0WGF7UkembED62wSfy&#10;pgFM9oCKj21go6EFaHxxgmoGN+CVpgbYq1e9rnNALQLwBn1eo63dHSYtDrA9MEXgX7ZUvrfADbAX&#10;SmPn1ro5nJS+600CcLvAxLS3DZvmCrzZP7161VtK83X3V2OibxHIt8v8Q5t5TyaBuQbDDG7GcXfI&#10;bJTP2gC2icXmEtReJ1vgAbBVEFTa3SZNSSS9BdgJasb/rla6mM9M6ADMqalzaSQmdWzR/U2SvgKt&#10;ga1n1uBJLGwHmI8gAQSQe53torUbQTOVkemlb/7pmXj6iftjxLBzYuzoS9xP/JWTjpe2Pt3DRE89&#10;5dg44YQvxFeO/nwc9YVPxw3XT1Y7vS4maPM0z92AWXnxul5tm5SnLbFpw+K46ILT4uxzT5PmPyGO&#10;O/7oOP6oL8dJRx0d/yRgv/Ty08Fi93tk9VShhCnuse1lzjKBRPaoZnwB654zJmD+3OfimcfvjKef&#10;/HU8+dhd8cTv74xXX3oyHnns3rjw0rNjwuQxMVL+9py3X4r4sFeWxEYBm64vfGxAmgE0D+mUKZ4A&#10;T7OcJY0S2BlEsxmOdtd9gJ1TMQFUNZ2lVYu5XAFSgdwK8j9HDsaV6HkSaUlbS5Ma1A6w6T9Fc/NN&#10;NZsb0zll1h/EbFc+ATaaNQNl9HOvEbBzpBkDcdicjwUYD2CKF2DzfwROam0Gw7DHNsE0tgjiWhYN&#10;feH9qw3uIex5zZ5cK/Gx1xYwrxSI17xaJoagwQu4AfsyAVXEOuAEyOiPXLvmdTHH27GDbVZl/u6U&#10;X7tJYFy/7g1p6wR1muU6cg7I2X1TtGjJ8x6UspipmwufkE/+ojVwt/xUdi7cuHmufLt3PUx0s8C8&#10;cvWbsZjpn/ovs7Z2iYFyQMlKATADTQnCDD4BYgMbLS0wp8ZO3zpBTQS6qbEbAAfUaGz8cYSE7/E8&#10;wd3JgvoCdY9MUe/q6MUUBHBmKInhe7u2yF/aaGBXcPucewIx5FVHRZxzJDDI+tMpeDDFyVeJ3qt8&#10;69fO877Sf5TfOm3CsLhi6vgYM2ZEHHcykfCT45QTj/Figl/69D/G8IvPjKeevCe6ZNoBGMxm1i5j&#10;TfRczyyvATYz3y666OS4QN+ce8FZcZLSO1p+9inHfCU+8fG/iWee+73NZIKNNQCIS8E8ZVwOLBNM&#10;c+ai50Z3BDcXe2QfS1Q9/sQd8fTjd8XTj9wVT8o0f+XVp+Mh+eDDh18QoySYpk4dGxs3LZOGZCM8&#10;uojo7kJzExiTJgLQMq0T1Alsgx3NXLu73J/NqDEBb68Ap2/qwJI0pxPUFawAuxlMawK7nqdZzfO8&#10;V4NtpOXn0tgZpFM+rJEFQLR50dpYBhlIy5VG2Qub7rR9qsf9NrvlR/dicq8RT6wysPcxRFbP2Ydr&#10;f//mOKhyMcLMgkoan3/WaLiHmBrUqcE5J3hIutbYLPbvdcmkpVeulabV9WqBcDXaWWBfvYquK8DJ&#10;5vVvSHO+Z7OQwA7M2ivJkquDbBBzy/RkGxgxZ3uHgLKHjcDnx8aNbxvkDHjxCDT52R4nLhOcmV30&#10;aS9c9JS1NsEuQIM5vHGjNPOWd2Taya/eMt9mOOb3et1fvebNWL70VZnob8RWPctuIJnQO9G2BLhS&#10;C6eGFRi55/sJGGtDmeJo+hxFVgNr+R7ARmPvEaBbzfoENj42K1HKHxKDs3CCl0CSOcVySF5IQZqM&#10;IxvD5eZwTZBXqpvGtZ6TJkSEPAWQgC3hkj72Mm8q+PrLT8akkRfH6MsuiqGXXhCnnnZcnHDc0XHU&#10;5z4tf/q4uONn/y6r6i1rUDYBINhlQLIeutrHIBcQMcW7OjbHujXz4pJLTo1Lh50b5557Zpxx2ilx&#10;wjFHx2knnBD/8LG/invvv8NRanf/IQj1bQW2u6x0DtiJkldgA2oWr2Agy7sC96MP/zyeflTa+zG0&#10;96/j1deeihekvceOGxYjL78wbrx2huoAzbdbZjjDR6Vx+zG3pcWK6Z1mOO9kEIuVUQ4AXO4J1F6Y&#10;AGDraMAbeGjr1LIZKKvgBnTppwLcVg1u4BrQTfJQUEfRlZaOXvVE5r197gMSLIw083n9RwU2fr3e&#10;szmv5zK3MbF7u9YIKysN6t7uVSrrhgS9tPZeae0DOh6Q1eFFF2wZpJBy/gq4iZLbLFfe6B/3QhOM&#10;MWdIKYso5LLDLwU7gaxeK1Cvmu1IOUGw1avfkO8kTSUpzyTzA0g+FYhKxRzyKo/KEAP3vbB7O6bm&#10;OjGOwGFw468ykotI9gJpXQY2vCVmeiNWy5xn3y76shctesYmN1oTMG7cMCfWb3pLwH5L2nquzND3&#10;go3XNwnYm7Yyc4t51vjeb4iJX40NMs8ZoIL2Bog2rwUKA1ugNTjFdA1NLs0NsA1ynrdQApe+6rxm&#10;ozWD3cDmnsxwAQ8THEB6FRSZTYCb5W8Qdszdzf2ikgxwgRvN3gf4Ofq9pHoOuNNsbwU3UXGCaKtj&#10;3rzZ8earT8Z0AWLc0EvjjJOPjy9/6V/itBO/FD/49i2xYM5LsWXDQmv4HESjNAQ6NGt2x+WROetM&#10;M2VrWYA9bOiZcenQc+S3n620ToqTjz8uTpWJ/+l/+nj85Kf/bhPXc9GZhGK3hphB09cmvoDG9j5Y&#10;uA4MppE1xbzwzdLe5Pvxh38hYN8h81wk8/yNN56NN996PqZNHhkXnXty/Mf3vhHvf0CUd1Ps66F/&#10;Fj+b6Hf61Z4+KdO0dmfZb4bhMbkxwQ1oSOd0h0mzVyHA+zajASQauIDPwDCQjzTHW0Gd70L6lqCa&#10;Aa5zYcG+tTV2+vS53FGm3UoMLMHaYBTaoKyo3i7xTwe9PTnzi+AZY+Hddy1tTXCNQS0H9M1+egSU&#10;f8pO0LPVt7ZbwYwxgZtdRbBwrLEZC47Jzegz9vFaLa1N1JuurPXya/EFWU1igMT3YX4A6jaBHMmq&#10;n/UzFJABBjCvfEpJcBiTzcjbOhmhJSCIMQEso792COBowV10QbHChwNgAvq612PrVqwBVjRZ4Gj3&#10;uk1vxsatb8bmTXPkd8+VyajjRgF8yzy9m4NTmJa5Rc83rpfpv+atWCtBtEWgp9vLI9T0L7R/u5it&#10;TcBoauw6cYNraWEJodTuSUy3axNlkEznCAa9Z7+9aOu0WARoJi4MMHlhY7AJer8JQCfovbom76HZ&#10;BVx8qEpVMPhdXfcB7gLsCm6ESQqkNbFs6Z9iwbsvxLjLz5d2Pj5GXHZB/PRH34q3X386Nqxm8ssC&#10;CVeCcGl+V22axwpEhuJKaxN5Vz1s3rgkhg87O0YMPz8uvfACmfQnx4kE3046Lo764ufiWxIYMOtu&#10;uS67rZGVH8xyBw8lPJRHBEhd782b7RWtvU3tsJFps1uXxKJ5LwrYd8azT/w6nhWwn33qt/HWm8/F&#10;4gWvx43XTY1zzvhKPPPU7xxMG1SdAGyGkKapnWZ4HeJpje21wdLPBsxo6zTHuYcJq2u0uN5l4cD0&#10;gwF3BWsFNuBL8H7U/26lDKgJuIfTlwbYGXXX/xrABoQJ7vxHdk8BQvikR5iAOttRYEtsjtdx4qyV&#10;hv+dvnVOEGGppZxiioVCdB2THjCnKZ4aW9cfdMXh9/vdb08Qbkgug0Rf9muxSqY3ZvmaVYzJlp/b&#10;w4J6u+Rf5cLy7B7ptasH5eMMSFLp6IXm/HynV7fs7WP7GtbjElN2SypxlHTyShICzG75qfiu9lsJ&#10;Su1knPZi/W+eNPM7YrK5sW2TgCsNvXGztPZmaW2Z3ps3vmuNTX91LsKefmeNWHsaI9MxZZZvXDdH&#10;AJdgWPu2hMJcaY750YYmL/3WAIQx2I5AG9ipoR0QI9imI9MHcSl8jQYv2jxN/PTXMa8BpRcBELHi&#10;KGYU4HYQRNob8xxQsxMFARHAzPMk3knNzpREC4UC+D4vmSRAun+bPKeVsHHDPM9rnv3c/fHc0/fF&#10;8iVvSRDPjdUr5kiYYdqp7gVor3OOH19W2XTQTuBmpBsb3xv49OFLA+/Qd9MnD4+xMokvHzo0Tj/9&#10;zDjuuGPi5BOOjc999p/jwQd/I+bpLoJBILagwTVZZSAjANs718jCkcZW/QBsYh1obfgIjb2Jee/b&#10;l8ei+S/FU48L1E/8xhHz5//wu5jz9uxYu25R3HbrLGnuo2LVsnfjAzEtSwnVEWb2oWVyp9YGSAlu&#10;BqSwYEKuEyYAYJajwX3kWkC21tM1ACQI1gAdlOBuArwGvxLgrSA3qAtZe1vzC9gHEBpyFZQfNoPA&#10;n64mOXtp0z1lYEtIdYr3AXX7niVqJ8b7M6CESDaTOQigCdyyWBjAwjTP/YPM8NouS3lnHMTPVpls&#10;XUhDE3kngHZIgD70AX3avXFYgoR6GrJuLTO6GAaKn/0nDwCBCQBpn3wczO/cLYI1oDjuSZAD7kGZ&#10;IoOdAnmXztkhkP603dLe2x1sgepC7Lk5OSAXA8AIgETgBpT0H+/cwZ7JAu5W5k6zTNECmd3S0tLG&#10;aHA0OeDNwSRYAQSWpEkxkRlLLbLpTbq6z/5SjPveSBBPZv8GgZxhqbsYYLEDUx1AE33GrEzNDJgJ&#10;iAEM9ynTJ81R4OY5eW50lckUJdgFMJmVRKCHJXHNjNwTsBvT8Apwc9phHv28F2Gwzd94fnGf0kCr&#10;q74QCmhw1kTz//VPLAyAuHjBCxJcb8plejOWLn5NwmuB3iNYt1V52mxwY/azNQ6gZiVTBpjUSDxC&#10;zVF3gZIln9ik/tabpsXYERfGmNEj46wzAbY09inHxsknfTm2bV8TbBXUTUCQ5YFsUSAAE+S4LG3E&#10;KdDeyqfbRcBmoA+BULT2ZmntzRtZnWZ5zH9P4H5U4H5M4PYChg/HnHdnx1a12Xe+cV3MGHe+GFig&#10;QYnYtBRQ0d4CLGute860o9F6LsDuZZYUPi6mqo4sH2SNLT61JtdzVirJQBfAYNKGwGHzG/DiawuA&#10;pY+7gvkIzX1Y2rn0becw1PS3ayQcgTHoPCF0Etj7GEd+QD48aaFh9Q/z0Z7FastlNsHTJ2bkGMBm&#10;IodMcPq5Beqcr00/to7M3xawiSl4AI0Ei/PIIBUsAhNavNflGsIsLaLb69a/G6xqyU6QfX1s/5Jb&#10;wOT+TkVbD3SIOgVqHaG93QIzEqJXlSr7fi8Abzfoc81mSVgPBySNBDtL3wB0GLbLgEEboQFy2CYB&#10;sF0Mndy5RObbfAfN2AOJrixHsu3rpgbLbwEcTJpWQbsqrk3lyO13iDCzIwOLF86XL/l2rJMmx6TH&#10;jGdHDwQEwgDqEqM6Us1umjJXPdgETed09B+0Ov/jG71L3zSAJYoLA3oVSZVxL4AFuIU8YR4G1TPv&#10;SAH4PWtJTNgP6duyUJ+BDvCLVgfgaG7yhT/MvlYb1r7recxEnrnPmmAELnP1U6yApD7fy3XU2NOL&#10;fnRvfkfdUEcCH91SpPm9794Yo0deFNOmT4mhQy+JE088Lr745X+J73//a/J7e5SG3C1W6iSfyh+L&#10;ILAkr1fiJJ5igYegzPHt2TuR/e82yZVX1pnbuH5hbJHpP3+uzPJH74pnHrtb4L4vXnrp4XhXfni/&#10;+Ot737ou7vrJt2SSHxb/IfgEXuqN+gW8OkcjY3Z6CKmY3l1OBndqOICNlmd2VAJD92yO4xNjzgqk&#10;AgjgTe1dNTQgbgF0oYYZDrBlzgNuA5t0BCQGqgzaiuA/DGCRy0o8CkKAKE1Ah5XRLl7v6VqhOlwX&#10;+/s25mAVg7oV2DLDDWqlJ2K73oPMG5d1QKzAwqVhQSTICdTlfO2eGMKQTPone3rZFVJSWdTX3xY9&#10;/XskpVNTA/AB+9VdIoF5Lx3iSZxDgHvvPsDNdZcyIym2V1JLktdH+UOewyryOlLM4oFZxJQZLMJv&#10;RTOJALA1OcNCpb1FaHWbfgY4YE6hAOAcJBL4WPQABvO5fUmRNS7pr7dQQPvTfbZePvk6B9xkDci8&#10;p6+6A3NXmpitY5tb4IiK1s78wcD8l+u1yj8rVxRAAlRIVkpqZgANgJPMkHoPkHt9aJ+LIfEfEYIC&#10;OVo7gY5QwKRPkz0Da0m9RSNjLbA0L3OZAZqXEqrf6P2BEsDrwWKSdVGDchB1R10COoD9m1//IEaM&#10;vCDGThgV48aPjqOP/mIce+y/xkqZ+F4ZFbdM5DnTyju+by6bvF7PsV6wfGTJqK7w7bFo4Cvv1ilw&#10;I0CYasoa7uvXMBNvSSx478V47ME745nH77VJ/vKLD8WSpW/F4Q8H42ffvTUWzn1V5/22AN1HTb1J&#10;Yx+gHnXtxf8wxzGx0ZIAAO2NL6r6TNMcX7xodExZzGRHyXcVcKRJzfDPhoa2CZ0meYO8l3WCm+8c&#10;Fdc5wPZ4cV0nsLEgsAzS10Zz873B97784A/6XW+93St1XBv7+tar/WV2G9Bo7zzfX/xrtLSHpbo7&#10;DVBTXo5YHgiVPNY+blZywToY0tmDH8wMmxZgD7RFr7Rzr/zo1Nqss8z2qJ2WqAOD0sz7ugV6jgK4&#10;NPfevX1JgNuke6J9er5vP9StDOp6P98AeBXa5nxqd5vuYhzMyB6GXzpwhdTHnGMRBMC9xNc5sgyT&#10;G9MYTcpuF3TDAGgR35vQUkqvM/eq8hatRIb17q5dy2XCzov16+S/C+TbNs+z6ZjdXxlgomsIIh2b&#10;6cVUd0RY79gUB4AGdhkhBUh1nVoaBtO5GskDExzkERNiTnooJIIAzaLvGt8C9tTq1XTP81zMD3Iw&#10;Do3JUaDzEkJQiczz3QD3RRmYS8HQjLZnXMEj+2QqY+Y/+8x9MWKUTPHxo2L0mMvjC5//TFx99RSZ&#10;grtkLeGmrLebYFeDUU5FiLEYAsS/+UcN1jW61ARuFs1HgABu1m7fIK29bt382CTTfMF7r8aTj9wd&#10;T8ssf/65++O11x6Otevf03/2xM//4+uyvsTsAgk7fjRne1VgA1xMbBGMLgAcMLh1Lc1O3jka2AS3&#10;MOGttQVoA0MEUA2KNL2rr930w1u1t8ApcFczuGpxn+tdAnMV2LYMbI6n4OC7fe9jkvcFO4sybJTh&#10;o0z02MuoM/nXaO79VVuLMMPT/AbYCKUCaBM9VAn0JIEbE920O4Z0ydxjK9iePvZ0ZpH03fKLO6K7&#10;r1PAzt0ZK7D7BXZoQP50v0zxPpndvTofGOxWQ4v6y1FgNuCt0QG5AL+/TxXfJ6DLbBfQAflBQC/t&#10;zq4K3nBO/yLK7pFHYk4AA1OmNpDPzGonOxYJgMzYyokagLvu1ez50WJAzM4cHQUzZ6QeX5Mx0t0C&#10;OX4oo68wp4mI75DJv2n9246mb9+2WOCG8ZM52THDZrC0NaY3DI4pC8C57hdD57K4+H9qVAMXLQxA&#10;U8P42pFaTMPy3N04PFOjCdA+FpMzgZ2aO6l5zT7PXg8MECv93MeKe9LQJuqNCf4ij8H+CLApt7Q1&#10;7g/xDbQp3VjMq2bZ4CuvuiJGjRwax3758/HSC0856s+YBQb59KsecD28DRFCymUBaMobeZFw4X22&#10;N8roO0R/OfuFFXBvzR1YNmxaJADP935pSxa8Hk89ckc8/eRvYvYLD8afXn3Ebbpq1bz4/b0/iw8d&#10;eJLgxG3R0ea360zMLRAxZNPLG6HJBKykJsBT85FfwA0oBLKq9QzMBOh+aWW03X8HdyuwqyDAd0bj&#10;Y45jcvNcmhttXYANoCulIMh0CKThonZ3rY7BnvVyu0TysRPYKAFIAh2QqxwHEFyUCaEkAOfoN9Ln&#10;mMDGTLdg07uUdQhRbHZi7BYB7G4Bu7u3PTp6JVUGBNziaxM0Q5P39bfr2Cnqim5p8C4JgTTRWcw8&#10;NTrPe3WeGh7THTAL1CZmuPRIqsgX2N+vjAN4VpWQxPM8V1UyEpW+SjUcC/TRmO4qkF+OL7xbAN8F&#10;wB1QY/YV/ado7WKSO3pLRFiMJkBDgNmbzXMtJqev2WatzvETERasIYbvjclIxJ0AW5c0cwI7F/dv&#10;HUTS0y1gExyz1hbArMHUCPLtDhSmTxBjJuKKcEwt4zm5aBV8QAsDNQxHtHYBdmp8MWQD6IBezG0r&#10;oP5vp4VKBXfVoOw1laZys6xYGLZq7A/To7BcggywLYtFC1+LK2dNjgmTxhnYl114buzciq+cwcpO&#10;gbNXwsyBQJniXvJXZUvzGJAJbMoTWhXri54RRuBBAJxprjb92Yxh2/LYtFng3jA/1gncmzYuFLhf&#10;jqce/0088YTA/fz98fqfHnd9PXTvr+KtV5+J+FBKopd6gMnF4K4zHQG26vGgGL+uW8ZWPtm/Td0D&#10;8OqrAjjxVhlYYnAUjW3C3MZPLcBuEoDUUVq9+rMJbARCauQUAhzVzrgFEhoEsTzDqwXcaG7SP3io&#10;R0pGPNQuX1tW816Z5ETC0dhsl0tEHGKlFayQAwdUlpJnfHyOB3ElOBfgAfN+xxegbTGku4edGbe7&#10;m6qnb1d09e6JToG1XeDu6sccF5AF5gFpZwJqmOpdAn+nnrf3tEuzd+nbdvnkAj0aXRq4B8DzTMIB&#10;gPeLrKkF6EH53DbR9zNAnj2JmJ3CxmaDIq5132a7KsGDYXgf35xuNoYaon3WCXgMWVwkgBNok1mJ&#10;1pbGzg3pNwncRIEx6wn6bBODsfukgO0AE33G2VWV2ixHf+FLM4kEs3+bQM7CC0R+AUSCWiQrAHKj&#10;AOxemVHSooAxTfLUwp6IIAmam8XluGImMuQ5DIi2SQ0OoKtJnoR2ATA0FmmRZgoJD5XUeTXjAXb6&#10;6Pp3AbVNY4Hay+XKNMckx2rBl8YHzrHobBjHHO/cDWX1ynfitluvi6mTx8UF558Vt91yo9LfafeH&#10;cQi8jzCjK44hj3YLEDIWUOQxR0d54oYUAaPGvHCCBKnrqwhEAmtslYTm3rJ5obvv1q2dK5dofiyR&#10;cHnysTvjqSfvjNmzH4h333kxNm9cEbfdMNlxhQNy3wC2BQp1BqMDZNW1x1QX8MLsHsRC3RbNDZE/&#10;AmYMbEHQGiT4y0UDG7gNLd0EdqsGT5B/hLgvH5sVUtDKNr8tAIqmbqRXjxBY2CNrZmn0dCyLge6M&#10;kAPuA3sFcIBdzXKsDQE7TfAKaqVfzrlvTW1Q43bslMZWAyTtEkj3SFO3iQAsprhAK3ADTKLhgJKA&#10;WlfPrmjv3hO7O3XsabOG79J33RIAgLq3v0vXHQZ3Z7fu6x00eb++H9iLZgbUmOXS1qJ9aO4DAHtQ&#10;JsVAoT5lXBVKd4GjizSEGEbSiNFI3QJVzpWWFmD5Xfq023J+8B7MaPvIRG3R2GzTwvY4aOwmoPvE&#10;bNlvnECne6hb4HU3DlaANBqDafBJczseRpqlWct5j+71yZRCix2pVROsaGcPovDAngrsjMq6WwRG&#10;Q2MjBEQe+wwZvOmDV02I5rEGUtrNkVj0OMDkaHHeJ6iVpnqCuulju2y2ZOReyJUAYJ4xtjU3Tli5&#10;/M349R0/jimTxsR5554Wjz50r4TDNvnXcnkMbPzsNdEn92PQdYbmToGT45mVL5XHY7hl3eUYB10L&#10;/BkXyHrLIOZqtR3WwhJpa2ltAXv1qnc8Zn3hvJfj0d//Kp598p7447O/k0ZfFPfc+YP4xU9ujYgD&#10;wXhqC1HMcf2PiSAMKWWlkQQw91PI4FNXYOOnNqPigJvAFkcBw0G0olGPAGIrsLmf72SQrQn0BuD1&#10;vPrUDQ0taszVLul6DLruHzrUqzrZFnt2LVL7rJYgzC4vlkzav6+a4qpftDWmNsAugijTQVvLWtmP&#10;q6H3UAYqP1bCkB5JwB6BurNvt7R0amtM7F5p4h7Ares+ARX/ee++BDcavLNnj8G9p2t3tIkAOAKh&#10;E0D72275uqyQ0SbNuUfg3yNBgQXQKUmbpjkRdLrJON+P5hbADwJutHdDk+uZO/mzMjHXAQejceiv&#10;9rY8aB0Gp7C/FjtKMsca5hVVcNNd472vZCI2uoXEaANiUkeQHWzCdM3gFEAA0O4jFwjo8soupY0i&#10;Roytl2BYnxoMjS1XIXdaxISW6YSZKCbH4nAPQWGoqr3NeKY0zz2xAe3OdwAaLQ2Qrf1bzwEPQiLJ&#10;wNYzb1BXfN3cwZORcBlw8xBXzOLiohAcZDgtWxZ5PLd832VLXo3HHv51TBw3PC696KyY+/YrKuOW&#10;FGwy2xmkU4G9t9YZ/rzcEMY4O28qjwWTBNiBvWJwgqRFMGGyu25V91hHdFciOLGMDO51c2OlwL12&#10;9bx4+9Vn45H7fxnPPnF3vPzio7FgwWsxcfQZsXjxm/Hhh+IHBJ2Bi6DP9KtrgyWEcOE5/rf9U0xU&#10;tB7At1DNtsDXrhov/eUEZQUuZLPZxHVqY86rFj+SCsBF9f0mcX3kN5jjgDvn3M9XG60SD+b6Zfv3&#10;SXMfwIVQWQFtAbYj+QgOpemAoZ4flJZ2fzcmudPtkylu31qmdZ+AKXCiaXukpdHCNqUFboDdP9Dj&#10;gBnAJliG/4xGBtgGt0BuYOv9zt4uAbpT16m1ATYmPqZ9t31wCQql0YygJyXAAXPuPWyQHxowuNlx&#10;4cBB+eWcy1w/JLD3CaTbNr/niPaWTQtsUuaWt8s98d/zh8XIuZIJA2VyUzv8P/rTHaATo2FaeuQX&#10;5msFBOYrfilAkBXA0Msc0QWwGSHGcjZ8h1AA2AQ+1AhoMVNqDxjHpl/REnYrzFjFXGyAnWt2ckxN&#10;A7gzQARjAnQYV2maaQVqvc+7VXPnlEV8bVyCBFJqbAirBYsk504zo431yRl/jlAkqLVw/ux45cVH&#10;YsqEy2PU8ItUl2tk9TCenFF39DzIL8dykTnd16WyOwqvOlP5EWwA2HlDc0rgHADUyqM1KAKPSDqC&#10;oAibHBOv9CU42byBQTZo7pUr3ok1K+fFH578XTzyO4H7sd/G3Lkvx/e/e2PMmj5M9SXGxQS3kGNi&#10;SJbbcQtrbOXB4E1w570EiIFftDZ1nUE02gDAoLkB9pFgbAI7tTbUCuwjAf7R53kNEPO8CWqT3iOQ&#10;hluwfft8CduFaqeVqs81ar/1ui/3A99Zwmn/QVkdB3Elslzp4uk+ATMBnI0CPYZcoGZnEgF7pxg9&#10;fWaoWxq6B60tUHb3djbATRCMiDgjzBz5FqHV2wVaQF01doe+6ZIgwPdG+3cK2D2AW8+6JAy6Beo+&#10;fWsrQOB2HzhRc1H2iRff26DeawLoJmUa7Z17Eme3AYGdXSx/JMnv3T3ku7EgAeYlq6ywMwcrYnbK&#10;7wbYrATCogEsmpd7TgvgmJbS4DmCDB9VRz2nnxhwoO0wz4kmM70Ss93DRYu2pisqB5xIMxRwO4KN&#10;FhVjp7Y+EuAfpSbg0cQCg01MNWABdmoj/CgxtcGf2srBuAJsrzBCMK1P5yojgqpaIZQBYLsbT8Bm&#10;BFs1h6HF81+IOa8/EzdeNyPGjLpEZd1moehlngRmL/8kq4Xy9wqQNvFV5uxeUzkRZAgkA4g8F8Ag&#10;3Jx/7qt+AKLqyfML3L0pv18WESPg2IZp7dr3YuXKubFs8Vvx4D0/j4dFzz75QDz51AMx/MLj44H7&#10;/tMb5FvokZbSzYkhWEcAmfoudci/AUUFturPQ1BLfae/rfosvip+8p8HYhO8Cdp6/78/47tW4HNt&#10;kx9X0tZAqyDI9xi4wkqtOwXuzvYlBjd93PRpA+yDjnxLeJUtgdylB38AbAmkHJRSFCJxKuVpSFfP&#10;DmmzXWJ4tKsIX1naG3Ab4AIl4MYsJ9pN3zXdWGjdPp0jCAA1gbR2fQ91AmqB2MDGxy6aO9PBTyfA&#10;xvela6x0iTld3UdzV2AfOryvAfAEOc+SmLpGsIZxyx5KSkBo9zr53CtlmothAfwO5mozoIV+7a3R&#10;wbBID3nF9xNTiMEAZ+2jRVub8fBROdpHzKAbPjWj5fCvDW7ds6YX2SQVkOm3zi4ggQshIb/XjF6B&#10;bU2WVDV1K7gdPdeR7j8vFm/NlExpMqgJBAF+NbjMXrSV/WuDe1f0O0pOGejXTteCOAOLP3jgjSwQ&#10;/Fz6sSuwly56Od566Slpxlti/JhLJYx3WQgwFLWuDIPlw9zxGqfoR2NbC2Mh4OdLqAlkSRmscrcS&#10;5rAYMvt40bIIIoYr070qC6pbeepguOwKW17rVr8rmhevvvxU3P3rH8fv7v1ZPPvUY3Hr9dNjzIgz&#10;Y8XKBV5SKYeT5v9sfhdmT1BLa0ubZRdQ3vdRz9L1STcoA1LkE3CnKd6kBDcjuRoTLgx4wNvU5Ekf&#10;BXyTaFuESL2u33BOuvVID0Lb7sXiseUSyNLa/ev1nfItM5x9viAEpxdukCA65LyQDmlArIMG9QDs&#10;7QIdAbESye5rUg9HgC6qwMyAWgbIAHaX3kFTA+627gR3B6Z4AXYziCaNrXdSYHSa+H5AWhrtP8gg&#10;F5njWAYAnIBaK6CbwM7oOcE3THMqhL7T9o6VYj6ZjzKXCZ4RJWf1kx07lgQb17cJ8J78IHCjtfv6&#10;2B6VriIxghiT7jQAUIHNsq7urxXDZpdS9hfjW3d1SHM7cIYpXnx1maR70dAQvq60aEaqBXYxHgvS&#10;GcACdPrdFeCAmmdiLAGf2XPZNca7Ygg0n4AAYxosgMKMjNRGewNsACVwFWD3SZthaTApxcCWZmSE&#10;GhNCWO0EHxu/jvH37u4SrVn5Vrz2x0fi/t/8Z4weeq6EoUx38Ya395WWZs02hqb2CtzZoyCLhYi7&#10;0s+BKpSXPGRXHMIsgU3ZBCaBJ8GGZVJcCBH1ywKGHvbazuIa0tybF8eaFXNj9cr34tFHfh2/vfNH&#10;8dh9v4mf/uAbMXbUefGtr3813n+fsRGUXWljsehos991gyDBYkgN7sCZ64862yVTPs3YtKYAueqX&#10;+j8C1K2BsiaQE5wV8B+9V6kG1vK+XS4sBKVZF2Ko31Zg1/Q6O1eLv1aqjgH2Ok/88BBWAxtAq0zy&#10;s9ln2/9uKDkETxPgAra0tUzpzm60axPUnUjsXmi3fG9MbZHM7h5p424Bl2NqXnxpAVrgb5N2blM6&#10;HT1duidAN0Cc33TJTHdADqGAgHCknBFsgBqTXCZJGeQCsFvN8VZgVz/cpsdh/HJZDIC6a5WAy5BG&#10;TEjmHDNwBS1OPzUjoJhamBFzj30WuBn7jNlaB0DYRxWgc+UONHZqIXcvwbhEncXYvUTF0dxicCLj&#10;aZZL6+u5GQiNAAj1Tc5IKkwOkAu4TcXPMwho/AL6ve4W1LsqG5o5GTFBXY9e5E7AduS3AlvvogmZ&#10;kFJjBTZ5AbbI5rXqJOd4S2NvBUhLY/3ad+OlPzwQf3j0vrj4jBPileefcmAH851YBj5xjywUD1+V&#10;EMtutOLCEKVWvaVAQ7BRV4AmBVZzKGeW3QAv4DbABUzWOmNJKWaPMQx104aFsWbVuzF/3qtxzx0/&#10;jPt+/v347R0/iStmjIsJYy6L5597NE1y/oO7InJ3F0EyATr/kf/PuhWpParm9kSRUu8GNrGQj2js&#10;BGAFNsCr100gGlx6Xqm+n8/z3DtzIoRpa1G+l98200itTX0wXLmXCSIMWlFZDtJ1djDjABXQvItP&#10;bVDLLeW6EgAf0tWdA1IwwzsFcExxqF3A3iMzva1np86Jeu+JDgG/Q5rdpnb1vwVSAJxaW6a4BYSA&#10;rXO6zHr0Xi+A1ncA3MBGW+NnS2MD7D789r1E3NHeqcEBOZHy/26Ko7FLcO0Qz3inz4zBZASvOcYw&#10;UFHdfcNjl/fI/Ny1TiAH3ETNZVaLSb1Qvb71kEUARHcSXSq6Z81tDQzTCuAc7T/DyGh4+rYT3I3o&#10;eNXWYizSg2kHDHC0hkBI4zbATdcfwIYBYXwdDWqeS9Izxh5gFyBUcDcArvQT2DA2eeR+/tfnBvc2&#10;1T89Ahk09HBPld/z40UAe/OmRbFh3fx44dn746VnH4npY4bFt2+/MQ4f6rcJT+zBXVUCnt0PgZrB&#10;ME1gU+YK6qwvD9Sxe0HeATZlpOzZQ2BXwmVqBgD7ZGUwQYgRgawNv17+9lqB+49P/Dbu+tE34/5f&#10;/zRuuHZmTJ98ecycNibaZYG9LyYHsAjTOh68AWpbM/qX/meNrH9h2XjVUN4t/7dF4fqnLTKoVoFd&#10;KYHdBPORpPu895FvUmtTXvLTBLYFR+kCaxUQEDO0esWT3V0Ae6M0NZFupeuBLXrXwE03FEB7I0Di&#10;TSUfngiic/vYPQIy2roDX1sauosIOeCWxjYZ2LrXVcxtAbVdoHZXlu53WhCUZ12Y9N261hHNLgLI&#10;PQJ6jbBnlF2aWUC2xt4LwHNoapriaGwy/ec1NsBuBtgqyUcR03kNMZmL3TIdu8WIgDeXzIVhNgrU&#10;8uWsyZmwsFHvlP5ttI7MWPpeGdGU4CYgJkYViAmI7ZdWpysru3A4wvT42Zjim/St/GuYzIwFUydj&#10;G9j6zkv2iOEAn0G7D/8rmalJR157EIa1HQwII8K4Sg8wF2BXTYT2whR3Nxj5V54JoPWqfCzKnxqR&#10;mV1MAFkeTGtlk3wi0myM9+KzD8QLf3gwvnHzNTHs0jNjw/oVSrfDaWDaIxjoFrRfTfwAt8UmPwKw&#10;gptzBCD5ybwkeCi7yoRAs7AC+Hm/gps6xW+v3WGMAFy/ek6sWPB6PHDXT+LOn34rvv+tr3nFlUnj&#10;hsUvf/Ef0toHVX7Vkf9B/SA0ECL6F/dFPlc7VB/cml2C4ADPAHcBtgEtAqBHAruphROITZ+7Agqq&#10;wPa5gS1Qy2z2lE4EC8BWXvwPAdvTOhsmexLXgL7PSmKL0pQZXtLMfxIoA9T40mj6vGbUnJdULv3x&#10;Q7qlkRkf3iWNDNkEF7VhetMN1l/McIAt4LZ1JTlIZt8ZMx5tznMEBD61tLm1tUxwmeUJZvq/a3S9&#10;SQnuBLjPC7ArcCu40d4AmPtQ01SvGp1rWQkeH15HigFc/OocrOJgUIeIo8BuUDMqDWATbIIRDWw1&#10;uDQI5i3g3S9w7xfjeo1nm348RwPzTgIIkzsBhmZQYzJAA22h8xrYyW8ANc9gNqR5BTLMWBiycZ2M&#10;n9ouNQ9HR34BBlrA/9O58gvQE9wCPua/NTbaVhpbmtCDb1Q3dF3VefC1q2nr5kXx5kuPx3NP3Bs/&#10;+t7X49JLz4gH7r9TwNkvJks3pb8XQYG1gl8tYQegBWx6AHxUXdFnbJAfAexatkoC8f60PAxGQE8d&#10;Kd/UZe0Ow7LYrrxtWjsvXnruofiv730t7vjp9+PqmZPiuiumyN8eGsuWzY8PPxR/uI6bwPY/DWbS&#10;55/UlepN7UWb5VgBfQOwacc/A2xAlkNCE4AVhBXYUAKyCoAkAxugkQZgBtgiz/Yq1NTYKQDyiNme&#10;/jPtikXmBRUsOBAgzQCZwSxlVoVLrgyjMpTIvoC9y8Du6d1j3xozHJ+6Dd9azNneB6irnw2o8WfR&#10;0Gl+o7Vr5Nvjx3W0iW6Tu1umt0xtgbW3v13XDE9NoBMgqyDuJxpubc187jTDWzV2Ajx9ao9Y07MG&#10;sA8C6n1+honCCi+M7c7RYfiFBH1yQgjUIxOd6LDHjYthiZBn/zbdYABBjQ+4ixZ03zHaFi0kBnYf&#10;tRg2h1ACLrSArhlAIEZi2OMBARdNClPTiGhtGCt9So45q83gbgCbd/SdpTpUQZD3GwwhogsJYOdM&#10;JQJEMCrgVh5EgDv9XDRtBs/wix34w8eWxVJ9bMZu0z3IQJU5f3o6nn347vj5z74bk2TuXnv1ZJWZ&#10;sQuyAATUwV6R6qdqbKwZA1q0T5rce1ljilNXvK98DCLIDLSsgzSVlTfl33ECR6QBF3UqKgKJfDNh&#10;pZ0dRjbNi5Ur3orf3fXT+NWPvhNfvWZGzJw4OqZNGBNfu+V6Lwnk4CSCAYumUWc6GriAm/9UYMvP&#10;RtBaEKj+GqZ40wxnYodHjBWtCmXgq4LsyMAXVCd5NKZ40i+ub5irTZ48AEn/qNTq03NO+ty3cNF/&#10;GYyV/0u/2YExgmUGdoLaAkEWEGWjHPbHDWxPANkpUCewASV9zm1obg8xRTvje8tUL5oZrdyuIyPP&#10;eL/HoCYohs+dPnSa3fgLIoO5XWaWSOBtaGv8aQBeQG5gS2tn3zaBgRosK/3YBdgJ/NTcBnTDTMff&#10;7rXfjLbOUWIAHNM8KVcP3SarAvMUbb1FZRPYCRDp2FcmGgCK7DtOSW7tiAbHNLc5LqYQg1RfEeb0&#10;lDmB0hqbxmswM8zN+wAOLSamK750s8srmTGBXUDccp7vVGDrfwZ2+TfALnlCc+234MkyABLPPDOw&#10;5Z4Q4ZYP25jdxeizzQnsee/8MZ586K645zc/jWuumRKjR1wYL7/4h/gwBtRO9Awwjz6tg4w5IOhE&#10;CDxR+tccATb5IX+tBJAAEefUHRq7nBdwZx3pe4SS2qNHrgOLIjJR5J0/PRu/+sG34gffvCVmTBgd&#10;N8yaEWMvvzTefON5B9IArRdjUJopLPK/1twGtv53BLDVLmhFvYOGzLrW0do0NWqCrmrUqmUT3EcC&#10;O+/jD+coNrUT35QA6V7xBsB2WxZKMCd5oQblc1D5rMDODQ4kRGyN4kf3xSH8aUxw3im8Bbk7TYIk&#10;3QCGlKqhADZDSjvkWwPgNK1ljndzL4HdYbNbz2WGd3UzuozgWekO03PP+moQPgLUCnK2aCnPBP7q&#10;TzdADrjL/QycZXdX1dZNE7xq7BylVt9rEu+02fTMlT9ZgWSTSExCt4/A3UOfrkG9Ve7EJgM756Qz&#10;1FRaW5rbpiZMC1MgrQ1YmFr3bDKmNodxMJWpWBqkFYxNUOtIo4rRIWtyR4chtFkydU2jauz/nl4l&#10;vknmdcSV86KBbJISAMSyIFKuY/rIWRdMyMgVYbIfe+eOFfazAfaSRa/E47//lffDvumGmTFz2ri4&#10;5aar44MPBtUuKgd5V9oZYRZwG64KQAaMCchaPy4rGljvenUZ5TN7B6iXBDTPEnRF+PEMoJOW8k1/&#10;ORNQtmxZHBvXzY+Hf/Nf8XOB++ppE+Kq6RNj1vQJcc0VE8ToYmjM3SIsHFz0OfWT1pJdJ0jPDlLf&#10;1LHqk3sHAVRDAKitWgareHCJwZoAT9M4AVS1d/NeAruurILG92oq/MdtKQCTJ7S40vXgFfnhrJM2&#10;QL7dnuRL/9K3aW4Xv5r0ETZ8izDX+/sPElxjJRjerXnpTh8b6uzblT41Qz8ZiSawejw4oJZGtukt&#10;Td0tUHd1SavrvAdgS7P39jIoYo80cJvAvEu0W9dtAnS737EJrnusatpfp37a35ZJXjS4I+EiL7Xk&#10;seRIKYCafnUrkD8K7Gqy8y5mCmtL5XzX9WYMlgcC1ESGWd6nmuBdAneXngNspnraVNe7uY4Zpibg&#10;gNESUA5iASIzbh6TGWqj5RHynk6q9ArQA0qD4Jk1A+cEkSws9BygFIay74XvzT95j3cM9MxD5gVG&#10;aTIhjAsoDBgYuOQtTeKMjNc+eKwXFpvw9kS7GbW30sDeQt/xqrnx+MO/ikd+9/P42k1Xxm03Xxcj&#10;Lz0/VsiPZVlgQOquN/7LQAkmHQBsgdATQbBiBGab7WhekY+qM2tlH0s+C5ANOIBkSsvEq3IiBJUO&#10;QgmXqq2N9dmWx/x3Xohf/vDbceu1M2PiuGFx3dVTYuiFp8e99/zcgbSGoLPgQOi2/IfrAmxPGil1&#10;h8XjZX5dn/rOxxS0da42651xDrgAbNXSrcDOe1B+U98jSGbFUHjEwlz/BuD/jZxX8kS76/u6DpvS&#10;xN3LulP+Duq8TAhhaeMUMmmyG9g93QKAgc0kEKLi0A4H0oh4Y26nP51R7s7ODpE0djeae7eAvl2g&#10;RTIDWkC9Q2Ci64LzPQITYGeGmICPKSdwH6G5+4vGlrk+KPLEEIMW07sJ6o+CufW8muoO/xephZnb&#10;xcQNgC0fEFB7i1YBGmCz3U2nNHeHo+abop0AmwNvArbATSTcc3+tmZMZc/XJZBSWtU1w86wJaE81&#10;lbRPiVy0sBr1IA1VfO+DNLLyxzmR2QyGpTnldACy3k9Sely3Apv7BgKNDHPyrMnAgGu/jg4SCdzW&#10;2vJ/rbWLW+IhssyyErDpx960cXGsXTcvnnv6nnji93fEd2+/IW678doYd/lF8Z8//q5Bk2Y2jA9o&#10;EthoVkCN+Y/gyoBhAsbdbi4X1wm0zHOS6xFg1XLB9BDCT2kZ3HIjGDjEsNbqNjx67y/ip9+9PSZO&#10;HBozpo+JGVNGx4XnnxKrVy9UPgcCcGTAMdutSdQz7Ul+1bYGEPVfgO05zzonXoI2FKENPYvK64lX&#10;LY52rNSqtWUiV61tjc37ABvNnW1Y+QRNPaD6qIBmdVMfVY+Q21TtXKeE5mgzkdqbKZtsF3SAKPkH&#10;IrsE+r/NdIJqMsXp7gLMDEbpAYjSwADd87K7pK1FDEzp7BKYBegOmeJQBs0EXr0/YA1dVjX1oI/d&#10;BnevwN2rdPqksQd07sCLhACgH9yLvw24WaghwQ3QCZ4B1lYTvAbTKqWpnmCu97JQAFukCgYkdHex&#10;OmpPn8AtH5AFAPoFVoCNKc7EkI7OMhpLxOgnb89DsIm+bbqMYC4xislaWEyqBrCmhsnRjGaaZqOZ&#10;VPEJ7t1iFDS2GsLg5jsYV88MBBoRghGTuZPUmPvw0cQYjp7X+4AEgmkr4+rfYoQUHLpXtHUuJUQw&#10;ikh2BrrstzKKrKvMyd7J9rxLvYIo0yaZCPL47+6In//wW3HLdbPixiune8veLVvWxOH3Va+kD0Na&#10;GHFeCaAWTa1zm+4ln0eWj3vkOQFfywOw832R7mU9KS0LJmIfzEhbJUG0Iua8IV/7p9+Ka68eFxMm&#10;DJPLMCnGj70sZs4cq/TQbnQjprVg68bpKj9E4gVcLCQvcCGAo61tiktQ5VJEgIfRatvjkACOee96&#10;dn9yAruCu3U5pSNJ4EabCoBo7Vr25I2sA4QPprc1t56npmYaLnULX+ieyN/RZeaId/rt9Z81Mo+W&#10;bgTWHFzriSGY0QC7U+Z39Ze7BFhP2rBW7og2A1tauzMj4B1d8r27JAD0Ht+zNUsvs8QEFhZs6AXU&#10;LOCg+2jt3l4BX4AG1BDnFgKDzNMG3MUcF6gbCzAItJU+CuwcTpoamzHmfMPwUgcY6LDHHFEFoKlZ&#10;7pjNDBjvzWisfsw7/btXJjlDLDsLsOkSM7DlZ6PdeQ+iwisTmhE56tqTMdQIyejJ2A1Q41vhl+M7&#10;0SAAm4Uj9uq+GTYpI+QwXGG8wgBuTLQ6A1gEbmttp81zGC2ZowGK+j7gBiD4/tLWOZ0TkIskpFji&#10;eACXxIN48LPrYgtMwFhibfj6q0/Gw9KI9/zqx9LYVxncQy89M37y0+8UrY2mgyEpF/kg3xW8+o+P&#10;MGUtTwGG85vMnflHq1J2nhdAqw7yPaWtdBpCalBCaYDYyHoBe1ls27Qgnnn0zvjR978Wlw+/SBp7&#10;clwhf/v8C06OHzufh50Pm7PKY7UUBvFLPd6atBO8XtbXGpupj1t8z1rdzzjW/KvNpb09WMRaOom2&#10;PhJoqbU9x9saG5+YfFDuLFutrz61kRemUF3VlXyzDvVOsXxslsM/Fij8ByDL3yYyDpj/LGGK28cG&#10;yIAWjS0w41vrvLNT2llEBLwBap4J1B2djCPeIemPKb9N39FltM3nrMpioPu4Uw1CVBZNjgROkHvV&#10;FjS4wJ3dYBlAS5AWUNvMPtIUT2ADfrQyx3LNtE4XFmArDVUEjJ1jujfq39mnyxBSxof30xsgULMp&#10;HeQx0TLBGchBUK2uqY7UrA2TJKYUQzpaDuOZdA4zGvzJvBlR1bsliHIAfwmAqrHSp242XEpnGAgm&#10;rMwNIygdfZdmKveSwSpAmhF1Pbd5znW+W5nHFgfBNCL9gBvha3OclVRyuSKPz96SywPPm/tSPHr/&#10;HfG7u34W37z16riJrqUZY+OiS0+PXbvXxSGElfNKXVRLojIrpmzmn3pLsHIvy+t8Ux59m36s3tV3&#10;rstSL9nTkHnPsfDKv03+LWo7tY1ciLYdS2Le23+Iu375g7hqxtSYNmFCTJ04Jq65dmpcePHp8cor&#10;fxS43/c/CI5l/kQCay5VzD8hgVlA95poBdieBVYmW6TfnWB026otvba4fe0EmtvWWrRFWwNmm+P5&#10;zJrbvJFpQVgTfQKygW1QSwhDCGPxVFIVkAiJAmpiSFJeEFOYPY35o8CWkhvS04W/maY3mrizSwAu&#10;vjX+dAekex2dPJMfLkC3d27VMwFYoOZ7+oHZjI/VQL1aCQBn0Af+rMANqCuw8bPxySuh3fvkfzuQ&#10;Zo3NmmjS2ATPpI29wgqLMTCds4DawQgx1V5pNNZPy3sUvGhtAI7UFAD75FfSvcMEf8ZOe9aWNDLd&#10;Ns4rEXJmfAnURMi7peW7pdkAtjdgB7huXBoGic0ys2I8wE1DmXkTSDlCjPsAOxsWYCNx3e1hphYw&#10;zGikm0B0n3ZJp4LSgBFYs6+7UqafoKqaD2oFdWoG0nA6YpzU2DrXcUDtwlROzHHAnQserBCwF3qg&#10;yrLFb8ZjD9wVD/32F/Ht266Nr147M666cmKcc8GJcdfdTJncb0bkf5mHyqzkOTVj5j/zmr41dcN7&#10;mT+sCwOtWDxeEEH5dK+DtFhqLb5TeoALTYsFgnukNmrfvdxz8B9/+Nfxw3/7eky4fHjccsO1cdWs&#10;qTFl6vgYMWJorFu3THnd6/bh366P/RIQAJv2QzgJ0AD5gFwW1kzLtby3KI+twM56z6WKdW5g53lq&#10;bwBetWn2KzfAXX1xA1vv+1jbCnCrTCojA4ogXI/cD1yWlc9VR0Xgw/OA1i4nYDbB7x8FdVqtQ3o6&#10;BMLundLEmNfSxgIw5P7qhl/Nue4VUOOXYsKisbu7ADh+W4Ka9cUgxrv2OvABM0kiFXBDVRsmuHU9&#10;qHPmerv/OrW2l01iOWO0eAW27u2Vz1m7DxLgdI9Je3uVFQqGxpZEk1kEqPr6N3pKZ3fnWlkKOY0x&#10;CQbH0hDB6KU/G8qtinAXVPEAozAqDOIG1jHNcZ0LlPi2qWmTaECCHhk04X2RgZ0N3AQD3wFsRqeV&#10;BmwAG1Do3MCuoKjftZ7X6yYl0yTDJLAFkAJs/GysF2ttmbZobdZpZ+rmpo3zYt3q9+LZR++Lx6S1&#10;v//tm+Lma6fHrCsmxoSpw+LyURervZQnfMMC1gQseQDUCey8VwQLAAZUrh/yRx1ghegdtTvBQ/qR&#10;D0pTHYAAt4Gd5CAW91SW6lJ0M+Fnz7JYuvC1uOeOH8XNs2bE1PFj44brr4lbbrkpJk0cF1Mmj5Vg&#10;7vJElobAFGAHvSaY8kSe0c6AWdZAY8lfAd9zuPXf7BIrwov8W2OrDAXcdcXSCuzU4AXMLWQhj3CH&#10;xBvNeEIKMNoKbQ2ws3sQYAN2nlF/8E/yFOZ3Y6w4pr+thAJwg30gDkrRDQGcndK8Hd0JaIO6BM06&#10;OkUdgF0+uPxp3usSkCHA3d2NUEiT1qOb6Epi1pSOzHWmTxiQNwBt7S1SA/XJNHT3Vz+roApERMv3&#10;AljWHc/oOF1f+wYFaoMb7a1GEkAANqBJEoCsCVWJxc/29qL2dRAW2ySEGJDBtr/yt3ubc5S9aQF5&#10;FKgBdidmuAWS8kcQkMBNMY1gygQlDE2Di4HV2DYhDSbeEROitQEy2toNWRtVRxrVgORdmF7pkAbg&#10;dUND5ZmZifsIBMpYvwUgTUoQka9KeW2NCDAMCv1H5FFdAgbAph5sjsuaySmc7JayMLZvWRavzH48&#10;HpKf/fP/+HbceNWUuPbKKTF9xpg46bSj44+zn5AmHFSdUFbKTr7IB3nmHvXTzKe1o+uEa8rE+7SX&#10;6sjaercABIhKZJo6UdoIpAaodXQ3nhidgTiMzWdrZPL80nMPxp0//W5MHH15XHnF9PjqV2+M6669&#10;Sr73xfHDH+ZuIrXdchhrdtl5rL2AnQsGsvqNNLU1tu5ZY/NvlauUL8tCOej2Ut4b1AR21dRHUjHX&#10;7ZphYda2pI0QkPBXgtuDlxBgjXsZg4H/PIJtH4p2o7/DOjj8gcxyUU4MScAfFu/D30M6BbZ2mdUd&#10;XTvtY1et3daha0Deviva2vWOnhNBB8xsA0R3Eef4z2htr0TSzewfIq8AnKGMumdwV4DDVAI5wDGw&#10;6f/OaYZo8NxKSKaumHmAaYvsKLKXSKzIWlzaWZXCeFpAzcYDAB0A0Peb/kbO0T70gSRYMceZMdSJ&#10;lJfmJgADU0NpmpdIsahLee0U0cftINuAnouRUpuqMWAQukJM2diOlJdG8sgmgxKzCyArX2huN2or&#10;yPUN34uJDwjMDEHFT8/hl2g3mE7/AgSiJrBhUP7bqinz/5kHndfvDKKiAQUIR+8h6l3Ci8b3jC1W&#10;R2HRBXbrkJ+9Y+vyWPjeq/HI/b+Ke37xo7h25sS4XsCeMXVsXDbiwpgyc4xn0wEO/9//UjlVngR1&#10;CptG/nR0ABFNZ2FW88dR91Vv5NGrjAJm1YVJTO5BIwK166MAO6P8tJd87c7VsX7NnHj0/l/Ed795&#10;c4wefVnMmDk5rrhiRtwk0/yS88+Jl55/xuBOzZhmvkEOqDDFq6b26i6lC0/gzvakXOSV9i5lU5mq&#10;WW6tbX+7FdAEulrBjjUpPm4AW89QSG4v6hBfmjKSJ3zqvM4j/MA95QXFsL8ntmxmCaXF4sutSruz&#10;8HrleeJRO/V8EauU7hCQiQxvL+Z2BbbuC9wdOnZ2Auhd8psFYkAtc9zg7gLA0nACLT6sV9YQsD0I&#10;RNcJIEx0wIO2gKnSx2OaJeDGHHffnYCNT9HYTgiQ0y3ELCiZqmiuvUztHATYADrNcboKeP+ATXGC&#10;Zim9KGhWKkNZETIs68O2QCuVp1yzC8qJEsozvrXylRpbgkaV2TeovAIGA0/Mpn8B6hwoUMENwxbp&#10;i6SHGcUMBjaNb4DTqBzLuRreQsKgTMpGTmDnaCzdV5lze6RC/hfvw3BJ+e96L9/JoaqkhQYEMErb&#10;wE6NnVqbdlN70SUoc7x91/LYuW2pgL0sVix5M5548K54+J5fxq3XzfCEi5nTJ8ek6ZPi1LOOj1de&#10;e85aO/Oc/zYBZscUVE8WasoHYECoGdjUHXWGcENgYYZLuOl+muAAR98BfjG1lzoSoLIc+lbWE2AE&#10;2P0DdNmxUeHaeOf1p+J39/4krrl6QowaNTRuvOnmuPa66+OaGVfE8IsujA2bVqeVAWBLG5H3rJsC&#10;bAJnAJ17+l8CW+Vw2bK9LZiU/xyAorpWWVuBDNAS7FwnqOHDaqJbyANQyu62qoK8gru6UCiTJthN&#10;Fig9sXnDXNHrci+XCjMseNgmhSbBIt4iIt/dzQq783MFlQ6B0/4zQEZLizo7hfwO/GlMb7RyDuoA&#10;2O4i6pDZCrANboFXTJLrbgvMBnfV2KnB68wgzul2YaAIwCbAZoCL6Au3723tnUDfKyDvGxCIMdOl&#10;xQd1Th94DqgH1DBSCZyVAAKmuCUYlarKZtTVPuYP9xEwYn3s1crvet93MA2fG3BLSyPo+He/mKhP&#10;0jujlWJGuQoehEHjWjPT0BXYVD73oCbjZsNng1aJnudpnjUbuAKRxpS0tsaAsfWsAep8r77vo5/x&#10;/3LdAHrmyXmswAYUtV+7AJuBOAMI44410cmOKjuXxbbNi2Lz+vkx++kH4rH77orvfv2GuEaAnjVz&#10;ZkycMjmGj74kps8c6zHLNWLMP8mLXY0CZgO8EPfdN120nt8v32KKG9wi+92lnPmcuk5QZd8yGl1a&#10;l+6vQZQGI+joslsazzx1V/z2jn+PyWOHxdTJk2OGQD3riiti3OjRciOmqk7ED+IFou7Zk6G0iuDz&#10;PtSMoEOg+l66BNkGasPy/8yP7qntPEDEwkvl8qg0ur0S2DyvbQ24U8E0gW0XzW1VgV1BDMARKlKA&#10;aqvU3HpHgpog2+H3+2LLxvmxduVLsWvbu9Gxh/212WRAFg9DS5UXlFZ35/IY0iFTGt/Z5raA3W6N&#10;LfO7Y4s1eZdAz6IFVUt3ysRmJQ7AzbatvQK+A2cF2HXnjZxRlNrZ5MERBG4S4Nbe+NaA2tFxAmlc&#10;F7PcGlyAEYjZUtUrigwKDD4v3SkwsRghtTSRcCg19eEC7IMfdEsYqOEE7OwyYbw0CxOuUn7Zm5g5&#10;xiweoCOAhuzzA2pIIFBe6KbDV3WftRs5GyWlP9q6gl0NK/fAEdAjNHYlNSzPDqth1bhIWpg5gV3T&#10;InpLY8PcBbRm9iY1Qc817yVVLc65fUqbm5WRBWqALUZwt5+sJ9Z6Y0lhlhhmXzQWgdyxdYknXDwq&#10;YP/qx9+La6ZOiOtmzYrJU6bG1BkT48xzvhIvvPSUtOB+tUMypANi+rf/DyCKOZ6MTx0gyPIe+cu6&#10;y3ODpVGfvEN5eUbaWa8N6wMfuHZ/ERORhuroXBVrVrwRjz3wX/GL//hWDL/kApnj0+Pqq66Mq6++&#10;Mi686Lz4/g++bZOc+qIbLQeoQEp/QGmqvXMIcWrstA4SzNnfrXPnD6FV2ldlYQDLAQfTCphp83KO&#10;AK+a2+fWrFXAU8ba5glml5+20nkD2OIBcDCotiRQxvp9q5bOjo1r3zC4u9qWyepao/pAe++Q9lae&#10;REPaOxiBRb/0LgFbJG3dLm3dzgokIkZnAWIP5jBRmTJbdW5gC/g+Z4okwBajsAVtgjv9a4NawPGi&#10;d0Vb5BFwC0j9GSEnmOZjf45cqj6GO+sxLwXqxs6dZnoqWBLRI86aGrthiheyaSVAM645x04TxWfk&#10;1SrlL1c+AditwoZNyqlcXIbqJmSUMqWrgVMapUryJEBHvkrjYXq5MbORc+1qKh8QwMS8TyNXgJIW&#10;kdn8R97/KJX7BNZs2iWQWt/JgF8CwkEna6omsLMtVBcCB+ujd7OG+h7212LxhcWxevk78cQDd8dD&#10;v70zbpg5Reb4FTFtGt1JE2P02Iti/KShSk9lpH1UD+6z139dHguXLJvBDhBgdNcHdURe81jfbdZf&#10;K7ApVxPcCTrMZQFQbbMPK6tX7dixMrrb1sa7rz8dTzx0Z3ztpqti2KXnxfXXXhU333x9TJPFcf4F&#10;Z8eLL/1B4D4kDad0C7AtrGWpJUljo7UruEW0g3fZaMRVlD8LKSkUgM2SwIcAdwVzHU+e2prBIgY3&#10;R7qszAvwBIKB+iFNgmX4/5RR6dFeOrefrfo16R3eB09rVr4Y61a9FlvWvylwz5W1tVD3V6YAwjUQ&#10;/w/Bf+5AUwNqHfe0SXO3655Ay4qeHnYps9uL7jP0kvXCDOokQO2tdAxqiGGcBdDyq9Hc9uWswRPQ&#10;UGpwQJZmuBfgE9nfNogolIDdAHUBNquO4HsieVlj+gCzuzL8X4FtkBfNzYQQtIEndSAFxdhefVRA&#10;Zo1sxkyzoL5XBCFYholKkA+m17sIGgRPBbYr36BLgCNgmsBMcqPT+IWhzQiVual41q8yGCsgk5lp&#10;OPuVMBbaAtA4zcr0zX/4P/pv/rsKgcyHhaHyRuQXhknTMoE9AANJi+dorhxmyjrhDDHdw8oq7A4i&#10;c3zb5qUx+6kH3af9rZtvjGtnzIiZM6fGxEnjYsbMiXHWWcfE7D88JKDs0z/UTo38UY7MV5YJTQ6g&#10;RYBfZbep3igTRN6zTpvlqIRwB9iY66ontK2uyT97XA32M3tPrgTLPcmVYCP939//q5g5aWSMHnFJ&#10;XH/j1XHddVfJHJ8cl1x6bmzdusp5zr54/RshzbksRa/lLuHvyS3UEcKw5q0sJOh6V1k8RRdrBPdC&#10;R1thRRtnm3NMbd1s+0rwQ6aT5c+8UI9pfqvdaDv91xpbeRigbnlfim3t6ldi/YpXYvOa12Pr5rdi&#10;57Z3onvPIuV9Wxx4H2B3CtiAuj2B3SZA794jMOteF11ggBowC9gMufQqJLq21hbQvaQtwJYGZ5ok&#10;e2qhubsNZvxsAC6NQBCtAN0LBtrPBkR5D98agHuTfGlMk4CdDJpkk7P6m2UMNVFCDyEtwK5kcNP1&#10;JYAz84XKJ1DmqCpMqCPjpxuRYSaLVJ8bE9X50XNJcMa1J7ChqrFpCBqZRqkNlGBjXHgyNA3934GN&#10;b5aaOqkJ6trIYlzIvmemyb0UIhUE+V79t813P6vvZ9pp3iWoCT55HTRrboDBXG2VF62HMBa4mUHV&#10;vpsliQiiLY/33pwdjwokd/70B3HVtElx1azpMWny+Jg8eXSMH3tJjB9zieqKPOiftFH5f5Yl++bT&#10;oqh1wrNm2T9KWaekpXdl9WTZsuxOV8KdOmFXTWtVR7KLe8UWx/K3Vy1/K5567O64/zc/jtEjz4ux&#10;4y6Nm26+Jq659ooYNfrSuHLWJLVRv9NPDQmgVSeY4QKGBQbBNAfZVGeqS4+SOwLYWY4U0GhsXbuN&#10;C3A/AuTa9lACXfXjNKiTWvbatnmebXokBnA76cfeuuW9WLvshdiy9vXYIY29Y+vbsWPTG9EucA/K&#10;2jsknh/S2S4z3KAG3PK1ZZp3dMjvhgTaNsAsU7wBbFEFNitY5mZvaOyNBkfVzvQTJ3FeA2owkyoP&#10;ra1nXpMbc1zEIvdeZ8zPdS0Q0Umf5ogKCiDR2ga4zNoDAq67t6CqqdHSFdxQn7u9mLPaLw1cJ15g&#10;fjFow+aowMtgDdYLzyV10ebFqrAVwbeZF4CN/930K5vMXAlNZW1No7U0aDa8rn0Pqo1KA6dWQ+vV&#10;hk4GrgKj2dCtwDag/Jz7rcBOxkurQkwLA8Mk1gYF4LJarLFxNSRkmavNpgDtbeu8ad5OAXvdynfj&#10;8QfvkK99R3xVwLjyiskxTaY4wL7qyslx3tknxCMP3WtfO/tglSflmbI38lEAWvNUKfOf77q8VftV&#10;hkeAlzRqefHdD6j8HsOtcgE+wD3YL96jT57tiNpXx5syyZ957Dfxve/cGJdderbAPC2uu/6quGLW&#10;5DjrnBPiBz/8pvJ8MHmLurCLJr6DDGwJDPvzxCUAFfnKOvZgkZLnzK/I2rcCO12uJpCb1x5HXu7x&#10;bvJD1ku2YfJTk7f4H2XnHGB3uGuLra1WLn4uNq55TaCeG7u3vyuz/FWZ57Nju84HBjbGkI62nQa1&#10;qWNr+tU6drYREd+k6016ht+s+6IKbm930ylJr/Pc0ZJZUfQRA47UhPQPe/lbmbppikMs/iezt48d&#10;JAhaoTkhTMPCbJjKMou8CCCVjznuClYjU7HS2DmUrgKYCjsS3PWZB6sIRKTJkkfZT6oKE2g9BVFA&#10;ZdVRfG0CMZSDvHoQh/LlqD2DIshPAXcKnDSfkvFamVDpFxC74UoD1/O8n/ccHS33G6aqGaY0cEmP&#10;Rk/tWwGc1Ars1q63mo9klhRClUGyPtFUCW4vv+yeAUaisWzz+tgtYO/eskz+27J4jdleD9wRP/3e&#10;12P61DExS/72pImj44oZk2Lc2GFx+YiLJfja4uB+uiJhPijzAsi9aGNLfjKfmfcaOGzGG2qZVC+1&#10;Trk2gKhvHVUWJm14oQH8bQJpsrTgpZ7OjBOwn9tLz/0unnn8/pg4bmQMH3ZZzLpyZlx73RUx6+pJ&#10;cerpR8cLLxL8OygQSIjbPZHQU7viplRTHAvP5j9lcb5VBqwJ2splIF9Eo7MsTR+adla5Gn53Uu3v&#10;5piaO99rtKf+A49Th5TV7aT/N9oUYa/vmcS0evnLotmxad0b0bbjPblQc2L96hdi84ZXVf45qbHb&#10;2jIqvkcAbmPBAXzq9grszV7mtasjfekOA5yBDRut6ViRIwNl2Z0EJbjpjijEfZl8HsQiABGFRsoC&#10;7j6lwTvsWuEVP2kkGE7SM01f+bYiD0pB+sMIko5ZWTmcLoMUVFYBt8zwOjjey8noOZrJO2FKs1hj&#10;V2CiwQVuoqIIJoZZMh7Zvqej+RI6MD7+NxrbwIapKsiy4pvaR/cKYNPv+ijAKzXB33xH7x8iPZgG&#10;M5SGRqCRV/y9qrULI8BgZrQm4yXTQXzXBHZeJ+UUwdRQKVhT4CKMWeywY/faaNu2XJpgSaxc+prn&#10;Z//+nv+KK2eMjSunTYgpE8fE5EmjrQnPOe+0eOihexIkaG21la2DypDKX56TB8oBAYgWy8bUBHaC&#10;GkqGznntWQaIIajuhRCwD6gcLDa5T4RwZmUYRqUtXTA7nn38t/GbX/0kLr3wvLhi+tS49dablOep&#10;Ms8vj/POOS0WL3hT+R4Qb6g9zRdYcRk8S1MfIUJ+yEcCz/Gdeu08kzeOvFfLo3P3Z2db17avVIEN&#10;z+baaqXNlW6WPesrV52hnLqn/6aQYZ8utPbq2LHl7Vi/8uXYuPZlWSrzYs/Od70lL+vcD2kXoNva&#10;t8Wets0Cda4k0t6+weCuGttg9uqeBNEYioimptuoLhq4UUcBFgADakBuzSfgoq11j8jzoJgn16XG&#10;BNc9gZvhgXxTgY709aqXJXhlDYmGdYHlF1F4QHCYCiIijkYGwEhDKkuammGl+N3W4By71fDSUORB&#10;mtiBKVeeGggNzkAY/oOl0S3BpPJ47rLzKUCLabLrq8YBlJaYNyPXaZ6RVmVQ0k7fsgK22aB/Htjl&#10;noEthjBQm4yd6cFIgDf/yX1mjOGewAz537yfRL4AAH2wadJVSmDDzOn+eGJIEcRehIEtgHauiJ3b&#10;FniyxUvPPxBPPHxnfPcbN8bU8WNiqv3ssTFNfvfY8cNj6LALxA/kL/1Wj+BCmFAvRThl3gT4BrCP&#10;LGMz/5RV5XGZ9NyU5W8+oxzSrvInDUK1nYeaorW71smdWBG7dy6NF//4YLz4h4fi9puuidHS2lOn&#10;TojR44bH1GlTYvzIy2PEJefI5VgVweowdGka2JjlApPOE9gIkpI3QF56Iiyg7HcnwD0/QG3s9mwA&#10;m7YvZjn8KZ5NPkAhwZuFH1wP/CPbuh4pI+2EK2oBboI/ehzURREyB6JHQO4f2Kx3cCXYMaQzhuzZ&#10;Iz9aZnf2WwNsAMz609LeLLSPBBeQ0wQn0CStJn+mWxXoASkCAqAGnHSbQN72RprYAC/3B3QEtL7H&#10;kdFfvetirxrDoO4H/GmeA2x3S0FUNhVrplGBVQkVJJZ6aGcDG1BDOjeY0eQJcp7ThWCB4gi40ocZ&#10;SM/MksxFY3ozPbsQjExjYXyOWBFYEJivItJyZeODpXZqMmoyAaD7KLAr1XtNYENcKw37mplWptc8&#10;TxONOoCZZP7WxuYZ+TEwABJHMYaYL9fGAghNzW0GtTkOKAQQYhsqN+VkgFGH989eKV97UewQuBcv&#10;fCkee0ha+7e/iJlT5GNPGm9fe5q094yZ4+Psc06O3/8+tbaHmsrMz+6k/FfmmzwBdlyKanlU0FP/&#10;Nf+UraWsJs4RpNQFoEI4YcFkxB+rCzB6wcbudeJNBiGtjTUr58TzTz8Qjz98T4wecVmMHjs0Jkwe&#10;FdOmTI5p48fG2OEXxtSJw8T/WzzuIbcqSlfQwkLEwBnGjGfeKE9pF49A1P+LIK986XYtApr2rPes&#10;eA7Xd5oaO9ud9PIfCN2mC0ZdIcBov+QDj7NHe8sVzSnKg3I3c1kwJj+Z7/VsCIVq24O5TfRbGpr1&#10;sNS47J7RJhC3sZtGJ+tRc1/aGW3NChyquNzmBpCvFWABcNXYUAI7tTggTnDbFBd48/66BDOaW9fe&#10;YcIkLSnTvYKJbWtSYycRWaZiDr3fDJ41zPBCjSCagd2bDOeGQ2tvkUDBP1Nl0jD2cwCiGoR/EVDq&#10;3RK95NfgFtCdH+UFDccRK4LvYWADsVY8wBQVLdxo1NLAFcit5ym1+b4GkaBkoCMp81iZLE1DvuN+&#10;BQdgaYLBppzvJ7h57iGbqleA7ViDaVtaKT1M6ZQg72A6J7uXLozNGxfE888+EE89/Nv45tdujjGj&#10;RhZgS3tPGRsTxo+IkaMuDBasxMe0sFCanvmm9krGpA0BdDKro/O+j9+f3TyZvyyD81nauym0dC1g&#10;5T2EampVCxD9jy5N3L5e+rbZ/nfX6njj5SfjD08/GD/+8bfjwqFnxvgpI2P8mNExedxobzwwavgF&#10;MX3aWCmn3fG+gGaNTXRcvOL54OTb+cq8NQUR16mxqWv72LQloD6svAvYdeRd8oDav8wGS40NqDlP&#10;wFdg1/hEWlelrlx3tDPvUZ/6h3kL3u738QAgNyUeZIrLBG/LABm+dNXM3jFCwO4QwCuo2R6mS/fR&#10;2Jg8aOJejjIF2EB+UBLTu2Kg4Yp2zH2k1yd4BRR3KzXeE5jRiHqGb855akiu0ZJZyQwWse9WGpaK&#10;8pBRpq+5YAnk/wZsji4sE0hUyZbCYijMcTGxNwCAOQANwDbpHNACXuUFNwJ3IvfNRpvjb+uZ0gPY&#10;3rrHIAKMaBPdR6Oq0bAyKqArNcHMcxqI4YkV2GnWJcD1jOdHUObRjKXrZLBs8Er1XhL5SmY0sFRW&#10;M6Guc8IF2k73MUMReghUEevEYZFh0u5gx9Kdy2Lh/Jfjod/9Ku759S9i8sTxAvT4mDTp8pgyeXTM&#10;mDE+TjvtmLjvvl9Ka+9XWvQ20HZiTOqb/4osZAqzptYG0DlmweChLZwv8qhyyc3I4BHCEyDp3MDm&#10;vsols5P3czUbpSlgY54yaIUFGdoF7C3rFsUfn7jPgumaGybHxcPPjTFjR8TE8aNjyqRRMXPmuBg+&#10;/NK4+qqp4tNd8eH7XaoD8o41gNDQf7FAHOMg37rnes3yZHvVNtDRmlrPzQOAGjDrWdXiXLPueOGF&#10;FPrwQrZVAjzbLusJUMt1QpDQvvCY+Uzp6ftcYw1KixUFB+8PYXtZdqGs1C6tjQkOiCtVYLPhHbOB&#10;ADbauU8aewAzW5p5n7TwPjGEu7HEHPjTAL6nW5q9Z11q7T6CUxIESgv/u1f3AE6NpldgmwY4YjYr&#10;TUClhiM6ToFY08zjwAHuQZZRaoI6NTXHcn0oFzl0RdiMUYVjglpz59a3lsyAUL6JF4jXu46YD+Jn&#10;Z6zA0XzMVSL79LkDfrS7GItIc5qJMJ3yiNYt4M3Gy0ZsglvvFWlOg9skE1PQJ5oaG+Yo35thWkh5&#10;q8DN/+WxlerzpMooACPBZP8RsFljV2ADDAkuj+YC2LT12tglrb1126LYunWxNN/98ai09u233xTj&#10;J4yICROGx7TpjMUeG+PGjYjLLj1P322Ng/yPgCRCz9Fl4hpYSAKh6o02yHzBvCIDRdfKT5rWfAuo&#10;yKvAQ5CMUVUGmspLe1lT65lJ5WFgCX4mffNSEgC7g22cdq2Lxe+9HH986u548rFfy40YIYtjeIwf&#10;J5N82viYyQSXK6bHsKEXx1VXTJSruTk+/KBHaVT/nf8zSw4lkILEpLqsgpi8J7hpO4FZ992WOh7k&#10;uoAajV3faTXTs63Fc3o/uzyzDdNSoH4kAGk7fVcFeuXV1P7wf8FAUXBDOgB2m0ArUEPsb9UmsrYG&#10;1IXQ4p3S1jQ2WrtHAAfY/QattLU09l40GwE1PUeTMx67s2OV3l8lDb9apvtaNbycfYSD0uGc9Az2&#10;AnDM+5x9JYFh85z7SpcKtgasUqkV2NLcpUB1YArgtxRzdFzXBwUe5myrIs3g+9EqgJvtb8UUmKeW&#10;hqosm8aqUDENmsyuAcJK73mmGKa6GIvgXnaRqAHMrKShxkPbFmA2Gy7PqwmWoKZxK4BpcDFrK7iV&#10;n1awNs/1HEGldyxIuC7PWt9tfZZAAtgql0CTIIFxAQ8WSomSU0YBmzpHiDNXezvb7YoWzn8pHnrw&#10;jrjrrp/EhEkjY+LEkdLaw2Ky/NbpM6bEmaedFHff+RP72l5/3OAEIBKe+PoGoe7ZgiA/ypfqPc1O&#10;NCPvkKcED0dvPLB3q4Bdu6D0noGP0KjvQwCbzRwS2FiU3biTu9d5fPXrLz0UTz98Zzzyu7u8KMNU&#10;WR1XzpwaV1wxTXmfFldeMVMm+ghPT922hdFp/RbkuRFDib4DbOXVwNY5A1QadVy67Kp10aDSzglk&#10;CXFbYrQJ3zT5AzO+Ln6Zwps6wpJR/ajt7MZwxNpy2/NdDl9Nt7QMo7Zik8ZmkzpM8HaZ49UMR2O3&#10;tTPcUr51u8CMOS5fm+GXDMPs1jk7NPQTOBMQ0cgDqsgBSfledrHcvdpznwE2oO7qWCawr4we9pUG&#10;yB1rdG+1Kn+NJSvXgJ3JGX30JYvSTJclQKNJQmOusssHEsljwPElALV9igLeAmw/K5KMFTSysKy0&#10;skdpMGBFlcxsGLSDTP69shAcTDMws5JTMqrhqFw9o783tbU0OOaqqH9QgkGMZUaFEdUY9rNKgyVl&#10;gCSXtmlSBbXPLQjIE9K6MgWSXmn5eQG40yZfSHJATcOrfnwNs/AMoMBgPE9qgpx0xVwEgBCUJr0D&#10;AFXPANt7gqtOADexlA7xAUsnbZPW3rRxfjzz1H0G9y23Xh2jx14mU3xUTJkyLiZOHhfDhl0Sl110&#10;jr7ZIo2iOpQVwMypffukxb2OmICif3oHzJLHPGY9V01srV7Aa1Pe/cpsH8T3gD0Bn7PVUiDt5R0B&#10;O7tMsycGBUSwd49M8h2bF8ULz94TTz786/jFj78fk0aOjCunTY6rrpoZ0wXqGdOvjOuvuTamThob&#10;I4dfEgvmvSFw71P6CD3yALCpJ+URE9wrsei+6xWg0VYpsJvWmOpetJdztV2a3bR9Apx4hO/xDJ/Z&#10;bay24uh0VQ+A3fUDf3HkGfxAOslfUAU3RxTakLZ2QCwwS2vnvtIAHVpjIFfq6hQIRT06B4S9AiEa&#10;GHACyF69371HwN0j0Io6pKkZ8NHds1rfLtM7uuaeQcx3fL9GwkFmuAQCs4wIquGb23SThKLjn6l2&#10;LCcLqFMrA9hqfgBsgJx+dlIBtguMRkcI9LoSGPCS0XIGBwhIgEEM7ZiA/kkAJysWACWg3HCAW41L&#10;V5mX8RXz91lzM2MMMzODPxVcCcAmuC0synk+o1GQ4pjh2dAJbr4HfAAcZmim1STd0zs0cgZuSoMb&#10;xDxLcDcJBuHIO6Sd99lZFBfCGlNHA0jkARtYJBJc9Hgg2DFpWfCQDfLnvSutff8v446f/0BgHhFT&#10;po2J8eNHxaTJE2Saj4uTTzou7rrzZwLFB6ontCuCD1AUsrYD2JmPZn7LqDJrRL4DPLzLEa2ZwDbI&#10;DHiAzYCmDHQlwNU24iGvny5gE9jtZHLLrmUC9/JYt+bteOrRu+K5x++Nn33/WzFu5KVx7VVXxKyr&#10;rooZM2fFtbOu8tppLGd8iQTU814tZr+EEtOFM+/On8rh1Vdc91kGa1mOABmTmrYp4M6F/WvbwwtN&#10;fmiAHZ4rvEOaqa3Tt/aQVhP1RH2heJIyiJbATlBnukPaZIrv2cPOhvRfYz7n5PX2PStVKWhbdtgX&#10;YAEwgCwA7+5E+2JqrxCtjC5paAjAo8lZ2AC/GhO8u3OF7q+WP47pLk0sbVCj4d5KRw1FI7phxXgH&#10;D1fpVgMCFdQAl2sKouuGCV4B//8H2L7fGXSR0KedFaDKVcV7E3QxhQGrYwY9+H8O3jeQAAcapIA7&#10;I/aYfGgHzD80Bg2RIHIDlUaq5EbXsVZ8grk+L+c2vwEfBMgT/K3vmVkMaI5JTfCi9ZMxPkoZrFI9&#10;Kx8wB3klcOUAFkyEZUQ9ABCXifgC4xXkgknYsy4as742b1wYzzx6dzz2wJ1x4w0zDe5Jk8fKHJ8Y&#10;Y8aPjuEjLo2LLj5LPLVZdd2ldJW26s2gAAgSrvQk8P8GOf+UqZBNc/ILqBPY+5nKWoCdGltH8qp8&#10;MysvhwerbQqwM75DoFdKpm1F7NoJrYw1K9+KPyj/f3j0nrjrZ9+PCTK/p0yZGlfPui6uvvLKuPYa&#10;0bWzYrrAfeH5Z8b3v3u7FNQ2AXzA/81yqAzKV81vwyWiPRhgZA0N0Mu5hTjtV8CNJabnFeC5tzbt&#10;krxjLY1wUNoGdgF5oz39TvJU8lNTayc2pLEdPMPHlkneocbrbEtq37NcgE7zuccgFsBlWruP0IBf&#10;5QrrbF+pgjP9MaPfANr91ZzjLxNck1lNfzUD7R2UooKU0eyuoGJgXqSXMoY54XWcKpDzeCSA2Su4&#10;XvMOz7NAvmc/O8EPsFPbi8kQHsyJ9XfSpEy5QxLKnLb5icUgZsnBBtWERgAAFjWSmVRSVOXI2WAJ&#10;cgYHHDExXsz6UWAnQAuoy72UuPWZjgY29QGwOSaD1G/cLaf7Fkhcm5mSsRKwTSBXcj7MeAnslPgA&#10;HXBD5Be3REcDWwC3SbtRZaNHgOHE6wzsHduXxk7Rgrkv2KT96Q+/KW09LKZOnxCTJ02IcQL2hMmj&#10;47TTvhI//8/vCwwHXV/NQFqCFOvAwhKAixhwAhkoFlScp5ZKgY/WzzHcOQOLbkt4CRNd1wjcEvhj&#10;FJ3HUUiBZI+GwC0ebpMVuWO7NPdOxsDPiace+k08K3D/4j+/FxPGjY7rrrpapvhVMs1nxNVXzxTY&#10;J8QMWSGXnHdWnHfOCfH2my8W05y8k7estwruBuF3uz1KuxrUee2pvI372eYsjug11FRu7yJDO0IS&#10;EDm7C56i7aiXFMhu2xb+Sv4APxUnTNuUGd6xR6b37jVe1rVT1CVt3dW+PLrbV0QP64SpYnoNaN0v&#10;oAbsTNCni4voMRKeIFRujZMmEVrQ0UMknDKXC9orQyIPCyVTBlqVNgKhQMeosRw51grcptZmML3H&#10;gB9GM9dnHAG23idgVs4PCeQV2ANI//36jzvze9JcQjoKsA6QyT9zEAYAGBAtFadzm7qAAdNPTJYA&#10;3xZ9A2IkovgwXGkEv18qvwKTY+OcRjZlQ+f9bGCAXfuz63xmyOOmDea8xzFNvtLQMISeJ5ibQM/z&#10;BEq9VzcicHpiSPxuYhnURa5DLmGFr0ogCpNcLhi+9s6tS2PLxgXx9GN3xyP33xFXXjkxJk8dZ409&#10;bsLYGDX28hg1Ymhcdv5ZsWvb+jistm1E3UWeR101MTwh8iqlBnEBB+euB+XN79AmmwVwzHkJHsAM&#10;z4lyIgtAB9hYG2oTgzu7U3PVHLmEIlarxSQnmLZ2ucD98B3xpEzzu+/6iczv8TFtwui4evqUmD5p&#10;fEwVqCeNHyMaFWefcXyceNyXYs/uTfFh1PXe0lwmv84r9S6qkWu3Ne1r0IpKO5hc5yIAbu1evqed&#10;yre0aZrh1EdaNo22g1re9fvmVTAERnpliu9e6VFGbQJ0+56l0tZLrYm7ZGID7s625brWUZoZM9x9&#10;0tJQSM6DaggaI00FgYGCkgEYm4LAwDY7CkBU0OYqEgC6ALGQwalMZaS738c0qxO8+V5z2aPU2hXY&#10;SanRU0g0n3GUaU0l7ycIx0idgaIBVWl7JR1txqV7kIESyqB8F3Bn/gFC8X/0TkbMEWZobwFbIGfF&#10;lWafO40l0Eg6MyY406mApjHymI2T0fLK0AY5gC0N7nyYlBYChnP+wTtijKamo6ul3fuDORjTQpUp&#10;PLKpXqv90q9tMlBaVZi9WDEZiOruRPivFVgZQ74s5s15IR554Nfx7W/f4rHX06dNjvHysceMHyEt&#10;PjrOPPXE+NEP/k1a7kCwXZJ9bQsO6hZNq/QFUBYx9GKGCB0DJcGSeaVMCEoBGUBLQWT3Fm6Dvid4&#10;aYWCxk7N7ZmDfWobgpvi1Tpgil6aXDmHgTfid4F73aq58dTjv46nH78rHn/4l3H9FeNi/GWXxBUT&#10;J8fYEcNjjATUuDGjVKZRcf5Zp8WokZdJeHREHGaJJfIEqKnHjA3UbW2z7Whb2qsAHxDr3eZsLtqt&#10;nvON3oFPdL/RXqIchQbP5TdHAJz3Ci8lnjiK14WbIbt3LpEUg5YK3AL17mXS2pjYMrsFZE+MkCmG&#10;RiP07z49mNUZhdFrhvlJ3oOaWlg/hAxiiOsENKBN4FaAom11bkCzG0hq7SZomwKgGd4v35U08nkT&#10;2Cy4UL8hf1RIAnu/71ctiAbG9PTQVzG1u2UoR6m4BlHhNKAEmRmKEWzWHGmheFQaZqeZsgDNDUj9&#10;qG4+Au4qcU161pjppKPNbOXX3/7ZeuZax+LXWXvDJOV979VdmMD3XNbCEOUc5syN9KvJJ/NP5iYA&#10;TJM8fW1PEKEHZdcag3vLugXxzBP3xt2/+c+YMGFUzJg2LSZOmhwjR4+IESOGxajLh8U5Z54aW7au&#10;UV1jHaCtlT/McqVLAMrA1pGuJAcoDez0XTO4RnmoS2ntEntIbQ8f8m0REMVFSksDrY3FKNCLGEHI&#10;0eCWa5ir1a62S7F7x4rYtHZePP/03fHkIz+P55+6O75x85Ux/OLzYuSwi2Pi2FFx+bARMVLlmTT6&#10;8jjm6C/EqDHDxP+d8QGjxSRccp005U3tnXWawK4+sIFNbwegNT+V99SGtFcCW3l3m+tcz9ym/jb5&#10;tSGE3V71P+U+fFD4yJafVxQSsAmQ5bhvRnupEXuoCDUsJlBhSmsA/cxOvjQwQZFMqCZYGNP3j6QG&#10;+BoABdQJ3tzKhy1wm5rZ5L7n5nWCF+DyXWrgptYu37QQ/2j1wf1fvycGU4UcPMyglf0i/s89gCpJ&#10;T1eJTLdcbYUGoxJVwXqnkoGuirVPCID1XpqFmK6MSmPIqRhV9ZddFK0aiMbS97W7wo1yJNkqsPSm&#10;4Wj4CsoCYhq1XFdKk7wAG+Yo/2t9x+8V4dAkfef8NfOZE0QEEFwSygVIJLQYfedx5G1rY/vW5Z6v&#10;PeeNZ+Lh3/8yvnHbTTFh9LiYgKYbN1ZAGB6Txo6J8885M77778x9PiCGRFgAbv3HdVtMcoHaSw/r&#10;/5kXgE0ZyC/lyLwZABZcJb+uWwCuY+mL3283Am2+WUBXG+qcef5pmqttRcxroAusnQ0J0dy7VsWO&#10;TfPjtRcfiGce+1W8NvvB+M0dP4zxoy+Nc886JYYNHSpBdVmMGT0sxklzf/Goz8XkKWPVvp3xIQrL&#10;Foh4gDwDZucdUlshXA1kYQkcgRUDWYSScXkQYinMeFZBXY9uR/NOpayDfJc2RiCgSFux2BVDUvMq&#10;gwDmoLTafgHAoJPpekAg1L0GaAClCpOBqko8A6xJCcLmuYEFSBtgTVDj5yaoc1dN/9PgR0vzPAGc&#10;/9a5vq3pVGAfoZlbqN6Hck8vzkmPvmyArfQPAmw21mdnRlWqGGov5jQaG2CbQZDEqjwqWRWWUhhw&#10;F4BhvjrKm5oDk3NAzAvAHaVVo2fAisaggdRQzCX3Ju1NYFOPTWDrP7SJzXeYpf4/NUDeo8ETnBYE&#10;XJuUJz/nfymU/F8d63kyXWWSeo2mznxmAFBlR4ti7grYrhcJPdazo/tr5/ZV3lhgw6p34olHfxW/&#10;vuPH8k8nxqQJk2yOjx8/VsAY6RFeZ59zaixf8V68/wFrwquuYGJrWfq3m8CGWTOQRz5qHlUOa3GY&#10;NwVRZWy/jybnXcxTjxcH5GlBIZTcBv0qj8xzL6TpacPMAFM5DG4Gr6yJPdLcbTuWxfy3/yBw3xGv&#10;PP9AvDr7ofjet26Ic846Ic4895S47PJLYvTo4bZOjv7y5+OySy+UEO+KD97H5waY8IryVtZGM4+4&#10;jQAswBYQUYqAsZTPoNRzyoy1ktfNNms9NtrY3/INdVCEAdF18ZAVl3gqgV2B1gAZx31megeZfK+A&#10;zmBr+rit/nCrlq3AYiy37/k54IVIJ9Ntpp/AzmAY+SnHClbA7KGhet95SdAa1JjuLe9WAEOH2Tu4&#10;vJck5mJIovNA+aBeVYYqFObG9MTPlunmjdFpMFc40jaj5JDdC1WmK16NklFbmeXS4Ix7BtDZ/YK/&#10;LYEhhjUQJcW96+Z+CU0dabSmpG1KXZtXFdgwdHnmSKrMbg9R1LdHEADXfY9NrpLcQEjmgBIUMB7n&#10;lXgngZIMk8B2nzNam+jzALEHFrHcGF0CxZ49a73++J5tS+Kt1x6N39/387jl+mtiwjj52GNH2sce&#10;O0a+tnzviy88K75++1eL1lb61CkaG3AXYLNxvl0b11MyfeZNZdC91Fg1r61gAFAtz3hX9522842w&#10;VnswBFguE8Bm/j/rB3RLczMfgplsjK7bvXN5dEmLr1r+Wrw4+954efZ98d5bz+r893Hb12bFeeee&#10;GheefmJcfvFZMWL4JXHU5z8bo4dfJIHXFoffZx0+1at4BeGVbgP8Qb03gY0VdhBB3SgjxwrU1rK3&#10;tpmuday+NvfSz87vEtzJR6l4UAKdMYQlfVkQ8PDhA3FIgD4kM/WQNOb7YvrDB3VtrSbgWYsWcOoc&#10;wCaoC+B4btDxXgoAk68LeP2dAOZ79bsEdYIzAZrfNgHJfb7JtD8Kep1bENT3+RZTHOI6QV6tC8+M&#10;kVVyCFNcvjZlTXNcTCLfmjHuANvBIxhOjMhqlFRuE9jZx50SNH1UB1MEbIZSuivGVCK1RFHtMxLU&#10;0vdesy0bLkFLY2TjpPbmP0obgFZQ62hg26Tj/fL/IuVT+6PBaXzMtEw7mSNBbrCbESrjtDIXgbMK&#10;GICHYJMPSR0I4ARM2Y6YbYaZxosZu2vboli/5q14+tE74+c/+rbHX0+YArhHxJgxl8fIkZfGeJ2f&#10;c/apsWzp/Pjww8E0xwE3FoH+wWoouVlAAts+JEzMBBAfBQriHWb8FECAJZma62bZfI/39H7t68Zd&#10;AtgEOj0GAc0tkDOHmUEs3SXizxZQHXvY4211bNnybsx5+6l4/ZVH4t05z8bqlW/FnHf+ED//4W0x&#10;9rJz4itf/lSce+pR8aV//uuYNnm4BKFcTtrJ+QfYCCPVryiBl3l2NyVtQ15d9xnjoAwZcM17+R3n&#10;ahOTzvV+61RWLE/P0y5pua0Lf0JDtm9ZELtkhuzZs0Z+tqSnfIcPDg8K6AI2mhtwm1KDHyiaLoFd&#10;gStC41o7Q5wXcPKeAQwVAPpeAtsb3Jd3G2A1SCsgm6BsPmsVAGyhy3UCmamcCfB63ZoWwTIxgoB1&#10;+OBB+d2DAjYkrY3fBgPLH4Pw0WBmaxSbqlQiQGpq1gRcNl5qOtJIJnKfsL4H4Gjy2r/NrKWDaG5L&#10;dBpMDSMtjI/c2jA2PQuwK/H/+t9WrV4BbLeBdEwJ7Jzu17zv0XbWItwj7wmOBDbmMKRywKD4wSq/&#10;R3mpLMQf8LW7WEJJ2m3ntsWxbduCePNPj8WDv/1JXDlzYkyYNDZGjRkujQ2wh8bIUUPj3PNOjRtu&#10;uFJam7XRJDQwIy04+EcS1406Up6pp9TAqnfVX+u86EZZVD/12qA2ZdlzdhgAB9z6n9KoUXN3ickC&#10;YdxCLhTCYojrpLFXucuX8Rp7dq6Q9n4z3n7zSYN72fKXYvvWebFl3fx45vHfxg1XjIqhZ38hPvG/&#10;/h/xb7fNlEk+6P83d4NJAGZ+EtweMowVVvJKvh3P0Pu13i3c9qZWzntZptbyVWBXfuSYPNLkyyEb&#10;Vr8Wa1a+FCuXzY7li1+IFQtfi61rF0XbboJI7XHogED+/n4BBG1ezVeRNPAhm+31OsHcBF+StSsa&#10;2Rq7Cey8V4Gt9xrABYAJVMzfCsh8xvcJ5lbK/zWBnWn8OWATN1ClyB9DaNkC0P8Py0qxVAXY9H+K&#10;CKSx2wQTGAisZWOpAqtmLKthQAZQaQBrZ5uaAEICQkf8bqZ6wrj0F5saUlkM6EapjdOioflP+Ufr&#10;v5rgV6Ma/ACdvDUBnOc0OgKk3iOPAm2jLOSB68o0STYVDTpMZJXFWjt9baLLAIGtiRmquX3rgli/&#10;+u145tG75JN+VZp6WIyfNDrGjBsRowRsttwZN2F0nHX2yQLJC2mSu46KJlad5BGmTu3k8Q5qI3ch&#10;VTJDJ9Wy1LI2XY96T9dOR+XhX/jf5V/ETpoLeaC9CRhv8rBmRlZ6gJaA3SH/m1WDduxYHsuXvhqL&#10;F8yOVUtfig2rXxff7473P+iPrZuWxvOP3BVXjDk/1q6aG+/LSmRNeMcsGiAkT5mvms9az3XwCfVt&#10;QKv8+Q3vpdA1uLnntqtpUr7knxQAeY+4jWM34och7bsXZ1+1/IzuNpkh6+fEwneeFj0eS997PtYt&#10;fyf27GCRP3zJnnj/cJrnqYHR6AK9NHpeCyhl0EiCrQDdWryCstxv+MZoXIHYQa78tvFdOc9rHZ3+&#10;kYCu09QqkJvfHQluA1wEWKisdBvIV7oeLN6AKb6X4JmADROzuwLL22ZwTIxOxepbj1izWSyQFd+7&#10;2RiAG81dgK1jLvGUSxgzRtsRXJiNxgDIBmiCulIFce3rbtKRwG6AtwXYNS813TT7YAoArf8rj+kD&#10;cp/ryjRJAMkRZjQ1QgpS3TAl0v3DAgL9woxt2LV9cezZvjRee+nR+M2v/iOmTBkbYyePidETR8XY&#10;cSNj7NhhMVwm+fDRF8R1101V/amt9W/KfwTBnK4/5UnngJDdOgxM6tz5TLJFIfCkiUt5Ezj12ACP&#10;AUUZdV2FBenZ96Z9RAQ6XSZZIxJYEDPDiJwz85E18nvknm3bsiTWLHst1q94IXZunuc6+eDwHgmq&#10;fUq7Q6b9JuGD/nj4JIVnrc9mvrJ9mnlU/vWM+q6mOeP3P6qlbYpLKFTN7vaFSrvm+ygLLMHkjSF9&#10;PSsktda5oFTmIX3QyfKmy6S9F/0xFs95Kha9+VQsn/N8rF/2TuzcslJabY/ALKCgpQ9UzY1GBmQA&#10;qoKteUxtzhFTOQGcM7DyfSLVqcV5rnftO+f3ToPv/awJ3sZ9n2fXWp63DmLh//U/Ir2HH+T+PvJh&#10;i4H/qkLw//Cx5X8N9q6TqbZO5jQ7iBBMw98sDcdaVzaBAVOVkgkwAGXpa42H5gbUUPZve/njATVo&#10;kbK8bzJgKzW1M2lStmbwLp/X2WKp6TnmM9+raZZ0MwAnKsyQpHTEDGiTZBYYqOQJchl0n6NA7mAi&#10;0WZ6C+SrsoBGp/zR9p3LY/fWpbF82Zvx8IO/ilu/ek2MHDs8xkwaI609MkaPuSxGjbtUYB8Wlw49&#10;Ox597H5rbYQb5rJNbndX6V/kl3/rv3VUWo2KJ1AS0NWPTVM881ypgvpIAMH4el7+Vy0F/pmmOf43&#10;fd5QGY7qhTo3RVfXRoF7oywutrNaF7s2L4gta98UZtbEAVwECYfDB7fH4dIfz3j4gwidBrD5P/kg&#10;b9R35pG8A1Tq2dsNGZyY5jXgmiC29aTvoEG3kcqmsrjenD7tp6PSzSGp4gvxwpB9DKOUdvL0OiWK&#10;hPR6XTq2714Wu7fMiS2rX4m1S2fHsvf+GIvefjZWLnxVAF8cA5JmB1jcTT5BHSKaU8kwo5ugNAAN&#10;yNSQmPE1YJagR2NyD9Oc83rNUekUMLea+s10uVeBy70UHn8e2LoWGXAyhx21d17w9/WdwHZQDbUf&#10;/6uHvv1VKuNaA72OdSfY44gxjVcq091XKre1bgGMK1uMydhrxpFXcFtjS2NQv2gmzCjXWyHSqfTR&#10;e/U6QQzQm5F6zzcv55kHkY5mCr5xPrOdzGB+joZM5kC7JbCL1tQ5TGRtQR5hPupGZdgvH9VDNVVH&#10;nbLyGLCybduyePWlx+LnP/pujGZAx5TxMX68NLdM81HjLo4R44bGmPHDY9ToobF123pZfuIRg0z/&#10;bLFgUoOrbhG+1n4wLnko+fxvlIDJfOe9Cpw0ffUtQrjxjupAaeV/+DflksAgFlJNdFltrHjqxTh1&#10;HNSRUYkE/g4M7vEGhr2dAjZAdl4l9OVbHzJ2Mh5ggeh6rGCu+eQeZRJwySvghScMZtw1KZciFKrA&#10;rcAmDsMwU5TCIbdtfSfTdpuWdh1iE4tuDWWydvZXH/AgjSs/pIvJHgJ5244lklgLY9Oqt22mr1j4&#10;UmxeOyc6di6Lwe71cZCACBnVj9Biucgg2hMNnaAEQGh4m+/W9ICraE6DLDV2grtFQ1uDl3TqPafH&#10;Paje4z8IjAT0keDmnIh2SlCb4BY06UZY2gFuKosoKmOle1aL1kiDS3PLFM2N0pn4D7CzMnO8ewGe&#10;0mgu38NgjySDWkzgUVLWEqm9q3+URL0XYBqkCeomoJNoZDS491y2hK7PdM41VIDN/SOEBN9UBjCj&#10;i7lKfTTzkb6bj3s5TwasA3I8C0x1YX+7S762GH3b1kWxfMmr8eC9P48rp02KSePGxOTx8rXHXuq9&#10;vsYI2KPHSWsPuyC+X4aaGlgAAECoXuxH+18F2PonwtZb6uqYWhCNjTaj/hPYSSqLtZiYvJTZ9UK5&#10;9F4Fln14/SdXH0Xz5f8yuAYBcEYR5vBiL8QhoZ6j2XhWhLLxQgxFJL+aoJlnfZlKvuAD8wLgTsq8&#10;kp8EpccN8G+XqUnpcpBOFUqMHdc3tkJUrjLOP9+lrUif8uZ/hlB5jHH1C1SiQQ3DAABVDl0r+pB9&#10;tryGeOeGGGBpo/Y1sW39e7FuxWuxeunz3nJk+4Y50bVreQx2yU+VlDsocBxSmgfZ5hZAMzDksEDU&#10;CMIJuMXMTHD36b+AOrVoAhlQHglsA9+aOgVFE9SVMvAGVXBzboC/zz2VSaZp/h9tnRF60krpmI3v&#10;Plw1Lq5KXdGFxs79lGlgNRAAEQPxXYKnGciqDQxIkMSOmusbD0VVY7LLSD7LRjSYVP+ANeu+SZl2&#10;K0jznWr+O4JOPzbfIWhIg2dqP76pPrzN8gpsf6t8EqnFZDUjke8WMmOqnLgWyifHjJKLyWW+MkyT&#10;ufo7dyx2IO2FP/wuvnv7zTFeWnvqRBY6lMYG2BMvi5FjLokJU0bHxZdfEPMXviNwq735J2axNV8V&#10;IsRzEth2CUo9Oj5giwnlobo0yGuesZKaAinbAOIaIFVQ8Uxp6b0K7GxLwK12kNCyopMA9wg2WW8m&#10;KUBP+pFQRuhjbpNHtGxzp1Xyw5F/8j+RwZ35agpP8twksJf8QXqkwbl4D0zWPIsYWbjXaVBWgE2d&#10;cM3/stwNYHsNKf04GxtmIHIssIgIatm09oAMIn49YvCdHj8+wPTMHpnvMscH1LB7tqXvsW75S7Fx&#10;1auxdd2bsWPjnGjbvii69qyIPkn2QUz3vR1xWCbw+3Q1MbTTYAVgTY0NGWhocZ4B4nK/CV4A3QR4&#10;8x5ATtO7mugV2NbanLuvGIbXuc1wQM1RjFZNWjG9Ay1qZAZoeKaQ/O4BAZylkh0tFzi9GkllIgMn&#10;iX5kwIKGSPBmBDS7dKomZ6SXtLkbtDAo6RXgVd/9oyBPcEPS2sqnwc0EFw9eyWcJeL49ktz4pXw1&#10;3x6OijZ0HiqTNMna0RpUzIkQcvBJDCiTnGAT4G5rWx57di2KpfNmx32//FFMHzMqpowbHRPHXh6X&#10;j74wLh97oUB+WYyeMCwuGz80rvvq1QJGRxxC0xiM+W/qgQkhNmltdlYA6B0DHs2YIErtCPPXb6Em&#10;ELiXWj2BDVXmd3rlHYMTEPEvC1+6+VgLj4AhIC+BNoMedwRSnTjdzLsFUjnPtBPQdjcaear544gw&#10;z7wnP0hY4iKqXJzjvqWQyG/NRyVt0jBWVX8pQGr6SbSzgC1m0EP8RKY0ek8sAfgg5CGlMBIat2pH&#10;gN8ugMvP6t4sE1UmSu+m2K8KIGK6lyF7bO62c7F8r3mxXeDevPaN2Lj6T7FpzRuxVaY75nzH7jWq&#10;nI744P198rcYBAOIBWzAKoBl5B1KwKUWR+MrH/jGBwh4tWjuFi2eeyRBRwbRXA4dD+q5TTJVQIKa&#10;qD7/kTmOMDPjU3GqSPflqowMqxSomTHEMaPmmKVomKxwm7kFQJ5ZRT9zg6FgHDUm2knpNkwwtLfI&#10;z0w8T+YzkZbybaC2pJ9EPsv/POKMPNTveFdtVwGsNBs+dkknTVXe539NEFRKc5Hz1JDpl6ocuBAD&#10;0E4HnJhzzzz9XbT5lvkx+4n74tbrZsW4kZd7NdDR0tojx1wsn/sy+9rDJo2MC4efF489fp+09l7V&#10;AwxZGVT/UD1YYxvYWS9uC4MdIcM9mL6COsFR645yOR2XR+/72ML4KjPP858SugaUvucbEQDb780I&#10;CJjSxiLcTMegiiVhAa00qL9a567HLEea+1gDegeB4zyWb/wP8p7lSMGSZnwCvFoAvF8Vg8rg8jWB&#10;nVaZ/tewBFIA0LYGdmpsveShjgLAfsANeAADAOGYoM5ItoCGZlcDE0X0CqXyxbNbZJv8JRVeUu+g&#10;Kugg0l73BqTdO/asjq2b5sXWVa/HFrYBXf1mbNu0QGlsF8AF2uKLA2qPDKOv2b432rqa52hZQA0g&#10;8cOVL4M9jwlyURUQLcBOH5sj48OzIg4pzWZ3Hf/qUWUxphfzVZXIovDMA8aXAtzyta25RTmOGtNQ&#10;DeGuF6WpbyEDG/MYJnNj08gIgdKoNJJBArhl4klCs8UtgE/pn8ySJnRq4PSpmwyU4BZ5JBrfkAcx&#10;FP/X/epP+9zfQIA502wCu6RZQJIE4yVzGVACxwEDW4ypdrdAI+gjrc0qtYC7o535zotjycJX4ic/&#10;+k6MHTUyRo0Z4d03Ro66WH72ZTFq/OUxatLomHLFpJg6bXRs3LhMbS3r0CYrPjD8SD0BIJnIIgMb&#10;q6KAASGVIK73Sn6tMQt49dyaXTzo7+v9VgEiqt+67QrQ07Qmwo2JrnNcD2tQgEeayh9p0T6mrM+G&#10;8HVdSjiJ9w8q/db/VHCTJ/5TzfgEdx7R1q3vstkhm2YkX2QZEq/6Zy0X+eC85GmIVzMxuJUphjoy&#10;SWEfAJdZCtAtFWACtDe+MCRwIzGQ3IyrFrD30w0iBs3+TsAtk6lUQlZiMplNOSKObcukud+JDate&#10;ig0rX4vdO5Z4va3D8sM9EKYBXNEBAQ4yoBPkTfO5CByO7h5LzZ1aHmBjyqdJbsAL2GmCwxy7nIYF&#10;ycEkRtNZm9mkVUUehLmR1phi9HkSNGKlGLkWBFUk0HJCA8EUGEhlNYASLJkOlU49iCx9aXA1gkCd&#10;K4EQNYdxmt1ijcYSs8BwDRCbeFYEBv+iT91TN8mvgI25btAWUNvP5puaryS+d5v4HIbO7xvMbuaC&#10;8Uoboj3QHA2AixnxPSXgGJHW3b3GU3+3bpofjz1yd8yYMTnGy88eOeqyGEu3l2jk2BEC95iYyl7b&#10;k0fGv333q/HBh/jaKo/ST0blX7g5aGeYueZJ/GaQ8A51mm1Yn1E+vs3vdS1QehFFRoORBuVt/CPL&#10;aPNWz2yxqJ1wSxDS3r5HgEOwQFWTpjkMKQ3SU/3mTK1si3RrSn4KucuOesQSUL2lOc47tDP5r8Dm&#10;POu8um22ZhB6jTxTTl0Xl61p6STVdh3S08ESRgQH0ByQJCV7WSE9kRQCol+2lCiSXz+na4ApcQfR&#10;MEQOde1+Xl070CJGzbA/GSXD+k6NlxF31ltWugObo1u+2dZNc2Ldqpdj/cpXY9fWZfq2TQBHswJS&#10;IugCsAENeAVEB98S2AYpMQA/QxDU91IoeFMBD0ktPrbf17332xNgFh6kV7S2/pngUXmVR9aHpuKt&#10;lZHcaNf+TTbJvRmCyIszAG4sFsrqOuJ7ACWQHUaawzBUfpG8NC6+Nf3jaAXV84BMv1yFJf3vKrFr&#10;wzpf1grJUNYSDprpvDG8tD5L4Ptcz1mCJwVCZQSYTu83gK1/UVaATT71b9qpacYSsOGoNBjHXbpo&#10;MFdZ7KC/f7PXiWd1nfZdS2Phey/E979zWwwfdqnnMI8ZNyyGDb8oLh9Fl9fomDRpUlx349UxbuKw&#10;eP3NP6ZJTpn9LwhzHICSZ4BX6qDUbZOheZZ1VUFtYMG3yh+rrrA6qqe0Uh+kV77LMus+wpC6o418&#10;nv+s4EzwJR/kMcGVQrvUr75xG0u4Zh3yXVLGDIr2F7AHDe58lv8BY6TNvbyG0gyHeD+/ye/yvvmC&#10;Y6MuyDd8J2Dv2PxudO5hsUEWHwSgYtCG5pVvSWRQTG0JiCZBu7AWlsB8UNqbqZ5IbKLHBraEQXbU&#10;Y6Iqw6UA+WNVQpEygMoBEqU9oH90tcs/2/RWrF/+Sqxb8bpMuhVuiEMfpFY+LK2MNm1oa2t0QAtQ&#10;sSaKli5+dtXezMtumuKkwfucKx+qLNwN0jsgbW1T3xYAPi0NrQahoUpFG9yYy3T10Ndpwu9mgA8r&#10;r6jOEGyu7CyrgV2oAs6VT336fXw5CUdIEp3I6ADR2aLZOVbwJZU0MKWVT84zbTU2edU7rb6+yRqd&#10;PME0tfEpX/qjqclhShiS73VP71YLpAr1FDAc9R35KsDOEXZbPLWzq3tt7JbW3iat/fRDv4lpMrtH&#10;j5WPPfayGOqpjyNizMgRMVbgnnXNrJh1w8y46ZYr5KNvVVs0h+Y6n2ZYgArjZ/lrfeQ7tW0ScBUk&#10;douUTvb4AGwJZJdXaSjvCWzqqhXYpQ50/whg+7vyvv+R9xzPYC8u78fVrOt6z/zjPHIkH6kcPNus&#10;tG8FY5ZBGLMwAMCqV5eJ8wR2UxjoOwOadqhtknXDuflD50N2bZurRpgjU3hRdHcuF5Oucb/d/j5p&#10;EpmdDGDZL9/SQyt1HOwjIiwzWwkAFAebVIhBGFsCAb8r+3nxTckwmaEyVGAHpPh5VlQGIZSWtNYh&#10;VsOQ1CeCvnXDW7Fm6ezYsO5P0dO7Vto7/e70sTHH61FARkPbFOccDQ9oE9j1ugFqnjFizkAnyk8+&#10;2nW/mvklTb2X2q0yi8hHlQU/qDAxK4t46R3lMQNqmyXUsFrUmFQy7gqNbeBVH0yNAYNRJ5hm1TzD&#10;LLe5l1M/acQK7GywJOqQ7+1vV2ZCENkcVJ7LvbyvdxwtFxBhOO4rDwluGBYiXa5hckDEub7VPWIC&#10;yXQckwnze5hJ+VJZc3QdAooAI1p7Q3R0sPTQklj49h/ju1+/IS4fdkGMkBk+fPQwmeQjY/yoXBft&#10;iqtmxjU3z4rpV4yJ39378/jw/X5ZLfV/AjE9NpS15f8mM3O2R1qDgCDBneBDYcjN4tzBzzTFAZoF&#10;ktJomNS0a6MukgA2z+p5BXrV6hDfIEhdvy117rp2tyN1TT5JC1ACbJEU374BETziukdYkXeATZl4&#10;v5aplBtFYWXB83wnXVsC3vU/8JTOLfTaYgijZhhFxJpn+Eed7ctlmq/zaBsGZQxKI+3Vc/fnYnIq&#10;E4fwsYtmy5FmYjZ8RDG6p/qZYZVRMlgqgXcckVUGMjpL5iTJxFCHxCAe3EJ0mGmOAsluCZx1q56P&#10;Vcuf81aurFHtXTOLP50md1Ka7NwDwMXkdp85oBfIlc80w/UOgBeoD7PCCmBQRaU5XrQ94Law4FlW&#10;blZcVqqladFS+NseXyx/m9VZMdGxdIgjeMifGNACsAHsPNYGNRNSRwIQDFqBnYAWuGFyMUBt1AyA&#10;5bduVKdHw5Z0WxjM9c1/W4Cd3/Ff0qFcUD2nrWB4rhO82U/P/cpkyVR5JM8wawU2JjkzphjUs85L&#10;bO3cvCjuv/PHMW7UxTF6zNAYOWZ4jBjJOmKXxzj2z5oyPq68bnp89Wuz4oZrZ8SyxfPifQldg1V1&#10;B7D5V9Vk+e9Crj/u6123E1pOdebz7BJLPiT2wTOVpWhx16nS4z81YJiAzXoAwM17Iq4BdalLx0z0&#10;/9Y9uJJUZ36HuqZdSp2LbBmACeqU/wNw13UC21ax/8f7mTdbJ7rO9s+6cN2QN75tAFn3qacCcgT0&#10;EGfQgNsj4G6Nvq4NuTtH1+rIfbfW6z7+MhKL+cKpESEAY/8WMCG9pNHR6gfJJJUK47qyqJzMRAbj&#10;dNS1G8fMpLTVEAcJujkIB5NslHuwIrZtfCNWL302Vi9/MTra1pQ8tIDbAqYA2/mqIE5tnvnkfUjP&#10;eVfA9mg4GkL5Iyqbz/HVATZE3sQcZvyUgmauyswOpDH8MBmZzRPsb/fha6fWNmMCbkDthk/zmXLX&#10;RqBuaKgcl00AJQMnbkAd3b0kZnAE3cyW3x6gK5Iuytp+oiOZDFIZYEjv/pjMaIsJamFi5gdXpkpT&#10;W9/yD5dZ/4YpKTvX1paYh9wDGNQH4JFARuDJfWODRha+bN+9Mua/9ce48apJMWrkJQb2aAGaySET&#10;xo/xFM9ZAvbNt1wV11w1I37yg++pvMqrrZT8V5qzWfYk8pSAaJrIKWTyXPk5iG+Nq8eRwSQV2Ahc&#10;RrPpXOlWkFTKOqlU60T/5z8NYKu+zScpOFvJdX4o37P1RNvoHmsAYCF4/gBtCagN7FrnnIMVfeO2&#10;oVzkT891Xesi78EbReHQVqWNMq/6P+kp/0McZYRx3Y+tRPe2y6zc5Tm3vb1Ee+sIrQxGVc1WgZ27&#10;dIjJ3ofBJCllxh/Gx8YEqhVaCggDJhOSed7PAmTmKpOo8ALNAUn/fbIUBuQa7Nk1P9avfjmWL3wu&#10;tq6fp8ZCyKhy+b+1M3kBnFU7N6+thX2/UnaB5cb5dHvhU2GOJ/DzmxQQ2YWVea3k/FpLZTTb62kJ&#10;0OxqklsUYd0Qo5D2JSahRjGw+V7H/WVQSYK8BYgwtH1WAILmRjjCCJDyoWM2aGFqM0BLvmBAm4zU&#10;b0kTpoJJxWiO9hbNQ8Onm1GI2WrcQ9jYvMtyOm29b21TwFWZjnOT8uSFEtDaCHMJtew52OApkNu2&#10;LIo7/vM7cdlFZ8XIcZfHiLGiEZfJx2bm18iYNGVMXDFrUnz11uti1pXT49mnHo34cEB+KOXGHUCI&#10;wEf8n//y/1IHlLuc1/tus4PKB0e+OaBvHRlXPnXPCsR1i0bMMjmO0mKVGMylfFlepU/dAlgAjkIo&#10;9VvbsB6rAODoUWJqC9Zvd1rwt+NUIoS28lPrOd0b/UPltasgUNt6QrjxvdMgL+QbvtJ3pZ1chgau&#10;eEfA7hcAWYlhUID2WtN7Rft6dRRzy8w9xBBQR6ABNb4tEWqCTIAdDShAiEm9/y/SCsaUScoKktZs&#10;/LiF0WqDNImGQWuTWZhEmYSZ6UaS6c8MK6i7fZkHuixb9IdYv+YNbw10WJXN/3ON8aSqmQ1sA7yC&#10;uwC8+NBVs7tPUv9vCAPMex35JvOGUGrm1+UxI4vUQJ60b60tK0dayjuh4MYwWAfXovpSLnsh10WV&#10;8OXcDEAdSDia8fQtQIEB+E8x0xsMDJU8OV8NYCMw6z8A9p4YhIEAtJmuHCEDHKYuZh/9opUJDeb6&#10;H32jezUiW5nHJHCk8IFZyS8BIqyZMrWzbXW8/fozMWn8sBgmrX356OFe9XMsy/qOGRETJo+Ja66/&#10;Im645Zq4+dYb4ptfvyV2bF2ltlXebaXwb45Qyc+foVoPWR74DkADHsxy5Ys6BezKr2M7To/65J1a&#10;3qQjga1z8wHKpF5Tf6VNP0rW6un6NIJqFpj6Tu3nvv8C7PxH5v3IMqDhAbbOAa+BjfLlnvjA+db7&#10;pOu2IL98JwEjHsACG9KDn9i/I/r6dsfAQJtpcDDBnYsn0LdLV1DtYkoywG2yCgAFXA5SqcCOkkrj&#10;YgLlBHllQgW01qagtQDOeM1cNp43ZDNoCMQRkJHWBty9Mnc7V8fOre/G6mUvxqolL0T7jsX6n3xk&#10;a98WABucEPcIlFXQA+x+XffF4Q8yv65EhIktgAR+E9iYOgCg5jPz7rySRxgd8PYyAg+tvTbYDsnb&#10;CwvsOVuIRqQOSIfGUxrUQ5HwKRA5R6vzXgZ+UnsDZv4l4Kk+zBiuq48ys/JkZqNRlT55pZ5FCX7q&#10;H8p3MjBY7pOej7WMXPMf2oP/JNPBhB8FdgVA+q5KG4Bb6CnfBdxd7atj1/al8Z1v3xAXXyKtPXJY&#10;jBk1Wn72OGnsUTF+4piYceXUuPamWXHz126M2wTuh++7K96X5QCwG2Zni6Dhv5l38pb5c/4pr+tZ&#10;eVA9ev0xm+ICtzUyZSId8l3TrulnWaDqY9f7+a8K7Hpf90od036NlXtbgJ2xFd5BcCffuA4FbBQY&#10;whQ8NMvVLIuDoS6bngNqzmmTA1Kc1LGvdV9tSRunuZ/CBHAP8Wb2XVvElDujr3entOMOgXunSIWT&#10;pGCIKQNEjgQ255XQ4mhBCQECUtKEBMSY5uYVKKlo/dASjsqvRCZs/mMOUxgqSxmHQSiwNRXAACDr&#10;la8cn94vLdCxa2msX/lKrFz8R5l677pLLgHeYoa7uyvHiVeyNid4ZrDnM76h+4GAnq0PvkUgAO6D&#10;RM4FMhpXFVzNHWt5AY7+Zkte/GoBuZ9NCDtZN2uVwL1W4GZWEExOg2Y66a8lM9AgeayNjwkGqLFa&#10;1PCYtf6H/m+NCBPCdE1GqJQRbZiQ/OmZ6vsIIWoGTYZt3oOSOX2EWZwueYX4T97L/1IPMDYASUC4&#10;POWdtDiUPm2HYBK4GZGGv/3aK4/FpAlDY4yBPTbGjx0XEyeMlr892iubXv/Va+L2b98W//bt2+Ob&#10;t94Yc998NT5QOzHttekLZz6SV1ReeKVRDspMXfJOfV8AAtRobAur/C7bgXORy8Ez7mX9fJTyG47U&#10;STONBmhLe+LeVTPc4C7WGO6h4x1KizxTR6nwSD/bMct2ZJtSr0de803mt77v+Af1gACwYBbpv0Pa&#10;21dGZzsrRmyW6bRNJiVLtQrc8rMH+2EqGlzAPYAJXjV1K7AZscWaaHoH8LzPwm4qICZ+/xZJS4HU&#10;fsORmUxtrUJ70kkyUzYImRRTqjFzviuzbDYUzb1WeVxlf7arfUls3fB6rF7xYmxc/6cYEPizbxGf&#10;v2roI4GdoEcjA+Dqn7NyaQIPqdvU7PpG4M48qUFdaZn3ZB4aSd/BwPT9SzsNSvD0CNhdBjeaW8Ko&#10;F82ld4qUxiSrjJBM0UKuF6WNQBVxjpvEUk6W8M4nfZrJIM6LmUGNKkarwHb9WXKTZua7yaSiBpDR&#10;BpSJ/5fyuZ1IB+aBkStD5SbuTKNsmrGk2cxHXheGQyAxqq5fFqHclF07FsV/fO+WGHbJ+TF6pAA9&#10;enSMHjUsxo0dE5MmTY5pMyfFzbffEt8QuL/1zdvjxz/+UXR0bHWbEkx0vShvWd4EWP13MrWecQ6A&#10;rHFVB3rOLKwceUaesw4gWy865qIIekdlawKbZ6TNdSX+WYl3sx6rYE5g6/9VYzvI1mxb2iPTR7Ny&#10;VBuqjr2OO2B33mmzZjtkXdKuWa8eHery5/fJm5RP/EF78pyj0hjS3rYs2NOoa4+0zR42MGPliC1q&#10;jK0CkjSGwL13kAElfIRfjYZGa1fzvAC7am5McoHlkECCX0j0OKOQLQ2jIxmgTxatXTPpKLoKmUED&#10;VbpMjgP7BGxp7f2DDN9kMAj7ags4HQK4wLNr24JYt/JF+d2veEgjFVgBm6Z4HaCS7gKauBXsDG5B&#10;grL+1SE1BPl3P/cBRq0xCk2gZHhhqXiD2qTKFfPad9O39PfTx4/gQWt7s0JpKlbiGOhFyMmUFrit&#10;8cwYKmMFtCkbxKYZgtB+VSvpG92n/uqoNDMg+RJlIwNcGl5MBTMBWDG9mcXMTjvom/IvCysLLMrF&#10;N3k/002mIT3y67YxCCgz93XU/WqJZB5Knmg/hJDcFNwy7yTStTbeefOpGD/6khgrU3zUqFGiYTF5&#10;wsSYNmVqjJ04KmZee2Vc/7Xr4xvfuT2++rWb45FHH/DApLonmnnH5aOcYmZbJSqj66C0C6apzVPK&#10;pnddL+KjgzoWcDdjJlkuXJwEbgEM2l1lpR/cE1HK/xrPnSbvtYJX/6ObqwKbf5A/THRp8swT32ed&#10;8b1n1CmPSZm++8yLwHWb+51Sx8ZP5j2/IS+0RQF2bU/lZ0hX+4robl8VPfKFetrW6Bw/EZOSFUQY&#10;fMGCb4y2QjtRqZjaAKSa5E2AN4Jq0oy5W2aHGnarTeoKbg8ZVKazYjMjjrpaAuOr8V4WKrssmD63&#10;RZobvz3NchY+YJ9tuuWYTsneYhvWvhzrV7/ocjAizqPRrLGJggPmAmyb4UcCm11O2H7VfeoGtogl&#10;n9wPTr7waWgsGrDkW0zkVUXwKxlKyii9/hpES2C3U7ce0UcgkAE49BaIiUrDZiMVphBZ6nNeGrbR&#10;UKXhKxNYwsMYqitGJpGX1six67bxragyHqDQ9/k//i1Cytdrv1MBCjPn0f8WKOyzNgBfy1Ap8+Z3&#10;lS+3I1pbVpfHkst6adu9LP7rJ9+K4ZddHEOHXSYTfExMGDPSJvm4yaNi2qypcc1NV8fXvnVr3P7N&#10;W+NbMstXr1oggdsefWh/0qQMBWhN4Uh5de+QQOMIt8pgYUV+qhASL5Xof2swNOuOeuRZyb8EOT55&#10;7S7ju/S7K7gpewGb80KaOucdkWfa+RmaG02uvOh+9mVjdSVlHbfUm9PlnSaw839Z3ixntlES9zMf&#10;DWCbnwTs/q7V8lvXmgZU+X2dmLt1/+vVDgixPIw3h+9T5ToYJEmE9vakiQJqU2pta0oByV1j+hEr&#10;jzAA5SCCAcY6InM6R5op83U0UJqhaG4YiSjxNjEJAz+kGZlhJTAToGJccq+A1D+43nneufGd2Ljq&#10;RU8oyeWK0rS2BhaAPwpsa3Xu67265HBG+nE3EFCQKlnMQeUnSKDMu/v2YTa6ZqSdCBYxAq23m83+&#10;V0d7x0qZkzLJuzZ6OusBMXhOAxSzoX0pp80r6iPTpoFyOp4YgvuW0sl42cDUVb0H0fDFN4dxzCAw&#10;f0lHaaRA4sg9/dMATmZqfZ6DU6BkpiOJ9MkDdZHdSc1nMCB5gsq31IvI2pDBS/Rv926Id954NsaN&#10;viyGDpXmHitAj708xoy5NMZPHBGTZ4yLK66dETfdcmN859+/LWB/Le679xeOgeQiBEqv5M9l1TnA&#10;yd4AGF9Ha0zqkjJxvzXfUAUkeeV5tmXNdz7Lb9DmABztnaPPkk/zPZ43hUYedV/v1ZFq/r/IrgGk&#10;72o71sBdgjPfb6TtdofvUkhknjiSV57BH5xzj/T4t9rR9ym3gM1m9NCgwMsKnb4GLNKKaMZcXCCj&#10;0rkbJQDYafN8/76ivTHBAYKj5BzRhPip/fmMCpXGcjeWzVfMEQpRK7hZKCgnp3OPStU3mLv7mAIq&#10;hjKT5CSMHoGZjfVZvmgvu16KdmydGysXPxc7t8x3lwnMnEG1soKKAZ5H7sEYHIlyU04GZVhA2YzP&#10;97LSlVcqnIptMEPJJ5qJYaDW2ghB5U31SPyio31NWXUmVz91oA1gDyIUEA5Ky+lmmglANDeNROMm&#10;aNm032BBy1vTZ54qsFvrkHRS82faaS7qGjJjcIQpeF/H8sx+HkzUSCcZKtOFeQoTyz2pDNl8L+sj&#10;2xVCMBdGNri3qm42Rfvu1fHD738tLr307Bg/fkRMmCBgj7s4xo0f6k30r7hqSnz11hvju//+nfj3&#10;738jvv6N6+PNN5+PD6NH7hJ8UPOh/xbQuK/e18oH2hJfV+VJzZzv55j/JrizvqgD3qk8WNOGsuxZ&#10;zvwm7yWlhVkBXSnzke/qWPLTsI7Kf9IEL9/qndzZhXRLOeh2LELSggJ/vZEf3k2NnnzA//hG5S2g&#10;NrD3CazJcAwI2VzON8R+0T7GP8v0xfyFYb0WFJHesvbTXlFdpCEDUpjfIkDNsYziOiSQ2CzDF5Vp&#10;Zv+rSC6bmfYdlcGaSUeBVSAxraWl3rVZDsCt8VjMPydg4Lux2CCDRNwlJO25Z/tCg5sF54jQHqRi&#10;pHkT4DVw1gT1wfcBkUzc3lzPLIemZhDNRzEJDFtBlVqDSiUQUpgXv5cuHve9y9dWfljFswPXpk1A&#10;1xGLiH8weIUxwwdcRuXNdZjppbZJsjYqDOfJ/8oD75KH1NbUYeaF9+qItcwbdUrdKm2lk+AWiQGy&#10;+6QyI4zXBLZn3vGM9mik3QpYmLEyev1PqRu/q3Ol6+f+JvNfTfJ+8djcOX+MK6aPiinjmc55aUyY&#10;NDwmTxke06aNjWnTJ8Q1182Kr33ztvi3f79dJrlA/r3bYvuOlcqX0lIZbSLrHwDa5i0Aoixl1Ff6&#10;uE3hleVMqsDOZ5nnWgY/wwy3yU6atMseWZ2UL/9TeTTdqWa6lbJLjHMdDUrV/UeUQWprhKP+Aehd&#10;/3rX1/xX16778tzfkS7/pj71zHwgHvZz8p9pZ1oF2ER098PU0ib7BV6mUxIQOiDNuH9QzwWkfayx&#10;LambiynQhZMBIXdt+CeZoLWNgMNqoNbcRZMfEvAxyZjemANXEtweN1uCQmm+qTBEgeny0XNPefN9&#10;gI1ZDrjTbGahuZwbvcZdYV5JFD9WZv+a5a/GikWz0zxGoEjqYlZ7x1AVvoLbAC+gh2kGGBKrd9Iv&#10;T6LyaMhc4BHJmJWdFQ6zUQ5VOn6gvme1FSaHdAvI9DgwFLZbmruvY50XpmdkFhvIobW9YAGCjPLT&#10;QG4ogazR4PoHDYyEd51QT+W/NLaO/tbXec8NTP5oE+XZTF7apgnsZJQsB88BttISUzKlttFN6TKm&#10;1ZCCRP9gAIi1GP+r/yb/PMt0HbAC0KTDfbXfgARfL1q7Y0386mffjImjzoupU0fH2AkjpK0vjxkz&#10;xwnY4x0hv/bGq+O2b90S3/zO7XHVNVPj7t/+OD6Ue5ddqOIj6kNgSOIf+ifEedWSgKUFaB72XM1m&#10;lz/riTwCNvvVKlv64zxTvfCO36VslFP/ED9m2cSLEnK2BpwuYK2CQ8T/EdSlDpsCJPPjtGs7Oy+Z&#10;fwthtwvl4n7Lv12fpU2toZMfrcH5xgE8FloAyDAamkTMmBFofEFAS+BKz/duFkMxkozGrRpKjY8W&#10;hqGLOZgZR/Jk53yau0n2b5UJFuG3kEDywtBi7Ozb07e6Pqj0mOPtrXUMZqUP8xtYMIueAW7MemkA&#10;a2sCVNbcWBrSuBI8Oze9F3+afZ/3lwJkANZDXlVxmbfU2EmAm8qU1lPZCaLlDLASYIPpLc1pUDZW&#10;y8ZwkIZyUweMKKIXQAKHWWqeICK/uktAZm+oToG7S1qboB/DLRFA+7B6BlQ2hFtpcIPbQEsgupHF&#10;qPw7tSb1nIzgb6grxh0X4ZiMgKYpphl5rfn0sZwDABiPtAC7vmM+NsFCmDK7ivR9ixBxnzr/bAC7&#10;5EfEsak9eZ80lLfCiKQxoDYdUNv3i8dWLXk1rp7KuHFpbfnX4yYMjylTR8Yk0ZSZ0trXz4rbv/U1&#10;ae6vxbe/e3tcffWEWDz/T/Eh4973SVCTNv9zfeU/LQQrsCupjKlpda73LbiU77RI9G4VXi5zjitP&#10;35n3Mz0H5Eq5DHJ9B1/a/wbA/n+m3RAc9X75N/VTBQj1VtOHwAvtAF9mVJ/7FeyVNzjmN6ml4RHe&#10;KSCnXflPsVqGeBUQgjpEba2Z0xzNWUoAmxU55R/bFMTU4ydJFLLxk5LJ+nMqObueAFCawBBSDnOV&#10;KLcnS5CeyGNk0XzcwyogDwJK+uQ8Q1sl2ay3nyqgShsTG+iXvz0gcLMm+CF9t23j3Hj1+fti7ltP&#10;CVjsAb5GmlRlw1elEWh0MQl5bABceWZLHgQIO4PkZBEsDzG4GttdH1WIUZkGvM5tZajB9C29AF4y&#10;ScS61N0Cdpc0dcceto1Z5ZFYxAYag1e86iX+s9IuDOWhhGhXpZ95o35hivx3UjXF88iqKwk8tYGl&#10;N9+gaWG60jbcR4vrvvv8q1YqzJ2+agGvifbkGWnkv/lXvsOxJW2eAbQCgHwP5ucfPNf/YHa1a42R&#10;/O7un8Swi8+J4aMwx0fEFGntiQL79FmT45prr4zrbro2br7tJvdt3377jfGjH96meqMd4MXU2rUL&#10;i3+mJZaCEMq2Vfl0nvED8gLPKo+Nb+p90pEyUdtn3hNwLkspV6W9pYzWzkXAZRrcK+nrWNNvBXbW&#10;K//inaw7/4u8q81ZECODgfVZTVff+px7he8M7kzbyof/lDwO6bO2I7AjTYpfDejQ2ADbXVVidB1Z&#10;x8wayZkSMzmDyjwVo0Rh/iZAqFzdp4LLc+4DlP3SjPRrYuZ7AArMCUjFlF4cEEDbXMdiSFPfM2Fg&#10;UAG8AhtidBrRdvqQWYOsrxvAqCwSVts3vxdv/+nh+NOLv4+1K193hJ8JGh6qyj9LJbjxi2Y0gLES&#10;6OKggRhsY1Oc+0h65dONSOUmZYNBZTy30vf48TLzq1fmON1ybKHUvnuFh5y6t0H1zkKAtRsMC8Ru&#10;BvXqBqMOK6Nmo9WGdv0rP1A9z+VrdY2GNdX3an4BsNJzYIZnMIvStLleNTb/pl3zWbNsyVhpucCc&#10;MH7NT62HwrSFCRvMWL61EnDbIciYz74xNq55L66eNiGGD78kJk0YGZPla0+ZMcbroU2/clrMvHpG&#10;XHPTNfHV2wimfTtuvOHK+MMzD3nZYiww75NlDVnzjDJBkSg/gEP5bRJ8SV7h2Wb+GhFsgI0lgrAo&#10;aSVl2qlJEzQpAPWOzPDUzKRRKdOs6dY6TKFc2+2j/yDfamfql/+Uuq/P8rzcow1Lbwdt2sw/baj3&#10;iSeJX2SKo13EiGgQgSMDUTJdCaKhyfGrBXKvY6ZG8XrKlm4pqWxGAIpi2jJ7Kcdd8xMVsI7GobB6&#10;jgakYEhtTP4cOiqh4dlQygf/E7jdxeV/SzoP6H/FD20FNpMjLHDwtwektfuI3OdyuNu3zIs3X33I&#10;+ze/+9YTsXPLggxgSYvm0rFUWkrUrNgEkTVZaSxPR3WsQAJJDZNuAGVvVnpWPBpK9SFwWfgpT2hi&#10;6pAYQN3sDY3NYCDOMcl7pc1zk32sFwSOvnX6yo8az/lpocqkySDJHMk0yTCUpzkqLRmpvuPyFhBn&#10;vrMMjS4xhIeZNu/zTZYTUhqmej8Zu/m83GtocV2bSh5K3iy0EMgIQbV9X/fGePrRe2LsiMti3Mih&#10;MWni8Bg76fKYMH1CTL1iWkybNT2uvOEagfuq+Nrtt8XXb781br55ZmzfulLp0VOA1savBazKh+tH&#10;ZRLP+d+Ne5DKqXu1LzvzyTs6AlgrLLWfjtayLhvvkLbqq6ZDHZSyJag5Up/N5/k+95r1mDySwrgp&#10;bJtkc7rl6Hpt+WcVzBXQHAc9rgQq/EIZEWDilSH+CYzgWScEfwiKbbe5TPeWJzMQXLP2TqCjWSBW&#10;ID2khKu5nSQQeICIfmBKqcJYbirM7+jnOSqNAB3928X8FnkxeuXD0XP/E2CLiS3xALYqswIb8xyN&#10;LmBk1J7ovczfzlWxbdO7Me+dp+LdN5+Id15/JFYsfin2bF8WPdKeOWe6SFszKUIH5haQOVImVU66&#10;D33KO342jQRQEixZ2Uk5EwcGVlrKF2nnVrq59SzaGROcPdHapLX37FluzQ3g8bftDlEG6hdB5/5+&#10;6u0jlpDy56i5mQlA6z27Kaob109hHjEnxyZTiWyGA2Kl05D0zXsAg/HmyUgQ5aV8/Etp639pzmY9&#10;NDSZzxGGVfBxncxv35Tn5Z1m/elaQozYx+YNC+M7t94YU8eOjskTR3lF0wnTJ8bUK6fHVddfE9Ov&#10;nR6TZ06L6VdcETfceG3ccP2MuPe3P3P+GUfe0LL6n/OOQpGLVbWrlQp15nJhJpd21/euA4g2L+2b&#10;oM+69TUBN31L/duiU9nSRKc+EALJCwmq8h8RdVUFBJQubIKa63xP6XCkvniPNMv71bSu6TkWojbE&#10;4mKF4L2DbXK/6B3Ru3pG+zJD026cyjMk/Sg9hFld6TSAEhdjYNqxkTsaqPYfM2ySaDRdX9a4RKop&#10;IJloFFBHtDVmAZmXAKAhiR4mWHJwP6b/IQkSm2dVa+s6NZ/uSxOz6ZmHJgLowhAOnOnd1PYJbG8s&#10;KFDTBcbuoTu2vBurlr8c8+YI3NLYAHzzmjnRya6i0paUwZF//RstbOYsZgxlyHHj8rE9SEXCSvfN&#10;6IWZswFoYCgb0nOeeYbQKIILawLhaHNcmtrAZrWaPTLLBWxGpmFhEEknBpCLG+7yQvru2nKdKn0z&#10;oK5Vr1UTmRFoWAa56Fjdo6oZah7zeCRlvnmmo/+j+yaVoZSJdjRz+Zrv4BGYSP8pWq+apRl/ID4B&#10;cJQH8uH6SMHQCmwzty2cHG766vOPxpQxw2LimBExbtyImDR5QkyZPi1mXDVDWntKjJ86QceZcfMt&#10;N8UtN8vvvv7KWLTozTgsV2lAabDFjldoNYib5ECS86b8AxDOATZgVB3anzWPAiSoYIH6LflN4PId&#10;9+EByk99EOjimGXk27SqUggnSClvHQKc7+U9jtmu1GutW78noT44qHINZNp+rvcGBNrBQWJUfCNt&#10;PcjMxP4YdLsL5BLug/vYcLJH52hsNEwBDV0pB5iTDZEA0r1MvPeKlYCTAMO+HGwA0Ilw26zWvVyA&#10;gHekgW0iCaAi+mC9eoQymoND6AITEBAOIgYvYDHgEtAX7HnMmKa4AgXo+JCp0TO45/8JmGh0LAv6&#10;jt3FxIiv3Utjy6Z3Yv3a12Pp4hdiroD9noC9bP4LsX3TfIFqmUeHOaagNPaKIZnnap+pMEh2gWU0&#10;3+ujFfAmGLJxWk2j2pC5owbARjClxYEf3du9KTo71nvD+DaZ43t2L4sOtLgAT583+W+CW3WF66H2&#10;MBOQNhqo9tPCUDCQGUP5gdHEOOy3nHmrhKZAi8NIpJWUpnotC1Sfc7+cm3m5zm/ySJq6r/eq8ADY&#10;gNjCkXaXkOc9p+O0Ms1WsPg+8QTVO3zU3b4ufvS9r8WoERfFhPEjY8yY0TF+0kQBenxMumJiTLt6&#10;eky7coY19s03XRtfFbi/8c2bop8eFf1z737xAloYwad6avzLoFRbFmAnSLONbUojrN12+kbv1Tqp&#10;+cwj36Tgt5AjLQs9SHVSBBv/sUYnTUDOs1LfEBN5UlsDcr7hW55l/dOuXrhwL6AGg13iecoiEKu9&#10;BiS8BwVYQNzvtKS1hVOeDe7t1rFTgN4tYgRhVwzBdPVaZQYJ5nW7SBn0UEeZzd5EQOCmMFSAKucg&#10;jK/zXCwOjScG3i/txIQNIun4xyaBVJVuX4j3BRQP+jjUL2mrdMX8aDT6pKsfnzOCUnMfECWwmQSg&#10;+xIAuVIHR7ShSKBhyGsvM6u65ct2rIrdOxfHpo1vC9hvxLo1b8Siec/ZLJ//9jOxbuWbAtVSgWq5&#10;ys16bvRzKw+kWcw6Gr72bacgErDdWNSBGk4N4caowKZxaFzVh/1zBBl5dZmY3cW2s1sldDZKa6/1&#10;+nIdbSvsb6PFybtXOxW4WSSRsiPobNYbCCKAzT+KVWGf0cwqRivM4XdL3mAmqBXYTTDzDGbM75LR&#10;uK5pwMAMymmmk8BGcNR3CoDFwAls0gAA3E/im6RMu6afR3xtgVL1NKg6enfuH2PKJKZ0XhLjx42J&#10;0WPHxNgpY2PMVIF85iRp75kxSxr8hhuvjq/edkNMnDIy7n/gjgykwQv8z8BtUgIcUrkNRO7ne67L&#10;Uoc2x/1N1g+U2rumgeZGY5f6I80C3nxe/okFwD9EeV/vV/5QHbYC23VInYqfHNcA2HpncKA7+vtl&#10;KTPxyusioPFFwiTtwTrjg8JmD9OrAbjbD8uFfCHc0d7tMaRj96Jo2zlfJuqi6Jbv19u+JvqlXfb2&#10;4tvu8vjug0gpfZCSqgbK8PeoGD0zUTgqjcbmnOhyamuu+SZXW8lRaRmUkhQSOAl8AW5AbCBjkruf&#10;V9docWlvGt9AsekM2HUuUA8or71dG7wxHBMvoLZdS2PT+rdirUC9ccMcmeSvxvx3nhQ9HYvnPi+t&#10;Pc8LN/ZICBBMSytBwoW8GthtMsExxdOvJe9el7s0FI1kYOg8o8w0nBofhsbFwO8H3HZdIDZWVz4x&#10;yTultWWOt8tq2LNTAgaTvGNlDo9lOK+sjhzAorzgZkgL26wujGdzkHw0TD4YKRkxzW8amvwpT2iA&#10;Auwjwa12hKkaIOWYYLOPSXubIbOsZmYzJPXDOxW8yZykh+VXgZ2U6cLw+Y/mN5lP7vEv1gDYZMH2&#10;i599K0aPOC8mjLs8Jk+ZGGPkc0+YgdaeEtNnTY9ZV8+IK6+aFldex5LF1wj8Q2PN2gVSEgghWXTF&#10;DUggVnBl/ZhXuW8eBVB6hmD0ffLZvHa96hsLU5Pep46t4XUfXjCPJ/Ef2qGuKd58Rj2TN+o6KduB&#10;euPdbAvHNgC23sPcRlMP9GNuc874AUCNENc7aGQR1sqgtHs/vFbzqTIA6n6Bf8iube/Gzq1zYueW&#10;d4K9sHdunBs7N70buzeL+bcuip7dq6JP5iKRcg+qoAHdYBS0BMkA+cEkKsUTJ/Sj9FkBBmCWb+3V&#10;TTlPcKMNEQD4xwzqcBQeLSxwW2tB/NPAJnqPRQC4RfJfAU1f+1pHu7vkN3e2CzDyr3dunR+bBez1&#10;q96IDWveFr0VS+c/F4vnPBuL3nw6Vi1+KbZvftcLNhDYAkgGNi6BXQjMKjR29bVVxsOAR0cCTXqe&#10;jMmRxhGpwez7O5gn10F59xDcAuwBUV/v5ujpZLkgCR8JFmiP8sDsNAQSE0dybzAJVrrBLOREmPZm&#10;lPxf7Q6zwCkNauYqeTIjYUoXYP53YAPU+n4CkSOR9gSk3sNqawgx3kcbqH7cbwslOJ0eWs/My3UT&#10;2EcKD9JuAjpJZdIRrU3314a1c+Km6ycI2BfHtKnjYrJ86xlXTpMZPjXGTZkQU6+cHLOumRazrp0Z&#10;M6+aElOmjYvvff92lRUmR4kkuGsXWAWeQaz2tLVZgO1nBpbO4Wksjgr0KjzFvwnUrO8K+mryZzk5&#10;Uv/6VnwPQGmLFCpQ1nWtf0BbBZ4FckkP/kLbpn+t9pIPvVeAJs6Fec4zW4woE+UFrT2gd/oJ1Kqs&#10;3uxB/7Ivvq8j/n+LzO1OvDIPbgAAAABJRU5ErkJggg=="/>
  <p:tag name="ISPRING_PRESENTER_PHOTO_5" val="png|iVBORw0KGgoAAAANSUhEUgAAAZAAAAEsCAYAAADtt+XCAAAAAXNSR0IArs4c6QAAAARnQU1BAACx&#10;jwv8YQUAAAAJcEhZcwAAFiUAABYlAUlSJPAAAP+lSURBVHhe7P11nFXXti0Kf3+99+77fvees8/2&#10;uBKIB4K7u1uCQxXlAoVbghMsQYIEDe7u7g5VWAGFVUEBpVC6XNprbcy1qCI7x77vnX323pcBveaa&#10;c80111xjjtFbb733Mcb/By/Ly/KfKH4j+uczf0uKXnsoPrNnSum3Wfzc9/v5Ob+Hb7nN53W2dU1d&#10;z2sJTzRiPqWis7zWy/9ocfN/ngf5mUXIup+L9BtPcDfxAZLP3sGF/Sk4vOY2di+9ji3zL2HtzDNY&#10;PvU4Fow7gNkjd+H7wdsxKX4DxkSuwuiIlRgfsxZTEjZj5vAdmDdmLxZOOoTl35/A+rnnsGXhJexe&#10;cRXHtqTg6uE7SDl/H2nX05FxOxtPH+ajOMcOr61Unfwniqkvbn184ZXwMsF93/P6Up1T/Kwfne/h&#10;cR9fSHRyUEwdsrxwTH9Ur/p8YNccf1lelv9YeQkgL8u/U6RRpHyC8svyr2kcnWuBgHWGQEHgwS2V&#10;m4+i/V+/5l8WYg7yc4rx8E4mbiTexYWj13B4exLWLzmKud9txsQhyzEkbC5ivv4eYe2mokez8ehc&#10;/xu0qTEMzSsNQsPPE1DnozhULxOBau+GoYaRcNR8LwI1342kRKHWezFGar8fS4mjxAdEr2NR6/1o&#10;1Hw/CjW4tSQK1fn5au+Foeq7odz2Ra2ykaj3aRyaVBiAllUGo32tEejaeDT6tJqAyM5T0K/nLIyK&#10;W4TvR6/B0lm7sXPNGZzal4Srp2/hHoEnK+0ZXEUWGPyHi+o0CMxmyzrlsb8swfqWBN5//oCCL54f&#10;eFleln+3vASQl+XfL/+Gbnnx0C+UE8uvfOTXCwHCTsaQmvwEF48m48Dms1gxex8mD1mJQb3nIqTV&#10;dHSuOwEtKw9Dg89ijeKu9Ho4JQyV34igRKHy65GUKFR5IxrV3opB9bfiUfOd/qj93gAjdcoMQN0P&#10;ElCv7ADU+4CvtU+p98FAyuBSwn1zzqAS0b45pnOH8jpDAjKI1xhotrp+nfcTzHfVencAvzsBNd7u&#10;b+6jyhsxqPJ6DO8vjhLN+45ARd57xddDUfXtcNQtF42mXwxA+5qj0a3xRER3+h4joxbhx3GbsWXZ&#10;SZzck4jrF1KQ8ygfPjtr9N8lZKp1sRRLtP8CyzOvf/F8XthR0c6Lz/NleVlKl5cA8rL8B0pQswQB&#10;4pcibaZt8Lx/XeF4HV5a2Xk4f+wadq49jnmTd2BU7EJEdZ6Or+qPRbPyQ1Hng/6o9BrB4dUQVCVI&#10;VH2NYPCGFHGCUcq130tA3fcHov77g1G/zBDUp/IOiqX8+Z6Er+sTKKz3eK7ZCggSzPvPQYFSV8fN&#10;e5LA58ta1zPb58cEIDouoNE28J3m2hKeE3z9/N50DxReOyi6Xr0y/CzPqUupzd9S+52BqMnfWP3N&#10;fvzdApyoQD30RfW3o9HgkwS0qTYKPZtOwkCC6uRhq7B6/n4ysXO4lZiGoly7cd39e6X0U7JEf+UK&#10;+yUq6Xjwub4sL8tflpcA8rL8m0XKJWjFmlfGXVIiltL5SwXjdXrwLKsQ187dwe6Nx7Doh60YEbUA&#10;vVtOQotKw1G7bDwqvBaB8q+KRZA5vBlFgIhGzXf7oS4t+PpUrvXLSOmTMRBQ6hulb4lR6gFwaFCO&#10;W4oFAFL0/FxZKXdLMYst1CtD+WAYz9drHR9MplBK3htEUBr4nKnUfpevJToWfE3ReUYIXnX4Xp33&#10;9VrHBhPQrO8TE7FAJgg0AYAx4CPgEAPSb9B5uj8dt943r8lmzG8zvyMIThZ7qv3uINR8ewCqvRlL&#10;RhNp2FeF1/qg6juRaPjZAHSs/Q1iv56BKcPWYsOiAzi+JwkPU3LgKHBaOPAXRfEmub24DbgVfV49&#10;Vz5RI8Fn/LK8LL9eXgLIy/JvFqkPxWMlJmTxK/rET6s3L7MIl0/dxYYlBzF56BqEd5iG1tWGod5H&#10;/VDlLSq6V3uj8hthFki8I5CQ64eK97nbqERZ1hdgUCxAsBRriVCxGjbBz1LZWi6j/sZVVePtOF4/&#10;lgqW1vsbEZRwVKaSrfR6KKU3vny1J++hB6q9E2JiH7XLRFEiULdsFOp9GI36H0WhAaXRJ7Fo/Fkc&#10;mn5O+SIeTT6PR6NPY9Hw41i+H8PzIlGvXCQ/F062FI5a74ejxrt9UfXNPqj4Wk9UfLUXmUMIvzsc&#10;VV6LNK6rqm/ovuJQ7a141HirP8GAjIOAIGB4Dipl+xkxLIkAKPCrb7aqB9ULAZR1ILHqy6o3ueHE&#10;ymryutX4PRVfDeN99EXNMjFoUn4gujQYi8Ghc7Fg+lYc2HqeoJINeyHZyq8Un09gYgFKEEh+7Zm/&#10;LC+LyksAeVn+00WuknvXnmDP+pP4ccJGxHefjbY1h6BOuThUouL+0rhcYlCLbEIWfT0ChVGIhglI&#10;KQ5GA+5rGwQNE5PgaxNXKDOMFv1wKvmhVMyDqZj7GwVc9Y1oSgQqv0ZQoIKu/k6oUeTNvohB+6r9&#10;0L3BIES0/Qb9u0zA0JBJGB07HVMGz8ac8fOwau4SbFqyHDtWrsTBzetxbOcWnNyzDaf3bce5gztx&#10;4fAuJB7biyun9uP62T24cXE3UhL34vblfbjFbfL53bhyeieSTuxE4tE9uMDPnN2/Had5jZO7tuDo&#10;tvXYs3YFti1bhjVzFmPh5HmYMWo2JvWfgW/Cp2Nwj8mI7TgOfZoPQ+faA9GqUgIafhJDAOuLKm/2&#10;5O/pQ8AhE3stDlVfp7xBoCHbqC2gJUsyTMqARgBoxWZMvVlAYrnXBD4CXwFNSTym+luKuxBUXg3l&#10;cxE4DkPPZlMwLn4ZVszj7zh0HZkPc+Bx/CVNeUlAXpZ/q7wEkP9tyr+lCX7Vv/G8FOQW4dqFVKz6&#10;aS9GRv+Ero1Go/7H/WhNR5NZhKLymxGo/m4claFYwwCCwyCKxRKk4J7HDmRFl9M2CBpyEyXQIk+g&#10;0lTcQ4ouChVfp/X+Vm/U/SgcravEo1vjQYjvMgbfRk3F98Nn4efpi7F9+Roc37EFF4/sRMqlvci8&#10;dxjOZyfht58EHKcB9zn+LIr/An/BTdhzL3F7m3KFkkjRvt47S+F5ZnumlGg/KOdLiT4T3F4MbCW6&#10;ZhLlcmAb+A59v+7FyWs6jsNTfAwFGUeRlrwf107vwJl9W3Bgw0as/2kF5o2fj4kJMzCkz0SEtR6J&#10;TrUHGHCs/X4I2RTZkxIECC5VXuuH6m8OQK135IITsFj1bG0Dr437S+zF2m/AupbUe78/6pCxia0J&#10;6CsRjGu+H4NmlQYjovM0TB+9Age3X8DDe1nw/Wo8pXQ70ut/u+28LP/Y5SWA/KMU42/QNiCliuIW&#10;xv/ErRkjwFLi35YCUAC1pBTlOnHjwkOsW3QA38b8hC71R6POB7HGFVPx1UjjJpLbSIHsOlROdcpR&#10;WVHqECAUi7BcLKWkzCATQ6j5zgBeI5ZWdiStboLOO91pDYeiU80EhLf+BsNDJ+KHkTOwZt4iHNu+&#10;CVdP7MXDG/the3oYcB3nrZ7i3Um5S+EHlbgUPEEDeu8QZT/g5bneExTtK012FRp91pXsYCX3qeD1&#10;vpuf8RxnfRyEX/senX+Ecoz7Er4XPO7mdwbf9xzh8aPwewhS5hi/g/vmem5d9xiFx3lteHnfPoqu&#10;4+Nn/Qcouie+Bs8xwuuY36LfwX2/rkEgtJ1G7oPDuENwvLB/G/auXoVF3y3G+Pjp6NflG/RoLBaj&#10;1GIxGMrr0QQWK9FAoCyQlovPegYWoNQNxFUsCRzns6n7/iDUfLe/cflVfK03n0sEmlUYjKiO0zFr&#10;zFoc3XEVj+7l8jfxFl8oiol5LLdXoD2ZJmW9RTF/zO6vl5fg8/deXgLIP0xRZwx2Vr22gtv6F4xf&#10;qD/7fH/ZaX1O4O71x9i04hC+7UeG0XiCAQOlxlZ8LZwMoR8tXUsZ1S8n5SSmof2hVEqUcoFsI6OU&#10;rIBzjTcGosqrcaj2BgGHCq5+uQh0rNkfUR1GUAlOIYtYiqPbNuLWxV3IfnAQHhuVMIISVKxStFS4&#10;VPLwCBgC4pZQGXuknPmelLhbCp2f9ei1rkFFbljGLV7/DCLajcAnv2uNdYvn89hlgsAJ+AkMfo/k&#10;HF9f4rFT1r77AoXHCBJ+L5V5QMD39D1mX5/RvgEYglcQZDz8XoGHeS0p9dqAjO5Tx3iPuk8jumf9&#10;nuBv3MvfvIf3uY/C32jAUaI64TUIcAU5e/Dg5g4kHtuOLctWYOa3ZC6hY9CreQKafxlBVhGKqm+G&#10;E6yjUPWNOIK3FfQ3rFDuLxPIFwsUQxFTkYtxGGU4jYBhqPneIFR6IwZfEuyrvh2LZhWHIfrraZg9&#10;cR3OHLiBZxnFvJfSRW1PCBPM5gq2waCUbp8sellq92X5+ywvAeQfrpTumRaA6N8vS3GuB5dO3MH8&#10;qTsQ2fEHNPqUCsOMTYhCtbfjqGyoXJQRZKzVgJLh63rlFOiNN8qnbpmhJiup5tsJqPxqPC3gWNR4&#10;OwKNP41Az6aD8E3kJCyY/CMObFiHG+f2ICt1P7w2KXYpQyl5KkMDFlSgUpoSKlG/i8rUFVCqTlr8&#10;TrIBF8/3cN8ABo8ZJSzFzve0pdK3lLOunwhb7nksm7kQ00dOw+1EKnfHQ8wcMw0n9m4mmCZSn/Ee&#10;vLT8Pfyctt6LFLIA7Xv4vofgo61X7/Pz5twk633tm/P0ObIhgokRHvd7BTACpbMGZAzoEJhgGIve&#10;F5hoX4BUCmwCrMUvhkMRqPg9ZEesC5/TEngIKB7WkVsAw3owdajfK5DhZ3zHUJi9Hw+SyVoO7sD6&#10;+cvx/bDZ6Pf1SHSoGcNnF4pqb4ah0qvRBPb+qKXMsjJkkh/wmYqNGKERYJ7zYBoGfJ8GQ10aDBpI&#10;WVmZXwSkGu/GokPtkfg2bi52rzuJ+7cyLHz4RSlpdZYxY0qweRopOeNl+fssLwHkH6RocJhxJxiq&#10;wQO/0qGfpOVg/5azmDB4Cbo0GoMa78ejIpWJUkI12tqKVQygWCyjrrFUA8xDwe33h5JdDKXySTBK&#10;qCo/1+DDPuhSLw5Deo/DTxN/xKHNK5B6bTuKcqjkDIOQoqPyk2sJUnw7qQQp7l1UjnspUooWq/AH&#10;mYURfs5NxSjF6qLidVEB87WfytYSsQXJWfiMUFkr1uC/QOs8GQO6f4fyf+yDau92Q60yPbFn3XZ+&#10;/wPKNfjELggMfoGGn6DgU6xCx85TxEQuWlvPFbM1sZTnMQ7uexMtxuLh5w3YCFh0XOByifeia/Na&#10;BmAETDougBGonIHPlUjRd/F3GDYjOcX74ntiOPpd7mPcCkwO87cTSIIsJVA3Aha/U/XF+nOTrRjZ&#10;zfsTc1Hdq74FLKw/+yFkpx7A5eNbsf6n+fhu0BQyspFo8aVG2CtLLJxsUdlxMQSUWGMcmGSHssMM&#10;iNRlewjGsWRQyDUmN2bl1yJMplnj8oMR/dUMLJmxD0mn78KpkfSlC9uj5S4tEfPvJYD83ZeXAPJ3&#10;XNQBrSlBlL9PAPF5dDDwrlUe3s3BluUnMDBkFlpWGYTKb0XQioxGjbfIIt5X1o4YRf+AUFEYF5WO&#10;DbDiG2QYNd6MQ+VXwsk0wtH8iyhEtB2MGaOmYseKpbh5bgvyH1FZOaWsBBQEB+zgfVCZBa1lzy4K&#10;j3moxD087uL5LlnZAoggUGhf7hxuZZkrlmCsdEv8binVs/C6z8NL5etzyc2k7UVzzCN3lPsanMVX&#10;MXPcd2j0WS/8/MMqJJ89hdivR2NQ329w9wav7U+mgk9ifQkErvF77nB7k1uKV+/JvSUwuEq5bMBF&#10;7zsL78GRRylIgcdxg4pdQMRzuYX3euB8Aomf+0imcOsXg9G1eJ0AwPjdApsr/B4ComE8PE42ZNxn&#10;/B2WO+0cfxeFv9dnQPIYX6t+yFYkYijGVce6I7gYtma2qleBiupc9a8638brCzwFLAIVucUOwJm/&#10;D+m39uHUng1YPnMeRoSPRee60QSMUJOxVeW1GDOK3gzYFDMhC7WYaJClCGRkXGgMTX8z8LHSq1Go&#10;Q3bavelozBizGmcPX4e9wMXvK1Vo4MjIkVv1V7ypL8vfWXkJIH+nxQpYBqy4XxhyGWlPsWP1SQwN&#10;n4NmFfuZKTOUHqogdv0yQ9HAyBCKlZ1jWZuWcqj1rpUVVenVSCqQKDQvH0HAiMeMkd9h75oleHB9&#10;B9wFAgoJgcGABZWUewtBRFuLXVigodcSKjOj1KTcBBhSfgQNWddGGQbcUbK+jRsqYIXL5WNe6/gp&#10;AgetabmSpJxNRtUdaiGCgfsC30uC13mVyj2Jv/88CjLuwJb5ELlpt+DKfwyf4w48zmSCTTKVtRT8&#10;LWSkXsWIyElI6DUO/XqMQUqSsqpSec0r/B5e30dgIGs5tf8wOjaIRsc6AxDeaTCePBBQ3Oc5Ag4B&#10;zy2ee4PHbsGWdw13r5zB49vX4S6+ax336DwBDQGF3w/PPV6X90EWA89V6lQyE7IcP9mMcXuZ2I0Y&#10;j+5HzOU071surmB9CFQDQPIcfFmvql8xEwKKEcNWCBx6Fm4+J4krIAJz8/wkfDbePcjP2IdLRzZg&#10;1ey5BJSR+Kp2DMEjCpVfDSfbjDVtQ+yjZICjYifDua8BnRQylLplEkyqcEV+puZ78ejWZBxmT9yI&#10;C8dvwlX8SzAJbF+Wv9vyEkD+TosBjlIlMzUPO9edxLDIOWhRaQgqGYswzliH9TQuwHR6KwPHclEM&#10;ggbxyS2lAKsyrJTS2fiTKIS1HILvR0zCnrULcP/yVrieCSyooCCls4HKZjOV0CYCxkZut1K2w++U&#10;YpKiEuuQ0iolRpFJ0YlZSPFJAtlOckcpQK04wfN0WFrzVJ4+uXzkAvJJLPeSI+8Krp4+gt1rd2Db&#10;yvUoekbF7JP1f5MKk8rYqzTd23DbUhDefiRqfNCN5/IeQBDxUGl7qOy9VOq4i9TkG7SYw1Hpz7H4&#10;+F/6kLks4fFcVq4U/kNuCQD+LIwbMA+f/r6PYW7NvozC43v6/CMqfW59KRSCjZ9AwmNnDhxG/Y+7&#10;o95HoZg66nseU3xA5+gz93B4+xYM6Dke86csIJshmJARCQQNuECAdQ+uwhvIeXiFzzQJBdn6Pfqs&#10;2BAZi1iLicEIaINAIrZGEFHWlxILTF0TnBVHkbvLgLZAPADuzp0E1G18ZgR8p4Cfz9PDZ+njaxkE&#10;YiuuvSh4vB8XD68loMzCsL7D0b4mmes7EQQUshMNhlQmnphIObYlCduWiZmxbTUoq/E8g1H9zf4E&#10;Ew3ajEWP5uMwZ9IWJJ26C5ftF2DysvxdlpcA8lct/3GTS2daU3YHKb/1unQpzrfh8K5EjIyZh1aV&#10;B5Jl0PJ7JdakZMo6tOZjGswt2YXGX5STi8qarkMT/CmdtsZbYWhfNQJDQ4Zi3YIZuHVxDdx5Urhy&#10;dVDBBAHDvZ5KZQ2VzaYSsHDtpKVLMUqJ57v2cV9WMBWXUz76I/CRNXjdSntVUFhbMQuJWMV546Lx&#10;0bL2OC4iPzOJlvt5JJ44iIIcKlT/Vb4nUKCCVZwCaTi8ZR9qvNebABmGuh9F4t51Hb/N690h4NyA&#10;VwBBsDi9bx+qvt0bX7wSgj6tRsNZ8MSc5yNb8Pmp0MksMlJS0LwC6+u9BJOp1KXBSBQ/Ted7d/md&#10;j7l9hPwn99GhxlDUeDOeFnh/tKwah/Tb+o5MnnOHICKQCQiP7V9/CFVf1yh4WuQfR+H2JQHDE36v&#10;vjMTP01eivf+z27oXG8w2QoZFHjco7Ej92HPu4eVP65GWLtRaF4pEo0+D+d5CRgd+z0un1TAXEBE&#10;UDWurrNkXmIkAl7VgVjRRb6nQPxB1psYieqbr53H4bMfM4F4v5tgz2dmYidkIdazlPBZuwggrs18&#10;n8/cx+ftp4DPXiyFzzcndTeOb1+KWaMmIrT5ADT8kL+TRkcV1l0N1o0ZVc+2JhDRfGb1PkwgQMsl&#10;OtC4QhW4Vxp4zQ9i+EzGYcn0HWYG4l92CzNdDrymvSukp/eNvfRr3Sd4vNT7pV6+LP/F5SWA/FVL&#10;sGmrV5QGA4GDOkzJe2IYHq8HXp8C46VGdHlpjyY+wLzvtqFbkzGo/naUCWjXersf6r2vgKeEgCER&#10;YBhf9RB27kG0BmPZ4cN5LAq9miZg+rAxOLT5J2TeFosgcwCtUKzk16+igllHWWttqVQM05CbSq4P&#10;46KSRSt2oWD4HioiAYcsXYqPFrFfiu0ElRyF1rGHFrFPWUZkGoZZ+KT8BCBy2VxGbsYFhLUfjIYf&#10;h6LSG12x5AfeAxW4z32N58tSl9sqDT+OXYzyf4oyyrxO2X64dIJWOI/7vPfgozL3++UeysHkAYtQ&#10;6ZVoVOd5ld8Mx751UsDZ/M778Mr9RKWeez8NLSrEoWaZ/mReQwimETi+i5Y8snh/ApI8HNxyENXe&#10;7Is25UfRih6I5lXiCSACgxz+zof8vlTKA96fAvTZ2P7zblR7Kxy1qEQrvhKJif1/NOf6zXfmYe6E&#10;n/HJP/dCVOcJ/O1kOT7d7z2kpiSRMX2L8n/sjc9+29co2urvxKL8H8LxKdlRvXIRWE5wgZ9gSUbm&#10;cymIrxjQFZw5tAtXTp1AfoYyxXjMfZIigLYyuwzbIxvxOQ7w/P0UAr1YoXExKgjP56nnKIZinrOM&#10;BYKIi+3BvGY78NB4AL/ftJEdcD7dg+RTa8hOpmBg76FoXTma9SRAUTA+zmImaotydRnjRckZcntp&#10;+hZNGCmGTMb7aRwGh8zBrnWn8SyrgNcuKWZeLrZ3pZ5bY00UnJewjxiECMBEsFuZXfUfC3xelv/6&#10;8hJA/qrFAocSUZsPWlsWgGhrOoAZvGFOMSX3yTNsXXkC8d3n0PLuB83SqnmV5I4SSNSRlVeuH7eD&#10;UVvg8WF/44/WvFDVXo1Bo3KxiGqXgKXTv8OVE6tQnEUA8ItpUCH4l1FRrIDfsZbCfbmnXFQcBkC0&#10;JXC4pVh4vgnO0lql+N27LcbhlGtKClqD4c5SkR3Dk7snkJuuQLGs46v8DlnHChpz60miYpCLSgCi&#10;z1yGq/gmGcA3VEAaDBeHtjUG8vOKVaTwPFn3t/nZdPTvNh4ajV33AzKoNyJxdAeVpNiAXwwkla8f&#10;49mTdLStOpQKbKiZGl0TNfZtNw5uWzbvI4sA8ojnZSH/USZaVKT1/H4/DA9ZRDDug9Fxs/hekbkm&#10;kI8x/eeg8ut9MCZ8BRp9PARNCDgPbok55PFaT/iIBDS6nhhLHtbM3W5G0mvcRMNyg9HgwzDcukx2&#10;QHABHPh+1CJ8+L++QkLP6dznd/gz8CwjDb1aDsJnfwghSEVjbP9ZBsgST5zD5mU7Edp6NL78k6av&#10;D+W+GAHBUgkA/usozEpGp3oEyTd6I6ztINb9FR6/wPcFLqfgdcjNdYafUdoxWYhDwCKXlxhIEPQJ&#10;HCZOIjDR85VBITYSABO5uNgm/O7VNBRW8Ror+FyX85psH3JrOvYgPWUtDmyah/H9RqNT9QGoobm/&#10;Xo1FbbFhtk8lZ9Rn+zRJGhp0qvhJ2RGo9d4Qw5yr8Bm1rzUMP3y7BpdP85k7SwDAWt9ERlVgjMnz&#10;uJ/6io7p3GBn0bb0/svyX1leAshfrahBBxu7tWcJ/wZ2tHmh8PTLJ29j8pDlaFdthEm3rPxGX2iR&#10;IwW9lVrbwLCNQDyD1p3mTtIo7ypUKA3LxSCqzQj8PG0qbpxeCU8elYRxSVABeJZQ+f9MZbCcSkHg&#10;sR5++1bu830DGrI8qRyMu0MuDlqsyvYxrEMiF8lBfvYwb1wptpdwcu8WfBM1hUCQgDZVY9Gp9hAM&#10;7jUJu1dvgbtYbh8FnOXvV6aT3FNUdopfKA5AkOjXfTIBL4rWa5yZZXbpTN4nMgLA8ABPH90nMAxA&#10;i/LD0a7qKJT/cxjWLdBvojLH/QBryMfu9YdR4dWe+KreWJw/eA1NvuyPL1/vhUPbxFYcBBAp86fI&#10;f5KDlpUJxm9EYcuiI+jR6Bs0/iweWQ8FCC48zXyA5pUT0LHWaOz6+bQBrcZf9MP9ZLEGggyv4/cT&#10;vAQOfjIS2MictuGzP3VHbKdZ+H7QRnzy268JCD/xPVnXLkwc+BM++qevMSxczET38Qzzxq7GZ78P&#10;Rd2PY7FvA+uT92YBUholC4W5jzEoZBq++GMvNONvSb9NACYTEbimJJ1BQ1rxNd6OJtCFklGKSbJu&#10;NS7Gl4x71w4j5uuB+G7wNGSlHWIdJfKZKeak5AUF3wn8Gl8jAPFSDLMMAImJmchFKTCRUSEg2cC2&#10;sg4++1p47WsofEYugYlG+cvduRXZqWtxZNNPmBA7Fp2qkW28FUXDIIrMhCzZzJA8ggAyjMaOFTsx&#10;6cE0hGq9xWfxiia4jEFEx++wbskBZPEZvVCed5JApzGiPiUw4evSh1+W//LyEkD+muV5o7biGVYW&#10;FQ//gm0U5duxd/Npso0ZqMXOVOnVCNRk52rwAeXDGAIGrTl2wnpl2Qk14IvAUYtWe7XXItDwg1hE&#10;thmGxVMm4NqpRXDlCTAIBiDLcP5MkFhGBcAO75SsYudfRyBZQ6VCazLospDbyimFIYYRcHH4aK2K&#10;YXiP0jo8ROuWlr8sWZyAs+gipg77AdXf7YVPfhNORUdrmeyg/B8j8dlvNfFhT8R1HU3FZ4GFXxYy&#10;AcRvMphSeEwW/QOMS5iHiq/2RZe641H/o8FoTUv2aYbAQ/GLLFw8dp5Ksi8G95yH/l/Nwud/6EuL&#10;VcqrmNVHhUt2odfDw+fgo990wdj4xdwHFfgCfPy7noj+ago8Ds1Cm0spREFWHlpXTeD99sXpPVcx&#10;f8JWfPjP3bFlGcGR5eC2E/jo990xYcAaXDtxC7XejUajT+Nx77rcUS5+Xz58/qcUsZF8HvPgx4kb&#10;8NHvuiCh6494ciMbLSoloGaZWLIQBdn9GBk5Hx/zO8b2W8D9IuRlPELHGsP4W0Ixc6wA00Z5wDYh&#10;QCRQGRdXBh6kJKNlpYH49Pe9sXwWn41hPWk4unOfMRjq0Kj48pVQjE+Yza95wHpVIkIKAWkHv68P&#10;jY5+SLshtqb4iWJQGnsSCMBrfI2T7/n0Po0BTbcSyJzzsw34CCBeAoiPBobfoXZBoHBK1GbUrtiO&#10;yF7BtgW3Rvrrt3Hftw3Z99fhwIY5GBc3Eh2qDbDcqK9r3FEMDYV+qPvhAIKIputX+yaQlBmOOmQl&#10;ld6IJuiHok21YZg5ZiNSLstFWFIMWxcxUdcxUqoDmc4kQHlZ/qvLSwD5axaLfLCocbvZ6BXbKGn4&#10;6fezsGT2NnRt+g0qv6V1MmKhmVjN5ITl5FNmRzO+ZLKOD4aS/ven8ghFzXf7oGe9fpg/biKunfwZ&#10;rqcCDXZwyG+9iJ18Pjv/IoIHmYZtNTs7j7sEHtrKotxC2Uwlwq1T7ovttDoV27AG+3nJMgoyD+HS&#10;sc149uQoFf9xvk/r1aeU0quYMnSmsY41hXrMV5Oxful6HN2zDeuWruP+WFR5uy8VQiimjpxNZXSX&#10;v/gy2cctXofA4b/JfbGTLCyauh6f/a43Yjv+iAn9l1Lpd8Oy2bwfgoJk9fxtKPebrlg9ay9mDF+N&#10;T/6lD0ZEy5JXPQoU7HhyLx3NKwzAl3/uizVz9yM3Mx9r5x2GFmSq+nYETu6RO8lhpCC70LjKPv99&#10;CE7vv4JbFx/hiz/3QXy3meYRTUhYhrL/0o1K+hJuJ6aZeJOmdL9zTcxAWstG8Cik2Pgspfj9mDpq&#10;JT78TQ8M7C5XGFXp1I0o8z+7YvwAPgeWgb3m4NPf9MKUYQILP5JOJ5E1xqFumWhcO6csrGesF2Vu&#10;ZRNksygET7++LxejIuaQ0fTA4L68P/9DHsvBT1OXmZTrll+MoUUfhzY1Y/H0seJFutYdzJmwCJ/+&#10;NhR9WoxH8VNldJ1j3Z/mda3Bi8qCg+8knPmJWDjtB2xcvBSZaTQazPQwyp7bw2etmMkeGg07yDgU&#10;bFccTIYGQcIYG2xTEoeAREI24gyCyTwK9w0zWYP9637EsJBhaPZZJKrSMKr2Zj8TfDcDWAOpwZqR&#10;2Qq+J6D22/1Q8ZVw1P0oHkMjfsLJA1fhdgTBQc/A6keWmytwONC/Xpb/+vISQP6KpWTMxvOWbkAl&#10;6XQKJg1dhhYVB5t1HDSViCYlNIslsWM1INW3guFaA2OICUBWoXXWqkIsvo38Boe3zkZR5s+8GDsv&#10;aHW7qaiLf8bdpEXIfagOvoXH2el9awkQtNgFHiZILjcVGYhAQ24qH61OjV527yfLUEYVFYn/CLLS&#10;TiGkZX8CWlfs3yhQUjxDweZrOLJ1N5VAuHGvzRy9EB6nGINELpYncOTfZqffgbvXLpJNKO2V1rs/&#10;hYqL53gUhL5H0fk2bF+5j5Z4b3RvMBFXjl2nso4hCxmIvEy5evwYRbAo/0pPJB29iVWzd+DDf+qJ&#10;iE5T+JaUhRgAsHHpQd5nX1qyI9GmMqXaQLSoMJRAPACVX4shOEwniKn+/Sh4WoT2tYbii9+HYv9m&#10;sitepluTb1G7XCzO7klB5zrfonH5BBRm23DzEgGEDKRuuRjcviKFziv4XbyKw9oGEh3GDVyKcv+z&#10;J0YZFxWQ/TgHzSsORO2ykbh+OhWDes2nQu/JulIwmvxt3xlUIQA0+3QgHt3Rdfk7DKPJhM+XTkWv&#10;OImYVT7mjFmGj/+lJ2K6TOQxuevItiJn4lOC3OjwZRga8iM++1M3HNiyk+/xWv77BJvvyMZ6YnT8&#10;NB67y/rXKHtJYDS+iUGdx72rR1H7g75kOJ2xd4PA7RzrQ22BIOIkUyHIANyqTZCVmLiYiZMIUJRo&#10;IRAhoBhmwvZFtisQ8duW0nAhI3H+xGsIRHltnnMvaSWWfT8NYc01HU6Iac+13tH0OIqNKOgeZwym&#10;hsZYSqCxFMfnSsB5PwKh7b7DhsVHkfukkNcLliAdCeyWWGsvy39heQkg/+WlFFiUfs32feLAFST0&#10;nolaZa1Zbmu/TbBQGqQYR1lr7QyTTSUX1bsDoMWJ6n4Qhpj2g7Bu7lSk3xS7YOcFxSuGMZ/Cjuqd&#10;i6KMLehcuzeafxGNQd2/waLJM5CSxM7rt7JozLgOp7JuFOegOI/ClnMSV06tgv0ZlQUVhl+puf7D&#10;cOUnoXfzBHz8z2H4bpAsazIGv7KobqB/t0lUiL0R33UMLVS5GVJo4SbCr7ENSjs1fnwBgBT8U7jt&#10;D+F1ETi8PO4jcPgfcysXVQGO7zmGKm+FoMkXCchIycSMEWvwwT93wtoFe4xR2bXxt7REo3mfBJtl&#10;R8gcwtC5wRgU5ikGYpcHCf26/0AmFIaa70RDC1hVJvsx07TQuq31Xj/UeD8S5w+K8QCFz4rQqc4w&#10;fPG7EJOgoLJo6lYzI223+pMI5OEYGiYLGriZ+AA13yMjLBuLm0lyYako8UEr+pXEtr6JXoqP/lc3&#10;jI9X3MMqi6ftMLGQIX2WILLtLJT/Uw8snKpnQCg+fo0MMgy134nDhUNiDrymN4+sRsH+DHh9Cubr&#10;99kwKmw+Pv5NHwyPEjjlwV6QhR5Nx5K1dcX6ubtxaPMJMrQugUSAQhRl38fXDYeTHfbBkh8Uo5Br&#10;7CqfG79HLi6lD2uaFdzAtuWr8OUrbC8V+uFxigZrEiw04BNncHr3FoyOHEn2sJRtgYaDV6xkhyVm&#10;HJAMEbm25AIVq+V3UfxiJXa+ttNosRNQHAvJdGfzPd6/bymvvZ5seTXO7p2HyQPHoH11rWXfB9Xe&#10;IFC/qzR0gokJvsuAUqzPApOqbyjzMAIdan2LeZO34/F9sc9/rZTuf/9e+c+c+7KovASQ/zeL8cNa&#10;8Q2VYPqhJFi8Th8Ob79AhTsNNaTklKmimW7ZObTkqsU0+nErq3k4rXv5jHujQ9UozBw6HolH5sNX&#10;IL//MspcqzOyY8K+hODBzuokA/EvQsbdDYjtOIiWbRSqvv4V3v0/62Dz0mlw2A5R0czHjhUEG5ss&#10;TCpn32lsX7EYHWvFoNYHPTBx4DS4bXJ3aHS4FOtlzJ00B5/9NgLdGg6hApc//xqe3DuH1pX648s/&#10;h/LaYjm0ihXXMJlJD+EuTEd22k1cOHwMmxZvxeQhixHZeQKSL+rasqof8bupIH0CmCJcv5CEOh/H&#10;ofp70bh+Jhnpt7NocUaha6NvcHH/TdT/pD96NB9r+vmxHVcJFDFo/uUgPLgtAALuXXmMRh/Ho/Kb&#10;YRg7YBEO7DyDY7sTcel4ChKP30O3RmOobPtgSC+LHRTlO/BVvVH48nd9sfFnMSpCXuJD1P/QWoO9&#10;Ii3ebSut47evpKPW+/1NTOr6RcUleBtmGhnevgEQCh/zkN7z8PE/dceU4Xo+Vsl5VIBWZELV3+6H&#10;Zp+MNJb0irkEZ5anmfloW3MYyv8uEpMS9FxVbPD4C+D25xNEBB4+/rZ7aP7ZIDK0EKz6SXXtwcNb&#10;d9DkMy24FYJT+07iWWYGGn4Wg1YV+8OWm43Hd++ggZ7/G5E4vltgILdhMhkYAZTgL/ejGdlPpvJt&#10;9Pf45F96IaEHDQEnn6FPbkqlYl/jc5vK9tMevZrFwFWokfEH2I73UAgeysiD3Izc+hVkX0+Q2ACf&#10;fQ18xl0qVhJkJDRynAv4PhmJgwDrYPv1yM3FuvKtQva9hdi+dCr6dabhVCbMMDOzIBn7RF0zuaPF&#10;TuqXU2aX6lNxnwi0rDQcs8avR6omdXxe+Gy8YiUEZLJDM0fc86J+GgCL5y/1JxCbDPTfl+XfLy8B&#10;5P/vEmyBskYFFKY1WqVUo3UVerBn0ymEdZiOKm9aExHWK6NgeAIBw8qZr/NhPDvJAFL64aj6ajwp&#10;fV/0bd4fq3+cjIzbZBt+WW0ECHU8O61MO61jgYcsO3ZMOPm+AuWuZezA6+Eu2oqstPVIPLoBe1du&#10;gPvZRVw4sBsV//w1O+FXeHhTwVgrOL5m3o/48k89UZuWX6VXQzGu3xS4izXATdNpXMSZA/vZYRX8&#10;jMLlE1KqqbiVeI4KK5YKPxyn9ymgngOX7Q62rtqM8QN+RN82k9CsUhyqvRvKjt6L0gdfvhqCY7s0&#10;9qOYv0fumRyKso6KkZ2eiRaVRuKLP0Xi4GalngLf9ptPRhCCsBYzqdDDMX4Qfy/L9XMPUKeM5l4K&#10;x7XzSvMFfp6xGxX+0JdKdQie3H1mjpUu6xYcRIVXQskkwk2qqMflR7taw1H2f/TEinkHzDk+tw8x&#10;HX9A2X/qgfqfxVEJC9wIINce4IvXwvDZK92RdFYgyXMJIF4+cq9ZeckLj8OPaH5WLGHGWCpOFmvs&#10;ArB05g7+9lAaBf1RiQC3aTkt/ECZM3EDPv9jL9R8PxZbl5YcDxYBaVjbSSj/h0i0qBxPi1sBdOD0&#10;/guo/HosGn0Uj7QbSkTwY0jfmWSEX+PkrlME7otkdKFo+mkCHtwUu7lD0LhpxIzG9yhNOhl5T5Jp&#10;PAzBF3/og7XzqfR1novg4TtHNpqEXs0H4vPfRmLOWLY7GhOKh5gZBjQbsDsJhVnHkftoD2xPBYoy&#10;OHbDZzK1yEacYiQSgqNpnxQHjR0H27ParV3tl6zEOYPX0vWXwFu0HOcOziOLG4NWFeJQ9bW+Znqd&#10;+lrXXoZWuYFoQFZiYoJk7JqipyKfTZPygzB15Go+K2WwBQq7o4/Px29iIgIU65h5HQSK58deePmy&#10;/AfKSwD5T5dSDS9QrEYny8WySEu3QFuBHVuWH0GfVpNQ+e1wKo9w1C2j6R5GEjhkUQVBZCAZyQAz&#10;vqPRx6EY2mc4jm7+EY4cZRItYYf9ydB/v52dzUaRq4qsA3a+L/+ymIeT+86V7Pwr2YHJRiBL9Rge&#10;395PxrEG8yfNxLi4ybTqojC01zQU50hZKW30CO5f20vFG2fAS1O5f/6HXhgbPwWOQimZGyjMSEan&#10;Ojz++1Asm6l4Swae3E9E8yqxVKwh2LlG6aN5VKKP0bvVELz1f7TEx7/vjkoEwXY1vkHH6t8SnGJR&#10;54MYMgIBUxE7tlw1hawvubdocRcVo2vjsfjoX7oT0HQ9AgXBoU65WNQgE1Oa6tqFAjzylwfPzFrl&#10;ipmc3HcNHrcHXzcejvf+r64YEkIwlWLXBJO0Qr0eJ5+LDwWZTnSoNxJlf9cZQ2N+hK3QjRFxc/FV&#10;/W+wc+MF8/xU9m++hN7tx+DHSZtMvET/Hqc/w8h+iynzkHrHYjweXtvt8XFLBUWWWZjnQKdGo/D2&#10;//0VZk5cb87x8n2Vp4+L0Kb6UN5vX3zypx40JuQ6skpBThH6tBuHT1i3td6LIRv4CXvWn8LJ3Vew&#10;eNo2tK82FOX/GIZKb/XFtjUW0KksmbkRn/2+L7rWH42ibDE6H3asOoJPfvsVpg1eguU/7CEw9UHv&#10;pqMJBAq6PyR4EByCU7AYtviAyvoo214UgTUMu1bugaNY8StLbp5XbCTUrD55er+SM3TfBAn3ORzb&#10;vhHfRk0mKx1OABqEUD73Gd9MQMol/XYaGW6NKRJ4KEairZgIRW3TsYxGj9yu88iE2X5tBBRuvcWz&#10;LDeX2LV7EVKvLsLiKRPRvb4mAO2Baq/HoN57IwyYNDB9R64uMneyEtXdl69GoNFnAzF+4M+4djHo&#10;agwWPckgy/hlKTnyl++9LP9aeQkg/+nyYkMLyi9bncvuwfb1x9Cj+beo9EY4qlIB1n2fDd4ExKmk&#10;P5BoXqohVI6DUeW1CHSoFoUZIybi+ml1Hlna8hfTMrP9AJ/te3Y2MY8fKXPYAQUgYiPsjC52PpOW&#10;qwClXAi0Iv1bkf9kPyYPGY9Gn4Shwp/64KN/6okvfkdL961+6FLnW2xavIKdWAzjOJnDOUR3GmVG&#10;T/dtNYVKaQQ++k1XjIqaDnuBlMkjjImdgo//pRviu06kEsqA130PER0m8lgY+veaTKUkf30R1i/Z&#10;ghFRs7Fh8T4knrmK3LQ8jAj9CV9SCXasPQz5WWIHBQQPgoiC0BpTofRVgkBMlx+oALtj+ggqHBXq&#10;35GRi/DxP/cmA+mLxOOWUijILUbHekMIyiHYu/UinjzKQmyviYjr9gNOHxLoaSS/m+yACt7jpnjM&#10;M7pxORVH9yYh8WwKbHaXNDzrwAMX2YjD64dL56kEyKSu4aS4S7shacwKONwEqOBW02/Yi93Yuf48&#10;GcU2nD1BS5/HLBCzPrvx56Po1mQ82tcbjnMnNL8Vf55SuFmepD1D5FeTyb568/f3MixQswZ8Tlbw&#10;6e/6ov4nMdi4LAge1jxSo/v9hLK/6YahoWSifh0rRHZqJppWiEWH6iMR2XqWYRUjwtmGDONL53PT&#10;yHk+Ty/rUSCCLMyZsARVXiebIztq+OFA9GkxFj98MxcXjhzDvHErUPHVPnxu/fH0kZij5udKxJi4&#10;CahOdvPJv/TAF3/sjgqv9MBnbFuf/64nGn0aijVz2X7NqpByawlAKCbITlH7VCq5azHrXoYRzzUG&#10;0RyCyY9GfPbvee4Ufl7xnKVsy0uwa9V09PtqIJl7KFlJJPuTkkwUFyGIKE5iZl4YjNrvDOQ9K3Mr&#10;FmMHLMUdTZfyvAhEXMalZdW8/gZckL/0ILws/255CSD/2fJC+5LioJKigrKoBzdsg4d3X0TfDt+h&#10;ItmGgMMszKQcd1lMxp8bb9IUq781AFXfCEHnumH4efokZN6m5eyTdU+QcE9nx5pGmcFORgXg/IGd&#10;TvEOCTud2IeDIr+zMqjsSsddy463idfYgryM3YjqMJAdurcZSd2pTj8MopLv330CWlaMRYU/kw29&#10;1gczvp0JM605Wcb87+ZQCYQivO14JB09h6/rD0bZf/4KwyImwu3Mxd51u6gouqNZ+UFIT5GSzsfm&#10;xbtNyqwCznMmLIPbocwY1UUJS1u3cA9q0Dos/8dw/DRJPnO+K/DwCzyk+JwUVhw/NiJyId76H+3R&#10;v6esUKtOr55ORa8WE/FN7ALkZxcbxeyk0k9Ouo+bial4lquYAc+1TjfF43NR6UvxW8rfzctL2Zcu&#10;bgKGFLjExbeUHeo0gCDw4R1RXF6XARa99/wYdY2TF3Ryx0kWYrZ8U99RumgqGo/fxs94hFOm+AlU&#10;hbkOOB0OAy46blJQWexFDqxfehQxXWehba2haFFlIFnVWEwctBY3LwWVoPUl9nwXujWbiI/IWuZM&#10;EDNQEZvzYVTsfBMbkMFS+fVILJymRAvV8yO+z+uYcSLa3oe7+AnC2401qxc2+aw/2UYEmVAIjYe+&#10;qPlOLBp8yGsQyEZFf8fP3+H5VzGkzxQDbFXeDDFT5W9YvAoHNm4lw12Mrg0Gsz1oOvgIbFoi9kzQ&#10;c23k76ZhEwQQiUvGiwLrMnrEnOebdm0ZRgREYyjJTSsg4Xd7p/Jac+ApXIoze+dgRN841CvXzQBf&#10;7feGGSYit5ZloInZD0FNAmKF1/qi4Rfx+GH0Gjy6J1epVQTqci8qAULLIJgMSdOAJHpYpRrTy/Kv&#10;lpcA8p8tz9uVOrKAI6AZWM4duUZLfCqqvqcR4/HQbKTPlw/lVgv01DMzlMZQQtCjYQzWzplMy46d&#10;RmzDw05in0ogmEJhxyHj8DuCog5GS82puIcGA66Ep3gtjmzV1NsRSD5Ni86/HT7Xat7SIUwe/C3K&#10;/yGU3xmFZTMW4WnGcb5/nj3nIlJvHse30VPY+bTCXG/sXCWXQxrOH9qLGm/HmXW27125hod3rqNT&#10;/QH44J+74tuoObh95h7aVOmPL1+NxN4NGmz3DK7iTAzo+R0tXVrMb0Qh+qvx2LbyMC6euowD205h&#10;aNhsVHkn0sxmG05QLcwtYhU6CR7stKYOpTytrRTpkT1JmDt5I+vyFvfdloXOt30ausHiFyCQqbgD&#10;lruKhy8dZBrU5UYcBAwpdCcVv5MaWgrewUclsfNkh5u8h9fQa7tb4obN46TwGPWsje/bBRDmHAeP&#10;+3iM53kIJoH3ngu/p7Q4vQ6CTjFcPN8IP+Pi9wh0PLwvswaGfhLvyc1741cQaAha/gCIqvCcrIdP&#10;kXY7A8V5gR/OYik5q2SkP0WbusPwyZ+7Yu8mZU3pfQ2S9HP/rOUqJYBUfSsaR03MSQCSwbcVd1Li&#10;gthiDu5eS0aDT/rx2fXF5iUHce38FcybshpRX09AEzKZOmX6sS1HYdPPAqHHPGcdjY8QVH87Boum&#10;LoLHqfEmyrjTlDWXkfvkFAaHjKOxEIUWFSPw4IYy+fYRLDTGaANvQ6KsLbIQMwOC3FrLKAIRMWrF&#10;RAQibO8GSGg8sT9AxpRh4RaQyH2beGw+xsYOQ5OPxUjCUftdJZ8oyK74SGBsSbkBBJJ+qEBG0rzS&#10;ECyYug056VbKt+oKmmuO9W8w/Hn1vgSQ/2h5CSD/6aKGJVGLs8r1C2kYETUPNWm9aQ1qBcWtdFwB&#10;iJYETUBtWkZV3xiMam+Gom+LaGxbNBmF6WQcBjgmwWcbR5lIBjEFvmKyDcU65At2WO4qP9mGEZeA&#10;ZCV1zUrkPdqNztUG48P/2RE/jh7Na1lTlaRc2G5mSq1IS3D5LIFTIC3TLOIkxX+O35OMob2m4/Pf&#10;90bP5kPgLLqB4pzr6Fx7sPGbL/5eLqQ8pN66gi4NR5jpzgd2+wG9m0zk++EYP1jZM3I95SI3I5NA&#10;Md2MIv/styEo/6e+VGCRtEQj8OlvwlD+1d6I7vodHqdZ01J4qJSNC8GAb7A+yQRo7ZcuXipkDxWw&#10;LHg5HLxUwB6eIwBxUak7qfD12uF2Ucm7qfAtcCjyuqnM3XzNqjJK3kVlLzAQSHgtMDAAQLCgci/m&#10;9bXvIA2xkyEU87q6nnUOX+s8vrYRGKx96xqWCFwouq4AyLwnIAqCk+5JDIb3ye8yzIXiorj5HS7d&#10;twEeixF5+LqUt8wUw1RUB2JLBBGlDnuISOm3M3Hq4GWTyaUq1MSbAorcjHw0r5iAT/65N2qWicDt&#10;q0qlFkDRAvc947m5AQCxERh2o/wroTw/Fpn3lF2mZ5TO78rCqrm7CR6RaPBpDO4nJxIs7iCk1Sh8&#10;xjYzPEwuS7k2tQCWZvo9TtF8aMeRnXYK7aon0KjoiyXfs/0qm8+pWQ2U8htI9zWj2clEfArac+sJ&#10;Btnl1mK/eA4kcttSbLPhLyaIFE+Gr4jfLVDxz+T5P9F4mkWDaSial++Fyq9Eo/Y7iokom1HMX/3Q&#10;8gDUfCceFV8PRYeaw7By3n4U5ApwVVThlGBTfFn+w+UlgPyrRQChhmVZxrL+LANQx6xW9jg1B1OG&#10;r0KdD2PwJYFDa2s0VHBP4zc0aZzcVWWGEDjiUe3t3ohoG4E9q76DI0fAMY0aYwJ18HfsFJNoXU2n&#10;dTWNip0WF+m73yZ/sNjGAgILO5KLFpqXW3Uyk9GyDtOGD0cNspke9cfgXuJedkIFnk9h+YwfUf53&#10;4fi6zkAUZikVUwO/tDTqSW5PsMOroyfj4qGDtNoiUePdUFr8+mwuxsRPNiO846jwfS4pnsek/nfQ&#10;velwKoReaEjrrtpbUejaeASKcqVslIOfz2s6sHP1GX7ue7SuMgANP4tGa4JbbNcfsGX5YbikhVn8&#10;NMGtupTIdaB91jKrWwpQMQttFYpw8SMuKn0nAcBiEwINKVyBRoAlcN8mBvGcGXgMAIhhWIrfAgsb&#10;Fa6NwOXQlkBRTAVfxPcKqLALeX0bv8zhICDIxSRQ0ecEAjxXx4oMUPAc6mELNH4BIDpP3xM4bg/c&#10;j/V+gMmYYwI2Cq8pwNNvset+BS5GBI76rRICJLeKsbhMPIdAIpeLGbT4C03H+lM9ClxUDm+/iDH9&#10;FmNU/CwU5MitaOd7GjFfwGegZyYWYsc3MfPw4T/3Qf8etO5dfJ6+4NT0RZj17ToaDr3IHEfB731K&#10;tnIO9T4NM7MkHNwqV+QNPvczRnyusxTFPJQufA1Th83CJ7/tg4ReA2n4sA1qcKpDc6pRnNt5TG63&#10;3chN30ImsQzufM16ICaieJ4GH4plE0zEvA0ToTFlY98oJjNnXxFTR/F33I7ldSax7S/AvaQFmDFq&#10;OFpXDIHm3qpFBqa13a0p5ocYo06Dc2u8TeZNIOnaaAx2byA7e24LyqWlehVIWy4uU82/qOqXpaS8&#10;BJBflkADskTrcIjiWhZgsCU5i91YPf8Q2lYeRosnAnXeDYzjoNWjVdk0C2ydDweg2jsxZm2IPk0j&#10;sWvFRDiz2Rn8bPiOsewgYyiTLUruoEVlgGMG98U4CB6k8F7bYgrBRtaZaxvsT8kKnBvZqUj7/fuw&#10;aMo0fPH7ELSpEofMO/t5jAzDdwLjE8bis9+EYFQEAcqdyGPs1F4tMBRYMtUs3nQJuQ8vokP1wQSG&#10;r7FtuVJ6Hdi6YiMqvhKG5l9G4+FNZekoZTQDT1IfoHfz8WQZYWauompvRuPCIQXgbfxeBcU1lQdf&#10;urzIffwUmQ9y8JSWsKbkfl4MWKhjWqChziomYhQjrWsPwcMjK5xAoa0VX/BRuZIdBMRyFUkRBxT3&#10;vyJS/MVU4IVU0kUCBSrtIjKVYh4vIlAU2r0oIAURkNhp/hfY7MizO1Hk9KCA+0UOfpavCwk4xdrn&#10;7yp2kknYeT3t/ytSrPN+KbwPiQUwpe6xlAhAJOa3BV4LRByBOnCqbsTAzJZ1xnr0su5Uf4aVlJLS&#10;Cs9L8PLzWmxcfI/sxgCJJnYsRE76IzT6PBpl/1d3LJ0hQCCT0RTzBBdHfgZ6NBlhGOXc8TRaCCiX&#10;jp9A1fdCUbtcf9y4qBHsWqCL7NarQaWJlFNsWzJOkrB85s/47Hd9EdpmAMHhjGmDPud+sgstZqVB&#10;lLvx9PE+xH49ApVe647vRxKkHBrZLteWMrQEHgGXlty2ytYSE3EoFihXr/qK+gzBwz6eMpH3wfbu&#10;m0Vj6kdMGTwcjT8NN0BS531N2qhlDrToVWAsSXB5gzdDMbD3nFIZW4QOthkzhov93oqPvASSf628&#10;BJBfFNke1j+rGLcBO3WwnDmQjLB23+HL18PMQCYrOC7Lpj/qfxjHhtrfpONWfZ1Wer0wbFowEUUZ&#10;YhwCilG0mkZTJhoqDhtZiIKENlJxu0RUXbRdsogG4k/slEuRcmEpvokYgcG9BsDxjNabhwCCzXhy&#10;extaV1ZwujsWT5GrgMDgP42x8RPx+b9EYmCvMfxOrWSnadW10BA7Ol/7tKIdEpH/5Co6VBvGz/fG&#10;9hXK689H2o1ENP5My+D2wu41UgZ57FBSKnZkp+eib/tvUeG1cDT5cjD2bNJ4ENWVwEOKSS4BuUpU&#10;XyW9TSBigpbyN0uJSfmxXr0CCwMaFCo5NxWpm0pWIreOI8AkLGYhKVG4ljJ+UVE/V+R8XaB9AQVv&#10;R6CQRwZQ4HIhn8fzBQwOZVf54crNhKcgxwBFttOFp6QYeU4bP+skyPjwjKAhQMkjQ3nGcwodPu4L&#10;ZEqkkO+XiIefpfzFVvcmMKIE7lfySzB5cd9iMg62P4kJ1HPrkajOJAFgkcIrARBuA/ummC0rQoqQ&#10;z8aaO8qFvJxnmD1+NXq1GY6r527wfTJJrwyGPFw9exm1P4hD1TejcPaQ2sEzJJ+/yPYdRcMoHGf2&#10;6Vg6fFoFUtOjaC15re3iVbzlNiYNmo7PfxeKmK+GwGMj2NC48Wu5XSV84AByHx1GdMehqPjnOFR5&#10;NQbxnYeyT2j2341sswQRMW7nEgJJYIyTBh9qShQTXGefsSvJhKzJIdZugYi/eBy331pA4pmLG6dn&#10;Y3zMQDQqF2oMuTpl+vP+h6I2DTwra0segoGoxO+v91E8Zo3bwPsqWZPExzZpDULUlDX8CdbRgLws&#10;Ki8B5BelpKG8WFJvZuDbuKWo8W60CRZrwJ+1jKcVKNf0I7XeGYjKBI4ONSKwfMZIPH3Axo4p7Agj&#10;2LiHU2hlCTyKplECNFy+XIGHxngow8pDa8tPy4vAYToOVuPgunmo8Mdu7ARhOLlXxzT9yFa247P4&#10;btBkspCe6FIvAYVZmq+I1t+shSj/+zC0rxGHpw+t4KbW3xZ46DOaakTzIp3Zt9+se64MqUvHNSYk&#10;HR5HOqI6TsKH/xSG0XGL+JlnlEx+RgPqipHz+BEO7DiFzPR8eNwaX6HOJZeKpZwMQFAxa5S2lwrO&#10;Go0fYBkBN0wJaEgUYLaUo+IVQbHcP5SAy+m5mGNkF1TIhhkEFXQpKTRCZU48y3c68cxtI9sgcyDO&#10;FZJ15BE8ivmQ3al3kRTWFbe/GUYQKcQz/oRnNjeeOh3I5efyyFLybQQRAkk2lX0OQSTPTjAqLfyu&#10;PH5XUPJ57V9KAc95LrxfAzLm3q3fUBpQxJCs31gCLiWAYsVPTMzEiDLGAnVp6rSElQTThwUkFrhY&#10;z8cqHr4v5mgF6L1kXl6XDV5PDs/Xc3bhp+nr8fb/1R1tqg4jk1QG2GMU5aShe6PhbG+98d1AtlPQ&#10;sNBCX5oWxStDRWNEruFZ+lV0qjUUn/82FD+OY5v2E2TcWtRKY3iOIevhYUS2G4kKf4iAliao8XY4&#10;BnanYeVku/aSZZvxIsrSkmi5AY1g18BDiWKAAhGJYoTTyWwmkNVMhE8urWKy+0Jeq4hA4uPWMRdJ&#10;R6ZjeIjS6Huz70ZDqyXWCYxmN24tMpM67wlIokya+fYVx+DlszTF1J+MJOkF/X3ROPrfvbwEEJag&#10;5WY6GhWhlGDQenPShNUo4qYVEvClcsvfV2YH6XC5BNT5MIFbrSs+EFVfi0bL8n0xf8IgZN4jtRbj&#10;cI9kgx5BVqGtGvgE9llaSaah8xyTVSI3Fmm5h6wDy+ApWofs+2sJBmu5r3mrVsOeuwt9Ww8wLoGR&#10;kbKwNAW3Jsw7hisn16PuByGo/Fof7Fopv/Jl3Lm8F/U/CkPFV0PxwyiyGgSWTuV7gKYRSYPHno64&#10;ruNNQLRXy9FwFMnvLRpvY6dfiQ/+Vw9Edh4Lm1kKNs/4wP0+xTw0M66K6kdBbws8jFtK/3j4+RQf&#10;7GtWTEOMQ8BBC5riosKT8rN8/nLXBBWkJUGlWVqxPmcXAZG1/5wFBJRzvhS+ESppKXcyijyHwyj2&#10;okKCg0MMQ2m5fK43ruNqt05I70QAadkBt0bRUs5/Bht1akGBH08LCRhUrE9tvEaxl8Dip/A7inXM&#10;ExCyEn7PM35nUJ4SoCTmOO/plyL2Iyl970FAMQym1G81QGkApbSUuPAkFjPxsU6trC7Vsalrvlbd&#10;WwAeeC4EDqtda0vL2rhlxRj1DAv53GwUsch8XL90BRMG/4R5kxV70xgSje5+ip+nr0H5P/Rhm4vG&#10;/o1irYqnKFamtpOG4rybGBU1DV/+KZL9JAo3L8owuUimYm0zH5xG3zZDyE76oGP1Yfg26keT8jug&#10;G1mEcze/S2NG2Pad6ylryFpWWSDiUMqvBh7OIVhoQK1iI2TdNrmyphAEp8JHJu+3iY2wj4iNFJOB&#10;24fze8cawDmzZyr6fxWPWm+GmEXL6pUbApOpVTYBDQNZW9XfikHFN0IQ9fVEJJ625kxTMYAcqMuX&#10;paS8BBAWy0KzAMSKdVjl/LEUhLSeYka31ny3nwnAWQOXrCC5xnNUe520+N0YjImNx73LZBM+0mvv&#10;YDZeCRuyTY2Y9NpYSGzkdtJr23dkIGz4xbPYl6Xg1yD/8UZsWTwX8Z2GolP1aHRvEI2Fk6bBkaPM&#10;qn1YM38WKvy5Lxp/Eoe7VwQeh/ldu2l9nUZCt/H4/F/6IL7LaO5ba4lPGTYdX/whHNXficZ3Q2ci&#10;9dYlvpcCZ1EKUq5cxrDw7/ElQa/iG6HYvUED1LSMK5WA/ynSbl3HgS1HkfHgvgUcKGD9kNqbcRvU&#10;sMqeMv0oYNUa7cTXJiguMBHToEihcd8AB0FDSs6k1FLhBUHjReVoBaClNE2sgspSClUiN5KldLl1&#10;+GjZy9oPWP5S1lTopeUpj+U6bXzN84oIgUVOZNkdCvfDkXQeV9u1xqNekcDKvXAs3IhrrVrhxvA4&#10;uPKeIps69WkeP08Kk2m3I7eI1yNlyRFAFLuRU+wxksvv+XVxvyC6l6BYgGNJkMUI9Ar0e/jb8sm4&#10;gr8zCCYWS/k1MCkRsTYTgGf9SixWYoGJARI9HgMcFAK/lcCgZ6g/sqoFEjyJ59KEt/YVkPcJWBRc&#10;l/GQhfysB+jTYgw+/V0Y6n4Yx3a2GKf3n8StS0nY9PN29Gk1kv0lGuX/1BM/TRJL0ZxbirldwZPU&#10;SwhpOQLl/9yHBk5fXDxyELtWbcAnv+mKQd2VqkuG4lWKrzK1rJRfs1aNCa4rsL4UXhtBRINs/QQU&#10;N4Xs3Vs8DV71J/v3bOPsZ06yEMcYgglBRCK3sYP9EePgzp2N3T+PRbd6fWl0haDOu9bEpVqPxKTc&#10;f6DF2Qah0htkR+Vi8OOEzSgKZmuxwrys46Bx+bK8BBBTLMtCncgqBTnFmDVuM2qVjSXljUX9MkNp&#10;oWigkrI6SH0/GIZabyegxhu9EN02Gqd2yQ1F4PB9Q+o8Et4Cy2WF4vFswBPZmAkg9u8IIDNMiq7f&#10;Npl9UzGL5WQrS7F85vfo1iCOFLoHvvhtOCr+KZz0Phxf/rEXvgkbDbftOLLTd6FNlRjjPpg7gYxF&#10;efdaRQ4nsGfdKlpx7Awf9MHlEwKDZBRkX0W/buPw+Z9C2GF7o3n5BMR0nILwtmNMhtRnfwgzq/7N&#10;HPszlYuUxCNLPLIoFRRXpylkvfA9v5SLgEN1JNAQyFqvDWBQO1mTRoptBGIbRiwXixXPEGgEs5OC&#10;is8CDL1+DhpUlhIp0KC1nk8r/bmbiMpWUloRlzACr1HgT6ncn9p8yHJIgZNJ2Jx44iCY6BddOo/E&#10;Ns3wODyO4HEQRasOwbbqBLzzduB667ZIHpmAooJsZLjseFLoQmahB9kEjQwykSwBR5GXW7cRHbdE&#10;51higYtARt/96+BiwISvg9sg6JW4xfRbSzMVqz6eAwq3ktIAIgnGiSwwIZBQDJDwWRBTAs9IDFsx&#10;EM0PFWQgAeA345o0LYsGPtp5rlZdLOI+jQh/BreaLsVGA+M+QtqMwWdav53tsfKboaj2Xl+Uf6UP&#10;PvkdX78TgRmj58PtuMXPKCZyDY/vXULv5sNR8ZUYGmMR2LRIaeKZWPHjAnz8z90wqIcyqo7yJpXq&#10;u42iVF8yarO0MgHERQBxcOvXSojrcT95MQ027msCUd9c+IqCwfXp7F8/EETG8XwlqwhEFB/5ln1v&#10;AM8ZwmtMQW7qDMwfOxzNP4lE1dfiUdusSSJGolHtBJJyg1D7/QRUJDvq2WQCQVLjXQLlJX48L/8b&#10;AcivP3VZE6KnwXJ0z1V0azIWFV4PNQ2ooSZu+yDBZFdpkFLtMvGo8koUOlaNxqZ5o+DK0ToLZBm2&#10;gQSMIWzIw9jnvmGDZQNmwwXBw2SI2DQQig3cNZvnL8OztGW4dGAZhvbpT6bQBdUIVC0qxGJsv9HY&#10;tHw+RseOR+33YlCJrGPXasU9zuOH4TPMyPLOtQfg6SOlS2pMx2EUZZ9F94bDjItr9mhZfcqeSobt&#10;2Q0C4U9oUTHe5Md/Rpby2e+7mfm2OtUZjs3Ld9Ho1BgCa+Eir+8JO3weRYsa5fGYg0qEQGIGucld&#10;JTOW9WisVIqAl4pHGUGydq2ArjWS20pDtbKJfgkcJa6pF0GjNHCY2IIBixIF+1yopI11z/dy7dY2&#10;xwBFiWQV+5BhlziRXeRCPu+h4MIJXGrdCpmRg+BbdQTFK8/AvvQ0XD8fhWvVMWD+FtwkE0kZORD2&#10;/Ew84s/OJepkFrvw2FaITLKYjCI/t24KwSUgQUD5pfwFwPDec3gtyQsM5fn2xd9pxVfcJUAaABS5&#10;uoL1FazDIBAH61luLie3ZqoVihkVL4AnZkhMnIpiPcuAi0vM0oAIQYYn6dl7vHJrKV6Sw/0cnqPZ&#10;gQtQnPfYrIwY0mIsmnw2iAp3AFpXS8CgkO9wfI+MGM2Mq+la7uLhrST0aEJl/Eo4qr0ZjzrvxSG2&#10;4wRsX7ETE+IXoPwfemNw77HsK2QqPgXSt5N1bKUxs5bNTuNFCCRuZYJtwK3zm5DQdRCafdEbzcr3&#10;oZGUgOunCCReubiUlGLFFk12o/qdQ14AAknROPZNGna2wQQS9lUnDTz3ZKRcnIjhETGo8X4Yqr7B&#10;fv7BQBqLSsG3guwNPhiAaq9HolaZSEwduQrPsoODEP9/Kf94yPMPCSDWY9Lf4APTNhDo5UtjSKvf&#10;8JjovMrTzAJMHr4CNd7TeuLRqGPScQcb36gWtalTRstsRqFx2d6YOWwQntz4npej1eQScCRQxDhG&#10;srFKBCgT2FjZcCm+YjIUz0x+yxIUZK3C+oXT8HXtaLSpEInxsdMIFP1plYVjx88aVCVf8U429lOI&#10;6zQKn/8mBBMHsBOQcdw8t5v3RIbySii2rWCnwVl2dHXWFMwbvxCf/i4EfVoPh70gmT9Oo4M1Rckj&#10;PLl7EztW78CCqT9j4fRlOLjtIPKzlFklVwWtSi1YpPW9fblUEPkUa5oRK/skABxB94diHVI4ZBpi&#10;HBZolDAOxTeep6MGLOK/BA9rG1SCVtCbytHhs6zvgCVeWpkGFexTgoos+ZxiP7L5Osu4mKikC/zI&#10;oJLOkPIu8pE9uJFO5f7QZsdT3n7+xfNIatUUWTGD4V9zGI4Vp2BbdhLOnwkgy47DvvwIXKtPwzd/&#10;O242b4NbYwkihYUEH+AxgSO9uAjphXY8LvRz343H/B5tnxR5XpCMX5Nib0D0muCjezTAQuHvsoS/&#10;yfw2S8SmjMuLx0uYiZUAEASSYP0FgcRiIharC9a5NV7GQ0airDO5t/hEWR/WdC00nvQcDYBYol5h&#10;iTqJsub0zImkZKF+s/qi5jDTlCByaTnhKnqGtJspuJuchMx0WumGpZCtaLZf3LPAo9FwVPhTFEEm&#10;CqEtxpPJx7Ct9kTl1/qyPQ806bSDe5MpaCCiARAtpbsnACBbLADxr0JG6jZ0rReHL38fihqvx6LG&#10;a/1Q4Y9a9jYE96+xP/gWEjSUEs9+qbEiNnkGZMixH8qNpa2dBp7iIkXKiOzHexQrmYKjW6agb/NY&#10;shG5tYIGo5batWIkykir8FovfF1/FI5sU/q6VYz3gtWlOtRr9YsXSrA6TRFAS/5xyv8GDCT49Kwn&#10;qQ6h0c2WtWW9d2TnJXSuOwKVXu1rZqJVg9EoVuMPLTcYNd9LoBUSgph20Ug8SHDwsIG6+8NXKOAg&#10;JbazEaph2tRIFcAT45BMIHiwIXsWoih3ETYtmUw63A9V3+yFKq+FofEnvbB54XL0bT2EHSwUE/sp&#10;j30Pb0tAcpbgMgWf/q/emEBWooV94DmKwb3G4PPfhiCi7Xh4ixUYV+ZVKpbNWEZ2EYouTYag6KnW&#10;w75Mvc8O7Rcb0QhjjTyWX1uZN7KiAgs5eTU6WSvgkXlokJncVVQMpTOrjMjFIctUHYYSDIpbwMGz&#10;CRgaXf1L0AjuK6soyDwMaBixgEOibCXDOKg4xTAUa7DcUhZ45BjQsKx4Kd9MKWQbGUCxjeBBxUzF&#10;ns7jj4udlnKXsi9wIY+6ryDxFM43r4us0DhgzSnYV50kYJyEY/kJ2FecIJjwNcVOca05RxDZjKQW&#10;zXB76igU2pwEIeBhPrf5DjwscOJBoYtgUiKPBCgELCMEjBeE9/yEv8lsec9PeG8SAYkBE7EYbg2g&#10;8LcZIOH5+r0WmJQwlV+CiVx7wfoLBuBLZ3W9+BwociUSREwcymw9cJvBm9ZzDYKIZSQEnr3ZWoaW&#10;XzEwtg+BiN84BAUWcnmKlSjIHpgqxXeb593DrStJaFUtjMyYCv+dKKyaswKOojRcOrEfEwZMJYuI&#10;Q613Yw0rGdxL7PwsP7vXAIgGHsJFMHHs5lZjlLZhzfyZ7CchaFE+BntWL6bS/xltK/czM0T/OIb9&#10;0reSfY6Gne1HNl2CidzEGqCrketFk9j8lTr/DQFkKLcjrL5b3J/fQSDxj0Bh5ndY/N1wNPskApXf&#10;0KqgmumXRqTm2SKQNCg7jPdKXfBOBCYMXIJcGp0qZj481qHwtySGKt2ivhPUPyqWDvpHKv+YABJ8&#10;TuZZWbQ8uEvVB6+ZM4htKN+F2eM2kXVEs2HEWO4qWRwfaJ2BQWQdw1DxjUg29FAsnzYMjkw2QAyD&#10;zx4Jb1EMrRo2QBsbo30wt6LKlr9VQXINcPIVk1I7l+L07uno3bgvKv+ZwPFKPGq8NQAhLQfhdqKA&#10;4hjWzp+OL9kxGnzUF7cubOex09i9dhGafRZLUOuN3au0xKgCkSdxbPtaVHurl7Ha5k9ahLysK0g6&#10;fhRd6g3HZ78Nw5h+P/CHKqOKDMTLrRlZTBDxq1Nr6VjFOp5QYWSSvZBx+AQaRUZ44xS5q14EDysw&#10;bgVjg0HZYHzDAIcU018ARynGQaWmdFspOpMtRTHWtFJqlbFExWjSZ6lELWVpWeHBYLUs9aBbyICH&#10;LP9iFxWzE1lU4E8IHlLyT6iMM4rs3LrxsNCJTFrixYmXkdyhOW5VrYCCwWPgWn8ZthVnYV9JwFhJ&#10;MKHY+FpiX6XXp+DccA7uOWtwoVkj3JvzPUGE1yPmpuV7kVpkQxqBqbQ8YDt6GJB07pcGlyDAlBbD&#10;YCilWUtWkZdA4nkOJgZQAr/9l2BisrxMnQlMAqxE9SpmwvoWmJQGEouZWPIcSAJgIsYYNALM8yV4&#10;BI0EAYkFIAHLmYqS1IBCNqKsLQGHYSMyTmSQZLPZ5PAjanNpuHn1EkbFzUDLqrFY+5NAQOnASiuX&#10;UXMXqTfPIrLDaJT/QzgZiDIRadl7DwbAg6IxI265r7QswSHMnTADn/xzH0R3YL8zTH07RvQdhrL/&#10;4ysM7DacQLGe11iEnPvL8NP4Ubh7Sa7fpfy84iJBo+4byijuC0j4GZv6bgL7aiSbPg0Mz2QknxqL&#10;uK5xqPpGH9R5pz8alR1EEBlOnWDN+lurzECUfzUCXRqNxvkjYvlWsWJMQQBRkcZR/Un4OqiE/oHK&#10;PzaAmD+k4FKCZu/5G7h+4SH6tv0eFV4JNzngDUxK31DU15rMZB/V3+2PKm/2xYBukbh5htaNm+KI&#10;ZUOjFMVTBph4B4rZIEWP7Xxf0yoER8YqgKeYh3cBju6YRIBoQcsmDl/VGYiqr8egW/0RKMpSEHw9&#10;ch9sR+ea/QkWERjQfRpGREwl69EEcRGYOGAavMqs8hyhHIPHkYiR4RPx+e8IRq+Ho20lzT4aY5Yt&#10;bVYhCrcuiX08YGu+RblHgEhjh35siU8d+AkVg/L989jYCyhyS9hZQ0HWEQioBl1VAYViQMMwDgs4&#10;gqm4JeM2SoAj6JeXBF0sAo48pwCDio9MI6gApQyDitGABiWLx38JGBmlFK6ldF3IMsrag/vFPrIN&#10;vi92QHmY50U69Vxh8nVc6tgKWfEDUTT4Gzzs+DW8a46j2LCQXxfb6lMopHjXnYdrxnJcbNwAD1bP&#10;Rz4B6ra+K8/xHDhSCRilgURSGkyeC48Ht38BKgHm8oTXLv37rN9o/XarHix2IndXTuk64+ugq8vK&#10;7PISTKw40vPxJgEgKQEUpQjrmQlI+Bz1LPVMfWwBfOZW1hZFJnWgDciQsETKUCBisRErOy+HQvCQ&#10;K1TGiVfrjiitV0scZ+FZBpmyzxoz4vdcIQ5R6RoXazq+GzQHn/y2N4b0JnNwE1z8mjFhP+UA9wki&#10;nj3wO5UufAwHNqxF5dd6osGHMTixQ4NpD+D62SWI6xSDqYNHEtsIINiKJdMmkKW3R6sKoVg8ZRIK&#10;MpbzONmIW/1TWVmaBYLni4UIUIqHEnwS4C9kvy6M5r1q9PxorJszHK0rhZvlGGrLI6GYSFm5tzT2&#10;a6gZD1b7gygsmLIdLj4fFcsNWFKke/jFAdHrf6zyDwogeogW81Ch3iO1DDw8dpJ1Cw+g0ScDzFTQ&#10;im+YtZc/jDMrAtYpw4bxegSpcV9s+mk0PM/Y6HykuAQOf3E8twNIhwex4Yn+Ku5B8CieYDVMB0FE&#10;7EM02syoO5mN/we4Cldh9Y8TcfXkSiSfW4vGn0aiwh9DsGSqAvCaQmI/Fn6ntbzDSfXJOl4LJ3gk&#10;ENj6kZr/iIIcTYaYzPs4wd92EnkZVzFx4Aw0+jSKVLs3KXUIujUZjvOHNcJcluAdyn3+1NtU/mQd&#10;SsGUpWhiHVk8/ozHxTqkAGwB4ChhGkFXhnLerSlG5K6ygMOABq3X0oAhCVq4QdAIulZM8FdsQwAi&#10;4KBI4RlLmkrPxDOMYiwBjWDMoLQylTvo0XMRwyDzyPMQMKjUpZSf2fCAIqWeSv2Wdy8FiV074UFo&#10;FPxbz8AxaznutWgJ18L1cGw4DfuaUkLAKL1vW3UWjtWngY0ElImzcLZ+JTzZsQ5ZvO/UZx7cy3Ph&#10;7jOn2d7Pd78g5vsD8ktwKS0PKM/BhZJOABSYBH+jcXlxW1oEKHJ7BV1dlruLdcj7MhldgfqVGHdg&#10;kJXoeVCC6cAvsBEJn6ldbi0+V02ZopmOSw8CDbYHNh7TTiwRIxGQ0PDwaZqUZ3wtEAnKI54m0Tgi&#10;ubbUJq+zI5J9yLUqJuJPwTfRs/HJv4RiSMgUdldNu3PSGErwHOTlCSCahofsA75dcBUcpkE3mODQ&#10;F62+jMP10xv43m4acmuRn7GQr1ciNXkF39MKhlGG1Vf8UwR6Nu6PvesnsR/Oh0/9smg8P0MWUkgW&#10;UjCaoDGCx5R2P8ACEvVzWzjvYSjuXR6H4WGx7Jc9UPNtxUU0FQqBhExE8dE6NDS1hk7M1z/gdrLc&#10;eCqsHxlerEPVowUiAt6ADvoHKv/AMZBSD8zEO9iM0/IxPHw+qWkYamutA+PXpEVRrh/qfxSPGu9q&#10;+usQjAiLxsOrBA4PgcLehw0qgtKfjYv7RUMpYh4EDxu3dloxhn3IbUXAMD5Ya4Ss3zETXts8yk+8&#10;lZW8g9W8l220usaTtvdF+6oRyE6T1bQDj27tRouKkahK1hPacjwi200ikIUaF5ZGmW9dthrOfA0C&#10;DEyd7b+O+9dP4ujO3Th94BCKnskt8Iid7hZ/birbrxYOIgPRXFYCDuNmyOQ+2YeZC0luPCoAgkcJ&#10;4wjEOAx48OcH4xvsBBotXjoVN6iELNCwrNwX2EYAMCzQCLKNoCvG8vGXdk3J7RRUlI9pjZv4gVGo&#10;llJN5+sHVLJBBZxK0EgleDzI9yJNsQkyg9RndqTaHcjLfIBL4V/hbo8QYO0x2DZeBJYfQHLbdsif&#10;OAPujZfgWEtQ+RWxU4rXC0hOwLn+PDxL9+Be7WpIbFQVOSePm8wsAx4BAPn35JcAc5/3LikNNEEw&#10;0Tb4+x4aQCkBTMNSAvUjV51x1wXqzgBJsG5Z3wISw0oC9S8RK7Gyt15kiNbofoGIgu9B15b1vE0K&#10;sFyWUoamfQSBRCWoFClqP9A0/Yqjya2Va7U5M34ki8fISAyASNgmvZrFV4Nab2Di4O/xzv/dEXEa&#10;SKg12n3H2SQJ3mLcvoPISd+Fx3d381wtmXwAWff3I6T5YHzx+77o02wg8rO287vW8vwVvJUdGNdv&#10;jAmsd6g6BJMTfkCzLyJR/veaXLEPRkVGwfFsLuCczP5LFlI4zoivUH1ZRiEBxNYfPpuYSD/4Cvqy&#10;i8TznPHY9fMIXrOPWc9e40Qs3SF3t1ZFHEyjLw5NKw7Edra3YPF53OxHqiOWF4nJP0z5Bw+ilzy1&#10;0wevokOtEaj0imbNVYoexfg0ZU0MRPXXY9H881BsmDcU3vyRbMQEjcJQgoViHXEwqX/FamTcin3Y&#10;2OjspL92MhCHqLGYh9IIrUkRoYWgHLNIlWezQc7j/kI2Tg2AWos7ScvR5NNoVPp9JBZN0kBCzSl1&#10;HN+PnGZG+XZrMAiplxPx88ylaPpFPD79fQ98+UpPdG0wBId3rqVlc47X0bQRGimrUcCSuzyuQVt3&#10;2EHJOrRokBk9HAhsQlahOriC5AIPi52ZYgCEwsYuADGZVQY4LCk98O8F8DBKyAKN0ozDgAaVmgEN&#10;iuVusRSclWIbZBqWlCjGANOg4pRFHnQByS0UVKxBSS10EjikgL24RyBJy9VxN/KfZuDq4FikdO4A&#10;rDgC+8bTcK4hM1t/Fml9opAZNQDezYlwrDsH57ozlLN/Ifb1p1C0/rgBGtvMFbjXug2eRcThUseW&#10;yEy+alxmd57acJdyh6znbp69RJ45nrOToGj/l8ckFmOxJE2/oRRABiXoEjMMRUBCZhIMyFtMzapD&#10;xU9KWIlA2mclIRggCbi27D4+IzJEgQmflZ6bmUySWPBiGrAC7KXcWoaBloxsLwESgYhEbmK2J8Nm&#10;C7lVariC7GIf6TwmecDPyKV633JvGTC5iYyHV7Hkh2WYPYH9xEnjyE+WrYGHXm5xESvn/GRWOFw1&#10;h33JJuV8BDfO7ULTz2PMOvublmjWBzIVbMLFQ0tR+/2+BIu+WP7DVB7biZsXfsbwkKGo9Oev8F3C&#10;YHgdmtF6Jq8/i11gPK9JFlL0Lfs4+7xdhqH6+QB4ChPgLYwmQ6EOKKb4+iP16rcY3DMa1d4IQa13&#10;CB7UHVoF0Ur5HYTqmubo7TCMH7AYxYHBhxpvY72wNqVe/EOUfwAACTRkNWjrvyVBS4lvrZx7EDU/&#10;iDITwxmrQaPIyTzqlNOqZYNQ+ZUwxLaNRfKZb3l+P/Ymso7CcBPrEPNAUT9uZZ0IOEZR1NgUjNMY&#10;D8U8JLRq7AQQDWZyTudWi0AFZhDVmuW2ZWyoWkDnZ97cbkwbNsGkI7atFIfHd5SKewB3r2xH448j&#10;zSDCNXOX8Ngt3Lt+AiMiJqPeJ90R1XE0Tu7ZA5/7urHW/J7rlBvsDLdp7WjUODumlx1VrgOzcJDl&#10;urKswiL+Ng0GVEcntS4ugDtXufpWEYDIXSX3hVnBjxap8Y9TmbgCisX4zinGTUUpdGpmWm2lkKi8&#10;jbKyArwlAXFLNLBOfnyJAsWZBjAs5iHGIfdNOl8rpiGXjhSnkefKVIqWgMHXsuDvFNqRlufEg6du&#10;3OF7twp8yC2gQp8wBtdbtYJ/2S44Nl0kGJBZrDsF95aLeDZiGtLafQXfxsNwk1041p0n2zgLB88R&#10;cLgMgJyDZ80F8znP1jPIHTsF97/uCazbj7TICJwP7YnsB48IFm6k5BI8cosNiNwm+7mt7VM7wcVB&#10;cRq5+4z3GgAQvb7Le74rUCkNJBQDJIHfpu0vQcQAieI7BE7L1aVAfAnwKhCvOs0mqGRra4CEz4P1&#10;bQ24VGowAZ6vFXA3U6gQNMRBi7MeIz8/3zxrpf2a+IgxGsRGFGi3srVkWAQZqgUiQQCxXKBsjBTF&#10;RjQAMTBtvHGbZvOYZjp4zK3aaFAIIiZDkAYP27JPMRAPQcRMyqgg+VX8OPYnfPg/w9ChRhRZgQLw&#10;BAvnWUS0HYFPf9sL00ewD+IoPMW7ENNpKNlHODrWHIhn6VqeQMknGsG+Dse3TUbm7UXcn4+Us9Ow&#10;YGIk8h6wj7lm0jgUiCgWQilSiu8Q9ncykOJooDCeEsX32QZoVLqffYPVM4fQAAxB1dfjTaaWBhcb&#10;LwYBpc77g1H+ld4IbTced64FXVoB3WQ8IaUNt8DWvFA9/v2VfwAAkUXkpvLU6FlLCQbnq9GCMWPi&#10;F5FeRtJiiIeV161gueXLrPpmPK2HXpg/rj9smWPYcElZi9lQisK4ZaMh81BDklViZWsoVVfBNzEP&#10;xTsEIN+xgSrfXOzjBwotG7PsLMHDsYCiBXK0hgcBxL4KPrsCelvJMDaT8VixkHnjNfhPM+mewfh+&#10;CgBGo131OGSlyQpL4uev4t6Nw9T/ov7scJq4Tn5kLxmIOqHvLjtnkHUIPMQ6xDgU98hnDSneoVz+&#10;gMuKfz3ZT3B9QCjyd8qPTKXAv7I4pTDMnEoECM2EaymV4ISGtFKpXDSjrAUafioiBWytGIcZFR6Q&#10;kthGgG08d7sEmAa3UoJyTQkwSivMoMhNdZ9K07h95P6hWErXTQVM5U2lfD/bhdt8/cROC3/RfCQ1&#10;bgTvgg1kGRcIDhdQtPEcbBsIEluS4PlxI261aEEyuAbeTZdQvOEiCjedhW0jQUaZVwQT53ptz3N7&#10;Cb5tF5DWfzAehkTwkZHFbDiE5M5dkTy8P7JyCnGdrOFetp1A4kQy7+V2LoGDkkLgCMptgoaRpwEh&#10;Q5HcIZCUAMuL7CT4W/+1OMpzVhIIxgtIggF3ZadlGOE+6/8p33tGUNGzsADFiVy7CwVePnWnEzkb&#10;l+Pi0AgU5WRCi1vZ+TxtbCZ8bMZoMDMiU4JjSEy2lgyQ0i4tGh+WAhSIyEDR+CGNJdKYIsVGAkF2&#10;w4a1LnsaRSxEksJjmglY7fkK5RIvd55ymudfxZ7V68gewqmgo7FjxXI4CpNxcud2NBMD+UMY1s3/&#10;nuedxbYVi1H1LaULa7aIfhge8Q2SzxNAfFvY2AkcvgW89mwCzXIM6pWAz37bA72aRCI1mf3WO5F9&#10;fgwBioYhmYhfbmpbf/Zz9v+iATwWSZFu6M1O0ovnD8TlY8MR1jIKlV+NJuuhUWpS/wfQMNUo9gRU&#10;fCMaTSsNwsEd8hRYxUcQ9vkCAKJOaNSU/gRdgebA31X5OwWQQGMNFDN5n6g1LWc2cXPs9tV09Go5&#10;DhVeDYVZ6KnsMLKPfiaTorbA4/VY9KwfhlM72Fg8pK323vAV9Ay4rdRgLNeVUvyC4CG3lV8MRG4r&#10;m9xWEwgKAhCNetUIWM2qK/CYw4Y2n+CxkKIpqX+mLCcALONxDY5aw5s+ihm0iDVrbsuKMXhkWMh5&#10;XD21F9Xf6o2Gn/bBpeMKsF/k/SnuIeBIZsfiazP7qYKRStNVJ1SgXFkuAo8nFFl9Ag9lyMg3rSwr&#10;dWrWmRSH2qnHjvsh7XDto3fxcMJwuNM08Iu3R4BxESxcWgfD64ZZU0OjuKlM8iliHcV2XtFGIKGW&#10;yRfjIPsQ63jONiQECKWhim0EwUOi9FUpPYmUoNxQLypIuaacRnne5/aepJRylbK9Q4V8j1b+3Rwq&#10;5Gwv0qkgHxEIzzdpCMf3i8gckmAjCNg2kmUQGOwCEAKGf/1RJHfqiMJvf4B7eyLsm8hMxD42knFs&#10;TOT2HM8j4GyyjmHzGdzrFYJHA76Bb+sFuAUiSzYhqWVTpMz5gYrciZu5LlwnC7omwMgmYBDQbhFE&#10;gpLC+7S2FqDcolGTQpZiSQBMAmL9tpLfK2Zyn0CTGqiP0vVksRIyEtaXARIe09Qr6UUOpNvIUljv&#10;T1j/AhITJ2HdZ7GeeHkaCGyqd6/hwahhSC5bBmnhfeByWotqFdMQKA7ESSyXViAuIjYqlxbFGjxq&#10;gYhiIy8AiMS4bTS9v8VE5DotSeIQiKitCkTUbmUAKWNQTFoz+9Jg8l4wIAL/ORTlXkLf1kPxxe97&#10;UTmHoWeT4Wj66QAzk+9XteKR+/gACrIOonMdLaEQg1aV+pmJHr/4XV80+Tgcs0aNQK5hGjLSlmH7&#10;sh+gVUFrvz8Qlf8chjO7v+NximbxJQPxFRFAFN80cU5NMS8gieVr6oLicB4PISMhiPhCUPhoJH4Y&#10;noAaH/REFRqomp1bgfUGZYZwOxzV3+6P6u9FY+H07fCyTlWkp0qK6YiBrYq2f18g8nfMQPQg5HuV&#10;FaQHo0ZslQNbzqNZhQEm4CV3Vf0PrEX3lT1R892BJj33m6gI5NylxeFhoyj4Gr787iZo5iuktWnA&#10;I+C+Mj7RwMAj47oKpuwG2YfAg1aQiXsoeD6XMp+aeCFFaxoIPGgJuVZSVhFQNnBfVv92PLixHc2/&#10;iCOIaNZcfp6dxms7jZ1rluLe1ePwuq6Q1idSNJtpIjsV9yVyYQk8vErXZWdUeq4BjmCsIwgemoLC&#10;Ss/1GJGLwQqY82aQOToBd8q+ibtl38LtVo2Qt4H3atfkifwJPFXAoZX4NKlhEZVLoduJPE32RwAp&#10;sPkMcBi2QVFqqYAjGBg3qbdSYrKKKQY45KaikgtmHgXdU6lUgnLbGNCgwrwnIUjcl8uHGs9SrJaS&#10;latIivd6np3K246HhQSp8xdxvl1TFIydBO/2SwSARAMe9k0X4NlANiEA2XgJnp0X8Ch+IB73iYFv&#10;xzl4Np6EVwCyIZFAk0TQOIvizedQuOUcnBT/moO43749CibNJxtJRNHWs7DvvAj77GUmvffRjk24&#10;S2v/MpnF5aeFuJrjwLUcN5K5DcpNgsfNwPYWmYrZD4gFLNbvCYLJ7QCIBH+3pARM/pKZWG4+1h/r&#10;NbWQYJrnRwaZkQFt1b/Alc8lk7SCH4Uj5xkyVy/EzebVkPbB27j34TvImDCKLNMfcG3xOQfSf0tA&#10;xBIrFhZgImwbQSCRZW2MN8NK1LbUFwUiGlOkqXCCQBIYfGjaqoydNLZdGkYaqyQmYkBExhGNJN8l&#10;bpV9mIi0m2cR22UUqr/bE1/8sQeqvNEHPZrG46rJwrqG+RNn4Esy+UYfR+LCwY04vmMtejXuhy9+&#10;w2MfdUbaNU2DshqZ99ejU+1QVCU7qPl+HOqWiUXiYU0tROPPDDJkn/bQMPTKu0DRaHUF1k32pVzZ&#10;MdyGU0+EGn0BR2d2owQc2DwYLav2QmXNm6fZK2ikmrEjfF37Xa2tE4Jh4fORm6GxVioluoqVENiq&#10;vASQv1qxFszxGgtIo8tN4WbBlK1mzY7qb8knOcKs16Gp1+uXG4xqb2iAYF+smB4PTyGBwdUFvjw2&#10;gsKubN8hBjz8RdEvgIdfAwVNwLwU8zBzXJVmHkHwIPPQIlAGPBY/Bw+/UwvkBJiH5vjRkp4uDRg8&#10;i1nfzkSZ/29ndKgZjaePtUiPRKu90WI2q7zJImNn8pHeKw2S1pqfVpsC5f4XWIeAQ64CWXsKZAYD&#10;5WysAlhuNW+Vh1tBiY7kTB2DO59QgXz5Ce59Ug63Pn0Pt8O6ovjYQX6v2xqzTkUhd5WDVq1dq/Y5&#10;nMihgjHZPlRO8qsrA0hjN6zYRgAwaP2aTCpKaeCQ1WyC36VAw2IZJZZ3EDDu0mJXHOF2QMHeCoiU&#10;7pU8G25TURbcv42LnZvjduu2gBQ/mYRj8ynYNlPZb74AF4HESVbh2HwR7l1kJtMXIqV1S3hX7oV3&#10;SxKPn+Z5SXCRoXgIILYtFymX4Np+Ea7Fm3G7eTO4Fm2Ha9slFG+9SHC5BO/OqygYNRln2zdA1oVr&#10;uEm9mJSTh6vZxbiWbacQSEoLAeR6jtOIQOWG5JdgInYSkBT+fgGJfvdt7t/l9jmYSAQmpVmJ6pN1&#10;fF+Bdr73mPsaF/Oo0MHnQGDn47YXFSB/7x5cD+2CpC/ew4OP3saTip/iZvn3kD17MvgIaQxYRoHG&#10;6xRQTMaWGGcpIHnORrgNJllo9LUZzR50aRkl+AsgMcaMQKQ0E1Hbfch2LCYiIBGIiFmTifjkpqW4&#10;LRDx2G7h7IG92LR0OU7s2orCHM3AcBJ3Lm9Hk88iUPHP4Zg7VgkpCrTvQsGTPZg3djLWz1Oq/Hpe&#10;axemDJrA8/qi6edxaFlpJJlKOBk/jT/8wP5OAPHMxqkdo5F48BvespaZHkKdoHiI0nrJQIoEJOHU&#10;EQSQwhB2M+qOova81yjcvTQCMR3CUVnucrIbeTqUnaUEHbm2NKN3l8ajcOPSfX6fihJWZACzCgLG&#10;sF79vZW/WwDxUbH5aDX5fPLr+2FjhxmfsAQVXxM97c8HOBB1yg5BHT1APsxqpLcda/SkdUJgcEWy&#10;QXSEt+ArNobe8BX3YcOQjzOMjUYAIvCQ7zOQbfU85lHitno+8yfBQ5lWBjwcBA+tWaClOEuDh1Nr&#10;HGhWUYpzJ19rjfJ9vO3DSE3ehmnDJ+DK6b1w28+S/V+kaOlZLRUqpsFOZMBD1pmo/n12OGW0iHVo&#10;YCA7oXzLZsZUZb8o3iGrTx1XDdOgh9or26g6u5mUgjv81I9TcbPyF3jarD4eNG2I9BpV8OCLj3G5&#10;4nu4NzwKtvOnyIL8cPCzBTYv8ggiuZqcUGyDAPGs0BdwU1k+eDPCmq+fZ1NRNDLbYhtOYy0bxsHt&#10;fYkAg2ZxMKisALOsb4kUqHH7UNEGLfcbEirfWzk23OD7mZn5uDYiHjeb1UV6iw5wL9wN39Yk2LcS&#10;QAgmAg37lgvcv8B9shGCg3/NIVxv25wG51y4dt3ie+dQvO0iHHzfvfk8XAQT96YkeHZdwdPvfsS9&#10;jp3JUk7Avv0CWclFggyvQ5aCHWeRGhmLS2ERePIwh+DhxNUMG65mEdwIIkHR/tVfAgrFApQSppLM&#10;ffP7AmKAJCBBIDGB+UD9iKEFgURyt8CBNLKyJ3zPuLwIKJnsGoVFhSg8fhT3EqJwucJHuMvn/bBm&#10;FWQ1boLM5vVwo+ZneDZ/Foj/yHX4A+uWWKPbNX6kSABiXFpkJGSizxmJ2IjXGjdipfsG2YgFIlZs&#10;RFu2wWBcRFlaz0FEBg+BxEzgWTouYmVnwSd3rRUTsVY51PxTSv2VyMA6xv5/GkP6jDYLV9V6Nwrf&#10;j5iBZ5kCFrmDabBhA3x29j2sw+m9y1DnvUhUoYKfNWoO4r6aZD5z87yyuCbx+6bh8a35aF8xAnXf&#10;aYe9K9n/3ePgVUCdYjERJdhEEDTCKH2oN3rzfTIRAYmnC4oeDcK0weGo9k5fGrEDabQOp1hTItUn&#10;I9E4r2YVhuDEHmv0uhZjM1ltzwHk76/8/QIIlZpARCX7UT5iu85AhVeiDNpreVlNhGjYxwcDzTxW&#10;CV/1wcNrg/ihXtSG7eHP/5oGUQ9aEmHwFalRhBMwoilBt1Uw7jGSIvAITAtt3FYKmot50HIJMg9H&#10;IFVXbiuz+M1ygkUQPEi1zfTUWvN5F2UPG+cBnksQcarBK8Zxmr/nBLyOy/Bp5LlWd/MIQGSNXWPn&#10;uskOpTRIuawesfFR8JiSydeaksSaBJFfzJZpgYfVkbmroAc7udbo8BBwNfmhyoOZ03C7XRdktWmD&#10;4kGjcLd5A+SH9MHjDh2RXPZ13KhRAQ++GYai08fgdLiQz489Izbl2hxkHMUEDysobuaeMlsLNB4S&#10;SDSOQeM2DGhQBBpB4DAsIwgYlNt5luvmOWhQbgaAQ5Z6cq4d1yUCjhw7bmTbeH2eP28OLrZpDqza&#10;irQu3ZE55Bt49ySi0ADCRTgJILatlyjaXoCXW+xMRHpMLB6GRcG366phFo5tZ2DfdgEOnuvenMjH&#10;RKW1+woe9BuEe+FR/AyvQQBxb9b7ut5pOHcQ5Akslzu2xdXpY3GP95yY4UVSphNJBI2gXDbiMNsr&#10;3F6VEEAMqBA4XgQVS15wfwlMKMF6SVFAPgAiEsNMWId384qR9qwIDwq9SBUY5Bfi2eEDNAT64XqN&#10;L3Cz7HvI+KoL8kK6437zRigaNAaP27bC3U7tkfPjDPDRmckcg2m/yqbTrAHGraWECePSEoCUpPta&#10;Li1rcKk1boQGCtuWUYoU6UXLrUVL22RolYDIi+NFZABpih25tAQityliIgKR65REvsd+IiChYeX3&#10;6PUx9r3T2L5iFTrV1pQ/YWZ9j671Y7B79Sq48tm33AQR/2oU5+5AaGu5isPQt2UkMm/vQ1g7rf8R&#10;jtsXxVpoDHoWYWK/kaj0h0g0/jAUl/eTmRBAfMXDCBwKrlMn2PrRwBQTUXZWX3iLQ8mMesFT1Jn6&#10;hEzEQRZcHIVNi/qh2WfdUePNKALHEOqgEQSSYWhYbghqvBWH2mWjsWW5ssxKyvO+qj9/R+XvEkBY&#10;1fwnk9oKlndrMgZfvhJhjesgYFgLPw1ArXeGoPa7fTFjZARs2QQGNy2F/E7w5XclcHSDr6ArG0Iw&#10;aE4pSqBohLnAI+C6MnNciXko5kFa+zzjig2sVMaVWfw/wDwMeDhWESjktiLrCK5toLl9PGQfHs04&#10;egA+B8VJyu0+TmvqFOWstfUoiEgA8WlgFZkHqb3fr0wrdS4NyhLreMyKyGAfFfMopGjNjlJuK9WR&#10;aZRKK5CLwUNrUf5rpejqbS/Sp4zCg4gYPO7eCzlxY1A8ZjpuNG4A13czkTd4DO5Vq4I7X36E5FZ1&#10;cWdIHHIP7ILzaS6KePlsWqYmKB4EDoLILwf7GbZhGIflbrlHCbpijGvK+PxLKcenLmN5l7ANF4HD&#10;iWt8fZXgcZ3AkZxlQ0q+Fw/27cdZAp59Juv8wHU8HTcFN9q1g3/TETi2J8FJMHBRnFsT4dwmucD9&#10;83DvvYri2YtxrUVz+JbvIZ5fg2fbWX4mkUBy2QCKfecF+LadQ2qXLsgcOwHYk8T3eL0tSQSSRBQT&#10;TOxb+Kx2XoP7p7W40Kwh7m3fhOsExYsEiETeY2KmjWCird3sBwHlCvefC/ctQBFLKREDJkbsBBLF&#10;eiwQeQFMWIdy5Rl2oniRZgmm7ZCTkYkn2zcjOSECN1rUxb0Kn+JujWooHDoWtokzcaNRYzgm/IiM&#10;uKHI6N0H98Oj8eT7iYZdiFnm8lmamYC51fxkeTQc8sxo9uDsvxYbUTaeYSJGNNuv11qiWIYK25hA&#10;BDJUnsdFhCZBENEMCGqzAhG5XS0mEgyul8REBCI32FSv8DLn+HExdPYNbuFhn3FplPpZ5Dw6hzn8&#10;TY0/j8Dnv+uBCn/qjYkJ3/KrNADxIJZM/R4VXwmjPgjB6T3zySj2oHujKDT+JBKplxUf+Rmnd89A&#10;3XcjzPIJC6conX+ucWF5C3gdLY9LBqLMLBRr3qz+BJUY6ooQSi94qU+81CV+6ZMigoirL5IODUKv&#10;ht3MrBZ1yg5FnQ8HEbAUF+lP5hONKm9FYu53WsKXXx8oVj29BJD/V8qL1ag9WTGWVc2na46eP3IL&#10;rSoPQaXXI82sucrFbsiH1ODDgUT6fmhSLhTbF/OhO2kxuFoSLGglFHQhePBhK6+bNNQwDw0WlOtK&#10;0xgYuloq7hFgH377REpgrEcw48o2h1aQltYMgsdSNtplFAXMFe8IggeZh5uNxcwyKsuIDERTNbiP&#10;sjNQ3Ce4VQe5yM4i15WCiBZ4+AUexm2lkeVyXQVcVux0SpG0XALyLws4hAxqkVY9ySetTBkX33Ox&#10;Qyv46aQFSV3AU6ngv4nD4wFDkT9qEtLadAFWHkZWv+G41YKdYPE2OKcvw732bZHetAZyunVFUodO&#10;SAr9Go+XzUPh/XsgHiCLkl5ojU94UFCM+wVFAabhsVhHnhd3qfDvFDhwX9ON5NpMBtWdp27jlrFi&#10;GyXxALlyrnMrS/wKtwpMS6nKHXTjCRUqz318+zbOdOmErGGjqdyp9LdfgW/tMdxq2RKF38+Ef1cS&#10;gYAsRAF1sgfHjkvwEkQcZA3FfM+//QxufdUOeSPG8nGkkE0QaHZcphB4+BnX7kR4Vu3G7ZYt+FjX&#10;kNVchnubQCQJ9h28LsHEQzbjICj59ygeMgVnOrZE2rVruJTrwoUMgsjjYoJHIS5lOHE5w4YLvP/E&#10;ALhYYGJtLYZiidxd1wUsPPeyfjfPN+yEdXI7003mVUxgLcLtLKu+Up4V4q6Au9iLrJt38GDhfFzu&#10;3RFXOrdFRs9eeNyoPtLIMB2z18C/ZD1uN2mO3IE0hFYcQ1qrDigcOwUPEwbh/riRZhLGHLLHnEKX&#10;GUPytNhp0n+1omOeXUsDu80g0ZIAe5CRCEAsMLGW1g2CiMVGpBPVZU23Nf1Y7VNOVK1uKaOHIOIL&#10;urTUrtO5H3RnaQLQZLbh65QkCuvbx/6hcSKuM+xHMr4UM5SLKxEpV7ZjdPh4VH2jG9bMY5/EGaQk&#10;bUTTz8PM2KrxceN4/T0ofLIenev1QcsKkci5vQ7O/NXo0yIKn/0uCiHNB6Ioi33aK4NxNIGCbUzj&#10;Q8wYMHkmBhFABlLiqTfITgvD4TfxkB4UubO+oo5pw8/T+LjTD4O6h6Dqa2GoXUZekUFm/JnGjdR6&#10;bzC+fC0C4/ovhYOGl4qWT+ANPq8vA8IBXWeOm/5tKvJvpvwNMxDVYuClKo4Ws+aWCR7bseEk6n0U&#10;gxpv9DfZDkqhq0fgaPChpl6PR4cqYbQqSDc9vfjgG/PBEkCKOhIgulC68XXvAHiwEZh5rqzxHiXM&#10;Q1OUWEFzv9b2MGuXC0A0RYlcV2QegRHm1mL/cl3RmhH7cClobrmu/M/BQ6xDrisByAHe12H+pJME&#10;jdPGovKLnvs0G6liHgqWCzxuUqwxHtZ0EAo6qpNpYJbAI8g85LaygEMSBFqBh6aiMAMD+basRM3E&#10;yv5P/KAi7x+K3GGT4J2/EfcaN4djxgpg7RHc79obqV+zM6w/Ce/PO5AW0hd3mjaFa/RUFH4zBVc7&#10;tkdi5xa4P3k8ci+cRwHBg3rSinWQUaTRIn5ANpH2VJMPuggeVHSGdXhwI8+J5DzLkg5a1UG//3Va&#10;2wIOKc0rfH2F2xtPXLhG5ZnI40lZxUjLysWloQNwtwfvb9tpVu1l2MkK/LuvISN+IO73omGw8yJc&#10;O6nsJbsICAQIneckmNgJIN4Dt1AwYTJSWrchYzkFx25eQ6BDEHHsvAzP/ivImzwXd9t3IFAchXN3&#10;Ejz6/A4yGV7LJYYjsCGYeLiPnedxr2cYEof0x52MLJzOdODCkyKcf1KAM0TYSwS+izx2keBwiSBx&#10;icCgbaJAxQBL0OXF38jffIlsK0l1wd97NbvIqgv9/pxiXCZA3aKuvV9IDvo0H+mnjuPWhFFIbN8a&#10;1zt3hX3MZDhHT0BKs5Z4EhYH/0q2ufXHcKdzdzzoEQFsPIniHxbhTrNm8C3diZzBY3G/fxTyCRLZ&#10;hT5kEkAe21xkIg6CiA8a0f6s2EUgCYAIxRrF7nkBRErcWlpIzJo3jU3NxESsuAibqOm7+mMsGL5y&#10;8phidgKRwFxaGr0eCKz7/Gr3bP9eTc8jV1YSj7HOfRcIUBYT8arvaNoTsy7OYfbhc7h8fB3s+Xvg&#10;LjqBgb1HEDzC0LZqJNJvKi1+C56mbkKHmuFoWy0S9seHsPL7yaj4ak+zqNTJnZrNmn3beBwkSpoR&#10;gEgnKK13EL8jEA9Raq+8F0XyYsgglUdDSTlkwvmt2OHaw54Vj6kD+1JP9UXt9wagDvWUWWvogyGo&#10;+z5B5NUwxHebQRaltXlUBLoy/pSUoCy2IICoPFeIfzPlbxdAAo2NVcmKpNCiCZZ1Cw+hKmlgzbf7&#10;oRHBQylzWpimbrnhZCOx6NO0N26eJ8VEZ7KNJnygfJiilkVf8cHTQijqQSH9LA6m7LKjmUWhNFVJ&#10;EDxKBgsGx3r4HZoZV+Axi0L24QywD/ti+JxL4HWLfaymBF1Xm0kM2Gjdu/4CPDRhnHy5FngEXVYK&#10;GAbdVsq2kuuKlphhHpbLyspgkdtKfmQrTVfsw0xFEgAO1ZeZmpsia9Dk76uDe9jxvRoYxtsozMHN&#10;rm1ROIGUntb7fSqfLNJ+38az8C1ci+RmjZA9kOC5ife06hSy+3+Da43qomji98CGI7BNWYDbtK4u&#10;tW6GW/1j8GT3LjzNygN1H9JoUd3JJ0Apk8q4qWhBaxBdjhvX89y4lmcjYNCapmKUi0Yi8DAZTAHG&#10;cZkXSiRbufGE52e4cI77V4vsuL1iOa40awr/qi3w7CIzkJtKgLGXCn7xRlrZTeFctIlkL5ls4Src&#10;VPAesYYdV4zSdxBEnApibqbibdsBzwiI/kNXCRLnDFDYCUTeA0l4EhmHB9H94DuYyGOJBJcrBmBs&#10;BCQLPAg6BCgXGYtPrGblblxo0Rg3Vy7Ctad2HCMYnMuw43SWgISAklFEUNFWYGLn1satRIBiM3KB&#10;v/E85Qrfu0a5QgC5xnOu8j3VxRXW5S0q+dRHWbi/bS2uxYfiYqvWuN0rAo6pbIcbTyFvwve43KgR&#10;codQ+a0/DWw9i+z4YWRn7clCyIA3ncOjfgOQ2o0Kj+8XjpuDmz07IT8nBxnFckvKJUkwKXKa5Xuz&#10;zbQoLjOzgOXSskSxkdJs5Hlw3YCINXbEytBSYF0uLYGIJWzkFAGIBrVqIsYitvfSGVpBEAnERDT1&#10;ifsut+oTV+EhiHj9Z9jOT/K67EO+w/CRyTud6k/BlTqP4+AWrXbY3WRebVqiWIcAZBVy7m9Hqy8j&#10;0b3xYJzauRmtK4Sj4h9DMGnAMH4HDUAZiWZJBk3/TtZiDEnFQjWQWC5uMZHApIuKm5qgugxSGjU0&#10;UD1F7fhz2hMTFRNpQWYSjWXTIggYvaizBlBXaTZfMRJNgzIAFV6JQO8WE/DkntZW4U8O9GUqEO2Z&#10;Y6b87eHH3zqAyFIREuu1VZbP3IVqbyvrQq4qLaXZH/XLCc2HogofRELXMGTcJavwtYInvwEZstxW&#10;X/PBdibz+JoPnVRTI0rNaHPldStlV8GxIPtQQxF4sNFoNbPncY/p8Dmmw+2ezXPFPubC51pA/W2N&#10;NPe6f4bPvZLgsY6ioPkmChus1i3XCmtmamo2bAMecl3JbUX2IeAwmSaBAYKBmIc1uvwe60GdSMxD&#10;HUs0PwgeyrRSA7OYR7BzWm4rr8mIUVBTLgVNlOeQtRgAENk1xbeScLtdczhnrYV34xlk9B+Oh116&#10;wLuKnXLdGdgm/ohr9RvBNX01nJsS4dl0FoW0bm/UqYWnIycBtMix4TS8s9fjYdwAJLZrieu9aOUu&#10;nk8L7y7SHV7cJCORr/6WYhu5bqQQHFJyCRJPnYHUVrlnXvT/X5bQGr+cTaWZU0CLnFa4lG2+Aw8u&#10;XMWZNq1RNHkGfPuvknkQILZfoVwii6Ai35eE1NC+SIunhXiAoLDzOokflT/fc+28ZsRBkHCRcfgP&#10;XkPe9NlIbNECWLPPsA7H7ivw7ib723IU99q0QuH38wkmybAJQHYSQCi2PWQhu7R/EcW8rp3Xcu44&#10;A//eJBR+9yPOtGuB25cu4wwf1Zl0J849LsCFR2QimUU4SzA8RxA5z99z7kmx2QblIuVCVqFxe13h&#10;OZcVPyFwnM/2IPGZ3IAePNHKfwt+RGKvTmQczfEoYRBcP5HharLIbUnIGT7JgHzBpBnwbjkP92al&#10;LS/BlQaNYft+AZ/zefhXH0V6x+7IGjiG55yFffZqXP+qPXJvXge/FukEDWXTaZ0VTY2iJIlsjV4n&#10;qGjpXWstEgq31ky/L4JI0KUVTPc1TIQA8uI8WhZTNm3XxETERIIZWoHAOpmIj4YTfzmPW2NF/L7b&#10;PCZ2nsiPypV1ln1L6e7n2I+O07g7SkOObMSpOON+ZD/cix9GTsew0OFwFRBY3Bt53ZXIvLMRLcr3&#10;xdd1RyGi/QRUejUEnaqFI/vOSl73J2gROPV5k20pEDHLNCgOorFgFoiIiVjZmhpkKBaieEhP6pju&#10;8BR2hY8g4s9vDTxrzvcb8p56YeeyGDT5WGv5xBjwqKuR65qTr6zm6ItF94bjcD9ZLIxVIBCR4jO6&#10;T39KKcG/ofK3GwORxSLLxSv/oFV5C6fuQNW3+qLOu7GGddQp1w+1P+5P6jkc1d6IxJT+PVH8hMDg&#10;olIolNuqGcGjnUUrDfvoTqHlZVJ25boqPVhQgfNA0NwMFAym7Mp1NY2MQ8xDEyRa4AEbG5pzkWEe&#10;MOm6q3j+Gr62wMPn1prOOwkcWs+AzMNF5uG2mAcC4KFO4PfKbUULlpZVCXgEJp2TBWbcVgIPrUf9&#10;K+ChNibg4AvLZWUBh6w/MQ91ZmuJUw8BhB2d+6rRrH3bcKtDO3hplTrXU5F8txQpzZrAozEPqwhq&#10;tE4zohNwv017eNYeRPF6dtpNtOQnzcPlBnUJIpOpuC+gmBauX4Pulu3B02+m4lqn9rj8VQvcWzAX&#10;Gem0lIt9uPmMzCOH1vSzfCRrrASZyOXcIlzNoZQCjmCg2cQGqFCTnlChZhTytR2pGdm4FB+Nh33Z&#10;YRX3IJNwGyYgZkBQ4L7nwA0UzlmMa62awrt+t2Ehck859iZySwDZdR2uPfzMHgLBvitkF6eQ2qcn&#10;HvRhe9hHdrHnFnyHklE0+2ckt20O/4b98O+5Abu+j+Di3sXv4vUUIxEoOXhc79n3nOO1aQDsvYJ7&#10;YRE4Pygedx4+xUkCxulHxTj7+BlOPCnAqUdOnH5CVkLwOPvEZuQc989xa0BFYMLffNG850QSmdet&#10;PD/u3U3DrR9nILFTO1zv1Al5o6cDK/bDt42gzmfg23YRT4dPJlDUg2M6DRvu2zexba06hDut2yMz&#10;YQh8W8/BvvECXAt3Iq1Jc9h+XIkiGgViJVfbd0TGoT3IpGWhxActBZxJFhlkI1oTvmRhK2u2AYFJ&#10;ySy/QRB5ceChtS67kjY0j1ZgMsYAS5aYxhtwZ1lAUjrNl23el8F+kk7gkSvrNvuDUtkJIJ5k89qH&#10;q1bCiVNurOPsS0f4PUfglaHmpMHmp3iPETwUc2RfNAN4V+PxzW1oWYF65L0BqFVmgJkBe9viWXxv&#10;Hfvw9wSIH2Bm05bXwYAI2ZyJhcqVFQCRYoFI0JUlQ1QsJJS6prcVC9H4kKJWlg4qbMnzGvAevsa5&#10;PQPQoUYvVHs9DnUVXC+nOfmU9DMYlV4PQ8e6I0xikClyASr13ieAZa/9G8SQv10AoQK00nQprMhZ&#10;49eh4uvW4k8KlDf8gDSQDKR6mXjDSBZM4AMs7MEHyQeV15SvifyKexQSQIo6UbpQaCGYMR9yXSnu&#10;IbeVwEMBstIpu1bWlcU+rJHmfjNNCRuZfS4tnQXcarzHEmtuqwKCh5eWILbziW8lUBA8NFDQtZvb&#10;fRQqIlFrNnIYt5WYh4Lmsp5oDXuVpivLSnNbydpKY4PRKHON9ZDbSuChmXQLKXJbBZkHX7J61Bl/&#10;DTxkAaojW6mX8llz66RV6KdimD0VKT1ZZ2tPw7bmArwL9uJOq9YomDIbLg2o23AGnpW7cKNlCzwb&#10;NAq+zVRAa2lpb0lE4eQ5ZCK0dCfPMy4d28bTxMxT8NIqV2pr/tjZuN6+E65264iH69ciM7uQbMSJ&#10;q09pXWeTfWS6kExL+1pWMYGD1jZFoKFYgALNihHItXOeSvT8I7cJnF9ftgSXWzeHb/0+uKionbvO&#10;kV1QIZJV2AkIJvC96xqw4zzudOmEJ6NGAYfJQvZS9lxCMRmLiyDiIxA49hNw9l0lu6ACWr8dyS0a&#10;4dk3fO5HblLf3EB6v6G4HRMNHEiEj9d0mGvo8/wMAcQCErKbXTzO67l2EaT42n3gGrzrdiOpdQMk&#10;r/0Z55/acZSgcYogcvxJHsHEhpPpNu5THhcbOU2wkJwRiDwiO0knwGSQneR6cSc9Hymrl+JS15a4&#10;1qEz8lnf2HwUXsVjNl+irXLGjLwvnDgTVxvWh+2H+fBvO4+CzWfh3XoZuf2/wW2lOa9gna2/CCef&#10;Xd6khUjp0BKu1YfgXEcrfs0JXOsehvT5swgQXqQWuK0JGwkkSsm2ZhJ4cep4zaqsAaTWjMte49IK&#10;zu77S5eWWXCMhouJiwSYSBBADIYYrShD6NdARNPBZ7J/aDG0hwQMGlS4H5A7NN7O01Ajezdb9SfJ&#10;cRqdZCEuyV4DHPDSgHPsZl/V2uobkZ68G40+7k1DdAgqvx6JhB4D4S7aQoCZR/CYTb2gGIjmtSvF&#10;RJ67sgQimg9PU50M5rkaLyZXFg1SeTWU1ampTggi/uL2lFZkI60IKvV4rAZ/T1ukXIpGn0YhqC4Q&#10;+ZBGsNYiKquF7AagMg3htjWH48Z5/VYWgS7rze/1sA6sQ39L5W8WQIILQPkJItNGLUfF1xSEEt0L&#10;TIb4Ia2H9/rzWE+snkFAsCuFrpYBD3++UF++xw58gKSSxXJf8aEW0dLUmA8z3kPsozR4yLIQTbXG&#10;e1jU1XJdabCgNdKcDcthMQ+5rpRjXnR6LO71rIYnP4Sg4NQUeLNXE0Cs9EGzEI4Ce7SKLOZxkiLm&#10;oTREua7ktrIC5pZoEJVG5SoTJRjzCLqtAqPLTWDNAg/usFGxQwo4yNgs8LCAI7huh51WoRXsJIA4&#10;/BR+tbMAd+PDkDF4PHzrCBarCAzrTuJu1z7IHDQM7i2awfY0Fc55FE4iGDRqDO+iNXBvPgPbeint&#10;88j7diySGzWAc/5mYudFAs45FG3UQLtL8O5IZD89ipyR43GJyvnagHg8vnod92hNX6JivJLlQTKt&#10;68sECaW5KiNJQWWBhokPaCuL/DGVaa4bd5Ku4Ex7gtvUH+E5dB32vQQtipOgIWVuJ6CIZXipxLE/&#10;BU+nzsS1dmShWw/Dvf8GPHuTYCNoCEw8e8hC9iXBRybi2Xsd3qM34Ji/DJcb10LB93zOu07iZtt2&#10;yJtFdnkkmTooCXaCjYsMxbX3GtxiI3xtJ7txE5Dcu5PgIJvxkN14CC4gg8mdOBGnurRECn/z8Qw3&#10;jgs00otxIr0IJwIgclIgIuHxIJic5XGBzGUC5t1zF3EhLhSXWtdH7viJ8G86Bh/r1bUp0Yywd2xM&#10;Injwvub9bBhh3niyZAK4k89AE0e6Fm7CtSaNYZ82h89HYEMlu+UCHsYPQ0poCMB9Nw0CL5/powFj&#10;cGtADPIIFtb0MnazfSgWUkhjwwCJ3Fmait+alDE4Pb9A5HlwPQAgwQC7aX8SuVBNhhaZiJcgwjYa&#10;nPT0BXeW4cYyjmgkaVp4s9Y6gcSI4gMP4MllmzyxAk+mD8KdPs1QfGEtj7MuBB5u9in3SRqeWlOE&#10;fU6MX8xf4qQxZ6dxh714mLwL9T/+ChX/HIUmn4Th5gUagVgOr5ZeKCaAFAlAZCzKcGS9muQZLRon&#10;wzIIIiMIInJ5D6QekReDLMSMJxMTkYucTIRGq6/oa3gLqIcKCOQFDYH8uuyAjfEouS+iWoeg8qtR&#10;FniIhZh1RjRPXzxaVB6MS6e0XAN7OavHL4yVS+tvrPwNAYgqp7RVQsXIxjdp0FJ8adLgBpiYh0Z0&#10;1i03wCz+VPf9EGyaF0ml3oEPsAr8eXX5wBrywTXiw+JDU7pu8ddsFErbVcquHrDAQ+xDD10ZFQIP&#10;ua6C7EPgEZie3fHL8R5z+To40nwp73UNnNdnILn2u7hV9k9Iqfw+HrStgkcjvkbG6mGwXZoHzxM2&#10;Whsbsxk9ywZu1oTWwEGNRk22RLORmsFT93lNsY9HfC3w0JTs8gnns0YCAXPTyUqsOLkEgmmTindo&#10;MaAS5mHNY1UoAHG6zSSI1BGwPbyNa51bwfb9Mrg1hfnqE/CZ4OowpPfqS1A5B8daHl/LTkkFc79b&#10;X2SExdL6PUe2kQgbFRi2ncPj8DiktP8aWH/AzB1lJiKk9evg+xqH4aVy963cjfshETjXtiXStqzH&#10;vWeFuPDMiUvZYhtKdSV4yP8v4NBWbhwDHsVGbmfk4sKwgUjVjLj7qfR23SCAXYWDrMMCBDKCvVTo&#10;+6lcBST7k8kSTtHKboXssdPJKm7Dy+Nuvu84QLawn6BBENG+68Als+/nOXkz5+Fqy4Z41Kcvbnfu&#10;BP8OsiqB1UECCJmFiyDh2mdtnfyc7YBYDEFk70V+9yUCCe+FbMW19yZ11Hnc7tYVF8eNw5XMIhx5&#10;VISTD+w4QoA4RsAQoJwg0zBCdiJQOSHweExmlpWPq+uX4GzrZkiLiIN3zX4zdYpd41MCo+sdW89C&#10;k0Fi/WHWfys8jqcVTObl0OSRm8lo+Wwe9Q5DGn+LVmM007PwuWD9KTzq3huPhlAJEkycBBCXBkZO&#10;XYCkru2RkZpuQCMIIMadReb4iKzEmvXXjUwCioBEMxFYU9lo8CGBxAw6tJhIkI1o9ma7Yb+WK8up&#10;WX01mFXjRKgQ2VQJG5ah+GLRMVo6rkz+T4b90l5krJqOByNCkNqmDm5X+hjJZd7E5UaV4LwrY40G&#10;i+cigeMclbPWE6GR5haIKO6xn6IElm3sPvIMbCJQ7MSRHRqAGIYFk2go+vfB5/iZQqNBi78Vk+mZ&#10;2SVmBvq/DEnphEBW1vN4CPWGYSHyZMQFdIsWnyN4FMvboYSdztRFNGAL2hITCSL51E1PyUQ8dZFx&#10;JwzxnUJR+c/xqFdGbqz+aEgQkXelyhvRaFyxH86REav4WWcypvnK7Ac3JaXUe3/F8t8IIKV/sKwR&#10;0lf5SdWqVLiZOmIFqrwagvplRpDqyWUVj4ZE6prvJJCB9MDOZQQPJ8GjqDIfUk2CBBFe4FEk11VH&#10;bjVViVJ2xT5oGSjYZbKuBB7BqUrUEAQesizYOGy0NGyyOILzXAk8giPN5bqyBgtqvIfXo6DbVmTO&#10;DsO9D9/Ek4qf4OHHZZFa9h3c/LIMblQvh0ft6iKtfxfc+j4KGWtGo+jwPNhvbiLBIEPJP8+fTgaC&#10;uxT5PZ9QFETTpHOk8dDo8jzWjp1AofqhdcY6Uu8T0BIzzPgODeDys6MqTdcm9kGccbLzFnncZqVA&#10;Tbte6HCYwGcR6zVr7w5a6G1odO0m0yCjWENluTkRzybORWrr1mZMhW0Dj68/C4/mi5qzClebkoXM&#10;XklFdtlME+LcdhFYdwS3WrdD9pBRtNzPEESo5Lbyc5qDikrLwXOMotuehKdjpuNc03pImTEdaRn5&#10;OJcrn38emUYhzj92m7jAuSeFOKvt40KcIPu4lONByvZtON+yCTyraUESADwKghMAnGQPTgKHsq8s&#10;5W6Jk2wB7HS5k6eSSfD58768B6/CawBDyp8Aso+s49AVeA+QtQhUDt6C//hN2Ocu4DOrgsffUlkc&#10;uwbPAV774HUCD5kIP+fZT5DYT8DaLyDS94mZaGuBmAEwgpqXgONctBFnWrfAlcPHyEIIIg/yceRh&#10;IaUAxx84cPyhJcceElAe2nmODdcfZCNx6nc437Qu8iey3SnLTNle28g6WI9OgoimU7FrRP2uC8hM&#10;GI7b7TrAt/UkXDzHtYkAu5PfPWc5rjRpAvdP6+Dk5wT4ei6+1YeR2qo18qYthGcr71droRB0sGwv&#10;LnVsiyf79+Jxsd9MaGmtTaIZBZx4nGcNEH1oYiNaatiHzCIvcnksx6T6WkCi4Hq+zYkCmwuFBBS1&#10;u3y2R14SbI4meUPmzwtFRlFBFnxP0uG4dQ2Fx3fg0dqF7C9j2G964UG7hkip9ilSKryPu+XeRPrH&#10;HyDriwq49fH7eLyUfVVBdjJ5r0/TwIuBKLCu1PhTVNJi/WQhZn11jcEi2Lhp0HnERA4jL2MjinM1&#10;Xmsd+zZZiLwKJiWf/dz0eYKIXNfPQUReCekHGZoaI0bdoYlWnwfUCSImHmLN2quAulgICjtR2lM0&#10;lKCp5c4qqMrv5XNOC8Ogbr1Q9bVI1DXjRAYbAGn0QQKqvRVDEElA4hkt48AiN5ZfqxxSX6rzG/am&#10;rd7U66Bn4q9X/mYYiJXqJz+oqQ38OGaTxTy0hke5oWjwwVBuyTzeGoCmn/TCwbWhfOAdaZxXJ/Oo&#10;yQci5qGHo4ekuIcFIFZqHSmlHqoJnJdO2RUFFYCIkqpRyH2loFkQPBRMkyVC5uHQPFeanl1jPX5m&#10;Q1zB71/N+90Mz81FuN3oczyq+hmetW+NB5WrIKNWFeQ0boiHNariTs3ySG3RAJmd2iKtXXvc7tAG&#10;N3u0xM2wjkgcGIqrkwfgwaJxeLp1HgpPb4LjBq2oNAJLvgYNanoSdT2rqHa8Yh785/HLJcAGZQKV&#10;Yh1+FAcsvmI3rUCXGzZ25CIyj3y7A7kKdrKdpU8Yg7thtOg3n4JjzTn2nzNkD1RSc9biXotmcC3d&#10;TkuWCmkjLd0N7JC0Yh/2icSjvlEmzuGgMpIi81OZF03/CdeVOrt8M5UdFaoZAS7w0PTntHw1Apzn&#10;amoQ20+rcbl5Q1wfPQKpj57iUqaTgFFEwHDi/INCnHtEi5yK9Ayt8pMZbty8+wjnenVG1qgJ8B+6&#10;SfC4SoCgIqUSNy4lI2IXV18QzyGyuj0ncbttW+ROnAnfyRR4yCT8UvgHb1CfEBAOEiAILBLt+4/d&#10;hGvFWgJiC3jW7SQr0ftU4AQQ90EyDYqHwOA5WPr7Aq+fA4kATOBChnnoGh4OGIzTMbG4fD8bB9Lz&#10;cPBBEQ4SRI4+zMPhR7k4nP4UJ+45cPKRE9dSH+HiyCG40Lol3AvWwC9Akotqm4Svt7H+tiXBJ3ZH&#10;ZudYvAlXGzeDbTYt551JcPO4Bjd6dl9EWkg0HpEdYrtA/TSZi54HWdLCrbjbvIVJd3Zt4TU11b0y&#10;s8hO7oSGIXXqJDwim7ij9Ug0zxbBQ8sFp+eLkXBLwMjgsSfFDjywu/DQ5kF2oQs5RcUEEqeZCiWb&#10;bS+fbdRNZeb1OuF1OuDPyYE79TYKky8h78Qh5K5fidQF0wiWg3FpYBRuhHXH7e4dkcL+ca9za2R+&#10;1RppLerhXs2KeFizDrKbsR/Vroh77Ev5HVrjUaXPcKt5FXgfahDhHXYIJaBcJjCQ3WuqE+9ZKliy&#10;ELERM9jwkJUFqYQWMx5rG/vwFn5OrGQ9mYdmyWafdi7hVgCyMNDnCSLGlaV4iLwRwdReGZpiITI8&#10;xUKU2hsMqAfiIUrUMYYrDVgNLjQAoqA6paAZ9VQtshKBSE0UPwnBqJA+ZsBhrbJaU0Rx3v7UeWQi&#10;b8aiRdUBuJH4QN2f6tHKzrJS9gUakhK9+dcu/40AIrRkJfCvROmn1ivgp8mbUI3Mo06Z/qj9obVA&#10;SwMic/V34tGyfAhObiGTcDUmeFSF/2ltPhBKUQMCSGNuRRUFHsq8UlxEA3xKxnwgOGDwhcC52IeC&#10;ZLQuHLQ0gq4rBc2NJTKfElwcSpaKwMOaqsTn2cDntxsPR3+N1M/KIrNLdzLcSbjbsi0ete8I26Bv&#10;kRseidSWLXG3bXtkxfeHa8IsXn4pno2fhcyBY/E4OgHpvXrjQYeOuNuqKe50aIq7X7dBUp+vcWFk&#10;DFLnjsWzvavhSqGFZRNDsYi/vMWKe3gIIAKPArK3QoqdrEPgkUcQyXOwQxNANBgsV1kyz57hVs/O&#10;yB/3gwUEWtZVa4BvvAQfgeNum9bIn7XCCtQSQJybTsOjqUBmrca1Zs3gXkrlQ6DwKoi7ncCw/Tzu&#10;9uyFtBjWKxWbTYPtBCLbzlNpJdFyJmPYTpDafgnevTfhW7ENV9s0wuVvRuEOlenpbGUlPcU5WuZn&#10;HzpxkoByMl3TfLhwZd6PSGnbGv6dVHT7bsG2n9Y1lbNnH69J9vAcMKTYA6JAtgGE43fw9DuyEDGt&#10;3QTCowILjfEQeOgzZBaHCQzc9x4iWB+/jgcR0UiNj+VrgRAZh8DFCK9p5LoBHr0u+a7A68C92A9w&#10;q/gKAce75RAuExAurd2I44+LcfB+EQ6l2ggieTjwKB/7HxNIyLau3H+M00MG4lp7sgkyLTcZkl0u&#10;KTNCngCiAYusP5uyzTRwcfclpIXHmoWufHtV16xbTRZJgHUsWUeQbgbPvPXQ+Bf79pPGGPCRyRRO&#10;X4L7ZCze1Xvg5DGtf2LfcN6Mb3n27WQkh3ZDRnYOAcSL22QddzUFjWEjNqTnCUg8SCv04AHb0kOy&#10;jcfFYiNeZLB95bI7y3BxZ+WgMOkisrevwZ2Z43B5YByu9OmGm93aIKVDC6S0aoP7nbrhYe8wPIkd&#10;gMfDJuLppAVwzl4E15QZyI4bjDut2+BRyzbIiYlH/ojheNSxHR62ag/72KnI/pr97Asy+yl8TrhH&#10;YyqF3eEmQYHP0EMQeb4glTKzFHOUK4tA4ybjN+OwlOJLA8FF8LBvhte2Dj6nsidXUmgcPgeRnygC&#10;EcVDxEJkUJZyZRmdEczKKmEhFogotVf6Rm5zjTnTAEOxEOkmeUeawVdIfUUQ8eVX4PWqwJHVE+Nj&#10;e5ilJmqXHYq65QYSQEaQiQxD1dej0abWSKQkWyscCjc0qFoubAtApEst3fnXLv+NAGL9cGJp4Kdb&#10;fzXOQyuL1S0TjwYmR9qaQ6b62/Fo/kU3nN1F5uFuAt+zirTQieD5NQgcdSzwKG7Gh6UBgxr3oayr&#10;IPuQ+8pa40MLRFngERgwaNJ2xTxET4PsQ5RVgXPFPazR5s/jHkrZ1Uhz51paMxuovDfxrveicO8E&#10;pDWtjdQmDZA3aBQ8C7YgrWsI7jRrBdd3C+FdtBO5w6bQwvoK11s0pUUfBfd0UuW1R4CNVOQbTrJj&#10;H4NnxUE4F25C0cwlyCXQZA4cg0d9onGvDZlLu5ZIDOuC+z9MQNHJI7RgZOvxVig2j5MdmEDCzuxQ&#10;sFw5+kqxLCb7KLJWBmT/R975E7jcvgV8C3agWLPVmtX4TpOBUDGtP4SbnToiZ+JsWrW0crVan3zl&#10;WxPJQs4jtWs3ZA8eSuZBxatZb8kufASNwnkrcLNpY3iW77Qylqjo3DvIPIwCJLPRWAwqM/d2AQAZ&#10;wJpdSGrXCpcnfIOUx09xLKMIx6lQz6QX0hrPw7EsJ24l3jDTgxT/sBjuI7eMYrZTQTvFJPYSCPZR&#10;wfNYafAwijyo6I9Ssew9h2QqrdxxfK6nb8NFwPAc5vcfuQLfYSrmw7fhOJJChnKD+mMrkps14b2R&#10;SZ26C5cYD8/3Hub3CEy4dR3ieWQ3brILI8+BpdT3C6B4n3KXgZ/PGT8ex3p1QeKNxziUVoDDqfk4&#10;mEYwSS0mKynGdbKTCyOH40r7tvCv3Q/vnhQUabzKrnOUSyjencgtnwNBw7ZTjIu/fclGpIj1LVhn&#10;2JiTIO3ZnkiAvobMfglI602jSXUv99WOc3x+ZER8TpljpuMODRxsOkpmQgDZdNGI3JJetrlLHZsj&#10;69wZ3Cvw4RbB4w4bjDVjMhkIgSQ9zwutO/KQx56w6WnciDL73E+eIPvAHtyaMg6XQrsgpV0L3CPT&#10;ftI3BtnDxphZjQt/XAb3ki1mHIp33Xl4tWAXjQxsPgnX94uQFtqHrKIJHnQOwbNRM+Ffupv6+ifc&#10;IiN+1L0v/Iv2InvAMNxt1pT9rAmKTlDp4zEBRAMNyULcmsH3Og1Rtg+NqzKTLsqVRRBxi4mwvxhX&#10;lkBEMZEdtMCUeaXZIjRrhPq0jEOLiVgsRIZj0JVlsRBrTJhARAbnGFaAQES6RKPUxUKCrqwSFiJX&#10;lqWTZNgqpbcRjd8W1F3UWQXVuK3Ea1WGK7cHJsX3RJU3aDyXHU4QGUr9Z7GRym9EoWOD0UhLscaJ&#10;SH1apMPSn8G/f+3y3wcg/K1mPQ+f2wSCVdYtPEjwiDCpunXLKdtKWQmDzTKVTT/piVObyCQ8dak4&#10;y7PSa3Nbh0hejw9IWVetzcMx7qtC0UY9NFJILYj/POsqEDh/nnUVdF0FxnsY9iHwUMpuIGhuXFe0&#10;SEzD0khzMg+Bh2sDvJ7N8Lm2Egd3w5e+Fpd7tERBVCxSGlIRTeW5q08gN34Ekus2xLNBZDfrzsG/&#10;4hSKpyxGVu8IJDehRfZ1DxRNmE3wOEKLkApDWU7sYG4tsUor37cpCT51trXsaD9tRd64GUgPCcGN&#10;1o2RGNIFj1YsgvvRfdN0iBlWvMNpNzGPPALIU23txci2k52wmrMW/EBrUKOQzxM8tPreWRP81vrh&#10;2HoKN7v3RPbwsbT6qZgIHvYtVFxkIF4CQ+H46bjRvg38G0/AoUA2GYhrJy0+gsS9Ll2ROWIk/FTs&#10;DoHPLv4GKjEXwcO+W+ddNmMybLvlSqJiXrER51s1ws3Zc3A104WDGcU48fApDqbn4YIG0E0cgxQp&#10;QsUcDkguGgXplaVv3ElU8M8Bg2KU+nUjUvbOIzfhJxDkfT8Dt8jqfHsI0MdukxkQQI5egecIlfFh&#10;AtOxe8CJq7gfFoHUWHZ8gomD57kIWu4jvE8jvC637sM3efxm4LX1PdZ3XiO4WPfhI0A6eMx56Cp8&#10;Bwkiu07jSudOOLdwPo4/KcDe1GfYn1qIQ/cKcPFhPpKmTUVii+bwrt1nGI9jFxU769ZL5uFhnZmB&#10;kKq7XddYj1cBnpNBEH/QjdatBjWybjXK3qEU442HcbNNK9imzTZ14yKLtPMZaKJIjZ15NPgb3FIy&#10;AhmdWKJJBTZT3lPhbj6N693YnhbNRWqxB1rb/a4ZwOhGSp5mFbAj7akTac/ceFSgduXC0zs3kLpg&#10;Fi71+QpX27dCOuswb+L31L/sF2SubuN6I1Pcxme3hW1ABslmtoutl+FfdxwFE2bijgwqgkJW3yg4&#10;flgC34YzZrT8s0HDkVy/Bp6SwautOqctQ3LThngaG4PLIVTGuQQMLU7lfUidkEq5TTDhs8FVAgiZ&#10;iBlgKBARE1E8RCn0wXiI3FlkIhroq0lONfBXK4XKJW1iIT9b3gaBiF2zTZS4skqysuTKkuEpJiIv&#10;htJ6NfV7MCsrwELMNCfKylIstrMZYOiVnipoSh3WgFvqsAIawQVkIo4KcGR3w5iwrqjyehhqlxuO&#10;Oh9qGe5+Jrhe6dVwdG82FhlsQ6YE3FZyaP/1ocMq/20AIvqlzCGBiMrONadR7Z0oa4Q5KZxGl2su&#10;faXqNijXB4dWhfOhEbHzPiR6Vzb+Q19RdT6MBnwABA+T5aDBO18bxLcmS9TDE5UMZl3JdVU67hFw&#10;XdkCo82N60qWhsDDcl1Z63so7qGGFZgk0bkeHoKH37Odr3fyPQXnDuLusK7IJwXPiY5Datt28P28&#10;D741ZwkQM3Czfn1khsbAu+qQWXPbu+YUL78VmbGDTce426kLLS5+17pLBA9aneuPoHjjUTgIJp61&#10;5wkqyuNPMlaldwePrdqNvLFTcKNzB1zs3AyP50+D70mGcWs9c7vMmg7PaCE+dTiRa7Mhx+aHrbgY&#10;d6JDkDN0PLzbqXQ2KogqN5Wyd9jhdl4w05fn9B8IH1mEgrXyndt3UBHspBJYtwfJbdqwLy02KbBi&#10;FY5dBLd9Kcia8ANSOrWiVXmGSo1MYQ+BcPcV4693CUBoSdv3UFnxuLZ+KnLH3LU417ghrm3ZgPPZ&#10;CijbcZJm7fXj53ChTSMzkSEECPt5/v5EAs8N+AhQ9sNkMmQDz0FD7ECitFsp9yM3yBp4/RM3gKNJ&#10;uN21C7JG8nmfuUPmcYPshGxBLq2j1+E9c5c2wnKzTK1r8z74T9zhcSqiowSQo/yOYwQq7lvHAmK+&#10;o0TMd0sMmPAYf5sAxXWIiowMp3DqIpzp0hJnrt7AznQndpB9nCD7SFyzHKdb1qbCXQ/vQYLZXtUT&#10;2ZvGnuzR+JOLhgl6d9zkPlkNQRzbjuBW+3Z4OnmuGccikHbyfCfZjmP6HKS0aQf3psO8FhU3n7HY&#10;n4MiAHkc0w93Y8nANZiSz9awEIrWTPHuTCLbHY3khGg8ycvHnVwX7uZ6cEuxkFw3Xztwp4DtyM5u&#10;lpKKuzMn4myHJrj9dRcUjJvJtrEXnl0X4SHw2QloBdvPo3jLKdg3yzgRwz5HEOF9bD6DoqlzyXS/&#10;xvXmrZDdbzgcS7fDyzboI5j51x1Aet9w3KrP5/8dfyM/6zIDIlvhGftWflR/pI5lX1Zar7IUvY8o&#10;D6BZG7x+jVTnM/dcoygmQqPIgMgZitxZVlDdYiJkIS72XTNeSyCitXoCriz2dfV543WwK6AuL0TQ&#10;laXUXnkpyEJMwk0wHjKCOkYsZHAAROTKEgtRWq9GqcuVpYzQjtRb8pI0oc4iEymoRyO4JreVqdu+&#10;5HUqoejJVxhO1lr5lUjUNiupDkbDMpZ8SRAJaTMRedlKdVYJcI//JgT5bwMQYaZWMVM5y85W58Mo&#10;1Hh7IMFiOEVreiSYycfql+2F3cv4AFyaluRj+J6Wh/9pFVZ+dfgLyUZIB60R5wSRQmVdKWU3wD7+&#10;H+r+AsDOKssahuf/3vlmcEJcCR6ku6cFaBwCJFiAeEKwIBE0JJAEbxptoJHGvXEneAJx16pUyt09&#10;SVXK6/r619rnOVU3gR7rnnn//8LJlbr3kSN77bXtKO/DBlGOLUVdJe/xoUF37MNtTZtUZTeJfbid&#10;BbWXuballd/DFUmMyxFH8Egovly0GKvR8PZdKJt8BRKvf2HF7BruuI/MeCM6qFWFn3vHPismHce7&#10;36HjkzVoIyOJfkbAePMb1N8yG+nnj0D5NTcg8sYCROVD+IzC/VOFzm5Bqxbigo2IfK4d9rj4v5Kg&#10;SSNrWE1G8wKF9zikXD4G27/+CGGyDiqJaCRoNLbCwi6pPKI5Nxupk8Yg9OKHCPP3YWp6asZAqIXG&#10;v09F5W13oP6mm8wxK9OIKtqqeKCyzuOLU1E+/QZUEWAgP4S044W8fgq72GdLTdNvffE9p4WTbXRQ&#10;Q5ZJSyGuIb6OLuKxKMg6fyCoUCCCGvuuR5/C2vEjkb1xM1ZXJ7CtsgVb75mN4htuoPClUF5CgSxB&#10;ac5sCn6Zp8yMJLBwoGGCXMLeNwEIP+uUL2NzCdpffc9AOrrgB8RlnlqVR1mSg8TaAmD5BhRMHI26&#10;PzwMbKYQWp2F+CoCC/8e4/ciq8lGyEgiq/IJIjxu8nmC9zqXB5PoCjGPXAKCwIRCfxk1ZfZV1pUT&#10;sOXZpy2U94eqKNJWrMfKseej+SkqLMvyDDg6flRfsm/ItJR70r6E/cu+UnmVdgJojMDZ+swbKBh9&#10;MeJfr0bkRzIcshX1f3xpGmpuuhE1N87iazIggnZI5VfkkyKrSXCcqmfORIUi5n4gs9G4kglE5Ez/&#10;SkmZHOvnPsLGKeNQm5eNvKYE8neEkUvmUbQ9glJOqJ2N9aj4+E1snnQJmfNktP2FzPwbzsmFBHKx&#10;Dc6pTjUDJt6LNuiSn0UOfjHSN75A2dUzkMV5Xj/nDsTeXoSE+WKoiHyxFfH3l6CY7Ljg0jGIvvIF&#10;Fa00AtNWNMy+F3mXUmN/5zuUTLgCuz7jedFEGVJLwVlNYaI9coL91eUPiRFEbGtcmbIISruxEOVk&#10;Kbw3iMoSiIS+4rOqZpOF2BqXj1PbMnh/SGDKUmhvFwuRuVsg4lmIorLuNhAxOWOBOmQhljrgHery&#10;hSiwZwy/xzFUrlrrOZRj8uOeZEpxYtdveK7j0VI5GfOmXIbfD7oJZx59H84iiJx7NOUjn383aBru&#10;uP4FhNqd/DR71v8lDvI/DCCGjV335oqERSyKwO6Zj4KsSow6aR5OG3orO2cOAeNOgof2ElaexzX4&#10;+g12evgcDsbRiDf9Gzv4FKrViro6i03goYxzRTfIdKVaV1PYkoslahCpDVAr6I660mBz0M2OKXum&#10;sk0FHj5h0DvOSWGDUiWykSasRLtKlUhjSco0l0aDNQitf8kS2OJvLsKu+59FzsiLEHl5Ado+JGP4&#10;aANib3yJ4ksnoGwSNZH3FlHpoeD+gBr7JxTOX1KYv/wxyq+4Brkjz0PTA88g/pXb/a6DWlvLV9p6&#10;VYBDzZLaWsdXBJIvU6BignEKmMQ369D40J+w9eJzkTd3FkIFuWhjP9e3xVHDVh9j+/IjpFw2Afhs&#10;tTlRYwSOCI8ZtqgqHScVNfPvRs20aVzwBACBiHwXMoPIgUvB1PTYX5A5iYvgmzUGBmEKp6gl8KWj&#10;7OZZKL/pZr7OQCeZghL2OlVjKsifkBksQW05qhwOCsQQBSSWp6Ny5s1Yd8t0ZFTvROraDdgw9myE&#10;PviCAjwfnTI5iW1Iq5ffgqAR43v5J7zQ3k2gizGwxVZRmK8mCKwuAtblEpCm8fpuIgsp4t/Y1uQT&#10;MIpQd/8fkHMZ58+KjQQXso812fyNGo+zhgDC7/kWXU3gYdvtfP6ces9ria8gmC4XgOQhRDAJ8f6i&#10;6wrQ/OIbSJk4FpvScrCloAarZ1xNsJ5LhsT++JGshoyunX2l/JIoASHxPa9fIP0jAZd917mEWjUB&#10;qWTajaicQ+HEvogKCDQG7OsExyN7wji0PP0S+yvfAMmy4wkwKhKZIKBUXn89qu9/0KLRbDwp9CPa&#10;L4VsIULWkPhkHbZOGoeqrz5HfguQTdaRLSc6FZHt6VuRPns6tpGpNT/2DM+9nmPDY3+3DW1UJLTn&#10;isxVnWzyjcUUyk1WG/maIPftOjT88RFsO/88lF13HaJvfkEmxTnAv7d/zvnPORx7fylKJk1E+fjL&#10;Ef/rQgIKGcwXGxF9+RPkjLiAy/QFRN7+GpkTxiCyTXlVCm2v3wNEVMUh2IxKlR1kytJmVGQhIAtx&#10;ibxiIUoy/Kk/xK1tgchHQbDMOwQQ7w/xLESmLLGQJyhDHmfzYb2ehciUJQARC5HiyjlnVb+vJVBQ&#10;sW2Rb5YspE2mrNEEEMmw4ZRlZxBQBCJiIr/iuX6JxtKJuHXilTh+yC0GICMpH0ce5UrC/2bQdfjz&#10;PR/y/iRFo+wLRWLptf4JhGuScz0Qwf/wx/8wgOhG2HT1bLF4GPEYW9Qh586aZlxx4R/w+yGzMOLo&#10;uzDymNkEkbtx1pHzccbh1+DTFwgEIYJHy2Hs4F9xAEjxzOl0Bp9VGkCVduX3GM02noMhdL+Kz3Kc&#10;i33IcX4b36typq915cGDg27ZpdIkfMKgKKomyUucOKSuVihRW9O+z8ZJZexDRRKpsViJdpmuOAlV&#10;e4cMJFr1FbZMuRChJ/ibD9egYsJVqJ1+K7WodWh/by0ZxTok3voGxaOnoHDiFQQR0v5PN6NdYbRs&#10;EQp0ldtuIXhkjDwfpTdSGH+yHFH5Ib4kI/mCwkIhmV+R1XDRdWrxy5YtAKBASPxIgfzhQpQSALaM&#10;PQ+NC79AZ1iJX+yyUAIlf7wd5bfejpg0U2l+X2oXPi70rxwQJX5IRd0996H62usRI0NoU9FAmSUo&#10;INplQllMzfadb5Bz6WhE//oFASDTcjGiAgYyhbbX3kPBxecj9vlSRJU3YQl8FDIKu1XIKwVXlNp1&#10;hC3Mz+QUl6lJLGrb+NHIfvVZZN5/FwoV0UXBav4MslPvxPagIY3f2m4C3AFHF4BI2FPox1cVIr6x&#10;hH37HdIuOh/tb1EJ2FSGeGopOt/9COkjz0Xnex8jsYXMZB2PTwDR7xxoCEB+2nTs5JZ83iiBS2au&#10;qBz0AocV7OeVFGrLxEKuRM7zz2DrX55B2iQC+Tdr7f461a/sr5ACBZYScAgIzt/DsdXffiQQCjQ/&#10;+RHZFODt2qNE5jLLPSEIrCCDeesLZI0dQ/n3rWNtBA2VX5EpTGOU4DhWXnMtah8i0yKgm0M+CHbo&#10;UIViKgngeFcRzPMeuhcFrRFsI+uobupA5WcfY+PoC1Ex8wYkPl1Ohplv5WFC33FOyhfGY0UFRgQi&#10;mTU7vqFi8hXnM1lo4os1qJo2Axnnk239iUqZkiC/JjsiM+kkeETIfuIfLEXRuCkovWwSQBYilt3+&#10;8XrEuRbKr78J5ZdfS6VnHdqefA0bp1JRbCDb0H4iXfuI1FHMqNyJCo8SRGLsb2MiYiEqFUQWosgs&#10;shArYmqhvYrKki9ETEQFT5P8IVznVlW7y6mu/BBFZXkWQkUz2aFuLEQg4liIi8qSKet2yiM51J0v&#10;JNEylU2+EIX1jmeT1UQK8LkEDgIIZVu8RTltv+OCPYLXcRzq8qdg5qVX4SSCyLnyCR91hxViPPOo&#10;Wyg3p+GjFyV7eNsEkLjhhgcQ3/7/GkB2f1hNF+V68NHWHMasq5/BSQNmYsRR9+DsYfPMWXT2sDtw&#10;0iHX4fWHyTzaZCdkR+46kh16PDvf+T7QfJp1uitURu1RlS+t3lUQtmuOc2WEKufD+T6sDLOxD2kK&#10;yiZVU+SVJoHP+UgO23Xsw00iF7LbzT442br296AmI0qcWM1zrUbubRPRNP8hxEm/Q0/8FVnnjuRh&#10;30HnpxvJRNYg8jFB4q9LUTh+PAqvJIh8ssJqGnV+uh5tXCStX3KBfcsF+foCFIwZh2ICTeKD5fyM&#10;C3UBtUYxFQJK51d8/3UaWijctYNehO9jivX/YSviS1PMP5I2cgQqnn8CnW0htO5sQPq1k9Dy2MsG&#10;IGIvbYrSUXIaF7RCQRM/pmL7vX9A1bXXIS4bPAVAaBHPaX4MAgCZA75bj5IJk9D8xIvmYO4gMLQp&#10;K5sMIfHDBuRNmID6RwnIZApxAkaC4BKnBq0EvJAS+ZYKPKRdZ1MwUpAt3UYhnI/W199FxgXDkT9y&#10;OELvL6SgLjIzlYHHzwHG32gm0NkiawrYcg0UojJVETRq73sQhZMogNbznEvWIeOSUWj8I+cBmUh0&#10;TTHC68kE1vH3/H5UuSO+iX0ETQAiZpLcZOpyYMLfk70IRGIryZ54PRFjTPnmW2l+6Q1kjzwNmaMJ&#10;ZG9+THCj4LdkRYIz+0G5KuFl7CPzn6ivBNpkE0t5/QSj+vseQMkUzvHFKWgXmP6QbRFxcTK1BjLD&#10;Is2nHze6CLUfyEDEAFVyhWNpob/XTkW9AEQmMo2pgYh8JARzCv3OpakU8s9gy/SpqKlpQF39LuQ/&#10;8TBSLjyL4/0koGAGjp0qGsfIWPA1QV5hxmSqUTKKuObftxtJzsluCTCqC1Y44TKUjpuE2DsLEf8+&#10;l/OO5+IcbqOypE2/8PFiKloEj8kUrB8vNWbd+tl6ggjn5dMqMXMBIs9z/ZGtNM57GJnzqFTFWygQ&#10;OylFVFhUvhCBSC0/VwkgmbIEIipKmh2ACFmIkgzNlKVadMpW38OhLhYSEQuRKUtbMVC718ZwXQDi&#10;fSECERfW63whUkCliHoWEjjUfdn31sAXYiVOfFivFF0f1qvCryMp2xQcdDpB5CTe3gl8fxzl3tE8&#10;93Go2DYBU864Gr8fOstyRM45Stt1z8UpR8zGaUfchGUL2I98GEh0IQVf6LW9l8Ju6PIPf/wvAIic&#10;PI5xuASYCDUA4JG57+D4gdMJHndbrLM2WNG2j78fcg0emXU5Yg3K6TgUaCR4yC7YdJqhc6KVCN0k&#10;9sG/W+dTIPikwTZSRJVqb5tOYX4jW8A+2pN9H4Hj3MoSJIftOt+HFVRLYh+aRM50pUnl2YcmWxL7&#10;iK7kGJEeJ1JQ8fA01My4FdGPtyDx8TpUTZ2GsqtJXz9djfAHpOTvrzPHdezdb5A3dhQqpt1A1uHK&#10;fyipq3XBBnQsWM8FyglPjbPksquQO2EyEp/8wNOmG2OIcuGpqKF8E80S8tQkQ1rE1CLlNO2g5qmq&#10;sp1vforUMRch96G52LXsS6RMotbz9kLLKYiY+cuZHmyTJAoS2erryUCqplFbotCJyAkunwWPpwxw&#10;mUwSy3NQPX0m6uYRjCnUQwQQac7K1gYFZu2Dj6FQZrIlFBDLle1NIFH5EH5HQrFTBQ6XUsCpRhUB&#10;pX0ZgUwsZGUGyqmBllzLMVxNwbfCmYSSgcObqLzmb2DxMwI9QqEfXldATC9AaINApAiJdeW8vhRk&#10;TR6LhvvvRfGMG1A4UyYt3tvGQsQIWNG1BK31hYiuJ4D4xuPs2XR837oBxp07vJbgQRYj30mITcwo&#10;RoYQJRMC2UjBJRegdiqFJb8XXsr+I1gkyDrkt5ATXn2l3BMFCsjvExPA8BggMBROGIudjz3N+8on&#10;gBAwCcJxNvD41XNuR9WtsxDnObVtb0TmLysayf77gf27aCvKrruG40PAlI9EjFIgQtbR+S3P9RXP&#10;rzF+dwHWXjERLYt+RM7cWcgYewkiby9AYlUOwovUtqF1CZkr54JKrLT9uAXtP1IB+l7zkEqHzJ6L&#10;eL+fruL8HoPSqVchsWCZHbtVbOdrspQFZNBkLIr6K79mOgrHjUP8oyWIfrEVrV+QaXyhsiubUHzF&#10;DFRzjOJcE5Ev0lA97RZUPcl1S4kShyrUCkia+DZgIlY/TkVIA39IsK86YukEEG/KCkJ7zZRFxc+q&#10;ZCezEA8iUhh9aK/yQ7wv5CXKCp9c6IotOjO4ZIpkS3dYr4v4lAJL0DNfiIJ6FBkqP61nITK/KwH6&#10;HAKIzPKnEkRORoxAgl2/ZRvC6zoK6SsmYdTxV+KUw2bjnGF3Yjjl5vBj78Aph9yKkb+8HdvWEzS7&#10;HpK5+s8/JH+dDP5HP/4XAES5HkQMIWAQKvDWX77HCYOnE0lJx44lqh4zG2cNuwcnHnwD5ky5DG2V&#10;pHYdBA/RuGYicfOv2cFC5tPZ2Wfyc9E+tlZRQGe6spIBNjjTCByk2haLLce5zzjXoGpwPfNwvo9k&#10;8NDkSHSF7Srng5PHNBG3NW1CGoqBh9vjw7EPOeXIPuSkQwZqX78blZdfxQWxCu2fkOI//z7yRpyH&#10;yNN/RUwhuh+SZXy2ygAj8eqXtkf1zrn3Wf2iEAGkUz4JLqCQHObUDONfrKJApmC9moL1m/VcqGQf&#10;31GTovAXEHSQTQhY2qjxRfg3tRC1TVWJjVNLVUnyoqmXU/M9mc9kZV/x2NQU5aTXNq/t36fxGGQg&#10;FCQKma2bfzeqZvJ78lvwGK48BwUMNdrIjwSQZQVovOd+5M+YQUFErZnAoMgo5T8owin+1TJkXXIh&#10;Wl98A7F1ZBjSlM2pTEEmp/JyCpoVAhMKWn4WV+irNPivFiN31Cg0v8j+5+/CFJDmDN+TdQS+ia7m&#10;hbhv69iU80EgwNpCxCnwOzcWI7KhEImtpWh/9zNknvArlE2ZRKDiGGzm3zcU8FqLkVhLFrKJQl/v&#10;+X213cDEtyQwiakF5xY7Ca911xUiixGI6HpDa9h/ctpvLEHjI88g54JLqSBwzigHRQmH8pMoMGBp&#10;HoFX5ipFmfE46p/laUisz0HTMy8ie/QlVpolsoL3R5CxrHj2KTgGhdOvQdMfHmFflvFv7D+VaFm8&#10;NQCTXCQI9GXTr0P1/RRyPK4iulTWXv6REJWQuMKGvyXQfL0OedddjszzzyCYU2v+ZiX7n2xKjPEH&#10;mc0Cs6WYKX/bwnO0/5Bix9EctOAIsohC7Wp5BYGSjLXTfC5iJpsR/ZJrgCwktmgL6mfNRRbHPPre&#10;N6YMKTO+7YstiCna8Bmy9wsvROyVjy3IQw75sslTsP1DsgE+tIcIFzOf26iY+uq9MmWJhXRviYuY&#10;KlwLROQPoaZuVbCDLHUpfiq42FUvS76QwJQV0ZoniIQ+oBxQEI18IWIhzqFu1bkNRGT+Tiq2aKYs&#10;WTpcyXfnC/EsRNUw5Jv1yYUEEdtuwm8/oRInp5qVJW7P8vlSBjYN4vl/h5WfTsa5R19hkakuxWGO&#10;BRz9/uBbMfb0e1FRtCPom5jzN9s7/5DlZ/dP/hGP/wUfiL9wh4Crvs/CqaRdcpKPIB07+9jZOPO4&#10;OThx6G247rwpqM9hh7bL5zGIHXgcO/J3iLeytZwYILTMWupwZXSq8ycG4EEBGzjOu01Xyg4VeHj2&#10;ocGV00tRVxp0Db7smT7qSmG7Ml1J49CkIXWOSBMheCjpSBpKF3hw0tnmUIrscCXaVSCx+aunUTJx&#10;PKLv/ICWTzYg9tkGVE692ZIBE59tROsnXCSfrbNS2vEFXFjPvY30EWeg5bG/IEZh3vm5ci+cAzL6&#10;ORcqtcTEp0uQd8mlqLvrAcSXpKKVAKHd9rTNauQ7AspCsggrLU5BoGgXLk7TEBdSOFMQ4YsfUTD8&#10;NGyfcx/iXOgdYizfbmYj8AhABDzULOUIr75jPmpuuYVCyWmpEQKITE0dMl8o6md5ARqeegFpV3Dy&#10;/0iBQMEXkj2eQkk+C6zORN19DyF/4mX8LoXGSv5d+RMCEYJJbAWPs5Igws8jyykkxT4o6OvvuxcF&#10;yhpfSg2VAivGv+3mpDbzULcfwhrBQs2Dhgl1eyZwEAywjsDE1yEK7vBGCvqNcpwXo3bWbSgTC0gh&#10;wG4uImiQeWzOo4DnNW4sChoBhC0qENmzJYNJcF67FoEIAUTms05+Fuc1Rtfkon09QXZVBrV4CrSF&#10;65B13kg0PPwor7GMYEphvpLC3kxdyjNhv4h1Lctnv7Ef9JvF65E7bhS2P8S5S6bUyb9Fl3PMViif&#10;JZPgsBFbL5+ItuffQGIlj8lxcGPCOUBGE12aT+DPRMWNM1F5133GQAxADETEMBUxl8JnMaFM1N9y&#10;B4rPGW7gEVnF7y6hskIlwfwxZDURRYtRmeggqLiqxLx2zr1OAkiC82Tn7LkoGXMhlZXlnDu8p695&#10;nQIIstywTK1kRE2PPo2MEWej89UPyG6p8HxOkODcbycLwZebUHbNlagjk9fGWJ1Ksv1gCQomj0PL&#10;j1Ti9JAlQ0HrthlVG0WNmAgFaGDK6vaHKDJLIJLJpiRDKg1WdDG51Il3qAemLFkZzNrgQnuVPOyi&#10;smTKkkNdICJfqUCECmhnkinLwnqlqBJEzKEuEFFEFhVabZ9tpiwlF2oPdYEI2br5QlTeZARlmyKy&#10;TmU7nt/7FaJNv+CtHQM0DubxT8BnL1yOM5RoTRAZOew2S7I+85j5OGHQDNxy+eMItSmQn7ca1Y6P&#10;gew13Oj2h/wjH/+DAOJBo/uiywrqcfHJd+LUoXKWa2tHbTA/l7TsDow/+RoUrB/HwTgEsYbBBIvD&#10;2am/4PPxbL/n6xOJxOewY5VtLud5N/sQeCTausN2Ff3g6vTL7yHmwdbBhWN+D+V8aJMob7rq9nu4&#10;WlfSNAQesn969vEF5+tXbGIf0lSksQSmKznlNBm1pzkBJLTubWRMuBjRN74jWFD7UsLeMx8g+4KL&#10;EH35c2KRKx/RQTai0NzI95usjETWeecTtz7n/OXClFNcTsgFXKxfcoEu5kJ9/i1kkcl0vi3nNRc+&#10;gSVEMO4UWCiun0IgTAGgchZxNkXvhBZT86UgiX6+DLkjzrcCffJDKPFMmcvaplXsRc5ObbQkACm5&#10;dTbq57DvJGTkzOVxojxOB9/rObEyF7te/xjb5Ev4ehWFHwU0BVmIAlBNZi0s2oCM8RNRez9p/Vpq&#10;0fy8U3kVK/JclJKikwgMeh9aQyG+ZANyL7kIO/70NBIbingcCn4CTCxgHRGBRwAapukng8YezTGH&#10;IjKPEgIAz7FJQl+vixAl20hsKUVi+Wakjx+L7X8iA00v599KEd5Cob2Z17K+1JzuMYLK32oyeVn7&#10;WTDhdYnJyBQm/8saAgFBReHB6jtszEP13fNQOHYU+4FjofvivSonJWwOeAKu7pmMJSKz1/p81FDo&#10;50weT1DfQNZCgWzZ9FQayNDk/0h8vRgpE8ah9d0FfM9r5Fh1yoRJdmIZ8gRv8Dc1t96KEm3bKlZI&#10;VmDmR/OTcL4scoxTEVy7/vgksi44h3NkuQFbJ48XW8xzKfdHUWL8TWwRr1MsVRWNqayoxaRMvPk5&#10;skaehfDr7/B9jvlZZF6Vw15Z9ZpT4bc+Q86Is9DC+RgXw/2KDFhRW1+kkIkSTF97j+zjbIReXMC1&#10;wLm9YAOir3+NLM65yFYKfT7iBiDOupFIdLK1UNR4U1YNWxDaq/115FQ3f4hMWQQ5c6gHUVlWtTe5&#10;4KIURJ8bEkRl7cZCZMpKdqgns5BkU5Yc6mIiMmVJFomF+LBeFVr0G0+RCZsv5CK+P5/tXMo5KspN&#10;p1DWnUAF+jcEkF8RQMREBvJ7w/Hy/RNx+sEqMqsdWedhOJvk6fFDrsSzD/J6+XD5dbL8eAD5n3n8&#10;DwKIEI83EVy8kPHGKc/gxCE3GvMYefRsu/GTj+Tr467Gpm+IxGGF6vYj6g5lR8pxLt/HSa4ZKsv3&#10;cQEHgs0iryYE7ENJg75gopIG5fvwSYMCEA6kSjDb4Ip9eMe52IcAROzD+T2c6YqTxeLBxT6c49zY&#10;hzanMU1F7GMZm9iHIjs28lY38y65GAq+wcaJpOUvUtB/TO3p441kEGtRcvkUVM+eR+1qIyKfUOiT&#10;jbQtWIO2rwk+32xC1bTZKJo8GfFv1nD+ctHx83ZS/pCK6X1L6k2tr/zGG1F8FUFy4RZEF8nXQQFg&#10;oCGzAl//wMVmQoHAoegnaaAU2B3vfIRtFwxH5JVPbB8M2wKWAKR9NeRQdwBCBkJhkzf9Buy4+25q&#10;rNSMl1CIE3Bkk5eTPKrIKmqk7e99h1wu5vinPyBOjVeasJLzTBBSwMU3UOt+812kjTwH7a+zH9fl&#10;oHN1PjpkqiJwJMw0JZZBgU4hvOvFvyBr1Aiyp40UtMVc0zyfTFV7MI4u8NhDaHeZm8QaJODZwpuK&#10;+VqsQlFYpfyM39vE5y0UKOllaH/3A6RdeAaHl+OaVkcAIYik8Bj8e2JTCeJkKr7FrBGU9GzHTQIT&#10;NZ0/uJbIBoFbCRtZzQaC52qefyXvSQ74tbwnglP0kyXIOPtMtL3KubaOgLVS5i6ZuiikCTJxAol8&#10;KQkeu+3V17HtvDPR+f6XvEcyqVVklRbdRYBYruPyGj/6CjkTJlAp+cFYkCLiZALsFJtZTsDmWIJA&#10;Uzl3HvJupjYs/xLnh1UUJqOQiUmmp5ii7hQu/dr7nC/nIPzhdxwnmcs4rjymWKZ8NgqEkA8rxt/F&#10;VJuMikXnUiogP25E0ZVXoepWznN+r11zTaVYrBEgOE/x9RoUThiD6ltmcS7Kec/vLOA8/yqV853r&#10;6NstqLplDsqvvo5gwt8RVDoVefjiZ0iZNA6RCiohXGnaQM2JFqUGhB0LSTSyuU2onD9EIEImIhZi&#10;uxkmsxCfG+JZiKKyPAshiJgvxLMQH5HlkgvNR2oyI5mFSKZ4h7qiPL1DnfKnyxcis7ry0pQXci1l&#10;2VVs8oX4Sr1iIeexnUGZR3m3S3Lv10g0HYfErmF8HsDv9UZ4+0g8MONKnEBZOvzou3DusPlmzjr9&#10;yNk46fAZWPzFFusZ9Y17qMf+Zx5/J4AEDEMj6Zv9o89lh9OFu4v/yx8+xwkDbrAwNPk+RhyjPYHv&#10;womH3oiP/8JO7FTUQW8i7hDEWw9hxx3LTvwdnwUgsgee5dDZwt4c+/AFE7s2iwrCdh1lVCy2AERa&#10;gHecy/chTSGIuupiH97voagrRV0o70OOcx+2601XuzvOXUQHtUJFeMRTeZcU/LUrsfmqcQg98xYi&#10;yvOwTXu2ouGhv6BANuz3l1jhwk6FMVoZEYU1plMYL0f2pZeiYT4nHQV6yPwbKc5B/m0qlSMutE8W&#10;Ivv8S9D61IsUvko2owbIRRiVk5sAYhVhBSBkKK7IXwa13jy0P/8K0kZrN7/lsD0rKChk7goThCxx&#10;jS1CzVA+kMypU1H3MNmZNF0KCkvgE3DweMr8jsqZqqTByZci8j5ZmQS+BBIFn28xggzW52DHI08g&#10;44KR/P4XFOL8HYWkHN8geMRX8z01dBAYyqZehdLZBHwK+zCBRlFZyWG0Ag7zNbB50IiYsObrADT2&#10;bFEK+6gX+psptPnaPVPgbikBsopQ/ce5yJ3AebSKAjS9GhECSIwAEt9cgcRmMhV9P6WMjfeYQsHF&#10;94mNFQYoOk5E5/HnFCPxTWBmznh/3XzNe5B/JMTPsLYARddMQ8206wGCbYj3GjN/Cc9B9pFQ/22k&#10;4P5wATJGnonGP1M48X2Ix9B3ogQDY2fsR5nnIu9+ggICepiMIa5jcW74kitRMgiFP+ucFQ88htxr&#10;qWQt55wRGMhXQhCIkmXKVGn5Ofrss8VIH3URIq+/T/nK6xKTIZOVGVJAElKEGN+rLH6M4BFeRqFM&#10;1rjryeeQM+ocxL9YaX/rXMx5zjkpRcWSXjlPawli2ePZ51+uJcCIDfM73xBcFAnI19GPF5ONXoLm&#10;x18lc+FvP1ewB7/39FvYcM1ERBq3O8OMYla75IuYiAMRbX+we2ivy1J3/hA51ZNAxAouyqkuf4jP&#10;DRELkZVBWerJDnUfkaUmFuKjsgQiLqx3dxaSFJVlZiyF9ApEyEKs3Ps0yq2rKdOkACcXWpR15WzK&#10;O+W6iYUodYEMpPkYysahVLB78ZiDsTNnDK47fwpOGXqLmbFUtUP7JZ126G248DezUbhN20PwtrVN&#10;hqKWnBj+hz/+TgAxxEh67H6V2kRfj0WfqUyJs9udM+x2AoeqTc7BKYNvwKM3T0F0Fylb6/4EkH7s&#10;KIHHMWz/xiYAUcFElT72kVeqI6POVuSVK1viIq9mEDy6w3bdoHnfh+ySiroKSpZ0sQ8lDUqTSC6W&#10;KMe5Zx8yX8n34aOuOLmicpw734cDEE7CYF9zMZB40yZkzZyCloefQ4SaQOijdVyQpMzvLkLexVwY&#10;T7yCmKrUfr6FDGQz8WkTKTrBgQDR8exryDr3XM7Pz8giqEWSech27EIuyXDIBHbc/xByx09Egtq6&#10;TFsSADJVqYCfqwgroc9naYkU/IpEan3iGWSMG4P4grW8Dfk20gga1BwJIGbqkgBZzMW1aBOyL78M&#10;25/hwlAWtgGItE8KIYJHmGzGHN5frzIA6Xz7M2rQFKQGHHkm/M1fsZLnXUOhReZRc+cD2HbxhWj/&#10;8htq6RTIqynUVxWak7lzM4XqFz8i67zzyJJ4LDmvFcGkEFxFE1EYSvB6Z7UHDzm5TUgHAntP8PCs&#10;QVnoMYLFni0ucEijdpqSjfyrr0DlrFnE/lJE0soNXKKp1PS3ksVs5TG2UABtIYikEtxSefzNfB0A&#10;iG/J5+4CEbXkiC7PnPgMsqHW599E5rnnIPLtEvPBWOgw+ya8tpD9UIq2T79D6oXno1ZOb4JvbA3P&#10;LzAVuJLVKGRYYBzm9XS+9QGKLhvP8VzD8eZ3ZA7jmFjkmoGIxiIPdU8+T4ZAzVcbcy1TYUiZJcky&#10;qXTIpGX5ORrzBStMmWl/7lWOmUyKYjJUJMhk4kvIkpT/I8e/KRecZ/wbOB/TOMcaHnmMygE/IyDF&#10;bJ5lWEUCK13z+icExBHU197lMXhdUpDYFMih0F9tN9zwxEtWERqfrjBWojIoKsnS+uAz2HbLNYi1&#10;77JyPS4Z2Smqkjuy9ztTlhzqCu3VnuoCESoD5lAvYmPfGxORKUu5IWIiyWVOxEJkng6YSFetLMkB&#10;F5HlFEyfXOgc6j6s10V0ioWoThZlThvHrk3yR74QspBWKratSi68gc/TCR4yYykvRGYssRDnC7Gt&#10;KcwXIgBRXshv+P4YtiPJRAZRHvbgNRyKjGWTcMmvryZo3G5bXpxtJaDm4aTB12HapY+hVbWMZOJT&#10;+oT2D/kfePx9ANJ1TU4L2B1Q3Ov8tGqc/7vbcOqhM1342bC5toXj74fOxsyLLkdLnqhbH0RbeiDe&#10;0p+dIwf6L9h+zXYCm2MfLu9De51fws/U2Y59uLwPOc8VeaXBEfvgYHWZr3zehwomynylQQ7YhznP&#10;pUUQQDQpfsI+pH0obFemK2kmYh8CD0Veed8HBXtsq01KqrX8fTqKZ1+JhrseM0e4dn0LfUJqvmA9&#10;ym6cheKZN1uUijLBW6h1ib4rpFYbBuH7zai64QYUK+x3YSpBQy3NnJsRxdX/kGHJZ7ljL8bOh0mb&#10;l1OjlQlCZgcKenNke4Gvxc0Fn1hbxEX9J+RdRpb31QYKGWqQgc1aoCXWEpGZagmZwderkX/ZBDS9&#10;8o4xF8vBoKCRLVv5DJFVFCBy6n63jt8bg7a3CLIUdtKGnYObWrNMT2tyqQnzOqRtr8tE7Z+eQfvH&#10;31JLp3BeS6FLMAhTK0dKCXY+8BByJlEDW0kQ5ecqq67fm5CU5p4EHGaqkoM7SWALKHYzNQkkPHCk&#10;8NqCFt+tlfHv5UBGDQXoMqRfci4an6VCkVPF7xJEUvn3NArsbTx+KjW5TdX8rBzhNJ4nJTiHbwGr&#10;6QITtnjS9VlEVxeIENwIFPGNBGsK8cxRo9Dwp8d5bLII9lV0DX9D0I0RYJrYX1XaYncDNX3+Ni7g&#10;EJjy9xGOaUx9rM94H22vv4viyycgsXidYyAygRnQcEzIGAUkWJuLxhdfR+EUMvZF6+wz1e/SfNEG&#10;WOYrMeUjE4lv19qujI1/fo59XkwwIlDJL7U8w/xXCnBQuZYo33fI70Wwr//jw8bm4oupNGks5Sux&#10;6D2CEsEp8cMW26WxRtn3S6m4fM/jfMvvfrclSGrk+uGcz582E7XaYfF7fmbZ7AQZKlAN8x9E0V23&#10;cT22WQaIdjUUgNj+GMZEJH8UmaX9c2TKCkAkUcOmqCyxkCSHetzlhrh91ANT1m4Z6lIYxULkUO9m&#10;ITJvO1nhWYgUUPlC5E9NLrRIhTU5uTDITnd5IZQBllwouSXzuyr1yqLiWYjMWMpOl9leZiwp0pKJ&#10;RyHReChiuwZSJh7E8/wa3742GWcerq0v5uHsY1Q3S+asWThh0HV49A7KMYphBfTaBlT/A49/AIDo&#10;HzlrRCP9ew1oAp0tEcyc8Cxv5iYLO1MSzPCjb8eph92OUb+9BjmrlPw3FNjeF7HWfgSRIdZJaDma&#10;TQCizvPsQyn/ir5y7KM78kqVLpX3oUFJZh8CDw2eBlGU0rMPH3m1u/kq4X0fljTo6l0534cyzkVp&#10;Nak0ueQ4d2G73exjG2+ZC0mF3FCC8vuno+6Wu0m90ww8Qp9ScH+TgqYnX0Ietav4B4vtb23KwbAs&#10;8BTSeApzVVT96FtkXngBWvhdVWdVqKQ+7zSmwMW9LA+7nniawucCMooVSFheRbY5Os1WLYEvfwXB&#10;Q9pnfH0x6h94AKXXUfNUtAs1Qgcg1Dh5TDN7LdlGYUAB8fkS5E8ag/Z3qXGJSSyXdikNViYqHk8J&#10;chQWsnUXEEBa3vjI/AWxwNQUFoAYY5CgI7hRGIY3cMGupxa4VkKS3+P7KJ/lJ8G6bSieMBY7HnwE&#10;oCDupJasyCUJ2WTgsCbw2AM0HMvYQ6D7lkrgSGoChfhW3/j7rRT8BAjkVqHlvU+x6aKz0PbJx0jk&#10;7qQ+QKHD3yTEQLSRz5Yq/r4S0TR+JgAJjhklAPrz/QRE9Oyv10xaug8BIoFpA+cJWVA1hWnJFDLp&#10;DexbMSnec2wdhfp6asgbCL6bK8yn0sm+iqwj41Cf8PcRjmmMfRxnfwvgml/5K4qvoEK1bLP1XUzm&#10;QbEVYyxsMotxLNre/pDjSyH/zXJ+xvHS2BrL5DgHbEImS0XXlV9zNbY/8gTBsIzjznNbAATnGQG+&#10;U4ETBKDOVWTcq3mvC5YifdQIND9HoUoWpZL7brMtAhmfZbJsfPwZpF9K7frzpQZaHQt5LpVA+d6Z&#10;acWMox//yPVxEVpfeAuJ73g9qrIg/wfnae3Nd6DyEa7nRASdFC/ahVOp1yrKquZkjuSQc6g7U5ai&#10;sjwLCRIMk1gIBzWJhQhE5AvR5lPelCUWklRsUdnpBiKehQhEfHKhZIpA5ElTVLtYSFdyoZzpbvtb&#10;l2LgfSEuL8TMWAIRYyHKC3H7hTgWIkVaFhmykIYjEWsYgviunmbyTzQNx3N3XY6TDp5GxfwuKul3&#10;E0AIJMNup5I+A4s+U3CPpLGA1l7+Qx//ACe6H7ik6rqyufHx+pPf4XcDZ+Cco+62TaGGH3sbzj5y&#10;Ls4+/Fp8/1dO+PZfEVEPoMLAtmsA4k2Hs9MIHs2/DDrtlJ+yD0Nqv1WtZx+KvJL5KjlpUL6PZPbh&#10;w3Y1yHuwDxVNM81C1XY98/iCt+V9H4uDSSX2IU3F+T5cXHkamzQaTsoEhStqUP7n21Ez7VbEtABU&#10;ivrzjWgjSEQ/Wojiiy9G21/etA1+VIqkXUl9bFa48FvSeFL7xvsfQe740Uh8vYZCPtMc5Z3awnUR&#10;F5zi/sk6Sq++xpzqWLHNkgZthz35KBRhIwCxSJ0carvFqL33blSqOKGc7AIMAw6vcRKkCCAxOUs/&#10;/B75Ey5F5HNqXtJeV/A7MoHIFGJRQc6UgqWbUDhpNAHkAwrKMnZHABoSktSyvdCPrFdinpL4KFjX&#10;lSG8kSC1PgeJNVzMW0rRIRv/RSN4vkUElBKE+Tcl/cUINgIZMZjdgCMAj92EdTJoiG0ILLqAYveW&#10;SCu3FtvG72zjcbfxGOlVZB712PHUU8i6eAS1+BWI5dfzb9VIkHXECBrxrQITvmbTa3+8nwMSNX9t&#10;ySASVTSYmbWKrU/iKRXoePtjpI84nVPtByT0W7GVdQRagoYKPSbW8LXMV+zLmJib9av6VK+df0XA&#10;1vTSWygRgKzkHLP+I+B4AJEZkGwkQXAOf/YN8jmvwl8uNiYjP4n2O1GknuqcaS7Ybo7LtqFy2nWo&#10;++OjvK4KghHHfjXZrDGRIitGGVM1Y4KJMuSLp09H4UyuQ5k4Fa4tPwnnoJIilecSJ6PJHHcRGh/h&#10;+uP5OjgHrcSKFCMqSCpbn/ghG83PvIrCcaOQWLCKa4Kg8jXnKwEk+uNWVFw/A5Uv8Pd8aN//aFzy&#10;RttBeBCRHBILkezp4PsWrklFZcmUJV+ID+2VQ52AGne+EJelrqisIKzXQERRWTJlBVFZnoVEKBsU&#10;mWlhvc6hjpDfeMpHZLnkwoR8IV0sJEgutEKL2jNEUaKehSg7XYqwnOkK6VVqgmMhLi/kNDYp0r/l&#10;e7EQVeagor2rL+UmWUhzP7SWjsKsiZfj5INn4txjVb18LkYcPQ+nHnIzLjl5PqqLtW+Q66Pu/vrH&#10;oMk/AEA0aK48SSxKqhQN2+ttawtx1nE34cwjtJugdhVUzPKdOI1s5IW7roKFqe06CIld/dh6873M&#10;V0chrtDdJtn9+Hdznnvfh5zno9nRQmohtpJxfORVUPNKg2MA4tmHoiE8+5BmwMHVRvlB0qBjH5oE&#10;qnelSdEdtutMVz5sV+CxjG0VJ5rAg+xDCUmq9hkjPVeikiZlgpMT9ah74yFqcNfZngihz7ZYbkcb&#10;F0Ls2w2ovHYGKuYQ4LhwZOO1QnQEDts749sUtP3IBffNOuSNuQRNf/yTRS2Zo5wamxLDFEYZ4QKO&#10;frqEwvd8bNdmSVrcFm2TTuCgIJADNXBoiyHU3MVJdDO1HkVmEXws+maJNE4nNGzvCmqS7e9+jfyx&#10;FyH+3TKzr7vwUh6HGmhIZiWZTdZSa1+xBUUGIO+bIOxiCwF4yLnd1Sg049K8N+YjtIUChSAS3cDF&#10;nFZrFXAzruZYUruOcr5ErZQIhaaimPg6qtwNL4ADoWwtSVh70PDNC/doGgX8NoFFd4unV7i2Teen&#10;VrpNr2sRyxKIFKHmzvlWmRfrNnA4qwguFfwdz0Ggics/kiYWwt/odXCeZCCxtgcr2ZONRGUSkt9o&#10;E7XhVVuxbewoClYyY13vxiJ0bipHiFq/wpnjbB1byOQ2UftXWDJ/qxDlsEyB6hv2azytCs0vCkAo&#10;gFZTGPM7UfWnsUCZvTgGMmvxfez7FcgdcxHn5EL+Xb4rjsUKggeVDatwvJysgQwWKzJQRVBQ6Rex&#10;rzCPEVqrz3lcKRKryZAUYsxr2XHvfci8+CKEv19qc0bJoRGy5A5+F1RQ5Etr+MNDyCWzhULOZQ6l&#10;ImO7J1oeCs+5kAz+xwyUzLodlTdRqKoCAteDK9CYxvWwASVXX4Wa998wdTUUiSFEZTUaj1nrFohe&#10;Fim0t4Nr0ueGiIXUEDQUlSV/iFgI10xca9fXykqOyvI7GApEtA2uckM8C/mYFyCHOhXOTime8oU4&#10;Z7rJlp+YsjwL8XkhMmVp58KAhVh2usxYkmnyhcihzjloZZo8C1H5JoX0/pqK81GUiwebwi0Ggp1s&#10;7UNQvGkcJp50Bc489Daco5qCx8zHuVTcjx90A+6c/pq6xB6+r1x//f2PfxADcQCibRZ5ZWhr7MA1&#10;lzyEk4bejBHH3kHwmI2zjrmDCDkHMy++Ck3FMkf1JR3r5QCkcTBBYyjBYhg7TBEHQlyxD2Wee/Yh&#10;XwknoSG1EFuRV0k1r6xgosLl5rvBEupbwcSHbTCtBHPnMwGAyHTl2Ic0CZsMZrqS70OTRJPFsw9V&#10;29Vkkn3Um64UQ77FtBfHPrhYOCnjCQoFAkjLp8+j6OoppOsrqbikouMLLoYvUqBqt7X3P47iy3nt&#10;X28kfdcuc4qy2uZYyHf87iIuGC7CpkeeQvZYsq1v1pqQV0SLHORuFz6CDIVC+xtvY9uIc7D9MWo+&#10;FBpYSUBQBI5yCVZTGHNBY1Mp6u6ah6qbZ5E5kKn4rWCpIQpAXO0lAghZQdtfF6CAAJL4cR1UCVem&#10;Dz1Lmw3x+IoikiDD6lSUTB6NZjGQ1GoTRsrkjsm0IsZgvgo12fspaNZTsFI4hhXJpOgiCv0EBWPB&#10;ZZdhxyNcZHwfWVdoWrf5PSyRz4GHhckGwGFCWU1Ceg/A8K2bZbB5wAhaIoPAwYb0SsT5HM2sIohQ&#10;sKRTeOeSFWUUofCG6Si4lspJajqHtcZAI57Bv2dQ+FBYx5U3kgxKBibdgOJAhC0AETUBiGu8LwEI&#10;m/JTsKUY1XPnovAqsunN7JsthQRZMjGxOr5W5nqMYNK+lYKb/SA2qTDisMKR+fs4+wm8/ubn30Tp&#10;FZcBayiMFbJMsPDhzvIriW3IlBldvBH5Y0aRaX7D6+D3FM1l4ddkFmKZZLOqJIxV2aiaMZ0Az/XD&#10;8VVdsqgFNcg0RqVC5jUqBHUPP46M889F5O1PCHYEGR4nbhUEOM/4rHpgAq2sSy9F61MvmalTO1Kq&#10;+KaSUsWGraSKanURJHIvm4z6R6joKevdorOkVBFcFqxBwZWT0fDNp85IFY6hg7ImlHAAYjX2JBCD&#10;qCyXH0JFNjk3JIjKsrBec6hrzVLxMwVQiqB8mb5ir8LzfZkTgYhMWWIhQVhvhIqm33jKfCFBXkjn&#10;cyZj0Okc6mbK6iq06J3pMq9L0ZXCKxai3VKlCEumUWYYgIiFSGGWM13J0/KFqA6g6gGqqGyQnb6r&#10;F1lIP8R3ko20/QLfvTkFZx42DWfLH3I0gWQYn4+6DScOmY4v3yEw8vH/YwCiixAlEvLr4S7q+T9+&#10;geMHTsM5ssWRfcj/cerhd2HELy9H6g8Uim2HUjHohfiuAwgcAhElDh7Gdhw7jVTN0JYA0iLzlfd9&#10;XMoOlvmKC6VF7EOmqyT20erZh5znAfsw8xVpuFFKlWCWhqDIK4GHz/uQPVOTQeyD2oW2qDX24avt&#10;ynzl2Icmlwv728TJJvNVOpsmoTQaCocEhRC2k6K/h8wpE5H4eAmxaLPth2BJUt+moeO1T2xf6OgH&#10;i7hw3AJRRnjI7MEU7mQmcS6q+ML1yBk/Hs0P/hlxLszOZQQZCnxlFscXc4HJebk2Ax2v/hVbLrgI&#10;5fMImEu3UAgTRFZTKBiAUEhRGNXfcxc1O05WRVIt5XHMXCFTl7ROmal43LUlaHv9UxSOZT+vSKEi&#10;RsEjjVIRUQSOsPwXFEhxCh4JqqLJ4wggHyKxlQCy3gnGuFqgaavFKex8TkWMmnViA4UsXyfSShH6&#10;8htkaY+Oj76k0KXglT2fDEYlRwx8dAx+t4t16BgEDg8ee4KGBHmCAt21n4JGcosTDCJZFNKZ/E5G&#10;NRKZPAZBIpFbi0RKOnKvvAwFt9wAZFEpyK3j36qoJwhsCD46vgCIr2Ns8W0USGm8R/lHUnk8mb0C&#10;cEsGEc9E1CfRzbx+au/6fsfr7yLtgrOp6FI5IQsB/65w4VAqAYC/wwbeA/tCYcSxLepTByoCkuhm&#10;jm96DZpeIAO5ihrseo4lQUZmP1fTS03skGAkAFmWhsJxYxB673P2Me+f80OMQiapMJWFCBUQi9gi&#10;gFRMn4F6FZpMrbSxl9O+Uw7+9bwmKh2Vc25H2qgRaH/vIyR4X5pvqiAgABEblvkztiGPCsKDZB8U&#10;jCqros+VBEsFSCxYkV/a+0TzMPzBd8i/9GKE3/oSUQJLRGuFa0LO9dgny5ExZTzaVywyB3pnOIGO&#10;qEAkSgCJI8YWl1BUZJYptAIRQk2inS05KsuH9XoWQlbVVfZd6zmJhUS18VQ3CzFrhCmWQbVeYyEu&#10;N8RFZEmmPB/IGM9C5HNVdro3Y4mFBGasdrEQhfRynqn4q1URl1leCnKQFyJnuiwwzWIhUqqVTP0b&#10;xM3MLzMWwYMsJN7QB6AyHm84A49oX3Xlh4iFDLsbZw+7E6cddjPO/+1sFOXUsm/YFXI1qJsC+f33&#10;PP4uALGaK4b+fM1B1GPTslycfuQtOEshu8fMIfOYi+HD7sNJB0/HW48RAJp/A+wI2EfTgWz92CkK&#10;3SU1M9+HK9mu8saJZpVy974PonJyxV2jfqKAs7rZR1fmuSijBs0XTJTvQ/ZJ2Smd6coBiKIpAvah&#10;LS272IfAQ+zjh2ASyXEemK6sDMKe7EMaDYWICrlhJzXGH7BpwjjE3luM0Feb0P7lBnR+mUZMyrRc&#10;DJXsaHn+dSTkzNa2oyqJrZBH2YMto1zJYnlofPQR5E6YAJCpqLSFBL9s1TI3qORFTGaC9VzYHy1A&#10;9oRJSL/qOoLQci5cCvpVFDprKDgohHbe/0dUULPGshRbrCpmGBJwyJwgTXE5BQOFf+ubn9ne63HZ&#10;0il0XGkOp8FKiJgPYwMX3zqxh0nYpSTBbdUOLCzPYg9TE1tCApECL6oMcArOWAo/y6pC41N/RvoE&#10;julq3i81bdnoI2QdHQqxNSDieYNjmAD+G6zDM474HqAhhrFni+k5M2i8hp82aqgF26mtb0HGZWNR&#10;Mu9WII+AmVNnv49kud+KwSCd901QiZO9xNPJCjJ0XVUUuLwGf3261mQ24vtF7ENmui083rKNSLv4&#10;XLS88Cr7pdaivBJkJpFUthQBChsBJZLCMSArUdQXZMJiP4W2kmESQHY9/1eUXE3hsynH+i1itb/Y&#10;bwQpByAuYTNGJSR/3Fh0fvC5sRvNDykKITKDsJjmSs4lKh8qbFl6/XTseOxxgmMFQhvIOjgX4lQC&#10;OhauQtaUq5A35TJEvuQa0bVpfihJkiCiwo4yoXYqEXLxaipBl6D1SQrVtZwDVF7al6eY+TRqIedU&#10;ZAgiyltpfl7+D8qHr7Zw2VGpIjNvVyTW9wSZ93/EhsljEUpbj07Kmg4BSCSKToJIWKaswJzl0gak&#10;zAbPVuZE9bI8iJCFJDh25lDXmmX/BRnqbj17X4hnIbI6aP3LFyIASWIhcqgHJU66WYhki/JCnC8E&#10;7QKQIC+ky5nuQnqdM10RWTdRhqm8CVmIKcZiIewHH9Jr5U2oSDedxiZTFuWn1Qc8lM2ZsRKNlKU7&#10;e/D1QNSlj8Xk4VNw6iGzqbzPw1lHK7x3Nn4/cLpVP492ql+CLgrA9u95/J0Aohr0RPvgGpp3tuOK&#10;Cx/C74dOg3bOkuP8nGPn4viht2LWxCvQUUEwaOyL+HaiZqMiCBRJMJAdcxg7yud+EGUDAEGzTxwc&#10;zY4lKrdOIlgkma9a1fkcBNXdN/NVELprWaDOeW6bvnTlfWhwNcgKv+Ogm/nKsw8feaXkIZ/3ocir&#10;ZN8H2YdKlvjIqxi1F5uEiu6gsNDkRAPaizdgy6RLrPyCbLjhrzYagIS+4UT9diNKp16LynsIcFw8&#10;HQu3WVa4ykhop74O+Tm0qFRU79ulyL50NNqfIdiICSxzgl/gocgoCf64ci7kmP5xPWr/9CwX3hLz&#10;OcRWlaJjQ74J3F0PP4mS6dcCS1S7ipqiAGg5FzHBwzcDkLc/Q9GY0UisSKUAIgDJDBKE0qqWVGQj&#10;jycAoZAqoADZ9SrZm7RzCXkvHPU6EJgRCv0I2YXyKFz4LAU9NXRklqL8xpmomscxSyFQSUhKyyVA&#10;hSmQTEuXsLTjCHT42z3Bg9q6Yx27g8ZPwENCXuwhAIlENrVQNuzWaggSbPa3GiSKdyC+YiNyxoxB&#10;2Z1USnJ4fWQn8Wzeaxavg+wFGbwXgolARI74UFYFn3mvZCS7+Uh2A5Ey9kkpIlso0CXABQYp+Si9&#10;4TpU3DYL4PXJUQ+FGfN3Uf5efaeAgygBRfkpcQGx+mRLOSJbqUUTdBqfex2lV1P4bMnn3zhePG5U&#10;zI9jGDeTokyJmj9bkT+aDOTjb4wNuZL3Lr/EEjfJOGWiwvKtKL7mOux66lljW2aKXMNx5TV3fLcU&#10;dU9SQC6noCUDivM3qvFlUXhrqZTw9x1iNjx+81MvIJeMx0yiy8m4pLgsU9AGFReCicyxYtXKjC+7&#10;915UEbSgcinyi5CNKz9Eux2G3vgSq6cQQEpyyTq41MNcxgSQjmgcnQSPSExOde8g9kJRglIsxJc5&#10;UWivAIQgbxnqPiKLoBckF7JTucZ9RFayL0RyQM705LwQmbudL8RFZEmmiIX4iKzkvBABiCwi3SG9&#10;5q/1iYW24dR1bN4XIjOWok1leSGAKKS36XQDEJmxpGibGatZOSF9eGs9qZD3RHwHmUjr0Vjx8WQq&#10;7VNxhiVtq/T7HThr2Gwcf/BUfPr6colq6yfhSPdj93f/2cffByBma+TAcRD1eOWJ7/C7wTPIPGS2&#10;mkfwuN32OL/g+KuRs4Kd0nQM4vUDEdvJmxVy8ubRNJjtSHaGUFXoqnLtPvdDnReE7nrzlXWyIhc4&#10;2WS+IoDYxi1yTln0FQfJatE457kDEFFKUUsXeeUKJnrzlc/7EHh485XyPuQ8E331SYPO96GwP9NW&#10;4goDFAUuYKMgsDLSFEIEkHBdOrKuHY3Ov3xAhpGNCLWqDu3UJnvuj9tQcfvdKJ9G8CN4tKnsNp8V&#10;xqhd/Dq0jSm1M+2ZgdU52D7/bhRew3teQa2Mmp1qE0WDkiExe52DTkXabJDDnIJF9m4u5Mh6Hmsj&#10;BUhKFVqfeQm5Uzkxf9xAAJGGKHt3ljEYt/c3hTdBp+ODBQSQS8iMNsJKbhBAtEufFSQkaMi0JBNK&#10;YmsRCq+4Ak0vsh8ppE1gsXng8HkXMQrA6NYKPitJjwKNrxNp1NzXbEHm2EvQ8srrXLcUhASl+AZe&#10;wyZeD7Vv5ySnwBLr0LG8MFZLco4b4wiAogtABBYBYOwGFASIRHLLTWpJn8dzq9FZQGAq3sn+2YSM&#10;CaNQOv8OA5FEgcxdvP4cnocgkiAjSWRwzNP4WzESgov8JXZduj7PjnTdCiNmU2a7S0jUfXJ8eLym&#10;P/+ZmvrFvH+OJ48n05YiwBQ2rL5L2G/9cVy/CowTBF/d186/vIySa6jBpvF41n8EHPahgNhMiho3&#10;AcsPa21v8fCCpXxPdiLFgACi4AgxERe5lYs4FY38K69E+8scH4GzsRl+R0UhOacS8gXJ57FBEXUC&#10;F7FdzsE1GQYgkbVcD5yDhVdejYb7HzSGGllOcJMJlQqMnOyh5TKlphsbVt21/Ounovqe+wlMvB4y&#10;cG0f0KlKCdqp8dm3sen6yxGprSJoUBwQF9oFIJEYWwJhAolYSBeAyKRuZnX5ZsP8TBnqcqgH+4YQ&#10;RFxYLxm6mZ+5jo2FOF+I83H65EIfkSWFUixECiZlhSKyjIV4M1bAQkxBVYqAQMQ701XeRM50ySX5&#10;Z4OQXiUWWu6aEgulEEsxFoDIjCUWolLvKh57DmWlLDIK6VWAkVIchlFODmVT8JFYyEGINZCR7FB0&#10;1ol4av4VOGnwDRYBq8TtM4+Zh9MOnYWLT7gLVcXsBz4ktZ3k1r/qr//64+8CEJUqkQlLjwJS6ZG/&#10;novTDle0lQCEqMd26qHX4JNn2DFKhtlO4Ng5gOxD0VekXDJfJWeet7jMczNftch8FRRNNPAQ+1Dn&#10;yuHEzm6fyWfVvSKSd7EPUcQAPIK9ztEZ5H1Y5JU0hFcd5QzMVy7rXBpFcuSVJktgvuIk6i5ZIkeb&#10;JpnAgwLeNJhiNxlNs6GGg12It5Qg76YJtnlT5HsuvK+UKKiIqzRqYxnY9fgLKJtwGeJfridgkJnI&#10;lLWI2pko/eJtXeXRFVorbTHj4vMQfe8L5yOg0FdxQldkkCBAkOnkAlb+RUxhn2vlkBZjyGHj9W2u&#10;RJtqG2mPjoVrCTjUFAkgYTKXmEVYUfOkBmm5Cl8uQsEEaqifLeY64nGCUFGL/AmctrJ3J9JLUTT1&#10;GjQ9y4WSQYCQRixNOxCSJuDYJAQTBI2Isrz5G8v+zqxF22cLkDrmAsQXLSdAUNiup8CjNisneziF&#10;gk2MRSCSFDIrYWzAIeHsWwAaXY2MICEzlGcUAoUkoIgbQLDlkU3o+W+0WJ6eKWhK69inq5E58RIU&#10;zSPg51Iw5rcQROoITmIjvAYBlYQ+mViUoBLPpKC362G/JAGJuw+CAu9XZrwo2YKVSNlWi+iC77D1&#10;orPR+Q3nXA6PTQEN9pv8KlH2m36PrTwmfy//UUQsh++ViKk8lp1PPY3i66exb/k5WYoAJKL+41iZ&#10;/0ljRgDv/OI7FI4fS+G80UxiMZkNNaeoKCiHRwAS1zxatA6Zl02ibvUx76HSnPodOt4mXrNMiwIk&#10;zZf1xQipieUoCEK1vBQyvLEUne99gm2jL+KcWmLf0SZbYavCTEVB5tjlZBlkIZqLsW82oHTiaDS8&#10;8AriZCph5YQIQFSrjeug6dG/IP22aYjs2oX2MEUEW5sc6WGBCFkIASQSlRmrG0ScX1Ztz2KLSi7U&#10;NrjsS59caGZosRAqhtEUtk2BwigWorBeb8ZSYmGQF2IAol1KZf4WC6FCar4QV6nXR2S5xOWk8iYq&#10;6hqE9CZa55oCbImFZsYSC7mSMs8708VCnDM93jycTeVNZMaSnDyOoHI4Zaic6WQhimhtJHhsJ6A0&#10;9MXO/Itw3XlX4bShN1vNwTOPuRMjht2FEwbchIfuoOyzR8IBiAGuC4T6rz7+PgaiDaI4YBqnO2e8&#10;jOMH3WjsQzY37TB4ypDZuHXiFQiVnU1kVLTAgYg17m83axEEunlV3bUsS3WKIg183SuxD9kA1Ymu&#10;ZHvCHE3eec4FbeidZLrq2u/DZZ13bxbVnTToTFcCDzXPPny59m7fh2kdcqRxEnnH+W5Jg4HvQ+Dh&#10;wgMpsEzDoaYT34WCuVOx4+5HKCQprL9OQegbMpDvXN2qzrcXIO8iapwf/eA2YxKAEDRUkiT2Iyfy&#10;j9mW4BVazvNQoyu7/jpU3cn74yKNqwChoqxkc+bf4msEIhS6ZB4Jxf9vyOeCpgCxvAsKDwqU1s++&#10;xpbxY5D4ahnJFIWFAERJgQoHlga6msJEWePLNiBrymTsev19Cn8KL7EOgkdMOQyqK0WNNqboIAq1&#10;spk3oOEJalcZcho7k0uXsGdLBA0SnmzSxPU6kV+DXU//GRlKoFvH+9vA7+h6qTl3pvLaCSCWJS4N&#10;mr+P7RGO681V3SarbhNVl3kqCTi6gEGgwZbI942C+mcbBUzODgrm7YgVUkiX83ndZmRcNgbFt3Gh&#10;Z1HoFO5ANK+aOgTPzxbJJUiSlZi5LLgua7xWgYhdO+9d95IggCTEzgiWCghQFFts1Vakjx2F5uep&#10;5PDaHPDo97z3DApuOfjNac/jEzyiBkr8u/qU597x8B9RqhL8AjX2WUSOfDIdlzXvGImqDu989Q0U&#10;XHm51doKbyFzUJ6NhPt6+TA4xvJzKM+E82TTuNGcsz+SBZEh6hhUKLCe51XlAUXIqZGFdFJJCXPO&#10;ialq7xVF5GFzPipvn4XyW6jkyQ+jrPg16ehYS8YRAIgKPCpvSWHqUa6DoosvQuen33LeU4lQZWBL&#10;dqVAX5qD+jsfQM69sxEJhdESiqOZTQCi1k4AEYiEBCJJvpBuU5YL65VD3bEQhfUKRDwL8aYs5wtJ&#10;RFPZuk1ZCflCInKou+z0BEEkYb6Qz/gsv6lnIW8RNN5gkylL+wop12wPFmKyyYX0au/0RNt8NrEQ&#10;OdOVE+ISC82ZbkUWk1hI14ZTLqQ3oS2+PQuxVAjK1MYDkNjZE6gnkDQfjZWfTMK5R12Bs4+aj+HH&#10;Kp3iDpx95DycOuwmbFhBOcOH5LdcEfzH3v9XH3+nD8Q9L/0yFScfOgPDj5iHc4bNxnACyJlH3IkL&#10;jrkOKQvH8cYOA2oFIPJ99ODNEjys7pUyz2W+UuiuEgcD9kG0dbkfMl8ppE2JgyqaeDU7WkUTxT4U&#10;AicbYrLvwwFIwiKvNGiB81xJPubg8r4Pzz584uACToavbXK4iAtOFquLs4ITSADiTFeuFHQGJ5tM&#10;V8734ZKTKLSMfXByKvacE7f0T3eh7ubZSCxKszIlVhTxGzGNDES+WIGC8ePR+uI7FrKrktrye4QV&#10;oksQUQKWNgwKUUsDF3XT868jbSL7YRGBbDUXM5lHmNqjssItQ5mLX4sXa/OQ4LOS0azK6wZ+l1p8&#10;x6IVyJw0DrH3v+ZCpoAQ8yBzkf1aNnA5QWPrCYibspE1fSZ2aNtTldcw1iFNluChRqEeTeV5KNiq&#10;5tyO2gfZ3zLZUMgYaAgg9FoCznwT/Bv/rvBXawQeFJSjbM7NqLqD40agEKsx57u0ZrEPM3/JhENB&#10;RYFrwlIC1bdkAW2MwwGHQEMMwwNHQmDhmweMgv+4xQsowAsJRPnb+dsGSyqMl5NVbsxC9uWTkT+L&#10;CkxOFuIlvMYcnpeMJ55DkKAgRxbPm8n3PwskDgDFyCwZMVX3SgBJEbsoIQDchKq5FCZ5/J78KZk8&#10;FsExIee8mAWPE8vgsQnY8vtEZTLj30HWU3PvfFTfOY/XRQCRwOc5osYGCSAEkaj8Tvxu9X33IUfR&#10;ZezbsPwX8pGtV2a85gDHQexDpe3fX4Ctk8dSbq6zsYxyXLCJbGcj73kjr4+vIxozYyNkxDI/CnhM&#10;2eD1Ll6DbWMuRtsb7yCxifeuCC0qOyrdr5yi6AqeZznnIJl0nKyl7fm3UMT1EP1hIxkH2YeF+HL+&#10;/0hlbVkWKm+4GcVPPQwVKmnsjBFAImgNRQkg8S4AcSxEpiznC3EgIgYSgIg51Fv57MN6pfCxLw1E&#10;grBe84Vs43qXlUEsJKnQoskDKpZRKphR+UJksZDZu3u/EFepVyzEOdN9RFZ3Tkh3eZOEgYgHECnC&#10;ykyXL0TmeTnTL6fcEwsZzdfOmW6KtZmxtDeSzP0qOKuN9wZQpvYm8+iBGFtiOwGkbjDidWfg0Ruu&#10;xWlDbsDZBBDnWpiL3x98C64f/Rg6mtSj7Ab20383qvfvAhA9dm1vx+SRD+CUobcR7eYagJzFizzx&#10;4Jl4bj7p2M6TKFv782YG8LWcPWIfvdkBAhCiJ5ESTUHdqyY5z89kZ53DThPqCn3lPPeZ5zJfCUDU&#10;2UJtdb73fci2KPOV8j7cnh8OQLz5ym8WJd/HHuarkI+88qYrsQ9vvpIWstEAxCiuzzo3rYWCOs7F&#10;GZddtZ6DIO2m2fql8Y3nUHntdYh9v9H2nNY+HyoKp50CsWgzCq65ElV/JEtaTu1MlXTlUCTrsG1f&#10;qZl1kH3E+VpJXfEf1yNv/GgCDq9/UxlC6wkgawhgK7nYKQBciQxnTlAimcwLcpomzAdCIbtCdYgm&#10;ofnld7nQufhNI8yxxC8PIMr8VpmO+oceRfk09rOc2zJ/yK/CZ0XbSLhHt5HyZ1Sg/v77UDif/S+T&#10;DbVjAw+BRrJTW3+j8FOuQjSDwjlbrCQHuVPGoeEpjsu2OoS2kHUQlBKbA9YhzTmVQkf2/yTw+Klz&#10;XOCxO+MQ0/CAgZ8Bhz0bCqmJ7tEShXWIFFE46+/5OxErquFrgkMJQSQ1GxlTCSIzrmcfUJEo5njn&#10;7QSK+F0yFVRQQJW38D0/y+PxdH2BT8buQcmL7KdousxzvLc0PhOolQm//eFHkHfVZewTMhOymXAW&#10;r5Egob6OZ7I/zGEvcGI/ybFNMIll8T7JUIpn34yGh6ndsh9iAheyEx0/QWCSSSsmcxcBvvyaq1D/&#10;Z845Arv8LypeqbkSEsPk3FFuUZyg3kyBXnAtBdi6VIKd2Awbx0a+mzBBSaHZ5m8jI7WEx01kIToG&#10;j6UAgKa/vILcSZMQX5nK+VZs7Ea+FtVRi63KQUhmU4KItgBIUHGpvPdhlE2j8FyuTPYMsvA02A6I&#10;S/j3H7SX+zXY/vYrYM+igQDSZEyEAGJMJAAQNvlCBCKxgIW4auDevi8WopLvQYkTaM1yDvmNp6QQ&#10;Btvfap37PUN2L7Qoy4RYyLdsvlKvQnplxnLlTRyA+F0LxUJkAZEckkUkYCE+IstYiEovBdFYvj6W&#10;+Xkl75RYqOjT7sz0RIsAxNfHUtRqkBPS1AdxKubxBirnO9jqFNp7MEo2jsHYE67CGYe5ir3ag+kc&#10;MpITB83Ehy/ynvhQP/1380L+iwAie2IQtmuDA7z6+Ff47eBpvDCyD20QdexsnHbobFx25tXYns6b&#10;3nEwAYQIqQgBgod8H4kmomXzQHaGzFdyniv3g0DTfBqb2IdyP2T7E/vwobvJuR+KXHCZ5y50N0gc&#10;7Iq84mC1e/MVtQBvvgrA46f7fYiSJrEPZZ7vUa7dZ50j5sFD7IPaiyKvjBI3cCB2sV/arV9avv4E&#10;GZdfgfjXawkeBIjvtqJ9UQqiApAl+SiaOx8lt/BelpBBLKY2ZhEpApBMy/FQBVSVmdDGSuDCrJl7&#10;J/Jv5iRbT8GvrHAyDe26p1pTrjptEUIblWRGTXAzmUkQ8qnIHzlXC6dNxY6HOZE3lVvBQwFIZF2O&#10;mb6iYjPrSylwytH58QLkjL6ETGi9sZc4Bbs0UDlnpS2HKfSQU4vtTz+LbTMpSNMJMhJw0pTTKSwp&#10;9BIS+tR4Y8qvoOYtgReRpp5LwFi5Ginjz6eW+wWFaQ3CcuZSm1VtKIUcy2EsLTqq/Aq+VhipjgcK&#10;T2MbbBLMcozHyQAc6yBryHO+i4ieZQYiAMTZYgSEGIFBLR40gURCQl+Nr1HE8VMr5t/YYnwd49/i&#10;/Fu8gJpqPs8pQChpBHKLyb5uQdntt/Ia2OcFO1C9OQ1bFy3Ft69/iqXvfIGCpeuxYwv7Npe/E8iU&#10;EFBKqPnyu+o7ZEmg19o9RrYSPNlnnW9/iNRxl3JsKXTzqhHJIQAQJATQYP8myEgUZhzPojAnmMQz&#10;2d/y9WwrwdbpU9H0IoVW7nYbgxjZngGVZdBTOPL4kR/XIn/0BYh89b2NSVwmLLJLFy6t8ZdJiwBA&#10;tlL/h4dRrLnJsTUAIfhEyVoiBJAIlQyVuVfT/LJoLoGH8k94LGzOQsGMGai7n5o2jyU/mpo21VJZ&#10;Fe1LIpNWSBFfqyi0V2WieOYMlN9LoUqlSPuNaK98BZHYNsnfrEfO5VPQtHABGil3drXHyEIiaCGQ&#10;tIUSXaYsZ8aKdbEQ5YY4X0i3KSuhLBIL6d2ThXBOW6FFsRCtcVfu3flCAhbyk/ImPiLLsRBf3sSU&#10;066ILEV9Sv4oIkshvWIh8oX4iCyfmS45xvnUVR/rmkBhnszmQ3qVznAuL99nprucEMdCDqFMpZIu&#10;uaqkwh1U0rf3JIjw9a4T8NGfL8eph1yHM6nYnztMFXtvt9yQS06YgyquB3uonwxD9A/BVs/B+8BT&#10;8rOP/wSA+AMJxYXsPgmFyha1vfN+MxunHn4bwWM+Rhw9C2cPuwNnHD4NC19jBzQSIWv6BwCirEkC&#10;iEJ3m3hjTUPYGcPYAT73QwDCzulynnezD1jJY6EyBZYiFoK6V13mK5VMbhOqa3A0SGQfXQDi/R8c&#10;VAMQFU2U78OH7kqL8FnnHkC0WZSvtuvZR1LNKx95JfaR4CLXZIwTPKBoj7D1TXPKWmyYyOv/ZBki&#10;3xEYvk9Fxw9beIp0xJcUounZV5A/mRPj+xS+V1SKzFb8Hp+VyWtN2cErc5FYV4jW9z7FtjGXcEHx&#10;2hTnb/H9FL563sBFuZGLmOCxW+Z2imMNErbVd89F5Wz2l7KUuZDDBI+QRdboODJ/UUhQIKh6bpay&#10;fp/hxJcGTMGuUuYyhyg6KLqNgp5Cu+Hdj5Gh+ksbuNh4/BgFmiXbqbYUtWaZcqIyqVBgxqlRx2Tu&#10;KWxEx2dfYsv4ixFfvoHHJFjwnJZdLpOZ/C5pEqru2YBDgruUWmMxF32eBL4EMgV5BQVBNTXKSmr9&#10;Zfy7tH6ZqcRAFHIbsAwDjSIKVraEb8VsJQIEBxpdTe9L6xEVgOh3YiEFHFsJ/1qeq7oFBevT8f5D&#10;f8TtZx6PK845HyNPuQC/+e2vcMghA9BnnwPQ76DeOG7YMJz82+Nx0fARuHXqNDx51wN4+6nnseKj&#10;L5G/ZC0aNmYTHHguMaVCARSZDj/fPPo8TsXvEFUYcTYFGwEinsu+ZH8rXAXZZ0cAAP/0SURBVNd8&#10;POrLbPZzNoV4Dq9vQwa2XDEBTZ9RCdK9BwxNIBEzf4n6sA51Tz2FHEXipXCuiJ3IhEU2KwCIbuE8&#10;2JhPNsDx35yPiltuQvUfuZ54PKsFxrEw35bMYmZiDBrHTcxE80ZgFN3KOffNj2a+6lxAoKLyYsqN&#10;fC1UVOSoN7MrFaDQahXmJAv6YTOKJo1B60tvI0FwCSnE3EJ9M9knVK4+X4YNEy5Fy5b1aIxShBBA&#10;dpKBNAtAOuNoDXUDiPJCBCKKyLLkQjIRAxDTrhUxGuZLmbGSCi0aC9FalhmLAKfQfFvrvtAi1783&#10;Y3WF9C6kzPARWUGlXkss9EUWxULkb1VIr2chAhCxEOWmOTOWc6YrMz2ZhTgzlktXUNK0AMQ50+UX&#10;7i7zrnQHKd6/oCylIr5rIAGkL2+N4LGzl1PYa4cA9QPQXnombh59FU46eDZGHHW3MRFtp3HCoOl4&#10;fD6vmw9PCLplfbLcD/72M4//AEB0BN8oGDkQJCDBgYEn5r/Di5iJ4UQ2RV2NHDYfpw25FXOvvBqR&#10;CgJBXX/ehELLiI47elqomdVvUeiZRV8po9Llfsi25zrHO8+Fuoq+Uuiu2MdUdq7MV8557gDEm68U&#10;faVB0eAIQDRYQn3v//Chu8mmK7GPIHGwK/JKvg+xD9k8PYDskXXelThI7djYhyahJmMzu6eTk9EB&#10;SEdZPtKvGIvYa58htIjCepFi2hWauI2LhMDw4fcouGQUL+VrC6dtVz0igYgBCLVXgYfsxWprObHX&#10;bEXhZZPQ8BQFOxdtRGYrMhMrH0INUKGSHjgMPLS4ucilPUr4NL3wPDKmclKuSiNzKSF4UAMU8MgG&#10;rugqmb74jG2VqH/8MRRezb5XXgF/b6Gk0mSp1VohQmrQkUUrkTd5DJUy9lU2BS4144gEm7TrbAqt&#10;LAk/atkEgHguPxOAlDXyOl5C5qTLECfwKFnOXScFEM9jgCENvYBgQKBoySxBLrX5z196C/fcPAdT&#10;J1yGW6bNxD1kY0898AjeffpFLHznE2z5dilZQBaiJRyLGgJLHVlgFZ/LCTTS/sUCklqiRKAQAEZy&#10;C4AkEbARVDVRk2tHa0Elvnv/U8y8+jocfdgw7LvfAejR6wD03vcg9Ni3D3r07Ine/Q5C/7590a9f&#10;PxzE9wceeCD2329/HLDffvwO2z77YUjfAfjlsGNw4q9/i0vPHYU502fiyTvuwpr3qbxsyUL+VWPR&#10;/DrnahGvWz4QgW9eFfuQfaK+JSArzFi+DgEL+L3owsXIuWw0mR2FHBlPguBt0WByvCtkOpN9kpaH&#10;/CvGo/65FwiuBNUU/lYMQtFuG+V7olDnHDIfB+fZtqsnofVVKltidvJjWfg1WYtAxICkG0Qs5Frz&#10;TCyS59zxpydRpP3mN5Epy4FujnpFaPE7a1RxWRntCvzgOuI87PzwW+RdeiHiX65CfCW/s5TgIjMu&#10;lSkFjETe/BQbORfbiovQ2EFR0h7FjlAHmjpiaOnoBpBuX4hnIXsUW+zyhajQomchHOOAhTiFUIph&#10;YMaKy1ydQhkgFuIr9QpAxEKkaCoiy/tCJEd8NJYP6fUsRMnLAhCyf0spkHySpUQWEwX+SAGmYmf+&#10;XFlWvBkrSCq0nBBZYkbxtSvzLkuNM2P5zabkRx5MACGINB+A2K4DEN9JAKkbxDlMZb3xMGz+ahxG&#10;HHMVzjqcLOSoO21LDe1geO5xs1CgBNiffUjQKwghEPg/8/jPMRB7ODQPonaRSy3mnF/cgjOPIOs4&#10;di5GHj0Pw4+Yi/N+MR0ZC3nTO3hTNb0pX/txEfbheBFAzHzFG+uKvlLpEpf70W2+CpznwZa13Znn&#10;8n+43A+3PWRQtt0GQezDO8+F8snmK/k//I6DfsMoUs6IAETag0J3Zb7ykVfe95Ecuut9H6K4zvfh&#10;kpHEPjQJG9g3LWyyswpAOGFbdyJ/+mS0/OklLooCq3HlS6nLVIUfUpF/+RWof+RPSBAgQsuVn5HM&#10;PJyPQhVVlRGuukl1Dz6E7OvZFyqWRxZiuRnKoSB4+EQ+L5BdVJQaASSzHq1ffWs5DYnvlvK3yr1w&#10;ABQhaIQ38fs8RmJTHsBxjS8lexp/IXa88zE1XWrkcv5uI4DoWQIli/eemo+8KePJjKjB5FHDFwsh&#10;cEjIJQwwZKqR4JOJiZpzHhdqWT1q/nAfym/kQkmnwOKxJCiRT8GetwMdW0uQvWgNPn7+Ddx10xxc&#10;MPxcDDvsCPQ8oAf23Xsf7L//ftiPAlmCWc/77LcvevXqhUMPHopfH3McJlx0Ce6+7Xa8/dzL2EKA&#10;q8+gUKuitllPQCnjGHkQEYCU/jtNwFHbhNzVm/HkAw9j+GlnoHfPXth/n33Ru3dP9BzQC/0GCCwO&#10;Qp8BfXBw74EY1LcfXw9C/34DCST9MKB/f/fcr79rApfefdCTxznwoIOwH+9pv/32xgH/8v9icL+h&#10;uHbCJHw9fhR2vfKKgZ/AVw58CwAQoyKQxPLILsQ62MdRvkdJMwHndRRM5XoTI8kmsyKzkZkrYdFb&#10;nJ9kZQ2vv0NWwLFfm0Zw4fEUXp1CFmsMsJwgwLlAAIht5jm+/RFbJl5kFQ2MAckPtY2f89mCAAQk&#10;XYyEAp/HcMEAnB+bcpF57ZVoeJLrT6YvKTVkNmK4qiwcX1uKzo1UplSyfg3Hn/Ou+sFHUaI8J0WG&#10;raQSQwBRxQWZshKrybyfoOJz8zVo39mAnSSBOzoi2NHZSTCJYRdbUyhqINIe7vaFqFqvkgtjbMQP&#10;rks1yTHJMLEQlTjxEVmehSQ50y3KUkUW/f7p3c50VeV2EVmyWAQhvWbGEgt5j/KFLEQFWo2FuJBe&#10;H41lcqlduWlKM5DMkuldZiyxEJmx5EynghxEYznZ51mILDIXUFYqGqu7wCKaqIA3Hc3bGco2gH8j&#10;gDT2QGwHX0uBr2KrphJfewYeu3kiTh5yg5V8P5vK/lnH3m4s5I83E+zsoT5KNlhJ2AtA/vbjv+AD&#10;0WGdD0Rg/sCsN3D8YLKPIGz3XG1PO/RmPHoLkbP6LF54PyRqHXhge2C+Ir2y0iXNB7PJfCX0lDNI&#10;5isVTtyjdIn5P0TlxD5c7oerH+MTB3fP/bASyrY3sQbLs48XCR6vscn3wcENv8fb+ITNsw9Ogqgc&#10;Y0HJ9i72oWQin/dBSpsUuusKsnEBe/YRb2K/SLPRBJX9UNpOAkX33IKd8zlRluYQQBRVkmnRVnGC&#10;iPZIqLpXVXt5byqNbcl92Y55CDwsxFZObj4TQOS47PxyETLGXojoF4soALjwKfzdwidw/AQ8gkXO&#10;lsigMFpPBjP5EivAGFOY5zouVmqGcqAq+9vCdLfk8m8UBPx79et/RcMnX1KTlWNWAEIBJd+GmgCk&#10;oAZVc2ah/H4uAmrrZqLKrnT2+/wKPlNQmQZNgZNbw88ItCWVqJ4+Da0PcSFVNKI5hQLn2+X46JlX&#10;MG/mLTjv7HNxxGGHo6cELIX1QfsegL49emJA774UwBTGbAPV+vQz4dyX2n6fPn1MuB/UowcOJKjs&#10;u9feOJAa/2GDDsaJv/w1rrx0PF599M/E+gbEy8U+eB2lHLMyAkUZn/UZW4zgFtNnDR2ozcjH7Otm&#10;4PAhQ7HvPvtQ2O+PPhT+OvcgPuvc/foORL/+PdG3/0E4uFdfDOndm3/XdTrg8E2MRNepZ70f0nsA&#10;BvXRdwQsvfm6N6+/H/bbd38c2msf3HX1FWjN4RyrJLso2GFAon6Msb9jhQRnmfSUpyJALt6Osnvm&#10;o+YerocS3kuOTF8CcwJ5FueB/CYclyaypx2vc+7LmU8AkHPdNsyikJeJU6VTzMfFsW559XXkXTXB&#10;zQWBP8e7K2xaYx8AiY+8s0KSnG+qJaZ5uW38xQgtXG7OdJlTw5sJIAQWX3AzrA2y5OtYR4G9Nh2l&#10;V09B3cNU+jaSha8i816eTYWL7HgZ19vaXNTOuxuF985FUySKutYEGUgEDe0hDlPcIrIEIC2de0Zk&#10;JZuyuBI9gJj5hDIMIbakvBCIhUghpGLoEwvj3heivBCZsZwzXXXxXIKxZyHynwZmrKSQXgORDiUW&#10;ejOWyryrwGLAQrrMWFw/VqXXm7Ek38RCruUzZWkLQcRHY/kCiy3d0Vgu+Vp+EOWEqKpHD8QbeyFO&#10;ANE+S6in7K3W8zAUrhiLi35zrUXIjlRo7zFzcPpR2lr8RmSSieqRsGg171SXLHPy/m89/gsMRA9H&#10;P7atK8IZVu9qPs5U2eBjZ/GibseFv53BixxD6nQoYtW9EVckgABkpwBEDIRNG8Mr9Iw3rVC0hHVC&#10;UvSVL11iqOvNV3Kek32030QAIUq3qxiZ2Ac73hJz/sj3e+Z+ePah6CvFZ3v28SH7ReChQf+Sk0Lm&#10;K0VeuZLtiZiPvCJ1NdPVVmonorQyX1GQG9XVZKN2bZFXjn3w4Op99o5mrOunuteeRcn0GWQbW8g8&#10;Mi0HRPtwRLT/hgrYvfc18i4aRTz7ntoWtTICh9sSls8WIeXAQxnDKo2uCqjFBJzqP3ECkl2oyq2F&#10;U3LxG3iomVaYBCBa8PJLUHstvfl61D5AsE0pRJxjqOTBEH8f2czfKCs6JR8RChds4f2Z87vYCRsB&#10;iMJ1JUQsqogMo2g7tr/6GjKnkmZn8Xgys1BYOQd2NYUfBR+FXLSAv8uVI3snBXcFim6dhcU3zsK8&#10;m2ZhxOnDjT30OvAg7E+GIRDoS0Hcj4K4PzV4Cd09mxfMBiRBE7B0CWxrfdGrN0GFQLTvvxJQ9trH&#10;WAl2dToQEVBU8HoqKHT5LACJVPCzljDWL1yKk44/EXvtszd69+qN/n0cePlzDSJ4Dek1GAN7DyUw&#10;9CWA8FoJJv35WiYsAcjPXVdy033od337C4z68rv9MZig0q93f+y39364dOS5KFnPuVfdjrDyTfLZ&#10;n+rXQgJCQeCbkfM/IwcpV09Cw3tUisicVIJe/pJYHgV9DgU7FQcLByY7MfMWhT3SOFfIJlWmPkIm&#10;oSgwy0vh3NGY19xzF8pvpyAr4nnkc1EUmMq2BL4Va11AooAHAgznG3LIJh56CKUzON/TCCiBYiPT&#10;WGQzlaKNfJa5db12UuTfNpWj8/OvkH3J+U4hWp+JjjVkIQrtXcp5qH3cV1DpmTYdta+9jO1cVrVt&#10;cexoJYC0sZF9qDUFIGKmLIKHgUiUEKGILKKHQMT8tlybzs7vfSHtfJbixzkgRZAKoUVkxciMTFFU&#10;uXdtfesjsnxiYXJ5E/lCPAuRTJEz3ftCBCBkIR2cd1aDTzJJOSGSTwry8SyE8kub37WpPpYsKz6k&#10;lwpzck4IFeqEorFazyeAaM90b8YKorGajqKMPYSNinvTARbSi+09qN8eSFFFpb2acrj2FDw7/3Kc&#10;MuQWjBg2z/lCjr4HJw68GfOnvRSIrSjvW4qwBxD22d8PIE4g2oOMZt71L+DEQTeQdcwnHZpvNa9+&#10;P+QmPD+PwqT2VCSqCBQ1RMP6gIE0KNVeda8IJELJ5mDb2qbAed5ymtn2XOkSAYhPHnTmK0sebJ9O&#10;kHCVd53zXL4PorfP/Wh3VXe76l5ZOQGyj5DfcVDsQ3kfSWVLtGGU4ro5GVzWufI+XNkSxz5kulLi&#10;oHI/HPtwVFfsQ6YrTb5GdrYCDF3kgmNojvY1LPsBqZPGAdSyI0oOVI0fAxACiRbIci6QqRTqd3MS&#10;ade5wOexG/sgeDhHOQEktQL1Tz+HTAoNOU+xqYqLtNRFSckmLSenGIe0TDVpitIg5QzPr8GO55/C&#10;tmvJeNZzkWpBe78JhYcKHcqRbc5rs3mTTShaRxnkiq5SVFUGBVkQmiotOLJqIzLHX0SNk30nX4O0&#10;4rztZnYxYVdYS+bBcxc2Ek07ULF6HW4472wc2vNA7EOmINOUAGNgPwrQ/gPsWU0mn/4Ci6TmGcie&#10;zQtk3/r2d8/2Gx6z34D+6EEgOXTQEAMHgYiBRxW1z0o2AYiAhOCx/KvvcdQhh2FfMhn9biB/P0jX&#10;RNDY/Vz9yURklhK7GMjnwGzVd4C99tfiv69n/1rXp9f+mA5Iettz//6D7Bh77b03zvz1ichetp7K&#10;cRP7UcBBNsf+VFRZQiY/sqf2b7/EtkkXUziTIRcpgMABiPwkSnBUlrxYRDinCqFcjSffywQpNrm1&#10;imMt4U+mIFDhvNG8yCAD2vXKa2Q37BeNdRbngJrYSzKIBECisOF4Osd9Uxq2XT4OjS+9QWAj6HFO&#10;SrmJbC5jK7DEQxV5VMkd5SkpOKN8/jzkzqS2vY5rYk2mbUEQVqLhcvn/spD4fh02XDYRDYt/QF04&#10;gRqCR11rFDsIJDvbomQiETNj7SIDaf6ZvJCwVeuNuYgsAxEPIC4iKwH5QjgXtJaVCLzbfiFkIT4v&#10;xJzpQUhvV2a6i8iy3LHdnOlUUHcrb5JsxqJsag98IZYTEkRjtYmF+JwQ70xXZrr2TJcFRor0eL6W&#10;ZeZCPisayzvT/W6FR3NuH2oWnngzwUMAsuMgMpFeiNVTBleShdQeivL1l2DsCVNxypG3QjkhI466&#10;h0RgHt9Px6bllHF8JGJe3uuZ8j+ZQ+zx+E8AiDpddn332LwiF6cdcQOGHzmHFzAH5x01D6cffjtG&#10;nzgDlWt5g7VDkagcgET1YAJI/y4AiYuBKMxMta988mCT33UwedtaxTwr9lmlSxR95Z3nNxAkFH3l&#10;kwcDAEkyXxlF7BRVFIAQ9UPKCH2N4PFzobvBdrVRUdGgZLuF7sp8lQwgAg+xjzxOQoXucqGZ440a&#10;q1FgaTEK3ZWDjpNUk9VoMudLcQG2XTYGkXc/RVS2Xe0AqGZ7kGciTore9uJbyB51MaLfreL7QgMP&#10;helGlVW+ToleXHzrCgkiMjFRyP+4GnljLkDoU1LnbdQ2+ZnszwYgSeBhtmtpioqIUsJZbg3af1iE&#10;9HGjEftmKcFGyWAliHNxy3wRI+tQvSWFlvoQWoXhRhRCagJDDlkCCAWSlQqhRovCKpTeNA2Vf+KC&#10;oBYv1iF/hiKhYhR2inZCDbVoas2vPPokjvvFUehxwAHo06sP+lCQmp9AYMHnvhTY/fx7CtZB/Qgo&#10;gaDdU5tPFsp/q4kp6Df9BjgQ2X/f/TDy1DPRUEz2tKONSg7HzrfmMLYuW4Mjhx6KA/bfvwvIBvIa&#10;dD0eEPx5+1DYy/w0pDfZQx+ZpPg538vPYedM+u5PW18zYTkz1gAHKPytzF9iMX3lW+k/GPv/y344&#10;+YQTUJlGQSafSDG1ZPannuMKP67cidKH70f5bGqrpRSAiujKIyNWI+PTGMXzCSgW0EAQVzIiASUi&#10;IOC8UBixM2dVIESmKcUg/uVSbBs/GqEVq130mTnyCRI57LNAcfDg4eaE2C3nR84OdHz8GXLGX8j5&#10;S+Yk5cMSQzmvBCBktxbosbHEinLGNlcizPmefvF5aH3nEzJrKjOqpbWKihIBJKI9SjT/31mAzVdM&#10;wK68XNQQKKoIIDWtMdS3xQggYWMije3RLl+IAKTboa5Np6IGIt0RWRKIkmdS8GTGUkQWlRuLohQL&#10;8b6QgIVYRJaCZ1L5E2fG8pnpsL1CFHRDBdTMWN6ZTgW1UyG93heSHI31DGWVd6Yr3UBmLCrAFkV6&#10;J2XbHYF8kxkriMZqkf9XZqwJfD2az4rGGsmmah3aJ0QWHOXRuaTCeLMAhHK2kY3gkdg+gAxEznQq&#10;8wKRutPxygOX4beHTcfZR99B+X07mcg8HH/wdMy68hnEVO5Y/xsD8e1vU5D/GED4Wx/JIEC6k1Tn&#10;94Nm2smHH323MZBTD56JN+8n+6gnIFQSNCoJGLV9efG84C7zVeD/CMxXznbnkgfRpBR9sQ/5P4Lo&#10;KzNfCX2VmanMc9W98s5z+T/kPBf7UOiuTx6UjTEADwvd9cmDKrksainnuQZZgy2tQcmDAhBNBvk+&#10;kjaM6grd1SSSRqJJJe2Ei88Ksu0I8j6UnCSAFfPgS/ZThJNTOg5CHciZORW7Hn8W8ZUurl223dCy&#10;bQQUalxcLFiWivwrpqJqPu9nMxfZagcgCrPttCgWgUcxQhamy/NvpeZ283SU38PvU7hHZXKSyUrs&#10;QyYJMy148HCLPZbJzwggyCxG4ZVT0PAcJzO1T+0rEU3lgqa26M1e+q2c5lZOw8wX/L2OQ+HjHOLS&#10;cPksk1VpAxreeQ8ZV3DM0qlZlu4gcNSzu3iuiiZO1mas+2Yxxpx7AQ7ad38c2ONAauwUyHv4CdRk&#10;etrzs7+necBxwtyxhf3Jeu6aRS2PbAPVuxCpova5sw0NJVU48+RTsc+++2IQQSwZrP69tvv3ZMJK&#10;fv+3m3635zn8e/83XffeZCJXjJ+EzkoKOPlrFEFGAIlWyjeRh62Tx6P5YypE5Q0ubyUIXfZNfhLL&#10;yleuTMAmlLMj05ZCtBPK4VFSo1gEv7fziWdRpM20CqiIKPclm8fRbxX5JXMWwUiBElImbG4oF4XH&#10;0/eK75qLijkEM84T27lRe8hTqdGcDqcUWImauIEIPyOTrp5zBwpmUDkU81Y+k9XiUuBINhIruN7W&#10;lWIXlY7sm65FY2MTSjsiqG6Jo5Zkv55AsoPgsZPgkQwgSi5sD0J6rdw7QaQ7L0TrM0kgWvkO1cjy&#10;2eliIYEZy9Y516axEPlCqEhGtY2DFEtX6t1t8xBkppszPYmFBPumd2Wmh5JyQsRCOrU/UWDGspwQ&#10;+XHlB1GV3u7dChNdpU28H2QcmxTs803hNr+xmbF+S9mqdAgq5k2D+NrVxoIlFQo0qNDXEFiqBlCh&#10;Owy1W0Zh3BlX4PRD5+DcYZLjc3DmkXfg1CNuJAvhfauX5AexV3p44P3p4z8EkIRFMrgfZ28pw/Bj&#10;bsRZpD9nHz2fDGQ+TjniNkw87Vps30zWoAutHEIAGcjXvPAu/wdvxvI/FL4r85VPHlQyjGpfDefr&#10;wHyl6CuhLTtNta/QJmeSAMSzDx99JfYhG6IGodv/0Q0gKifgkwf9nh8yXwXOc4u+cv6PPQFE2oZC&#10;+ERfLXQ32DDKTSxqY+Y8J8UnBXbswzub2OXsqijfR4LiZBVPPoCSWaSlyxXXnm3RJRHbPlQ5H+kI&#10;cwF1vP8Z0s+7EJ3v89q40BLyf5B5hDbkW4SW1aOS5qZIqfRK7Hr9DWRr69W16WQbFea3MKemB44k&#10;8HCVaflaWiSFTN0jDyF7Jvs0lYs5hQAkLZFsxJu/9gQfZXz7MujJGd9xabxFFGwZeciePBo732H/&#10;UiCbdlzTil35lXjgtvkYQi3+QILHoAEDMUBsQAKdAvLf8xH8I5tnA4NkzpJPg23pAo57a5RKzi4+&#10;R/DQvHuwz7/sZSarLhPazxzrf6MlA0ifvn3Q68Ae+OQlzuHtbYiX1VtTPkrDa68h6+oJZB4lltsS&#10;Kxbrc/6RLgDJF4iQaXC8kC1nvMaS42sAUIWoAECRcKn8+9YCZE6/Ctufetoi1mIF/J6YpMJ+xTYt&#10;jJgMlMeKaS7IjMljWKDE+lRsm3QJmt/jHCCYKPfElWshEG3m82bV0yojiBRQcSlHJ+dK5gXncCku&#10;sr+rjEporQMQ7SkSX8nvrclD4a03o/TpR1EfjqCiJYTqJrGQBKoJHts5fjvbBSJkIR0EEUsulC9k&#10;dxCx5MIAQNyGUwGAaL1aRJYUQM9CCJJUEJ2fk9dgLERmLCmSm7mwk/cK0TYPYiAK/+d86grpVW6Z&#10;AORdgkdyZroHEPZvp9+t0OeE7AkgLhqrG0DkB1FWuo/GUppDdzRWovl3bApI0na3lL8+H8QAhDJY&#10;rgT5QaoGU9mQZeh4vPv4BJwyVL4QZajPIRG4EycMnoG7bqDMDLCiG0D+9uM/AJAE4rKHBUd6ZO7b&#10;OGGQyrXPsWKJ5xx9O044ZCZefXAyJzXBoLw3ka4P4jUEirqBVNJlvnIMRCWHnf9DdeyFlgIQlW4X&#10;ivrkwaD2VVB512pfmQNd5Y597sce5qsOma98+K6cVN55/jIHUcmDMl/JJpmcOEhtQf4PC8WTM0za&#10;hDaNCnI/uqKv5DxPShyMSTvhwtFkQyO7pZVNe6RJmxFFlq2VX+NEjQZ+kJ0/fkFNcQzw/QbEl2bZ&#10;ntDaLzq6YhsSyzN4WiL+xmzU3XMX8saPRWIZwWsDmYFMVut5fjIRbWWqPbAtazi1nIsrHbkTLkbT&#10;W+9Q46tBWIwhEPw+kcyaF/zUPhUlJZNS+/eLkDHmAsQWreD3qS0KOALwEAjtBiAyWQTHkPCQJmpa&#10;LcHDmhy5lbtQ/dwzyL6abDGPILu9GRUpuRhF1rE3hXKvvr0xYCAF80ACCAV0spD83wQQgZdApMf+&#10;B+C8s85BaxXHkMKnYMs2DDv0cPQ5qCeG9B9oIPJzx/nfauoTgate9+vfDwfutz9Gn3MeQmUEhWoq&#10;LZUUdrkVyLhqHOpeJ5OsbiZ4UMizuUTJ+gBAOD5Bs4gtbYql8cvmHLayKKoOwPnCsUbWdirSPyBt&#10;wgjOTwrIoiZOeY69JWYKhKh8CER4DAFKVOxEdb8yOP6F29H45svIm8J1m5LH49XYvijYquTTMkRU&#10;UdjKn3BupRGA1qxD5tjzTZGxrYw38HsEkPA6mbG4LpRsyPf4YT02XT4OtYu/R1k4iqpdnajZFUFl&#10;WxSV7WGyEAKITFliIQIQMpRmAQjbTwAkqpwQpwg7P0gAIDI1a+90C+mVL0SKYbIZi2tTlSeSzFgO&#10;QORMV0hvEI3VxUI8gEjWODOWpQ8YgMgiEpixrEK4/CDejKVAIDnSlROSZMayfUJkgeHasnBeKgy2&#10;tUUQjdV8JpvzgyTMjKW8Ol/inXLXA8iOfrw1Nin2ApDagVT4R2HiqVfjzMNvxbkCEMryM464HWcd&#10;Nws5ZI/dD/XT3378hwzEl2uvyK/H+b+bjdMPn020IngQuc4gE7n0hGkoX8Mbq+GFlfECK/siVt+L&#10;jJAMZAdBgzdhxROD7HMXviunj3Ogo8lvHBVkn1vq/mUEjyvZvP+D1FilS1o9+xCABMmDBh4yX5EW&#10;dqpwmXOe26Bpw3vL/dBgBuyja8tasQ9pD/J/BHt+xGTj9JnnSbkfgfPcVd2V+YoL1SI4FMkRZu8E&#10;4EHWIR8I5yyiigIRvFTkI2vyxYi8+RmpuTZzykXbymyEV6QjSrqYWO7KYCdWpyL/qstRevN0wJKv&#10;Ssg8yFS2kKGQJYTkp9hMNiKzQHo1yv9wL/JuIrhm8ntyju4JIGIO1BrFGpQ34EJBuUDySpE/dTLq&#10;FKsvx7jCMA08HPuwUF3/e5k97LdsFCDKRUjk87MCCg+1Qgqnsh08by6FgqqpfoQdWXkYcepZ2Gev&#10;fZ2DeAC1+f6BczwQjv8bwOFbF4AQxCyyi5/tv+++eO1ZslQ+Hv/Dg9hn773t+gZbaO3/Pfahlgwg&#10;8o/06d0bhw0cgrSlFFr1VFZqm7DjnVeRcfloCncqNuUEFeW1yN9UQvAoodA3MAnGSE1jJiAQE8mh&#10;AiIHO8dX7NT2hec41vzpQRRPu5zHESjwmJor+TymKQv8fgEVkRzOewERASVBAInxPXKKkT/zStQ+&#10;SmGojHrNRUtilKOeAJFeTIZMkFAE2KZ8lNwwFQXXX8PXWVblN6R6XAQM7YmvAqHh1Qr7JRt56wOk&#10;XTEedUVFKCZAlO8KEURCqGjlMxlIXUs0YCGKxnKmLIvGspBenxcSs5DesIX0BixEfkqz7wtEAmd6&#10;V6l3AQj7KsZrtfpYUhyTzVhJOxZS4XSRm7JgEES6MtMDP4gCdmT5MD+IkgplEVE0liwkQWkTAxBf&#10;G0uOdJdU2FVgsdXtEyJLjKqROzOWBxD5i70ZS3l0Ushl2TmMMpVyWAq7FPed8oWQkQhApNhXDHIg&#10;UnMqXr1vHH4/dCbBQ4UWSQqOvhO/HTQTT9xDJmkP9ZMU4b/NRf5dANHPXGcDrz/xNY4fNB1nH3MH&#10;T3gX23ycNOQ2PHsb0bGSN0HgSJTz4ioGEEDIRJT7sYM3IBS07PMBvDnVbDmGr13yoIsikDNInSFa&#10;JgAhGAXRV4a+7URh2/dc1E6dq9wP+T+E2sroTEoetA3tRRWTzVfe/yHbZOA8N9+HSx500Vd+y9r1&#10;nDwB+9hjwygrmthV94oLzGeeaxIaeLgoDwGuykpHIry8eJhMJITCO2ag9l5e66pcRJbJdCUTVg5C&#10;th8HQWQVF5ESAr9fijRqZ5UPcWJtosBW+exNeVbXSuUiVK1WeR6qixT6dhkyRo9EeBEZlLK+PXAE&#10;wl/7VYg5SGjEcvleyWiqxUSBX/vCX7BNhfs2EbjM3ODYx+4ApN9T+MhcpagetWSt1pzkTljJEV1P&#10;bThj2tW4ZfIV+D/77E1hTUHYLwiB7eOc2kq2k3D0Qn1P4fk/1fz5fDvggANw8vEnoqqwFOMvGW1J&#10;if46f+73/1tN1zaArYuBEHz7sA/Fjr79gMx5FwVgdja2XkYN/u2/kuVT8JVTqJdRe1YCpGXYuxYv&#10;IpgoYisYr1iBnOtUfnI0FziXySyRQbagubE1A5kTx6PxjdcoZMhoBEKFFKicLwKgeCGBplBzQYCh&#10;43B+UCFRYmb4+2+RfckFnNdcP/x7RIpH4Fy3/Uy0F4wKcKaXo+q+h5A9jorisnVkJxUWlaVEVoWU&#10;y9cnMNG+Ntici9q770XBvDkktB0obgyhuDmE8qYwKlo6UR040+tkykryhTQRPOQHcZV6k0u9uzXZ&#10;zUJMsrHxtYX0yoyl8ia8P+0VYs50mbHIhKw+ljdj+dImQWa6FVh00VjsCMoYOdODpMKunBAqsD4r&#10;XRvaBX6QhFlLAj+IBQJJIRYLcbWxvBnL1caiIu1rY1lWuvODuKRCRWMpj04A4v0ggylng8hXuRC2&#10;9+Gt9UGslkp8pcxYlNO1Q1C6YiwuPv5aMg8Rgrtw9rDbcdoRs3DRifNQo6hK9VAiwj5z1pSfe/yH&#10;AKJHY20bxp9+D047ZBYB5HYMJ1KdeeRcXPjLa5C3iKhYcwhiFf2RIHigghdv/g+Chqrv6iZ2kUaZ&#10;+epw3qj2/gjMVxbLPJwA4s1Xo9lJCt8Noq/MfNXtQE+YjVDsQwDi/R9/4kAoqoG0ULuAmfnKO8+D&#10;0iXm/+g2X6mapi9d0r1plCaFK5zoJovYhwCEDKGLfVCDs0mm0N1WNrEPAQf/5T/a2F8RH9FYDKFI&#10;Am2auPxG9SfvIO1KahBLt5D5quIoBfcyRZ1kmM03uoqaGLWvxJZ8dHz6DRreJOhRW4tvoGDnIlPt&#10;K2ziQkwtRpiLMiITARdp/g3TUPYAJ57YgezaAg6xBjM5SfC7ZuwhX5ooJwU11eiWNGwbPQqt73Oi&#10;y0wlE5gWfHo3eJjTXOzFjsFFFZRDl43dChLK/0EBEpewURRQSSm+v/l6HHxgb/Qa2Bf9BwgwFG3k&#10;wOOnobC7C8//6ebPqda3T1/06tkLd90xD7/7t19bIqK/nv9thpTc7BrYdA0GIgMGGIDI7Pbc49Ra&#10;yWwrn3gQOdcS/MsccFsiZFkj1x/HoFTjq0ZFoYifa4w0VhyzqMAkj+No4ymzFZ/l0yqqRPs779vW&#10;ydFt2YhVNSJaxvlT3MDmor7kW4lKYeAcgBJC86hoKKGxuBol985F8W23WUSeGE2M80YO9ojYrUKG&#10;yWytgvPWPDS++QE6vlvEz0s5r/n5RipHG8lO1hcTQAgeBBDtMYKVqUi54jJUfvw+qtoTKG3oRGFT&#10;B8qaIqhsCqG6JYLqtihq2sKoJ4CovImxELaunJAAQFxeiEJ6qeoFIOIVPlu7pgAqCVgsREKT/RSY&#10;sRyIyP8pP6jMWCmUEX7HQpmxfIFFmcElT+QHkYyhrAn5Mu8CkCQzluWEPBMAiORWd4l3Z5b3LERm&#10;LG1ZoXBe1cbyLEQWGspJKdzN3eG8bqtbb8ZSnUGChmSvFHiyEAGIMZBqymlFY1XwbxVn4slZl5MI&#10;zCYhuBMjRA7YfjtwBt58mgq2eigRpVyj4tKFBrs//kMfiB6fvL4Mvx98I849eq5lL559zFye9FY8&#10;eP1YCg+iYPkQxBV9pVCxqiHOYbNd4BHs/WHmK5Uv8f4PXzzxdIKH838kgvDdhPk/ZPMTgCQVT7Rt&#10;a5PZh1Bb0VeB81y0ULuAmflKoXMqXZLs//DRV9QSomIfDkDMGead5zHnPE9Y7oczXyXMfOV9H6K4&#10;XJwK3YXMV93IrEkZVeMij0WjaI9RGyKI8CU6igqQNmkUWe0niK8uRGxZoYUqxlan89Sk7bajIFmI&#10;qpUKOFK4kDbmI6a9wa2yrhK9KOQJIBFFT6VzYudUoOW9z5E+fhQ1ODImaYQED2eyomBQU6SUWr4D&#10;ECWhJYokdBpQduftyL2VfcsFb5syJbEPO47Yh44hAJIZg0LIACQJPBIlOxAleMRlPmnsxOevvoLe&#10;BxyEIX37YFA/lfUYggEEDhPavpGZyIwkIf1/S1DrvH379MERRx6JoYN1jcrFcNfWJbz/LzQPcD50&#10;2UxuZCEHEEAuPe8CNP24EFvHnof2xZy321uQqOZYVnIcyndReeMYlPG9gQjnaNA0VgmOmfJyJPzN&#10;r2FRVbXolFkqrwTZ02ai4o9cV9VUjEqpFJRynquumJqOU9DIcSeQFFUHQMK1UETQ0kZbYy9A65dk&#10;9AqPVoUCZb9zDoU5rwQiia2cW1s5f9M4t/mZyv1rr3yV35GpKqxtd9crvFdmW8595Y68/RU2TRmL&#10;qvxMlDTHULxLLKQTpU0xAkgYVc1RByBkIi4iyznULSKrM/CFJIGIYyFaiw5EvLLnhKLMWsl7hcjC&#10;QADlmjcAiRHQzA/izFimYBoLkb/UlTbpBhCZsYKkQpnMzfKRXBvLm7GeYZMZKzmc1wNI4Ey37W4V&#10;jaWsdCrSlg/nwnmTzVguAMnng0gxV4SrKn1Q5lL2JhqkyDsWgpq+iAlEKK9R6iKysr6biPN/dTXO&#10;HOY2nDqHLOSUQ+dgwjn3oWVnh8m27r766eOf3Of6xzX/yv8Tbo9h+ugn8fuhtxA87rC6V8OP4smO&#10;ugabP+XN1AzjpDuYE9jFGidUPFEMRDHIBiBEuq7yJUexueKJDjW7iycmurauVfiuss+vYZP/wycP&#10;3sHOFYD46CtXut07z110g4u+UvIgbNtaDt5uyYO+dImcXi7/o7t0icxXrnBiwpznyv1Q5jm1f5U5&#10;sNwPTa7AfAVtxuL8Q1JmRI21pSbnLMIEjhbSvpZoGGF9LRJFwfybXOgt6bq2pQ2vzCCA5Bt4RNao&#10;VhAXz9oiaGfAMBdWjKxD+4/HyUq04ELK7lWWubY23VZCgqSSI8XIvuoq1Dz9JDVACovscmqV5QQO&#10;CgYCipkbCnjdBVzwBgISJhQwFbvQvuhHpI4ajtAiAii/F1NYpvb5lgnCzBRc/MZenAZrzIMAZGXP&#10;vamklMdTU4hpcwgvP/281aka2Ed5DcqhGGhg4QWjbxKW/xkAcd9x4bHdv+9Pge/8FMo412tlf/el&#10;sJXPRd9JPq4/j29dn/Wndt+7O9PcX2fy936u2d/t/Lvnh/jr8r+31/Y9Xb+uS/4XJRz+53wsdg28&#10;Nr3uy3YY+/OFC89D9UsUPjs4B2vY56rZVSEQUeO4lrN5c5b5RDg2KgpppiyOpcxZSkJUZQDV1iqt&#10;RfjbH5B6EUFpzSoDEDeu/I6NMX8rRlMoNsLxL6pDqLjGcnwo1VH++KPIU202MZJ8Kh7yldmeJc5J&#10;bxtebatGbFslWUgZ5y7nmHKNFPWnygcq6Mg57vZcV9n3IiClGOV33YP8u+agsrkD+Y0RFBI8ShrD&#10;KGmKooIAUkkmUtUaRS1bHZvMWMZCBCIED5myflpkUfuFBOVNDEACFsJnF42l+ljejEXgtGgssRBF&#10;X8oPKjOW/KJiIa7AossJUTRW4EzvSiqUrBELkRlLFhCZ0gUgQTSWWUoor3yJd9svPfCDmBkruTaW&#10;94O4cN6EiitamafurHQHILLoKCtdFp7DKFsHUM+V9YdNDGQHG+VyQqG8FQOpdMihTnldMhL3XTMZ&#10;Jw+9FecSPAQiZx49n/L+Riz6eL2Tbw4MfvaRxEBcdIK+qn71v9myIg+nH34rztBOg8eqlvw8nHrw&#10;bZgz/kpE80mjynhBZYPtoqxwl69/JQe61b8SgPA78n/Y3ufOfGVb17Yo/8PvPChUlZOINM3omqIP&#10;5P9ICt+18iXqZJc86DpfKC409+xD0Vd+33OfPBgASGQP9rGb/8MXTqQ2b8mDmjQyX1ELMQAR++Bi&#10;8uYrc54HfcZJqHIJmpydbCH+qZ2TtSPagc5O98367z9B5gQC5I+b0b4+E3GCSHxVoYUvqtS19qe2&#10;jHNSeoXr2i59QX0rq3oqp2QqJ7VKqivxK51AQUBo+OvbyBx/KRKbeM0UCjJPSDjIaepMDtQIZb+m&#10;4E8UUTCYYOF9VNSh4MapKNbOgASMiOL7CSCqpCsA0d4aVgBRiWnJzENCyepJqQUAQgEWrtmJSRdd&#10;igP22dcEqgTg36vJ6/ddAJLUXMa3vuMS+QxAKKBVWkR/V2kQfwx/Hf9IVuEBxMCB5zSA4HsPGjqn&#10;BxX/mz3f/1ea7qnH3ntjxvAzuMao6e+g9l9DYV/dTOCg0FM+i5qVZ2FTqRaBiMbJQEBj5xikKgWo&#10;vHuskEpGcTUKZ9+K0ttu5LolCJXzuwoTlkIgILJKxnLSi23yc46/QCRR2kDhn4mMMeej6WOuLX7P&#10;zJxSOOR3E9MQkw0YrditBXmklZm/zar3quyO1WDj3CbLhhJmN3KdLd+MlMmXoPKbBShtSRBAwiQ7&#10;YeKVACSMMioqBiLNgRlLQCJfCAHEsxDzhXSBiDNjCUDkCxELscRCadXWBCARNr9XCO/dO9ONhciZ&#10;rpwQ5YMpK10Kpitt4qOxXBqAnOkCEG/GksXjY8ohmbFkSvfhvJJRf+Hp9tgv3QDE+0E8gARZ6RbO&#10;6/YIkYUGrcoHkcLtAMRtA+6r86q4IpV67wdp6uFcCTv6Il4vGS0rUS/Ey6n0lw4lATgWqz+4HMOP&#10;mIGztSHgMXNw1rHzcNKQm3D7lc/yPoUCUpR/HkSSAEQ447DGgNlQBHh07ls4ceBMjLCEkztx9tFz&#10;cdohM/DVX67gpPslJ6qQbJALEavmxQXVdw31rHy7TFj8m6++2+X/CPI/rPquzz4XgHgHujdfKXzX&#10;A4gYiDdfBQDSKQARmvvoKwcgDvV97Sv5P5IBRIMtraHb/yHnmEse7I6+cuarUnaGnOcOQBJQ8uCe&#10;AOL2SYnGougk8wiH+dcQNR/Sj86OmFIO0Lm9ArlTxqP5hdcR2VyIyKoCRNZmo2N9DjWvADw2JAOI&#10;zFfdACL2IfCIK+8jg6CWTq1OZqbMHGRfeTlq/8x+KGq0hawWNecnhQRZQ8xs2dupcdYjLsEv00bd&#10;LrRykWaMPItdsZprhFqlksJyeL9ytCriRgmBymbmMbSfhv2uC0D43gQN2842pC1bg0P7D0If5VpQ&#10;4P0jAMRr93qt4/mm9x4U/HsBjTuf0/T975J/698n/+2/0/r164MBbINkquujIovuvT43pmEtYB39&#10;XO7LAIUz9+3F3ztA/K+2fffeB1PGj0O8kayjvhnxmibE6poQ5TjGayj85Q8JSrM4JsJxSQKRmMZN&#10;e6nIbEW2gOJGhBavwtYLhqN9CZUpHgsyg1l9MIEJm5nE+F6FGsVIbA7weGQ+5U88RvZBGZDPuUjl&#10;ws07zheZUOWDkx8tABFF9llZHAVqKGCD81lN2erhzeVoT81DfIPYRyWann8emVdNQnVlHfKaOpHf&#10;ECIDCZkj3QFI2JzpAhCXmR6Ysggeu5mxunwh3eVNQmyKjowagHT7QWwdWy273c1Y2u+nOyfE+0Fk&#10;xhIDUYVeKZ6KxpIzPTBjKUDHTOWBMz3wgzgzlkzrklEunLfLkd7lB0ku8a5wXgGI/CAOQBTOm+ja&#10;ZGo02wUEkHPYTqcsDarzGoBol9fAjEUWkmjsRdHVhwAiNwNb5QASLLKUkkNMdjdlXoDpF0zBaYfO&#10;w9nH3oGzjmM78jaCySxkd4X0Stb99LGbD8R3J6Wq/bujogWXnHQnzjjMZSyqdsrpR8zFuFMnoXYt&#10;GUOFbGny6rNZliPBw8J3kwGEr5v5dytfkuz/UP0rlS8Jqu8agEzmZwIQ+T9kvlIUgmic0Dgp+1zJ&#10;N7Yxi9BbKO7NVxqcZAd6EL5rAPI5B1rhu559yHzV7f9Q8UQzX8XT2FeqvFtgk8dFX3EyGbUllVfy&#10;IILSJQF4qMk55wAkbOyjXWasCMGDk7m1nfSZ3y59+QnkaqvQNQQKM125jPOoyrNrcyiBh5oHDzUt&#10;Ni46hUSq7EQ4oxyRzGKLnkqkU+gX1KL5w3eRNu58xNanU9OkQPGhm2QojjlQ8FP4d9m25SA1YVOD&#10;vJmXo3A+AVohm94ElsP7zebvZOumwJEN3fs9nImDTQJKwkrH4QJ++YmnjX0kC71kof3faeYvMeE7&#10;gExDNamcdq+/OU3fCWorBdJHlW3dd/uy6Xc/BxR/6/P/ShNQ9BeIGAOSCcwxEf+5ypIYM+qj2la6&#10;TpUv6YPBgbns547577V+/N3+++6PJx5S6CdXaG0LEgSQ6Ha2ejKQGrEQNY6FAYlAhOOTBCIG/Bz3&#10;eBGVBJk0ySzEPopvms41S4FpjIbsmuOZ0O81rl1AxGeBiMa/spEK0GakjRmJ1q+4nuTEJ7OxIIvA&#10;SW8+OAVzeAayGwthU96R5rWUo02lCG1RtjoF9QaVg5+A0peeQynJQPZOByAFBI+iXQQRspBSDyJs&#10;lXKmG4BEzZluIb0EEHOmBwxEbTczlq1Tx0K8kmzCsSupUGYs3qeqTSSXNkmKxkpEfW0syQ1XodfJ&#10;FJmxvB+ELESBO0nFFbuiscwPQhZi0VjeD+LNWJJx3UmFyY50Z5mRI30CG+WvHOmt3fkgCSsNFZQ1&#10;0X5Lch3ID9JIWWx+kN4cY8rpyqGIVQ4iPvLvxWQh1b/F2w+NwSkH30z2MR9nHXMHRhx9hxGHvzzK&#10;+/h3HgQQhywePFzlSsUOAV9/sBYnHnwjzh42l+xDDhYe9ODb8MitZAplp3FSkQaVKXSXjahmAKLy&#10;JUH+h2MffB+Ub0+Y/0M3KZudz/9Q+K46w+V/oEX+D3aW7f2h6rvJ7IOdq+KJshl2ma+E4kTzwP/h&#10;wncD/8du4btfcKCVPKhB1mCTdiaXbjf2ofr/3v/hoq+gzWY8gNiug1y8ljzoJqCBB1mHtBqFCiru&#10;vI0TtYVUuZnPTWG3fzOVIzQXZmDrhBFof5cLT+WsVxEIVG13vbP/Wnl2cy6SgYjiqwUlRgxEVCLC&#10;alvxt4qa0j7jOVz8BWXIv/FaVN1N6ltKoVLE65UJixqn1VCS30PmKwGITBTKHZCZo74NLQu/Rsp5&#10;p6JzIfuCIBHLoXDhMePai0LaqsweXexDxxB4sHnwkMBqbMct18/Avnvt87MC8L/VqL0PGCiAECgI&#10;PAbuDiDyJ/QfSJCh1t+/l2ME/ZQIOBA9e/W0SKuuooz9+axm73kMPSef6z/R9Bv/O12DFWrkudT6&#10;kmXovT4XoIiZDCBg9DmolwGJXbtYEe9jz+P69reuSZ/3JquTsz99LeeoHtupxNQSDOoaEavlnKyR&#10;Q50MQj4MOdZ/DkQUck0giZdwfMsb0fn9EqSOPBXty7kOGtt4DIIHf+ebHcPYDOdQBX8nNiKTVtUO&#10;FN81i+BzowOmYvnW1DyAyPcmFsImf0gSiHQBiGchWzj/rWqv5ngl2t//CCkTz0NFVg6yGqLI3R5B&#10;HgGki4WYGStkZiyBSEUSC/FmLAMQmbHI/Pc0YykvRPumdwNIMguhQqikwjj7Mc57lcUBe5qxBCCq&#10;TiEzt2MhZsaSHDEzFmWLZaZzfYfEQuRM934QlXgXCwn8IF07FUoBpiwzAPHOdJmxxELkSPfl3VWd&#10;N3Cky4xlMlOmf9XFEoAoojXZDyKLD2VykwCEclgAYnul9+Vc6ccx7k8ZMJDzgrK56lAULB6Li389&#10;FacdeRdl/V0YefQcnHroTFx2wQNoIxP8W48kAHH/xdi5+ixBATjn2udw4hDtODgHZ6r21ZHzcNaw&#10;aVj14dWcoEfw5IMNQBLm/0gCECWvBACivXq9/0Pl291NCkBUvt1X35VTaAKb/B8yXynqoDv/Y/fq&#10;uy77XOzDqu9aUo73f2hwxD6I9ob68n8E5quwD9/15iuxD+//8KVLZL5StIW0jcB8lVy6JNHMnhH7&#10;cOarPQFEoYLEC/OBdIQT6OhM2D4G2yMh7OwguMRiKH7iPuTP5OIjZY+sKyF4qNZVISIbyDoIIMkV&#10;crVRjwcQV4pbrIOLMVO7/5GNkCkoM1iMIrxoMdIuGo72rzmBZX6Q+aqIi1mMQ5FXBIGESmFUkJVU&#10;UChUccFXS2ttQvGt16P4Bk7SIv5doKEdBmX6klAg+/AAYgJEAklap4SLhEytzCiNGHvRxVaI0IQe&#10;23/XfOUEqYR1PwrgAymIySwMRJQhnixklRg4AL168ztWgJACfIBMaD3w218djSMOOxR9ezufiCUy&#10;DuDfeWzfks/5HzX/GzEBAzOCwQAFCPC4B/Q4AL0UNDBgoIs8G3Qw+hDMDhvSDyf827HoccCBOPAg&#10;ghyvzdjSv3P8n/ubmvl+eO7TTzkZ77/9V4QbCRRktqinsDNTVguifDYmIhAxAOD4BABggC9hX0iN&#10;uoSCnXMiZ9r1KJp/K9cpgaNOgCRTGF8TgLoARAoCgShSVYOoAKm2mazjS6SPOg+R1dTAyXrilrAY&#10;AIgCNZJZiPwhgSlrdxZCAFFAiOa35TaVAZuKkTXzOuQ+8RBKd0WQsaMdWTtCyCF4CER+joUYgHSF&#10;9IqFCEBcYqHqY2nf9D0BxHYsFICQiXTnhOjhzFgWjRVnH8qMBbEQOdO9GctFY1mJ965wXmWm71ni&#10;nQBiLIRyx8J5fT6ItpXY3YzlAoCUD7KHGcsAZHdHuvlBbHtvKdpSuGW5OY9y9WzKWSUUyowV+EEs&#10;YImKvdXF6kVMpCyWYq/9QWoP4rhSTpcTPEoGU8Hoh1jhSNx3xRX4/RBlpZOBDNM+Ibfh5CNmYr02&#10;wAse3f3lHg5A+Bm71DWHJyjNrsW5v5qFM464zfY5Fws5+dA5mHbRJLRsI/qVDaY2M9AxENKhRDWB&#10;Yjf/By94Fy/YHOiKCjiOTTVbTmYnnMobP4stufpud/l25zRy+R/d5qsg+9xqx7jw3S4AscEI2IeF&#10;7wpAhPrd4buJrvBdAYi0BWWfy/8hAKE2YQAShO/GVHlX5itObGMfnEwyX2nXQV+6hK8cgCjDNcpJ&#10;6SangKOTANIZjqCzM45mgsj2SAQ7QhFwXaAlaxtSx1yIjo++sjpUkQ2u7lV0AwHDg4eZrpLYB7U2&#10;7fAmALEaRlmVCMtZnlNBYc8FSrYhdlH1+MPImsKJlU3KrTwB1aUyk5OEP9kFNclEhUI+d1LgkL1I&#10;2GzvQGTNCmSecyZaP6HWpJIZitzKd45zq20l8FCTKUNmDdnJJVAkZCi8WkqrbZvWA3v0MIHn/RMm&#10;vP+rTWBBYdpj//1w6YhzcP6ZZ6BPD4IEP+vemEkmIz4TIM446UQcPFD5EgPZ+Lz/Pnj6D/MxcfRo&#10;HEjh3W0y6o+eZAT77bOf/W53MPqPm84/aOAgMhu+57kEakP69MSVE8cQKH6BnjpX/8HoO2iwVRoe&#10;1LsXPnj5ebzxzCP47dFDccC//rPVtUo+pliSZ0q+7fl3sQ//vQMOPMAAa+yY0VhNhQHUumU+jNXt&#10;MhAXmKtIZBeIeDOUWARZSEJKBT/b9fFH2HzBcIRTOee1R0o954SYjLEZ/raGylI1f6eyKZUCFioM&#10;BKhEbj4yLrsUdX95ludotk24LJFU4eECkC4W4gBkT3/IbmYszmvN78hWspD0cnS8/znWjx+F4vQM&#10;5O0ggGxvQfrODuTs7AwAJHCmWzSWYyBq5kzvMmPJkZ7EQpIBhM2bsUIEjwjBwwOIk4kSfM6M5ba8&#10;5Ry3oqlJZiwF1lhxVbGQ5KRCKaICkCAay/wgQXFFWUDMlO6LK0pGSVbJjMV+VHVeAxDPQgQgPpxX&#10;fhAPIIEj3cq7ezOWAOR8ytRzCCB+l0IPIMMoe31dLGfGwk6CiQEIZbR8IcrZK+N3KMdR/Qv88PIk&#10;nH74tTiH4GE+72PuxO8GX48/zaUsDR6uv7pBhABi6OHAQ9724G8fvvojThgyw4DjnKPuwogj5+LE&#10;Q2bgrw8R/Sp+i0TRECRK2ZTVmAwg5v/QBffkTQlA5EA/gjf5S7bjEZetrmv/j6B8iapMmnNI6BqE&#10;77aqfIk6z5cvkfmK9M4AROG7Ml95/4cYiAblNQMPl//hAcSbrwgg3v8RlvPcm6/kDBOABOyjK3xX&#10;WofYBxdBglr7btFXPnzXAwipsQAkFkVbVC2B1mgIzWFOYBKWJtOKyEJa+R1O6Lw/34O8adeazTdh&#10;+5LnIrZeAKKolG7fR0xFElWUTsxDGeNmtpJZQCyB15ZDZkIgsUxxLeSMQmRdPRFVDxFoKUQULSPN&#10;M17OhV1GoVBOMClvolK1k+BBgVLViFg9P2vchcqH/oC8iZdCm0MpvFOhmor9NxDqAhAer4JAKvDw&#10;5qv6VuzML8Vvjvul7bshwZfs3N69SUAmC0lq9XyWdu0/G0AQOOjAg3DMkYcjfeUSXDdhDHrs86/U&#10;8PujD//egyDVr08fCtZe+PUxx+DdF57HEYPIPAQQvfrgl4cOQenaxZh/041mUtPx9N399t4bvzzq&#10;KEy/8koccchQ9OFn/np8pJeAyV03P6cwd+YzNQIahf9tt9yCURdchP0JFv17HYRh/fsge/kPWPvV&#10;pzhi8EDef09oh0GZ2vbetydmXsn5XF+A0u/fwqM3T8VvjznOdkzc/wBVJu5hYcSqvSVnu+8vA11e&#10;cy8e6yB+75BBA9GLANqT53cmvAHYf98D7Jpunn4D8lLTOe+p0Ozq4PojeLAlyEQSHkQE9t6XUc45&#10;kV2C9AkXo/IZarwUxPEdnRQq/J6c6Pq9orHUxEZ0HM0RmcVq21B6793InCnzNecd54JF4Mk0JnYb&#10;AIgUD8s/8gAiJqKoLCW5doGIM8mqvElEylFKAbKuvxoZTz1kQJFe24GM+mYykHYDkFzzhYRRaCAi&#10;Z3oIpQGAODOWAxBlpu/gWvPlTZwZy+2bvieAaL260iZax1rNHkCSkgpledC21ZYH5gFEzvQgGisI&#10;55Uf1RVXFIAoK90DCBWykMxYzg+S6KRckoWkKytdAEIF2PYHEYA8RFmXHI3104TCrr3SDUC4Xs2H&#10;fC5lrCJafTjvbzm2SiiU64Ay2QCEwKF90mUhkqVIGekVsh71MzmO0oOxffPFuGz4FJxxyJ0YaW6L&#10;u3Ha4bMw4cy70bS9TZ3EvvkJgLhHInAK22u+vO3K53CinCrm+5iLs4+ch1G/moKcRZM4EQ/npOEF&#10;dJmvhGAEkHpejOKNbf9z0iTb/5zf025ZQsWW4x0D0f4f2hSlq3y7qu9OZlOYmvY+n8GO8+Xb5Uz6&#10;qf/DbR7l8z9e4MC87AYnMF9Z+ZKu/I89zFdd+5670u0WlhcnLQ2SByk9+Sz/R5WbRD73wwqv+X5y&#10;2otiyiPxBCdlwiZoO2myWmuYEzikSRzHrsC5t6Olg8+83aJsbJ5wLlreomayiQtKta8scZCgsbnI&#10;NtuJbylDNK0Qia2kzpb7UQVXYp2vqdG50uoEEzUrcCjfxg6Ely3GllEj0PQxwbOWQqSYi1sAYpE1&#10;FAgU/pFafmbmDt6THKi7pF0WY9ulI7DjKYIyhUaoWOyDgkBhmwQhAxCBkMJGpZnqeBIsO9tQS8bz&#10;22N/SQ2/Z8AQXPOCWZsuOaezBLZMP4rUEngMMjOQigYeJH8BBWffngQHCtf3nuP4bi/AjRR2B+y3&#10;L/pQ8+95wAE49fjf4TACwF57/StuuXIKKreswYm/Oha9+bsD9jsA14wlo63OxF8feQD777MP9tl7&#10;Xwrh/ph13WTkLaRGWJKOyaPOxH777s1rOtiuaXBfbU0rwOhtOwMO7iPfCtnGgAH8G5lG38HYf799&#10;8P7Lz2Ll55/joB4HmelMv1v9HoVBXSY+ePZRE/gDeB0KI+7Bez/0kCHI+17nXM+2DuUrv8PTd83G&#10;6Sf9hgA5GM8+fC8mXnIh9tpnXwOSwfyN/Dg9e/bFr37xC7z3lyew/tM38eUbz+KJP9zNfuxN8ByE&#10;g9mHfXv3sO12jzrsSDz20EPYWUg2KiDZ2YQYxzYWRGYlKsgkNW7yX/Hzyj//CVsnXkiFgvN7VxhR&#10;7Y2yg2NKgZ2oJ8Ou59hy3iTIZiJ8Ha+lIG1oQfO77yLl4vMR3kiFazv/XkamQUZqe75wbghEdqsE&#10;TBCxSgiqwab8EBVuJHuOZFQgnFlEpUjKET/PqUPL628gZeLFKMktRVpDAlu3dyKzvg1Z9Z3I3hEi&#10;gDg/SAGbAYiZsSIEEDU508MOQFqTM9PJ+Dsjrsw7FTmXE6Iii1GE5AshiChvi0+BQNSadrWx4skV&#10;eqVAKpDGFMp8ygaZsXw4rwcQ+UF8VjpljCwdUQ8isoBwLXozVkhmLBfO6+r2yQ+i8u5UigMzVsIU&#10;5bv4Xqb7OUksJMkPYgAi078sODJjKaHQ7VLoLD2y+BxGJV75ILIGUR5LNstCZJV5xUAGcE1TdsuM&#10;RUKAsuPx5KwpOGXIHThXaRtH32Vy/+TDp2PlQirYfHRvzGXvkgGkO9a3PLcO5/32NpxxuOxg2vN8&#10;Hk4dOh+3jZmC9uyRRKtDOWGcA73L/2EAQrrUBSA9CBxEO4WTNfkCiqoaKQAJ/B+tcqArnrkbQJwD&#10;XXufe/+HN1/9LQBRUs7zDkCseKJjH7sDiNiHkgc9gATFE5MBROVLLPrKJQ92R1/JfCUAkVbikwcF&#10;Hg5AlH0eNgCRhhOAiJgHtR6FEu6iJiTwkFZU3xI1ut1OElP05l+QcdloYEUmmYf2JSeIbC5AOFUF&#10;E7m4tmivjzKEySrCGaT73o7MJo1Oml1XqZJ8Lta8OoSL+XnNdjS+8yY2XzocoVW8T9VLstBMCgJp&#10;oLKNG3vgApHdvLaVLITvOzrR+PkHSBt5urNv8zcJAkiihEKoC0D4mbTaoMlmLkRsLKrA7wQgFKx7&#10;Rjj1s4goZaULQPSZfBEECwrLgQIQhcIO7Id/O+ZY9DpQOxX+M+64bgrvZzNQuAn333Q99iII7LfP&#10;Xrhj2uVY980nOPaww3HQfvtj+TuvIlacjguGn44D9+thW+N+JuCp2ooVH76CwYMOxNVjR2Hz5x9S&#10;uG0h6HKh52/A5888SJazP0FpIMGiNwb17Y3eAgwCmKK7DuZ1DuT19htAQOHrwRTaPfb/V7z/DLXD&#10;nWW4ctJE7PsvexPseuLjF6g55vO4hSl48LaZtpuhQGgo+2F/AtpDc8mgi8hsUzjvMjgeBZvQumkZ&#10;GldRyBSmIv3bT3Dc4Ydhn333w6D+fXEwgezAfQ7A1HFcF9upyORSuy3ltZdm4MqxF2Fv9oWVhmEf&#10;DuhPdkLA2mfvvXDab47Hu6++gbAAgEIVNQSEihbn79L4cx6EV67G5vNOwq5FC7ieqH0T/OMNzYg1&#10;NiHawLazBbEdnC8CkLqdnBc8VmM7OlYuxuaLz0bzJ5/wmtqpRMgsSiWklADD+dEFIIrW8wCiOWnz&#10;k+xYBRwzS8miqZSk83MyEG2VnNBOmRu3IXviKBS+9gqyG2NI2R5BGq8hs76DrRNZBJP/LIDUeAAx&#10;U5Yr8+4BxFhIACAGIlyv5gsJAES+TAoFSkCyMksq5NroisYiOHdFYzkAQXxPAJEjPfCDKFF5NwCh&#10;HAoARAE+BiAdLwUAIj+Iyrs/FgCIdle9n+89gPi6WLLIOADxG0x1A4jMWEoodH4QAYgc6YkWWX4o&#10;n5spkwUg8k0LQGQpUj5IuQBEPpBBnKOU0xXDsOKvU3HWUdPYVLLqdrM+/XbwTPzpLmfGckFWzgLD&#10;zukGEL1xDfjsr8twwsHT+OP5RKI7caZKlwy9FW/ddyWFz79x0RI8ig+xk1v9KwMQXpBCeM3/EWRA&#10;WgY6v2cJhAovO5E3pAx07/+QA30MO0T+jym8YdEzV75dm6q4qpSB+coc6FzAFr4r/4fMV/J/yHwl&#10;AFH4bpL5yjLQFYGlaAhfuj3wf3SZrzyAcIHGNSlkvnLhu6Z1BNnnCQMQxYjLfOXYBz+wztQkFPsQ&#10;NRZ4qMnmqoJuotCaxJrMcu5tNwAJYXtbAm07dyDl2smofZj3QxofltlqSz5CW3PZqKGlUDtLrUYk&#10;vdQSB7v2pSZ4+CKJBh6yOctsUFCLSEm1lRYRE6l65I9Im3whgYf3pagdc4j6xDOBhwQFP99OgKij&#10;xrqLWteuBuTfMRMFMzlRS0nbS3jcIrIWCQnv/6jioiIIyVYeq+PxCCDtlfU46de/I4D02A1A9FoA&#10;onBWF27rQMTlTcjUMwD77r0/brlqEkrWLsbYc4fj7JP/DTs2cazSKWwp7J+YNwt7/fM/m3COF29E&#10;zdrvcPigARh+0kno3KrIsTRcMeZS/PP/+Rf8/pe/Qt3ahQSK5ahZ8yWWf/A8YtkbCbYbEUv7EfHU&#10;7ym0FqN+44/4/b/9Cgce2IPCnqypTx/T+vv2GczrHIg+vOYD998X+/fYHz169iO7GYi9990H7zz7&#10;R/ZlHlIXfUvGMBj77LM/nrrndoLCBl7vErRnrsG4C8/BgXv/K4aSJey3z0E45uhhqFrNObeNjDdl&#10;EWKpS5FI472lLwMPxHvcgjWfvM/r+SXB4Z/Rm4C23/49ccs1UwgwGxDbupCN3ytYh29efBw9eE0y&#10;cwmAFTQgf8wA9m0v+UcO7IlRo0Zh2ZcUXCpD0Ri2cY9XcLyr6pAzYxKK7+aaau3kWHM+76CgbGil&#10;wkfmIeDYzrHeybnA1/F6/r25jfMvA6kTRqHy2T/x+5wrMo2ZMsK2R+kUJat2gUgAIKoCrbyimBjI&#10;Nr5OI2ikEFTIQGSCrX7wAWycMQUl5TUEjxBS68JI5XxNI1Bl1XUYgGTvkB8kyAlJAhHvB0k2Y/2k&#10;tAnXn88J8Y70vwkgqqaNMFf3ngCypx9EgTYyebtwXgcgSY50AxCF8wZ+EAMQmbFkVpcZy/lBLHK0&#10;wznSXWFFF86bCMJ5DUC68kFu4rjJjBUUVrT9QYKEQqvkcQ7lbbIf5Jf87EjKWlmA5Eh3GekWyis5&#10;LXmtyFmlYCgVo2go1/tQ1K0bg0lnXU7WMRfnkIWcTQA5+dA7MPHse9HW6Eqb/AwD6bZp6eVdM1/D&#10;CUPcnufnEkROJwM55xdXYdtnvPDSwxAj5YmXErHEQCr7O/+Hz0AP/B8uhJcX2KwdCAUgv+HN/B5x&#10;y/9QAUWfgS4HerD/hwEIhZd24yLq7g4gcqArAoudbADizVdCcdLBztcCABFNFID4CCwBCLUB839Q&#10;CzT/h4++Inh0OdAVvpvDiRKE73ZFX1HTMv+HaG2EHfS3ACRhE1RNdNnYR6cHELdvwU4u3Or2dlRT&#10;Y6JShR1LlmLLxSNIkH6gRkZg2EgtTRnoKWxyMm5V6KMWnrS1JADx7EOmK9P4CCIFNVZF1W19SpAo&#10;rkfRvJuRMZXgnEsA2tlqZg0X7slFX9tEIUHBsZ2LZDuFhwRGawdiuZm8pvOx87WXCDIUCiUEC9m7&#10;u5zn1D7lAyF70e+xg8fd3oQJF4+m0D1gDwBxDuJBBiBygnvTlUxE/SkoD8Bpv/stKtZwwRVtpPD/&#10;Hjk/cMxyCO6p7JO81XjnsXvwNEEEeWIQy7Fz3bcYdsgAPHkPF1fBegrgTXjg9lvwT//0T5g3jYtL&#10;n6UuZJ9RaOdQO0xdhsSWRYhs+x7xtO8JJFQiSlLwx1kzCQp7E9AIZr174rihBI8DexEw+uAwMpwb&#10;rpyEi84+BSdSsB97yGHYb69/xWz2JXJ5zLJMzLnxejvnPTOo8JRsQiSVjCJnNcrWLsJJvzsW//wv&#10;/weHDhiIKaPORdGyzxDPXM4xXYJI2hIDs+jW73lN3xFQCA5561Gz/luyrasxmCzo//Mv++C+Oygw&#10;CExxMpcQf4eMJWhLXY7TTz3enOkWpEBmp2gwAYgi0vqyX//1gL3Ru29PTJ96LbLWr0PcQL4NdS8/&#10;i9Rx51IGcl5T0KKZYEF2IYZhYLOD83snwUEgIXs3lZ14Xj62XT4B5ffdyTkjpaMR4bpaxMRiFemn&#10;zHXLLeKzorzMH+LmopqV/1dVg1yZscqRMCWI85pzWqHind9+hbWjz0POsuXY2NSBTbUtSKuNIJXs&#10;I1VRWPXtyNwDQDwLUTSWBxC1Lj8IAcRlpTuz8c8CSNQDiPyXWsrJAGKbMPC1HOm8T/OD8D7MD6Ky&#10;Jj6cVwAiP4jfI0TVeb0fhGNqWemKxpL8UT6ICrqKhQhAXD5IwsJ5n2ULCisGfpCEJUrfw2dlpHs/&#10;iPYHEYC4hEK0qDKvTyh0+6Q7AJEfRKWifsXPjuoCEFfShLJZoby7AQjZhxhI8RAqLHo+BX+ccSUJ&#10;hMpVzTEf+JlHzsPpR96CzSuoYEv6xX8CIN2PhtpWXHrKPTjt8NlWG2XE0bcRgebjuguuRNvWCzmp&#10;D6eQGoJ4GUGjbCABROzD+z+IdB5AmnnRVkBR8ciKS5ZdLiigqLAzc6CLfglF5UBnpwhdu/I/BCCK&#10;wAr8H7sByON7AIjzf3gAsc1czHzlIrAcgATmK9MSPIAE2efx7vIl3dnn8n/IfCUAaWLjQrPaujJd&#10;yfkmAHFajCajAMSxjz3MV9bIPqgR1bZ32GY41S0xkoEEFTwuiEcfQL5Kq2/OojAhQGziQttCgZ9W&#10;ZJvxqPic21rW+T/EPrz5ytgHAcQclwq7NXOTFjQ1PEXjFJWi8JYZyL7man6X90VNM7qd360lCIiB&#10;1LeZsEgQXGQ7x05+1pHArs8/Q+oFZyO6brWBjQrsxWTSqiSAGIhQeAiIarjIBD5c/DdfN4Matytj&#10;4gHEEvzIOgb10WZSA9HzQGrPvfqg74BDsD+1/8MOHoh1H3Mx5a/nvXNs0jk2mWsR3rqSwnURwtt+&#10;QOMGauBZXKAUvEhbjB1kIJNHnoaMRWSXFMrIW4u/PnEfDtjr/8WK917hsdbwWPwNhXSCgjfB4wo0&#10;Iuk/IL6V2iEZALLWIHXB2xgyhMxi730wffJYFK1eiKkXnY//9//5f6hAXc25vRUdvJ6qNV8h5+v3&#10;sfjt57HkzWcI7hQO2StQsoospG8vzJh0Cft5PcdrCaLGKDZj9ed/xUN3zEDKV+9RgK5DhNcZ2fqD&#10;3U+M94AUzkUCQyRtGaK6L/5N4IjirVj06ksYSkB75n5VuN0EbCHwpK1gE/BtxbNPPEzmsy9U6djV&#10;1pKJUEmM8jm57PjevfpiL97XoYOGYM33YjrrkHLB79H8rYQaZ3ALx7ylFdGWDira7Yg3drIRRHZy&#10;PNUohBOFWciaOg4l83kdtZwznCuopNJQvZ1NygS/pxBhmbIU6Rc0VzJFAEIGomfO1VgemXE+FSHt&#10;jElFKJpNdr+1ABlXTUb64w+ioLYTa+pasKG+CWk1YaTVhbCVDCRje4c1C+elxuVyQjr3yAlxAOLN&#10;WDJheT9IlxmLilwL12Qbm7MSdIfzKifEmWWoOQtEAjMWNVo2znOTAd4PonwQVef1ZU1SnQLalQ/C&#10;MezKB1Ffq6yJwnmTAUThvK9zncli8gLlmABECYUyySeH8/pILJV3372woqvMq1BembGUD6J90kdQ&#10;xrrKvM6R/mvK2cCRLleCFHqlViiUV4q+OdIFIAONCFhOX6EzY333wlScepgjEGdb8dzbccKgmXjt&#10;Sd4PH9ZXYhoCEHaffegfqxel4+TDbsbwo5SNSBA59lacdPBteGE2F1X5b7hgD+Mkkf8jQC85YwLz&#10;ldDN4o11sQKQZqKaz0Bv+jkHuiKwggRCAxChq8//uI1NEVhB+K5loAcJhO1yOin/g/TPEgh99rls&#10;jMr/8P4PAYgGMHCg20b40hKkLXRnn1Oy8FkOdIXvyv+RHL5LAWqbR4m+OQe601hIf02Lob6yh/lK&#10;NlfZXlXYTQCygwBSzwmtrTgrtQ4pc1WauqSTE7y6HFu4kOoe5KTJKkGHRagQRFILKZQ4YclCEto5&#10;UOwj05mvPAPxAGKlRgo52QuoJRZVI1ZeiYj2zZYDtKgIJbNmIOeqK7h4eY9NAg0u/jo+U8OLUjtN&#10;NLRSgLQgvquZAoX32NaJ4gfuQsY1HBNtmVpeRwChQBCAWGinwIMApS1hlYsQTuChu+/DXv/yr7sB&#10;iEvuIwvpo3yNPrh71o3U7C+ndr4PDh/QD4sokGWaSWz5kQKWwlSadsoy3v9SE7bxlB/5ejGFJxlE&#10;GkGBAn3n6q/xxeN38+9LjWUk0paieOmn+Pat59G+dTnXNb+fKvBYyt8tJRAJQHQMCni+T5CRgMeN&#10;Zq3CpeeehQP22x8rP+bcqc1EzsJPcOPES7BjEwVABoGG50QmQSdL5jQyjzyCga4plYwpfy3e+fMD&#10;+PDP93NMCHg8d1TnSeE1ZfG7+n4uf8driaXovEsCBrSIzzJLkYkQKBMp/A7BJMb7jPP6UJSK715+&#10;HItef4zjTEWHf9O1h/mbRFEK6ksL8Ztf/tqZCwki5ldiHzufkgtiUJLlfvvujxFnjEDTtmzkXnMZ&#10;yp6kQAqFEe1sR6yNk7ApzLVIQdncgXizxp5zQGYtztlobhoyrrwExXdS663nfNtFtiKFwxdvLG+l&#10;MsE1IVNWMeeD8oOCTHWLyArMWOZUt9LvVH44Z7UTokUQElxqHrgfm6++CsV5JUipbseW8mYykFZs&#10;Jnik1rWbCSu9PmQAkkkGkk0AyTUA6TZjWU4IgUMAUsHm9glxAOJZSCPXniwBzQGAOBYihS8ZQLjM&#10;DUAkCxWNqmgsAQjntznSnRnL+UG6y5oIQJwZywOI3yNEyirnjkVjSf4oEovyqJOKbWcAIIEj3ScU&#10;dgOID+f1CYViIQIQ70hPqsxrpZ/kBxlFeSqLznCO66kcUxeJ5WoP7p6R3uUH0d4g5kgfZL5sMZBE&#10;Eb9bMhRVy8dj3AlX4swj5hE8Zls7ZciNXBtPIxYScOjhcOOfKALthX88//BX+N1g7VIlALkdZx01&#10;H8OHTcWGd3jBir4qHMoTHUqtdDD7VADCi6vmxdSTfZgDneDhAaRpKJ93d6DHlTXZqgx0H4HlASTI&#10;QDcA8RFYsgF6AJH/oxtAjH0EDnQHIEH2eacP36WGag70PQGEC9YGOxlAtP/HnuVL5P8Q+xCAULCq&#10;2FqXA91pLUq6DJN5ePbhAMRpO9J6vPlKoYWa1LWc3NWtCVS2dtjGOFoAFZ0J1Kxdi82jRnB+fUC6&#10;r2qlnKyp8n2UUkByASbt05Hs/7DS3MFCjdn+D2QfRQSTsp1UmMhI5EBVqYuySpTdOQdpEy5CaA0F&#10;WwvHXIxjxy4CvtgHNdHGNsQkRAgw6AhxzVRg61UTUfEQ+9wqv/JclpzG31W18O98Vu6Bjk8A+eKD&#10;j9HroIPQu3dv9CVYGID06WORVb1698egwYNRl7kZj91+I3oesB++e5XjV7yJAEFBukXauzR0Cllp&#10;43wdExhQGMcogKP8TKAQJYMIbf4Ozas/Y5+QVVDoJrZQOMufQBYjcIinUDjLz6C/8ftR+T70mp8J&#10;mAQmEuAoXIcX75+PYWRBtWQ1yFiMcMZyMh6CA7V9nTdCoR/RMcRiyC7CbFGeQ9cSlskqnwwtZ42Z&#10;maJpy+3a41sXGfOx+9q6kGCjYwlcKFjIjMBj6fxRMix9x0x18s3wdYTXJqYiZ38kk6DE92JS1rbw&#10;fospsPh47A+PYG9t2mXAoRpbYnkuHFm1t/r0YL8PGIC0ZYvQ+OdHse06rq1GjmEnAaSdwp/zL9FK&#10;8NA8UJZxM+d3Cxl2NIzOdauwifOk7CGuu3r+Zhc/ryNo1LYhXkfQqOZnFRxzzgMBiIWGW+FFByBq&#10;uzvTNVcV9CH2zOeCBrS++wFWXzqC+LoKG7d3Yi3BaBM1q5TKdmysb0UK2U4qgSMtAJCMHWQhBBDP&#10;QgrImLqSCgMGotImPitd0VjdZiwCCEGkeY9wXrEQmbB+CiBc3zJj7bbJlMxY3g/iEwplxvKbTPmE&#10;QgGIWAiVDg8goSQACcJ5dyvv3gUgT1KuyYz1GJuKKyYDiE8olB9EjvQ9/SAXczyTAUSFFeVIV0mT&#10;QwMAkW+aTT5qWYosI50AIhkuPwgBJEYASRSQheSdjrsvvwInDb0NZ2u3QuHA4bfgvF/PQ5n2FLKH&#10;AxICiDrMvUlEEpgx/imcfMit/NE82//jtMPuxOVnXomGdWQLxQKPwYgRpSwHJCjh7mpgETB0cR5A&#10;LAJLDnTRKO9AP5XaTvIOhAIQ0TBloAcOdG3j2OVAF33zACLzlQBEHZwMICqPrPoyvnyJaKJPIJQD&#10;SxFYXOw2qAIQ50CH5X/46ruaCHKgJ20e1QUgjewd5X9wwQl1g+gr7fQbI3Bov+XdAcTZW5s74mjk&#10;5DUA6ZBW1GkTu5aLtra5lRpTB8p2kYU08O9tMZS+9RJSR5+P2BJqnZlkFqklVHIIItrdTZnnWRW8&#10;RA8gCt3la5Vt1x4PBQSMYoJIGd8rV0OOTba4TA5a7LKD19ah8unHsfHikWj45F1OIrKrBn6+3QGI&#10;2cIlLEyY8LNohAJsE9aOuRCNH3Hi7yBY+FBg5Qgo36C+GbEd/C7BsGBLCg4eOBD/stc+6NurDw46&#10;4EADD+VTHKRtWQ85BCUbVuLV+Tfjs2ceIdBtohAV85BwXkZhS0FNoaom4Y+UFdTOHRuRth6n4JU5&#10;yhzP+h41+ZCZjTimFMJqcdP0eTw+y2wlYR4XGJg5S+YrHoPv9VtkLkPqgnfw9H1zqVBy8fPvEtjy&#10;NSQIDnEDrGXGdIy5pPC6UvQ5AcCul4JfrEDnMLAQYOnav+d7nmObzFNiK+7vYkK6tkQKAYfH9dcV&#10;N0ayyO4xzPsRcCUEnPqO7pvXpGtPbOa9VuRy/iVQllWEYYcfQcDuYSxP2/EqWEF+kEG9B2Dff90X&#10;f3roDwh98wG2jDsL4bxttr5BQUo1nOsnhDjBJKFwQI4dJy2FSzN2fvgG58dZqHmJgq25082D7Zw/&#10;FOjmLxOA1HFuVVOoCkAqG9goXH3RxSL+rVB7h2y3cjoq5qkAj5j2qslRUEYtoovXI+XS85Dy3qsE&#10;iTaCRwvWV7RgbU0nNlWHsLGuA1vYUsmOt9XLhKWQXjKQ7Q5AchvCyA8ApIgsvjiIxConm6rk+lKU&#10;Y622u7X90pMBJIjEIoB4X0goGjjS2RyASA4KRKJ8qXwQKkldAMJ7MQAJHOmBGcsBiPeDKB/EAwjn&#10;WJhyJyRHustI73akv0l5JRYiAHEJhWaSF4BIQZac8wmFBiCyxMiRLj+IL6woAJEfRAByCQFEhRW7&#10;I7EcgKj24OGUwwMCACEL0f4gytWTy4EAkjAAEQs5mDJEADKQ74/Dx49dZ0Vzzz6aDIRYcPaw2QSU&#10;m7DwUyrd9vAAYv0mzZpgVLAdF/5uHs44/DacM2y+gcjJQ+fgvqumknmcRmFFdCokgJQNpJZL1BL1&#10;EQ2qZdsuE1ZPXqBKuPMirYRJtwPdAIToaOFm5v9I3oFQDnSFpzkHuiUQ2gZSP5eBrhImQQJhUMIk&#10;ESIDUXhcl/8jiX1o/w/vQLfiiT4CSw50sQ8BiHOgOwCRs0wO9GQAoTYS+D/4I36mGHLnhLMEwmjU&#10;Cii2cUK2cnKKLu+S+YpNznPtV6BW2xpDNSd8OVsJgaSYE7+YIFLcRLCh8M6S2egKsrFN2Uhou9H0&#10;EmqicjySlWSVQ/tQI4uLkQASLSAjsX0+pO1x8QaOTFeriu9ln7ZwXbZKfi4TxK5ONHz0NjLuuAHx&#10;kiK+j5CB8HMKD4FHQuYMaqKJVt6vhAcXVMN3C7Dp4rMRXkkNmtqgCY5qLijLXG5DVOC0sxkdtdsx&#10;acw43HXbrfju7ddw/im/x377HYA+vbWfRS8cevDBSF/yPdq3cAwyV1O7dyDgBKQYg0xM1OQJKvJV&#10;yOSjz535SYJWgl0A4YSqhKuZpfh98yFI4JPByEntjuU0dwlffT9m/ge9FyDoWIvQunUF2ivzyOyo&#10;UMiMxL/73+l4ApyIjimHvK6H7wUmYke6nnjwXZ03ZufVdblmr/V3nl/goOt2xxA70WfOJ+MAUvep&#10;e3Eg48x2AktebwCEOm+8oRZxbTDDNXvPrDuwj1jIwL4YROAY2G8gBpF17LPvXhh5/ki0LvoOGWMu&#10;QvMSrgEpiSHO2xA1azYrg9JB8CCQGKBwvkYryrBt3kw0fUUhR+GbaKRMaOAYN3C8qSQk6vkcZKvv&#10;luleqTBhzi+VSxED0b40UmYIIIn87YhJwcnRHOV3tqba/N7ywMNIrdmJ5ZWtWFfRhnVVbNVt2FjT&#10;js1sKTVtSKttR3odm0xZ8oeQhai4Yl5DB/Ib2lFI5lS4K4qSXTFU8rmKbMT8IG0CEEU8OuZvjnS2&#10;7rpYUbQFyp4UPwXAGAvhXE82Y7Gj2M0ETe9IpzyQZSKRkImbLEQKpxRPK6xIoZrkB0mYr5Vz0vYd&#10;8uXd5Qfx29y6hEKlHri6WN6RLsU4ABD5e80PopImisTSjqy3Ui7OYEsGEO9Ilx9EOxSeYZaersq8&#10;KmliuXgCkJ4cU5mw2Agg5rtWFfUKJ88TqotVwM/LDkfaF1Nx4TGXY/hRs3GWgqjYThg4DU/fS7lq&#10;D0c7/kn/aMtCPZZ8uQknHXIDhg+T913lS+4mgNyIDx+jcK88jtSGjKLwEJ5sAKmrkGp3AIFtYUsA&#10;sQx0fqf5MN6AaJSvgaU9QDyAXMxOUAjvJH7GzjBa9h8BiDLQfwZAOlVAUQ50RV/9HIBQG7BBdQCS&#10;iPkCinsCiBzocpYRQFQHxwCEi2Y3B7oaFxyBJMTnTjnQ5ZSLuImpciVNnKhNXKC7qOE1tMVNya9l&#10;0z7OisCqJHBoT4NSCvQSNjkFCwkqjeX12HrD9SiYPZPCo9TsxfF0TlhtyJNVRU2ZgKEidUrOomYX&#10;sWxxMpEiNkVf/U0A4Ws+x8gYsIuLoob3pfIVFAzRJjIOfuYBxMwbbbxfgUg7n3l/lS8/jdRJIykQ&#10;2Uc7KHBkxpAJq5bHoyCIb29CJ1lMQ4m0TPZl0Xps37wC8268gQDSBz179MYhgwchYyHHJW81OtNX&#10;kHlQoMqZTIFpglWgIa1eglUsgcAQlpnKWIkT/gITCVoJWP1GzTnGHVBIyw+bz0PvnRB3jnQHPCak&#10;2cLpBBGdK2MVF1IpOjLW8W9kAWz6jc7jfy9AMuFNRiBWECGz8MxAAt+BxzIeX74MmbH42u6N12i+&#10;jSUI8TthfseAROYzMRVeT5RA1LmNfcFjigEZ2PE77j51fgdQCjCI5qxHvKMZUdXJoYzL3pSCIQcP&#10;RM/eB5J9yNc0CH179sbBQwZh/VsvoPja8dj+xita1lwHUa4VsgwPIgYgHkTUNO6cB40Ulm0BGxVo&#10;7GxBnELborI4xsZAkgGETYEV8QqxEM2/OiRKqeBoLuZyjuVxzuXVkS1zTlIBKrr1Bqy5ZTqyCmqw&#10;muCxoqIdKyrbsdoApAWbapqxhYpOChWT1NoQttaFkE72sc0c6q3I5TXl72wjiLQjt4lrpqmda4hM&#10;nuuplApZKdmHGMh2rqWdXGfekS4Aae5wICIA6faDdAOI2yPErW9Oeq59+UHa2Hif5gvlff0EQFxC&#10;IbSP0E8AhPOSAGIFXD2AdOWDCEB8QqEsKN6RLrkW7A9iACLLy88BiLa4DUq7/wRAvCPdA4hKmhBA&#10;5FIwR7oYSDKAkJ0QQEyeqzIvCYIKLDZsHoVrz70cpx0qHCADIYCccshNuPaShzgH1UcOQgxA9FKP&#10;5x76Er8beIPRFvlAzjzyLow47ips/YwXWnY0Nd5DyUTkaCHlKSdAaBtbOdANQHiBcqAT5XwJk4S2&#10;sG3xe4CcxM9O42fJAEL6ZSVMvAPdlXDv2oGwC0CSS5j4Eu7ega54al/CRAAiB7oGS9FXpI++/pV3&#10;oEdXEjxcCK8BiJmvfARWkECo8gWmdezkhKGQtAKKAhBpKvw6J1kkTgDhpOuQ+YprsCOUoEJHBiJb&#10;qygztZ9GakM7OHFruFgruPCr+LeqjgSqqOFVtcdRzu8U83UhJ3huSweK+dmOolKsu+ZSVN/DiZNJ&#10;gZyhUN5ahC2ahRNYpUvyatio6eXtRKywDtFianv/DoBo86Guaqt1FAqNHYgp9n8nP5MZq4noxsUo&#10;h6pyBBLUShMdfO6kYOHiQrgTBQ/ciozryI6K2D87OhFX2QuFBUuoSNjsaCL+5pFZyOb/Fa+bTK+m&#10;GE/84R7stfd+OGTgQKR/Q4aYswSdYgECDWnbFNASkgIN0/pTHCDofYICvfszByz2XQliCnen4QtE&#10;9N595pq+z0WsqK4Mjvk2CncKdnfchQQZZzozNlBbgraCdAp4+SEW8jMKegMMdxwBmgS+sRwChkxf&#10;yOS98f4S25K/50DLzFPW9Frn47UowqpgHfuOc05Z6Xqdu5bHE/PQdwJAlOkqACwHqgJSgiIBMFKa&#10;yUnWyfHhZFMjsF933VTsu9e/YrAqAvcfhL0O6IWnbrgBJbdcjqLHOX9iUYsU1DgizPlLJUfPibDA&#10;hMewom1UCFRvR4oD56Oc646RclwbqVhwbGE5IgSYgIUkA4iVtinnZ5ZYWIsomYhtcUwFR5uZJbSV&#10;blEFKu6Zj1XXXIaM7FyspCKzuqoVq6s7sb4mhI21YbYINtZHsKk+is11EWzmcyrfp6ltD2Eb51wW&#10;wcyXNnEA0mEKWGkzmUgLWyvXGZl+dVsYdcq3MgBxibzJ1Xl/DkBsjxD1lSnTEpDsJ3gA4f3s5geR&#10;GWt3RzpiPh9EFg450jnuEc6nPQEk7AHE18XyhRX32GBqNwBxobwGIHtGYrXKBbAngMgPolDeYI90&#10;1cRKLmliAEKFPxlArDLvIVRGxUL4WdGJ+OO0q3DKwXNwzlEyYREPjpiN8383C2UqVWOPOP4pZqU5&#10;JBWBWy573iKunN1rDtFnLq4Yfjl2rqewLySAyEtfzIPLY2/sg6Chi6hjsxpYYiDKQufrJoKMRWC5&#10;EF6XIXkGb1R7oAcRWF0A4ncgnM5OStrCtiuEV/ZA0bpgC9tOhfDuCSDa/2PP/I8kAOlKIAwKKCqL&#10;1AZfCYRcnIk80y4s69TMVwIQLg5FY5j/Q9EZnFgJClYuTKWERDkJ26NhtEVDxj4EIB1cmGbGYn+2&#10;sFtb+JOmqGLRO7GruR476sqo9BZge34uduTkoC4zC/9f5t4CYIorW9dm5J7//4/OmTvHJkICJCQ5&#10;4zOZuLsDwd3dHYIGSEKM4O4BkkAguLt97u7uru3v/767qj4ahmQycw7n3koW3V3dX1d11d7rWWuv&#10;tdculSQmoiglEcXFJaiMCEVEr7dQ9iEbk8lgoScSr+Ergi0xl95HHrzphAUBIvFr7NmkUQYBRBky&#10;dif3F1VbCr+Yv6eUQKkSOKgEqrivispfgXPBQ6IhDYqfisVHReMza/Jya6hGwsQ+SB1DyOdRWdAS&#10;NHWXShvNHBOUU3nEh5DJUvSy5HnN6Wk0pUbj5RefN/WcIvcTIMlnqPRpqRsgWBa+x/Yw/FSgiGUn&#10;TAlhI2aHTNMkQD5GXzDKXnENK7bB51TOHoFAQ0q07k1sgqAJyPLXXA3N+I49gypCoyn2ApUZOzmt&#10;eEHJq7hFhDK0qNh5TzwleXDrfCOO8Lt1fg4YuE8xF0Eg9RJ8CedREXoUeRcOoOIqj5Og8yMQBM2o&#10;w/QmlGWlv7O8JD1XkD339G58/sEMvDOsJ8b364bFU0bj1NZl9EwIo1iec6TiJhaAnGwxy7uSB3YC&#10;TTEX4Cun9ynvQfdGXgK3SyfO4PZ//nf8x09/jr/7yb/g9YceROTgbsiaqSKkqhzNNush7Nk+Az6C&#10;wWsaLfsCn+u+uijNhFKjZTR46XEG6nhfaVAEZFTQAwlUso1UKuEiCCCmDM41iPgVG8uiMUMP2k+I&#10;IJ3tI40gUVwkOx9F77+LsN4dkXnhImJS8xEZkYDI8GhEh4UZTyopLBpJkTFIik9EYloWEunVJFa6&#10;kFRNw0pS40ditR8x1T7EVHkJETcyKlzIqPQgk6+zq6xFpvJMHESZjsp41NDxNYBU0xOxACIvxEnn&#10;FUSsOIjXr0XhHIBIeK0DvB4t64PIC6Gnb2KkAogC6c6EwqD5IGaKgADCe29GPpSJZc8FMR7IdopK&#10;LQkgCqRfy8Sy9JpivAqiOwChAd0CEAXSNULjZGIpdnwtE8taI/1pikIFGvHRyI9CCPQsav6NetkK&#10;MVhrpBMgWh+9QI4A4WEysVrTEKUHks792f+JXR9YcRAt46H5IJJH2wzDmQPsS2YjQPz22h8VhTXo&#10;8OgsPEGXRdUYVcLkkdaTMb37AOrWRyl3U1ERHlkkmQLoOXfyevK1TkIrXV0HEJ6cJrCYksK/ojgl&#10;TAQQZw2Qt/jj6X6Zi6CLoRImDkCcDCwHIJqZaQXQzThhSwn3GwFCuhuAOPM/aAlfBxDdXJUwoSIx&#10;5Uuc4asENo4bASKrQ8NX7FD2DHSNkQYIXJ8aHRufWw3Q44Fb5dyJFzf/dXsb0VxWgIq4cJQe/QZl&#10;a1cgb/4cpI8fjaRh/RA/qCfiBtISG9ANsf27ImZAV0RLBnZG7KC3ET2oH5JGjUB2h5eQ8Iu2KH+X&#10;8IxPodFTSgVGNzq+kJ5IPtwZ9ExMkJL7VG79xhhIEEBMYbxiWpElDVT29EDkdSivv4LKn4rCV8vn&#10;wQBppMJRxg6tVb+sVY8FkUBlAZIGdUXWdN6f0lJChEqGHo2BSQUVSEok+5KjPOVh8LqnXsX5/V+i&#10;3d2348pueomJCiLTzTfWPqFBxa/gs1G8hEXxlZM4unEptn40G1soR/i84ArhQKi4+RkTOzDKVRY6&#10;/94oe0KEit5AJe4cLn2xHuP7d8Obzz6MV574PTo+8ximDeiN8D07CTnef8FBmV8Z7AjNPPcGXoME&#10;GhXhioHIe7A8B0mAr5upwL9c9gG6vfoinn7wd3j41/+JZ/74ewzo8BpOb1nB7zxv5odoWMwE1wUe&#10;HgMpV3H281X47T2345/+7u/x93//E/wdvbG/+8d/wj//099jeJfXURchD+m0yfbS3+q6CWBWLETp&#10;y3ydl8LzpJdAqPvphfgadZ94X+p96NyxK374t3+Le37+L/j85ceQP3UE7wktf/7nIzhAZRmgAeOn&#10;0QMfFaOEr+WNyAsxnghdaH+TCx55KlTCgWoPvGwLSu02s9XZTr4dIGprhEY225gSN7J4bGXq5LBt&#10;pGeg8N3piPhle6S89QZihw5C6MC+CBvQC+Fs/2GDuuDqoG4IIfTC2a4i2Aci+DpyaB/EjRuO5Hkz&#10;kLbyU+R+/SVyr15GdnYucjRsVedBLmGSSc8jrYbesfbVNqKQz4sIkhJabRJV59UIQEscpMljx0GC&#10;vZCbAcQaxlLmpVWZl79H+sCvOEjQ+iAtmVgWQKyyJjcC5CD1kpOJ9QXFysS6BpBrmVjW0txK5RVA&#10;NOLiZGKpHqBKmsiwViaWAukOQLpR7FTeegKk7mn4DUCUiaWRn+BMrBsAopGjAgXSqcdVldcAhN5I&#10;uvT8LxC+qw+ef6AHnrl3ErSYoADyh9uGYO2H/E1m86GVMy094kICnmo/Gs+044cNQKbi4dbDsXG2&#10;ZtrSi0i7Hf40HYTEMlV4BRCSywGI8osVQFegRidrKkEqA0vjcE4JE9XACgYI3S9zEbRgPI9jamAF&#10;ZWCZ4SsFkgQQuXU2QMyFdgCiQJQzB0TxjxsA0pKBxZsaDBCv3E5n+EoZWErhlXuqALq8D1kd7DBB&#10;M9BN9hW9CqpVsGnZfok+Wo6qq6dRsu5TpNO6jBnQHZE9OiK8R1ekDhuOwsnTUTn/fdR8vBpNK7fD&#10;vX4XvFt3w7fza/h27YVn19c87S/pQO1C/ZqdqF26DrUfr0Dt3AVIePMVs3a57wot8yzBoxBeLR9K&#10;S86XkQsPQeLXMqPfAZCAhpoUsyiiIiihkijjYyktTw1FOam7VBiBOgcgUiy0wCjyQvy0WFsgUpyL&#10;mP6dkTlnEr+DxzLWqaVkvBlJMCmvVPSa06BMJmUhaYLc0nmTcXUH71X8RSpIK+XVGmqS0GOhdX9w&#10;zcd4/LcP4F/+6W/x03/8f/HTn/x/+Nn//kc89Kv78OXShbxNF83f+OSNECDW31regk+xheSLiCCk&#10;7v6Xf8Df/D//DxX23+Mf/oEK+x/4+n/9Ddr+7CdIUJBYENPfFmWw7VCZ0gL3F6TBQ2UekNfAc7OG&#10;ywSBEFzYtgY//X9/hB/8+G/w9//4M/zzT35Gi/9naPWjH6L1v/8jEo7upDdCLyeMYCI0Lc+Ff5sa&#10;hq+Xv49/5W9RPa+/+4ef4h8Jj7/9+3/Cj3/0Y7z11KOoDCdM486Y1GALXAKHNQQmsMobCVTR86Tl&#10;LGiYGIWGnKp5/9j4vj7wNX/jjzHygdZInULrtDCHu9lCXbSeqShp27DNs4+r4ZrxVz73CiIUtxUT&#10;MUNZioPo+6mYUcm/o1I2ACnjvnK+J4AoDnIDQJTabWpt5fA5xaeh06JaeK5GI21YfyR0fAnlixag&#10;eslqVK/aivotO+DZwXb/5Tfw7j4E3x7K7gPwfnEA7u1fo2n956hbthqV7y1CwfSpSBw5DFf7dkVU&#10;77fNxMPkiWORsWYZ8s8fR2FBAYp5zoXNAeQ2BJBHT6WwxoeiOh+K661JhRZAfKasSQ2f/ylA7HTe&#10;mwCEF4e9XABhP2oBSK4NENXMC55QSIPUAMSZC3IjQBSTDQaIFUg3AJEeawGIMrGcFQqvZWIF6oMA&#10;IkPbAETFZxUHsVJ5Uf8S+/AzVrUPEzJwFpdqw+fU1QKI9HMLQKinbYAElBSVRf2ecZuVyptxL8ov&#10;vIoeT3fHE20m4VkbIg/fORoT+/N8DTYUA2Gb0vbN9vN48A7VghdAJuPpe6fjsXt64NRmniDdGXkg&#10;geR2/GKCJFcAITQUAwkCiAmga8q8DRBrIovG4ewAOt2rG4soOgCxAuh2DazrAujfBhBS2wSgFIiy&#10;U3gVQFe6nLlZSp/bzxuoTAjdTAcgdgBdGVjXAcQpYVLA62IDxM9O42eHNcN8wRsbXXE6Sg9/gdw5&#10;U5HQuzuiurKBDxyC0pkLUb90AwI72HAO06U9xWOcjYP/fAL8F9MpmTyFDLj53H0pHd7LmfBfyURA&#10;i0tdzYE7jO5xKBVbeBYVWRZ8Jy4jY8RQxL/1Guo/5+/LLKAnyAYtiKQXUGlrnJnnetMhLNtKJECs&#10;4St2fCoBjWlb2Ve0EqsID5UCl/ehGknKzNFYu8bGZfEaeGgohM+9/Aw3f0Em4vp0QOZc3qMyHq+K&#10;SqaSSM3jb5Bi11CSlLos6IjD8MeeRE3IMTMJ0K+gMxWkLG1rkp+sdUryZUygklB5kL/9+3/AP/3T&#10;P+En//C/8bd/9xOzb+Tbr/EzV833eqicFZi2MrYEq2M87mF6Z2eReXI/Oj7/DH76z/+Mf/7Hn5gK&#10;uf/A7/rpz/43er3xIorPHzCxEQ1j+Qp5v6mLLXDSg0oKhV/pulTkmnNizo3fWXRuP4Z1ex2tb/tX&#10;UylY63r89Cc/Rdvbb8PUgd1RFUbY6Hfxb+UZySOSBxGQ90CP5+qX6/DO8D7o/NKT6PDCExjY6Q2s&#10;mz8ThRcOwh/Pz0ceho/ej/GsHIDwUV6arqePnh80gYsK0dwjzdnQPaPnUFeUhSlPPIiTo4bxnqvU&#10;Br0NeisBWtvyPHw0c8wKo+rnkpsAJOCSZ9PAvsfP1vL7a/jdmlRIgGiSKehpfhtA1MZMpWetdGmW&#10;1S1HzY4tiH3zJWSNY18+F8rrTa8+lm0jLo/XlL8litc9IhvesDz4VXk6lO08NAfeUBpFqsTAfYEw&#10;KukrqQD7DU5GIfDVcTSu3oKSue8ievBARHTryDbYBemzpyJv325UZGWigr+5iF21QHOrGnxWeXcz&#10;jKVadB4LICaQrnReaxjLAojPAoidIGNBhBfLzsTSSIQFEAXS8yh2Zd4/AYgC6QIIvUqjc9h+bgYQ&#10;M1dNKxQKIDSqnNLuNwXItbkg1zwQAURGtwDSwwaIQgKKLavKh6p92ACpsVN5zeJSAojjgfxLC0AU&#10;B1FIIpDFz9BJCKTw82l8nfQQxncdgEdaqy6WRqYm47G7JqD783PQUCWDkgAxIOG2ZOYXeOj2YXiG&#10;lFEK75PtpuKN3w9A6kEtHtWWBjqBkKYYiIavKHYV3oBZRIo040kFqn5Co50nZ69CaLlPNkBMAF1r&#10;gGjCC5WBMrA0B8QewjILx5saWJYHEmiU2+YE0DUHZAE7RVAA3bh9orcTQLc9EALE79lNhUeA2Cm8&#10;Ad7IgFdDWLy5HloJHo1X2h6Ih43Aq8aQwYbDRhtQA1FDqWJfY6cys8+tLVBVhJJjXyNt1jgkdnsV&#10;iV3fQN74yWhYshmBLwio42xMpxLhp3hOx8N9KtaI93Qc+SWJh+dMItxnJUnwnEvmKaXAd0GSSqBQ&#10;tDbIpRSChRZxCIETxc4XlobyTz5B7MsvoPAdNqgYus6EhGb8mlReQkRrXJs0SlNMkY1dgc08KgBl&#10;SRXLKlS8gvvschUCiAmSCiC0No0SlXKSEtFEQqNYLHiwh8Hvo5KRIuL/2vx5SaYDZ8yYQq+mlH/P&#10;jkePxJ2osiSypBWfUEzBsqxBBQvFLGKOcL/2UTGaYSLNpeDn4k+h4NIhLJo4HK89+zgee/D3eOwP&#10;f8BrTz2BReOHo+D8QVrqZ/l3GiaSchegpGxtUWxEXgU9nPrIszixeTnWvzsNy2eOxfoF03B2xxo0&#10;xNH7jD9vPqdyJ940dnwlDdTztzfWwVdcQDCdJwj4Hj/ni+M589xURdcbdx5R+7bim+WLsOujOTiw&#10;4n2kHKLnkcT2FHvG/Gadl3U+1jCeE9cwAXMTz7lohtg0tGVex+vvBB3+nfHcFN/h5yPolZhhusPw&#10;xvJ76ng/m+kl0fswE/405CivoawQKbMnIHr8MPjylX7O3qyYBu+f4iV+L+8f71vAz3up94I9EBkF&#10;5h5b99nHvzMAMd8vQFkAMR6mhrCUiWVKvQsS3EcxSRn5bHdK1tA8kfg05L4zHZFvPovKFVSIKgoa&#10;XUQ4Eg7hWiwtjYCgwRTKdh3C5yEZ9Ky5/7JW59SqnGzzl1PhuZgKH8XDPuG5mEZji/tpcAX4Hi4m&#10;AadjgN1n0bh8E3ImT0MMPf247h2RMmsSco7sRVVhAT0Nv3HSqgiRCl6PchpFtfRClOBiypq4rdp1&#10;Tbw+Lj9/v7kuati8Lqr3Yl7w0ZmR7uc9CBTxEko/yNB0JhRagfSAT0NYSs5xMrHYdszIhwzYb4IA&#10;soPXW4F0Z0b69QBpWSPdzAWR4Wx5INcAMpr9VMtdWDWxHIAENBek7hXq2Odo9wYXVVQI4V7qZXoX&#10;0s2OBxKciSU9LqdARRVV2j1N2Vh8L/OXWDZuFAEyFs/eRy+k/RRyYTJe/PUUpGkdF26txFrBdkLP&#10;JXhE63/cP5UAmYrH7p6Mvs8ORn0olb0Wj1L2lSL0opQAkv9zBAoFEMLDFFFU7ONGgCgDy5oDch1A&#10;6p0aWF35PBggin8oUCSAKHCkAJIoPJ8XVAD5gI8KNOliywMRQDR8FQQQ9y7evD2EiLMGiOaAECC8&#10;oQHvBbYPDV/RKrI9EJ8/juDQxCB6AT4FyWjZ09rwy/KQtnRVoibiHLI+mIOkbm8iofNryBk/hfec&#10;jeFrKo8TkfCejITvaBy8R+LRfIzQOEZQHI+HV3KCcjKB8CA0ziQY8RAg3nNJhIcAkszOkWIJO4jA&#10;4TUrFNI7IUAkvnA22Fh6JweOIalvTyT2fAN137BRZhIKmezEysBS5osK20nkgeRTqWu+hrES2eHZ&#10;8TWGrbFsExw1AVLbA7EzsKRMDUDkhTRbysVnvA9lqLh4NbjPGzDCi8c2kITE/h2RNpGNuqCQ97GR&#10;YMmkh3CWl1ZzPCzvwlKmssqteIWfj9bQkwLg3C+lKeWvoDaVayOvd+mlYyijmIq7qbTs4pQeq++8&#10;CTwkVMDWI48Zw+9PVrYT73MqRQpbgXWl4IbzOwQ4fs4Vfxl+ZRsJnjW831TM/hzCO+EyfxvvRQLb&#10;C0FjwESvAEkEQTq/N4PfqSB/EoFEL+O68/gWMb+RnzUgNd7Fn37GE3uIv02xobOErDWM5VdZlFre&#10;p3peb+N98H5REaKgCCnjhyBhcDfecyozD9tqI9+n1xiQuCkKlitorqQPKkhJC0BavA9LTDqvhi/N&#10;taCoXah9GA+EbYbeh6+sGv5SAqOkkrDVQlP0Por4fnENavfvQ1LnN5E+sC/bPu9ZEr0NGj++CAk9&#10;DHuNfy2Y5ncWTdPa/yHyvLUyJyFCgJi2r37A/uC7QMicJzzO07A6x/6hPkPDyyWh4RVg3zEeCj39&#10;pvVbkTV5MhLefhuJPTojnf21POQiGmtr0MSfXEGPQyuD1tITaeL1ayBgVN692evi+x4oM1XhIQNZ&#10;M2TNFxp5MKXdbQ8E9PYDGsIKBoiWuHUAouoWbCOaKiCD1c7Eun4uSDBANCP9ZgDRXBCNuNgAcTKx&#10;6jW0rwQJrdaqpCOnJtY1gChJSQC5bi5IXfsWgGgIS+WmrsvEEkDybrPmgqiwompiaRgr61fYv2Qg&#10;Hr17kHEsnm0/Cc/cOxUP3TUK549Qf3IzxRTraF30eGYWHr9rvFUD/r7JeLT1JEzvNZidj95DKg+e&#10;0t4GCAllAKIqvP9meyACCE+uBSD/wRPXJEIHIDd4IC0AUQDIBohJ4XUysCwP5PoAurWM7fUACV5E&#10;SgBRCu8X7DzBADnKR7mTcitpHXg0fEUF4IugUqTyRxwfFRCjW8oGwpOi1MJXEI3CXUuRNLwbEjq8&#10;iowhY1D36SYE9lA5HeXfHU6A90A8XIei0Xg0Aq4j0TQ26GUcJUCOU07G0fugF3KS3sgpNvxT7ABn&#10;6HXY8PCx8VuehwUPL70PAxB2IJ8ND9PBKOpwgZBcWulU0pGJKFn0HmJefh7583ht4tONBRiQR5JV&#10;Bl8un2scOo+/pYAAMam8hMd3AUSl3INjIJImWq8CCBWNn51PmTvGCyFIAgrAsjMKIyjJReKIvogd&#10;2Qv+LFqI9bx2aRGmJpSGZKyZ3FSECkhTIcqyNiIQGIAoHmIN+fjC5Y0QAHwP9EgQz06oLCWBQ3ES&#10;Y+FbWUpW+u415Wu8nqDX1oxxPdd52O+rEKIyrUy5E3pDCez08sSMqUovrJq/W9lpFbx+VdVw630d&#10;l39v4Ge+5wjcPL7EG3y8/wZR3ETzSXRd3LFHofIu3tRo3heeXw0BoLIjvO7e9BTEDeqOpDG0Qgup&#10;0AQDM29HnhRFQ48EiN/jQERCZWgPXQWUyuuAQ56M8tBlOBhA8e/VHtguVN7GtBG1GbYdAcRbRo+2&#10;hO1MZU6qCN+kZOTMm4Ho159FKb1kRNMTSqARpgrSmstkL8us5WvNKptBIJF4tAqngYjliVhCb0TD&#10;u/JELtDAorjZX4wQHpYHH0eQsJ/RG/HSKPOzb+E0ZT+hsWwDMkYMR+TbLyJmVD9k7tiEhuxsMjMA&#10;/jrU0SCqNfO2fHBpCWpeGvKE7VsemgCili3hdW0JpPP3GoA4HkhQJhb1iEnKMbFVCyDBqbzXA8RJ&#10;5f1zANGyFcGTCb8NINSfdV3YRjrwuQBipfIGaoLmgrQA5Gds48EAod5uAci/W/P7FAfRdI0U6u/M&#10;XyDsy7fxwi9UF2s6lJkrL+T3tw3DtuXsp9wMQNJjcvDKryfiybakjIpnESKP0RtZOZkAybif8OCX&#10;2vEPASRgqvBa42c3eiA6yRur8P7pHBAVUXQAoqJgioGoCu+1FN6A3DZz8XQRBRBnGVuNE/Ji2wH0&#10;awBREUUrgC6ABNz7+PoQX9MC9rLj+2gV+y/xeQhvKG+4P4bKUBlYtGLABgEFKtNRE/INUhZOQEKX&#10;V5DWrSNKZy+Abzu/51A4oREN795YtocYuA5GoPkQwcF9niOExZEYHorPj1KOEyQnLK/DRXi4zrCx&#10;n+PfnSV0bM+jBRwSGxzBnodPw1eOpUYBXX+toe6KYweNL0DzvmNIHNADCd3eQPVuNkyVW8+v4L0p&#10;hZ8AUWplQHWrVPxQKwdq3FqBdE0mJDyMOACR2F6IM4xlLFJNOHMRHG4+VxCXr/2eZhq1hI16XQN7&#10;nbbqYiROG4eYHp3QrHW2lUKaGkFFwetuPBAVD6TQI7Es72Nwxx2GN4bA4D7tVxkRN8GhORquGKsS&#10;r2aAq7yHUdhUqiZDiq8NiIIU782FyldVeXUsHttjp+/qWIrNmPNKj7aHaqg8K5vh1/oZ9vWQ4vQk&#10;R1AJygPR91mBfzMrXENoPIaGrL7fuXxPETwIVCsIf5igo+SlGsVuIEIIuMIuIqLHS0iZzX4iJd5E&#10;yNND8Uvx3wgQ2wtxxErflWHA/SaFV4YCv1eei+65jqM2oIKbAmolRRl2pbwWbC9uzfeRx6GZsaUl&#10;qNqzHXFdX0fK4D5s+wRgRj48ifnwx1pxDlWU9sdYADESaYMkCCKecLZrtm3fVe67wkeKIOK+kk5x&#10;PBEKvRDvORpZ59h3CJHA6QT4KK7ThIkMtBPsZ+x3LjNkHA/QgAvsPImSuYvpkXRBQmcagQveQfWV&#10;8/DV1ZgYsPwMU9bd6zdDWNfiIKZVm+FrvwEI+4o9Iz0QUFFFxUAEECcT69raIBZAzvHLbYB4HYAo&#10;qUfJPTcAxKW5IALIUopTVFFD9U5VXieVV0P6Aog9F6QFINbiUgKIFVt+IQggmgviAITGf+2/8FFe&#10;CHX0dWXdFUj/VwKEeltzQdIJEA1jZbRDzuk30eXRfqaklZneQS/kwTtGYsEk/gZuBiBhvBFPtBlF&#10;92Q6vQ8tZTgFj7cehH0fUbFn8wRSCA6VMTEAuZMWLkllJhHS0xBAlMKrSYTGAxFA+DlNIjS1WGyA&#10;GLcqGCBK4dUcEM1C13ieZlg6kwgVRFcKry6eLuKfAiSgGjJBAXRrDXQ7A6tZtFcKLzsgb6I1HnmG&#10;coHPrxAc4WwYqg9EixlU1gUXUPTFJ0gc2QXxb72IzGEjUL98GwK7aYHup5dxMJosokIkLFxHNUxF&#10;q+ckYXKSjdXEO2glSc7I24inCB628NrK7RY8jAtOeHhteDiehwMP48IHeR5mfXS7swXCaZVFSbKp&#10;1NiINSckOgUln36E6I7PIm3KGPivhBMSBISq5WZRiedWwVtMqAggKu9OgAR7IS1DFEZpEiAaujBe&#10;SBBEXOxAboosVvn5Cs66m9jprHkiAaXBytVvaEDuR4sQ8tbzqDxCz6+ex0uLphI8YSrf+lKuktv0&#10;AilSuJrDYYBCxa5YiElfNcNZ8kbkpVAxq7aVZncbq1xiBd/liVjeyE2U8A2i4S5TIiVIdDwz4TGL&#10;nV+T5qQoKxvgq1LqqrKPqCir6uDPpGUrj4V/ozkjTmqvibcYsQBys+P+VaLfLUgRrMpm88ZfRKCM&#10;XmQDPQcq/Kr9XyH61edQYNYz5/Wt53Wv4fmbiaC8Z4K/GX4UJK55GZZY0GgBRzA8BB3H+5AhoaoE&#10;ahNqG2onZWxHmiiqmmkVPhoyUUiePgIxHV5E2fKVQBwNsJRi+BJUcodtNTYXiCkyy9d64gmQmFz4&#10;JPROWrwRijeCEJGondMLCTgQkTdCQ8p9VTFB9gl6It4LggmFcFHcBPRQwL4TuES4CDLsV+pf7rMp&#10;aKa37zrFz55Kg/8UDcRDYWhctRXZw0Yi4c3XETdyAPK/2ApvAfsSIcGrSPGhUYn4Spph+zaxELZr&#10;44GoFp5Z4raUnyQcjQdCo85H/RFUVFGTCU0mlqp9mxGPbwGIhtqb7VRel5PKq0wsxXadyYQOQJTK&#10;awHEqs5hzwVpoHEvgNRZVXkD9QKIFuiz5oJcK+vuzAVRSOHfqJ8JEeOBCCDU28X/ikAB99MDUWzb&#10;xLgz7jAxb6TdhYbIFzHohQF45C4bIPRClIk1pifPl6A1ANm36ZIJoD+rBaT4oafunUyQ9MXlLT34&#10;hTyBFEXnKSrjni2AEB6afPKdANEckOsBYqXw2lV4zQxKzaR0ZqELIE4VXl4ok4HlAETunAAiOivd&#10;TcNXpHZwBlYwQFwEiOcbtgF2fnofNE34OUGENxahFN7wxitoCNmC1PdHIa7bK0jt0g3lsz5E4HNa&#10;DgfpmRAagQO0QPfRLd15Gt5Nh9G0fh/q1u5CPV3kxiWrUP/JajR8sgENn21H/dov0bhtL3x7eKxj&#10;PMYFWkiXrPiGmw3bDF0JHmroDjiC4GHEhofj3jvwaOlwUbnsgLTwovkYw/3x7KipxQTZFWSMHYno&#10;Di+jeA1vbAa9FOXs55dTythAynivrACoAYjKuQsiysQK9kJMMUV2Hlm7skbrBQg+an6AGdKiImuS&#10;J9JMeDTC6+bf6D0BxyilOpTtWIsrrz6JwhUfU9kU0/Mvg19KUJP1FKAWMOhdIFLFEq3hq2tieRdO&#10;cUSreq2GrixlfVOl+y2iISfFWRwPwVL0GvbSvpMEMS393HR2Jl4PA1MKH/0qb19B5aw6UPlSdgQb&#10;YaX5GDoHDZ858LjZcf9rorjHETQLILE8vzxausq+qqhE/qcLcPWVR1G5k552Lb1CKXrN56kk5An+&#10;QF0dhffCgYiGpRyx41kS41VK7GErx/Mw912iNmA8MF4PQiOgYoqq3Kzgem4eilYtQWTHZ5A2aSw9&#10;g0gaKmxfmnUex0eKR6sPqoICvRBvHCGiEu6xedB6/gYiFD9B4rthWMsbxsdQSkgm/PK+r7KPKKge&#10;yu8K5XW4Qmv/NI24/WfQ/MURNGz6Gg2rtlMVsC8uXYf6lRvRsHoHGtd/jaZtB+H+gu1oL/v7YSr2&#10;E/JICJLT9Fz2nEbx/MVI6todUd3fRsoHs9EYRuOymb+Rm3E+TLyI8PDzGhEgfj+vrRMH0TIPplqF&#10;lcrbUhNLVS1a5oJcsAEincN2rGrgpir49ZlY3w4QDdU7mVgOQKbxPmlydTBA+vOeqyaWYskqC+UA&#10;5BneS62PLoAoiUkAUUjBBogp6y6A8NEBiCrymlReOgcZP6cH0oa6pS2Q/EdM7zEMD7eeYsIbAshj&#10;d41Fj+cXooFeuwHIivl78NCdysCaihfoojzebjLe+kN/pB56m8qIIEjlF8ul0USTbH651tI1ACFI&#10;FMnXeJqoZoawCBPjLn0PgJjxOwFE7pgAIvdMbtoU66JdBxBnHXQHIJrBuZb3VxNyNvFGCCByD7+C&#10;z6sYiDIfqIAUzMJZykXe5MtwZ+xHwfZ3ETumK1Lefg2FQ8fwK9kptx8FNuxDw5KNqJj7HvLHTkTK&#10;wMGI794LyZ27I/Xtjkjv+DqyaMHkvdkJ+R26IOftbsju2gUZb3dCWsc3kdqpA1I7d0JC957IHDUO&#10;1R+tgHcvj38xGQG55hcJiaCYhwMOxTyUkeK9ER4KPrKTGauN0AgQHl52RA87qJa5FUB8ioskEQ6J&#10;+aj+fDuSur2OmAGdUbufDbagmIqbSkbplUEAubkXQpHysCEiZWTGxE1wVY983SSQ8LmUj5RUAy12&#10;vheg9xGopehzbg8azp9EdKeXED96CPsXO5iyuWrq4EuPoyI+BE/sYaPgNd7vgMPyQqzhLKXnWt6C&#10;9jkWvxWUN1a/HUe5uRJ2xIHS9UNMxnPhsX1xIbweRSYWpMmVUpam8qwWyFLlYZXvKKmEP/4KlZ01&#10;9KWSJvKCrMwy5zsFFlti+Jrnfe01j6910OPPWq+DzuPmot97hPf0FC1ptun0EPiTYxBFiznm7VfQ&#10;eJFtVNfYzMvguZosKd4HxXAIEAv+9n0zHiQlGCSOOAFzfZcMBYFHfysomdRufa/gRJExUVmO6gN7&#10;EdunG5J6vYHa3VSAKlGSVs7zK0UgiQAx69QUwq9HVY2mN+InPHyq56alCCRBEDHCdo0IeiWEiMcW&#10;9QFlaSmFHeHsGwfPoGrJGqSPnYD43t3ZvjshpXMHpHfqhKzOHZHZrTOlKzK7dkba228hswP7aEc+&#10;dn4baV06I65XTyQPGYmCibNQteATQofG5udU6F8dQ8PKDcgfNRJJXd5A3LiBKPxiIzy59G6sSQ7c&#10;iJMAr9N1a4Pwd38rQEIJEKXyCiAa8bABolishtRb4iDfByBatkIAmcP75GRifQtAzGRChQSc2ejf&#10;AhDNRv9OgFCnEyD+jNb0QNrRcaAeT/0VPps4An9sPQbPqMAu+fBk23F47cGpyEwosAAyb+xGAmQ4&#10;ATKZAJmCx9pORfcnBqD8ystsKHRrFERPV1DlLgKEhFLhresAIg9E8z9USNEBiIp4KYXsZgCRu2Vn&#10;YLUARDVeBBBnDogTAxFArBImgeagFF5TRHEN/C4FoqxZ6AGTgfUVhcoThAdoBQTOwFeyF9XHP0Hq&#10;vMFsVC8j/63XUTpkBGqnzUPl5NnIGDQCCZ27IaVDJ6S+1YENsjuKh4xG2cQ5KHv3Y1R9tgYN63fA&#10;v42u6Fdn2R5C4DkSAf9hZV+FwXs8FL7DhBO9j7ptX6D848/4t+OR3rMLYtiYU0eNoWW0DTgfCy1Z&#10;66FrbtIVDUBkbQkaggdfh9leB8WvzhUpryMHAeN18LWGBzTGHFNARZMHfwIBk0jLLSmP94cNPCoV&#10;RR9/hKiOLyJl/Agehw3aKEh6C0VUkoqFqH6VahuZEiQUpWmaku7yQmwYSBFpwaE6WqvyRJr4mSZ+&#10;1oyz87VmQpvZ0LSG6xvgbSAgtNKdlFCzF760FCSPHYrwV59B9VfsMMokolXrj79KMGh+gxSmhqQE&#10;CEtBCxqOl2AmGxrA6DPar+EuPkopKxaiR4pmipuaVMrSSjjHa2Oto6EaUgKOVSTRApMlJwhlej/p&#10;SfztAiqtS43pa36MMoxKK/la671zv97LpOfIc1IgX96QBSUBRMF8HpMgM+VOFPRPoMRRVINL2VaK&#10;ZZz5EvXfbKCRcMBA5NpvtIGi389Hq/6W9Xf+8K/p5fZF6dQOiHrjMaSPH0VFTaVaw+td1kh4yFOq&#10;gl/Db4pLVDbC7wBAjxKt99EiAgY9EAcaRrivnvvMolIUQcisi892oeKa+jtC33XlElIm0EunYi79&#10;7DMaKzyPbAJWZdpTC6hDNbG1iOeXb+q0IZltU+ugCyQJbLdsowGtpkmjR0vaam0beSNe2xNBRAY9&#10;UbZ/tnVPNP8+nn9/JQ51m3cgaRSP2+kNpPTrieLp01C+dCXqd+yG9xD79Un2u3Nx8J+Lh/90DPyn&#10;ohE4EYHAgfPshwfRsPVLVC3bitIPlqBkxjQUjBzOft0D6W/R2Ov0NuK6d0PWsDGonr4ANbMXGX2Q&#10;z9+Y0uNlJL0/GVWnj9BzVlFVXidlZJmK3IqDCCA8bwMQFVVUIF1l3emNBQPkuuVtBRAatK6vKTcA&#10;xMxGVyCdOs0OpFtzQW4EiALpAoh0pACi2ej2uiBBs9GVpGRCBQYg0ruaje4A5N/ZP+2qvNcBhPs1&#10;LcMARDPR7+ZPoweikafM32HHe33pgfQ366MLIE/fMxFP3z8GsSEpFkBG91yKh+4YiWcemGjmgDxK&#10;d2XwywPhjuUJaPZ5ivKCCYVMBdBvo2svoRcigDhZWJqFXqMhLD5X7ZWWdUCUCfAIFZIDELlZFkCs&#10;qfjKZbbWAbm2jC0B0iTi6sIRIA3XABJotjyQAAHic62Bz72er2lV1G8jTHbyRspVpIVb8CXqTn+E&#10;3EUDCI0nkfH4b5H/7BMo6fAGcrq8jcIunVBAK6V44CBUT52B2g+XwbWRFsKeCwgcoaI/mgAcS0SA&#10;YqXoWmm6yrJqPhIN17E4uI7Hw308AW4FzE9S0ZxJgf88G9UFCr0OnI3gae1GwaQpiH/rVST16Y26&#10;VTzfi2xscuM1aeoKAUDvwxNGjyRcQhhE0qVXDj3hgUh2zGjCJIb72fFkxbVYdC0rFMrq0yM7bioh&#10;klMKz6XLyJ0yGaGdXkT2ghk0kOjKm0Wk2BGKNSmMylNeiJSnAQiFikhKxKdaSJproHF1TSyzh7T+&#10;RLjfAo2lvAw8zPAHv1OT3ni8spVLEP70g8iYNAbehBQCLBPuOFnyx6k8LDgIIlKsWlDKKGTFTahs&#10;9Z68BwW8VZE3oCwtijUDXR4BhVBABO/3pb3wH/ocriM7zPK1qpKr960Yi4ah+J2xOi73xYbxPGg5&#10;a4immJBQgUklF2iOAyHiI0T8ihfJYysqgichDP4wej48T2VHaUhNRRe90efMqojFW99H9vSBqJ4/&#10;FpXzxqF4xjDkj++DjD6vIarDEyj4aDLv9QHqGWvypAUMCn+TUzfMG3OGniUVT+IJ6pZpyO7xO8S8&#10;8keUr13DfsZ7qsl8um+KcRH+/kqen9JrjQHAa67YjYLfuge6bzUCAKXOkoBgIZDU817J46gjjGr5&#10;upb3iWAyMTAZELqvjc28htHIfHcmIju8gLx3psN3JZSebCm8mZXUB1SkqXyeXgyzfK3K6aQUEyJ8&#10;TtGSy5bQ+0goZTsVTGjZ09jR6po+AxEaQ+wDgRju52vwcwhLRN3a9Ujs0xPx9PbzZ85E3e4DQEgM&#10;r1E67z0V91XKZRpbl1PgZh/zXEgiSOjVn5Uksw8mwcfHwFl6B6fTEDjPRwn7Js5xvwy9rXtQ8+kq&#10;1MyYjZJBA5HX7W0Ude+CbHozJR1fQ8GzhPbjv0Nat9eQ98Fc1F44DH+5km3421GGgDI2TSDdAYhV&#10;E0uZWH4zSVnZnjQuvGwzKunuFUBofDoAce+g/qLBqyW4WwAiD0SBdGd5W8VBVNLEmY1+A0CUdFSn&#10;yYTSodSlZmlbAqT+ZT4PBogM+Ad4j+9h36aXoSxZjRQJIJq/V0KPRHrclDPREBZ1vCmoSOAkUffn&#10;/BonVnXG03f3Mh6IkqyeuXcagTICl49Fo5UWkerzykI8etcYs/at1sF9pPUkTOs5Ev4knoCGrwQQ&#10;M4RlA8QsJCWAUOSBtADE9kD+BCCP8kc5ZUy+J0CM96HxP2VhWbPQYS4svZBGQWQFgbEafs86knwz&#10;/M3bebO+Qv3Vxcie+TZSOz6M9N/dh+xf3ov8X9+H4j/8AoW//QVyH3sQhS89heIur6NkcB8Ujx6N&#10;0rGTUDF+GqomzkDV1EWomr0E9YtXwL1iI3xb9sG3+xz8B9g4jsfBfTqVwGCjPUZoECLNx6MJDwLn&#10;OK0gzfk4ReCc5nsKnJ8jEK6yg4SmwHv4DErnzkFCxw5I6tkT1Z98ysZ8lp2DDTOejVHrfcQTAAnF&#10;7Fy5BiDemEw+JzwktN5awEEJCB4JsvbYaY2U8G+1/kIRrf9CIIPKMKsKjUeOIXv0YIR3fhG5H89n&#10;h2Zj10QxDVVoOMsooyoqIFqVtGgDlQSCspIEhDq+X0cl5Vi1Aonz3BGjsCj22HkLQCSaLU1rt+ni&#10;cST16IDwF59C1Ubeu1iCgla6hpOMIqXlbUqARB+isMPxuRXsJhzsYLqflr37wh6kUjmn9H8N+UO6&#10;o2BYL2SNoNfY9xWkvvk04l58BJUb2VYSqJgVdDffQYs+8jxf02vRjG++RjavN6GBkgqjkL0CiGqF&#10;FfLcpaDNTGvCo5jXpbQc/ux0Qp2GBRW/4GTiIfQgTAXd+JNwn9mB1N5vIO7e25Hd/g7kPHAH0u75&#10;dyQ/8iuUfUYFEEeAUVQryxqC0/kJmvr9/N3c79OqivSiqpfOQ+aTzyL/+c5o+oLXolww4HUs5bmo&#10;moCBnCDC60t4+Kro+em+8X76+DkTG9H9VXkaGQJ13E8P0ac5OoKJoFGt+1tPr4V/x/dNMU2Bo4ne&#10;ZGIK8j9YRA/2JWRPGI6m07SiCwrhy6eXkSkDpcQAw5NOsGr9cxosZvVB7dcSy5Jkfk4wYbtU2R1P&#10;Ip+rvWptEAEojQBKIxT5GrE0oE5eReUnSxDXu7OZZ1X23vs04AksedoRbPehGWgOS0eTsrUu0WO5&#10;QIPrIvshAeKiNGvC4YV07qPRpf52jkr9WCQNiovw7TwCz5ovUP/pRpQvWoryOR+gcuocVEyegpJJ&#10;hP0Y9v/B/VHS9VUUvPwU8h59CIW/eQAFDz2A7N/9J7J/cQ9Sf38fkjo9j+xZY1GnApjgbwzwvM3y&#10;D+y/NkCgBersVN6AmbTM9qFAul2VVxOc/R4Ns39uA8SejU499pcBRLPRh7E/2gBRDMRktaqcyc0A&#10;8p9sC38hQFLv4j0kQLL+E+E7e+CVBwbiqXuUpTvWzBN88LYR2LftHFrV0yXu9OQsPNbGirArz/fh&#10;1mOxeBQpl/oQ4eEAJNgDcbKw7CGs6wDCkzIRf6cO1k0AUit3q5sNEKcS7w0AadAckDkEwzz4zaQa&#10;FRmTe7eE++SBaNxwLeGxAX43AeLeyhu7B8W7RiH8j/+BzDa3oehXBAbBkf3gA6h84UlU9+6FyrHj&#10;UDtlDmExB5VjZqB8xESUDmdDGjoa+f2HIr9Hf+R37YmMrp2Q3OUtRHfohJhOfN13MIpGjUP57A/g&#10;WrkV3t3sWEfZyM8lEhQpcNHqUdqu91Q8ms/RSzlPb0VWET0SN8VkjtBd9528jMr3P0Z6z64I6/oa&#10;EkcOQPE7s1C1mND6bDUqlq1B40ENhWQTILbnEafhqmvrovuDwGEeU9jB0+iZsGP7tDphMhVNCjur&#10;ZqjnUOFklqF+/yGkDR2I6K4vo+iTRYQSOxmtUJPBoyEuWrMmcGoybahMqpqNRatiiy2xEQcUwdCw&#10;5wygUkJlxO9qAYjiCaUUBWBz8lCyeCHCnvgFssb3o7V5BoG4cwYUJuAdLkVvzfGQsje1pFrmYGgG&#10;+lkDnaa9q5HR6VmktmuNvPb3Iu/+dsil0k5sfzsKZww3Hok8BcGpmZ6O28wjkdLWdxFcafQqi5VY&#10;QGCa2BAVmZbsVbkXI7wOmrVv3idgtIwvPxNIoWFggvJHLbjF0BOKooJX9V/NcL96CGULJxJkjyHx&#10;xT+gaExveA5SQSTSSDBDcoSIGVbTMBj/RqstRmo9ED6q3HvINyidNh2Zv+iBgntGo+ihxch8aQny&#10;h69F9ecX4U/n+RDYfnlNimEJIuW81rxv3upqsxyxuW/Gi1R9s1r4amv4SDgaz4T3wQxRuQmaZnjN&#10;cCO/o0GQJ2ASopD/Ce9Pl9eQPmIw2+BRQAtFFVbCq/lFUvwZbFsZBEJ2EdwUb4YqIZRbAEmTN0KR&#10;N+J4JClsm2b5AbXNfNQfOYPy1etQs3oNSj9biuLZc5A6dDAiu76BtH5dUfnZEgKCijief0fvxKP+&#10;EsI+oOwsxQhDCIqr7GdXaJCxP8mDRygV+fkEePefh2vtDlTMfw+F48YibVB/RHbrgui3OyKl69vI&#10;6t4Vud17IrfPQOQOHomikWNQOnoCSsZORdmUWaie9i7qp86jXhiHigFdUUYjM/93v0Hpb++nHmmH&#10;tDa3I+r396N4Lz0G0Hv1BwHETwPST2D5QuDzXYbPT3D56J0qldfNe+2iIeQ6YAASMADZwdc0eIPX&#10;RzdzQb4HQOqvzUa3AKIsLCcGouxWzUYXQLQyoQ2Qml9QvhsgVkVeAcMCiKk6IoBktEfqwa7o+Nuh&#10;eLKdAEJH495JeOiOMdjw6UG0KmGjePXBqXiirWpgabr6ZDzUejhWTR3AP/6DDRB+2XcCREH0GwHi&#10;lDFxAGLXwZKb1QIQjd/ZlXivA8gUvlba2jvw0/vwm5Q2yWLKZ/A1rSREeCMbNlA20RMRzXfyRvDm&#10;NO1Bc8Qq5L/THYmP3k+P41GU9e6D9B49kdi5M/L6D0blpNnwfMbOvZOde38sLZUYeA5FwHsg0pJ9&#10;V+D5kpbl9kNo2rCPDs9m1M5hw6S3ktOnN62kDojs9Dqy+/dB6eQZaBRQ9l8AziYAKr1wyXKn/Urb&#10;pYvtoZXkvkyLSWm6yiiJost+OQENX1JpfPghcsdORP6gQcge1A1JA3qjfAtd3CS5+gQFP+uLY6dN&#10;oAWojBbCQ+XdNVRghgzYUZVCGUjl59PzaBVyn6xCeiLeTH4+nQoyi52/kEonsxC1e/cgdQQ7Vxda&#10;XB8vIqRi2KjkSdA6NRlIVDIGKIIAlZEztGHEeS4lFbyf4kDDFqt2EqWElnMJFbQpo9IA99mzSKPn&#10;kDdrCDv/XlqZhEM4RYFtKmbNwLYq4tIqV9kTM+SjjC3Nbj/D30y5sBcFEwcg8anfIOXRXyP1mYdR&#10;OmMEIbSfUKKSV1FEwsJKFaai1xBXNO+1JjoqziFQ5PN88qh4i5TmTO+tgJ5GAcFLcHjpfei59qlc&#10;h1+v8wp4D1QrS8NngpIVy1Basl/HkweRyHO/uAeuU18QZDxPU3lYAFQCAD2OGAIyxorJmGKT8TzX&#10;ZD6e3ovCoZORfc9QlLZ5F8Xt30NJ2/dQfsd8FN4+A6ntZyCt43LUbqWFm8d7Vd3Ma6tYDc9RwX9B&#10;WkOT5t7pfvD6a+EweZn0KI0Xo0fzmvdEHodSsukduqOjkUewR7A9pI4ciPpveE9yaXgU8u/pwQYy&#10;CK50DVnxHtJr8GVTcti+FG/TSpgZEgKEYNHaH2ZIi2LWAkmlJ2zaKa8v22XF5s1IH9ADOUN6I2Pk&#10;UORNmoCqTz9C076DvI68N/JUYuhdRyptXZlZWXBF0LMITUfgCveF5bBNZPM+ExhHz6FpzRaUzJiD&#10;rIGDENX5LSR27YDcfv0IkEmoWfgxGldtR+O2A/Ds5nX+5hwNvks04KLgOU0QnUwBTtGoO5XG9y7D&#10;s3wnyqfMRk7//ojt0hvZPYegkgZn4aO/QcIT/4n8BRPhSrhET0PzQHgOXvZjnz2ERYD4A5EEB9sH&#10;ASLvw094+N1sK0YsgJjsUBMDoa767wCI0ZvBQfS3bIA8Rx3rlDP5vgC5jffd8UBaXwNIWjsUnnkD&#10;3R4ajMfbTDUeyLP3kRG3j8XSeXvQKiMyH8/+cjyepHuiALqWLnyo9UDsXECyZfPgDkAUTOeXq268&#10;iX9oCMsUUlQQ3S6kKIDUBgPELmPSUkhRa6Er0KMf290CSEN/ymCK6mCNp8hNU/xjCqEzk59RBha9&#10;D9d7vGkf8WbwQnt4wX0ULyHiIQjkErq+oMhFVACdN4w3ru7Mp0ge+hqyOr2KpkUfwrdkM6onLiAE&#10;BiHhjTeR8tZbKBo2mo4NIfTlBfj3h6Nxfyga9ofB800EfN9EwXc4AS7FOU4lIHCGrurhMHj3nKbn&#10;uQtVc99H7tCRiHv7bcR16oicEcNQ/elnBBAtj8tsoLSa3LSYmmkxuS/T7VYmlmr/0M02xeIU44hj&#10;J9PQlbJOohLZOdggI2jdRHN/DAFCF9+dmAuPxpMFDnocAocRAw5Zfxo+KIWXHdxrOjP/TuPTmRp+&#10;KaHwdTa/TyVOVJE3txgN3+xBGhVGGK2/nHnT0HyRVrDWB1HwVBCQpVtBxWkycmwwOKC4CTAg4BiR&#10;MrPhQUtZsQSvJjAqgF/eRKs4gKKcUpzfvA6RS+lhnvmKv1HxCSlVAUPDTBreEUisoLPxUqSI6UmY&#10;UiVS1lTCrmNb4Pp6LTzHdvM1lXi8YiiKT7DzGlF84RC9tKtmtccDCRU4lFKF9MJ61JpV9qgcNdEy&#10;l781T+taECaqI8Z9LXWecvl+DsVUnM3h9aeiIIzMSoWEm85JqwnqnOX5qBxLIF6xEQFRtb80XGWJ&#10;PBCf0nMTzwMJ/PyFXdQZHyH3jQnIuncCytotMFJyjx4XoaTdeyhtuxjldy9E0e3vIPW+GcgbuIne&#10;LdsKvRGzIJi9Jgso8kY0pOXX/RBQFHAva6KHQm9S0NHwVZOHCqQGTRfPI3vOdFzt+irSxg2hx0Fv&#10;SuCQ95XLNpTDNmkKdLIN8XlA7SdLbYnXSAaJMwylYa0sWuSZliCDj+kEhomPyLihwUNPxCuIJCpI&#10;TqWr6gkKuMtD1ueVyRXLzytNPToL7pg0eCLptUem897zs0ocCc+kkXcJ1UvWIGekgutvIb5rJ+SP&#10;Go6aRe9RH3/B9wmJc+yjKlp6gZ8/n2pq0+FEHFwnY9B0gobi8VjgJPvy/oto/mwDCkeO53d1MUPL&#10;ufRaqt9ZCO+qPVQ5HyP97dcQP6of6kLZn8FrimZCogg+UzOP9wASnh8UH6HxCH43QQLfFYqGsNg+&#10;FET3sh16DpjJzQGTymsBRFV5zTSEbwOIGbp3ypkoldcBiNZGV9KRhv6VhKT5dA5AXqXefJ7tgwAx&#10;kwnpBBiAOEvbOgCh0W8DRKGIQAH1utZ4UhA9804annfz3tFpSLkbtaEvoPeT/QkQ8uF+LTZIRtw+&#10;Bu9N2o5WiZfT8Gi74Xjy3ql4waw8NQWPtBmAQ5/14JfRg0gWQAgPLXVoAKJZ6AII4VFEeGgyiial&#10;fCtAlEomgKiMiQDilDH5LoBMR8BkYc3iZ95Dfc1HKKn+DDllnyEj/xOkZn3E9kc4lK9CQc1mVNZt&#10;h99LuuMbChUSXUWT9QBaHpX7kb+MDe6lZ1E9/RNgXwT8uy/Cu/4b1C1ciqwhoxD/agdkdeyJyncW&#10;wLeTHelgOD2RKDTvj6bhEGlmnbsORcGUKzlKT+VELK0YehYXaBmdi4f34Fm2gW0omjIT8d27IbbT&#10;m8gdOQx1y9ewDV01FhVCaD0p2ypEYEmCPyzZFJgL0CMxaYzKSImmdSMLzGRa0eKKo+uekANvUi58&#10;yQSIDQ6fhgZSi+E3QwfsmGkaSqg0AU6zNog6ZVYFvNnl8FIZ+LPZUU2lXg1nUZHnUDTmn1fETnUE&#10;6TMm4Grn15A2fijq9tFCymfnVsaO5hcoUCso3AgMI9xvvBUKgWGGrPSo2Ioyveh9mOGh0iaUV3ix&#10;Pq4U3b5Jxi83R+CBzZF4a8VhLFu9EUUnBRF20hhCIOoIlYaGh+RF6LWUtOWNeAkXvW+ynqSwk+hV&#10;mNUB6S3Ga7hKM9yPwhVzCJotjoTLaMxOx564ArzydRz+cdVF/OPaUDywJQpvfpWExRcLUJFPhZpP&#10;a5tw9WqhLAGEStJaaY+PRmFyn6obF9XDq+HCmDjejxAangSHguqJAgYBLHgJcjrf6MPmd5j1PKL4&#10;noooJhBwV7+Ae+8q1L2/AAUdxyH7l2OQ2246Su+dZ6TkHnog985FYft5KLr3XZRoP4FSfg+9Eb7O&#10;vXM6sh6ej8pV/N3F8ioIh1LL41Masl/DWoSHJfJCaunF8165GulJ5aP6m6+ROnYIIju/hJx3JqL5&#10;5An+NrYNzTBXSXZ6GAGtby4hdKH2k8d2pmVr9Ty3HD6zAiHvrSo/awEpQkYLSslgMQU9KWqHztCW&#10;P43XjN5IQO2Wr31p9JZT2MYVVI/Po2dHT1ntnt62OyYPzfS0TXxPbf/8VdSuWods9qeozq8joU93&#10;FL8zj7p3N7wn6ZGFploZi5czTWzETWg0n09E82kafSdViy6ODkAsXKeT4T+bDN/uE6iaORdpnTsg&#10;vuObKBo6HvWLV8Gjfn84GjgSi8qZ7yHi9eeQv+Zj6iP+Vm1+Xh8vr7EJpNNYQw4dwQQ6ahFIr7yA&#10;xOITiC88guTSE8ivPMUucRp1jWwHXho8XisG4qVx6/P+lQC5zgMZy0d63MEAUWFaxZZvCpBfUeyl&#10;bb8LIHnU68qyzbwDPtU+VBwk6S7ek0cx5JX+ePQua00QLXH70O2jMHP4WrQKOZKCh9sSIO2n4cV7&#10;p+Fp5fneNwin1/CkMn95A0BIqO8FENIruA7WnwBE6/j+GYDogjXOplfxIY5fHoup63phxLphGL5u&#10;EEat6YfhawZh5JohmLR+GGbtGouVB2fgmyuLEZ29mZ76PloC7BgBdliw8+Iy6k6uZqd5HtmDeazP&#10;z8CzJwyuvZEIfB0G36YDqJm1EEmdaYm8/ibKps2F/6vTdGLi0XQoBj4ztEWYHKElc4wgobiPx8DN&#10;xqnZ5t7TiVDJhcAVNlI26qZNu1A4ZQriu3VAIhtqweTpaNzxNXCVVopKO5jZt4RDKKESrgmCtJai&#10;6Urz0U+IKIiuyVgm7kHvxOTVywMhPEyQ0gaHgQetPVXlFTS0GlxA61JrzJqd268S21oVTkMRtKJ9&#10;joUtC5OPZpy/mJYqrU5vyFUUfjgPUb3eRGz/bihctRTNMVFsbIRCvaxWKqtgL8N4GpY4pb4FDiOE&#10;h5UuzO+n5XsmtRKv7Y7DD1eGotWaSLTaGEtJQ6v1yfjJmqt4YfUhrD90FBURFwgSWm4EgrKnrFiG&#10;AKKMLImGtlTSRJ4JvRCjmGXRK75glRzROuNI4j3ISMO+mBy88XUy/j9z3Bi02pLC4yaj1bpEtFod&#10;TwnHC1/GICWLljm9Di+B6pPHkU0lkaMV9ni9jHKVxV2JipUXkNFxKbJ7LEf9tis8F1q3sZfQeGw7&#10;vOeoGOI1xCag8ZyiBJUrvF8R7EM0QA7uR/m0eSjoPhr5T4xA3n3jkd9mNorocZTfS4+jPT2Oe98j&#10;QBahmMAobTcf5e3mESbzDDiK+Zni9gtRQim9ey5SCZ3c0Z+zrfB+EvSeChoMmsciw6C0gR4HvRIt&#10;QlVVYcrLlCz9ELH9OiOyd2eUfLCQRvJlfpZ/W0SlaOqnCRQCBpW/4CnPTHXU5IVpuM8I25KBrK6P&#10;hN6JIMNrZYGWfyuYCCASszIhv8sE2gkMQaMldidAECpxNIri2bYFDa33n8I2HZOKhq/2IX/KNMSx&#10;/8T07GyWeG7+gobGJSp5pbWH59GTz4Kq+Lo1WfeCJummmDInqn7to6iIqeuUVTbI/80ZVEx/F4mv&#10;d0Ry9y6oXriYdiaV+1F6DIcS4DmSyD5/DtkDhyKSXln9ZQXLtWlOCI0peiBVjZnsvhfx1dWd+Ozw&#10;J5j1+TsYv2E8RqwdiWFrRmDo6mF8PgIj143CpLVDcTxyGfwBtgfVw3Ltp/fxNUVZWPZs9L/YA9HQ&#10;viZaOwDREJYAooKKNwLkKbaLPwcQ6u/rAEKdnv1vLQAJmED6XfDH/R7jOw/GIwLIvTMIkOl45M6R&#10;mNR/BVod3BKNx9qONClaL5AsT99LN+WBobi0iQDJIAQMQFpTUVlDWJoDcm0IywEIT6ZKM9F/+qce&#10;SI0q8Qogz/LHBQ9h2TEQAxAVUgwuYyLv4x16IXN4kd9HXuEHBMUAdF8xBj3XTUR/3rB+a0ah/5rR&#10;6Lt2FHquHoFeK4ah5/IhGLJyJGZun4JtFz9FStFe0p8KCZcoYfBk7kXciDcNKLwb9sFFiDR9FQbv&#10;11EI0OPAV2dQ/95KJHXqjNS3XkHtR2wAR+mNHIuml8HHQ3axxGMEy4l4usVRUAaW5xStHnoiTRf5&#10;Wum7V9hRrtIdPxWGhvUbaD0NR3SH15DZtycqliyF92w4FQ87EK0uT7TgYY3temLT+ciOQYvZTQvM&#10;r3IlCepsGrri55MJCGWy0OMwY81akTCT+8wwAl8THpanwfcNKCTs3LIYVXCxgB05n+9rZrqCw1IQ&#10;eVQUBXzUhEMNe6RkoGrnFsSOGYCI7q8ic/IoVH39JfyZGbyPsnipbJXyK3jQ8kWxrF/CqYLfobIp&#10;JggtL6QazZVefMBr8ZO156msqbQ3ZKDV5nj8YEscWm2SMidENnHfhiT8w4pLeGHbeWw7fRV1l+h5&#10;hB8gQNnBVVCRihnxvI+x7Iz0VLS+iNY094Ue4X3YgYZjW3ndrvJapaCRVuvesBy8tisSP156Ea1W&#10;EFgbeOxNBMeWdPyIAPkxX/9gUypfJ/G8IvDY53HIzOVvKSI0snitqBz9VIQ+DVsV18B9LssMHaW2&#10;fwfFd9A7uHMOMn7xLnLeWo7SnkuQ8vQIVE5ZjtqdZ1C97xzqT4XSEKAii4hAxfatyBpGY+IP/ZDa&#10;ejBtsEnI+Y9ZyLtzAfLv4nfdNQMld8820ChruwBVbeWJvEuv412UUeR9GO+EHkiJgcgCFN23CEXc&#10;n3PnDOS8+imaztB4qdU69/wNJvuqkd5oJir3bEb2+IGI7NIJ8aNHo3b7Dl5Htk/FpYqrjUFhlL8g&#10;oLZh2gTvoZIHVP7GJBIIJFZSgYb1LKBQtAaIASyvkYp30gPRkgICiF9ejLw2xUm0Vo28kHQCQksP&#10;CBCJFLbrQCL3J/LYWsGQ7dl3IQSVS5YhtV9fRNAjzpg0zsznwGVCI5bQiMqD1gox5U4usa9czoDP&#10;lHpPhueSlZHlPpeIgIabT8XDT6CAIKlmP0586w2kdO2Nho/Xm+q9gZOJNAjj0XyQgD9M4Gw7hPi3&#10;OyJpVH8aEqnUF9bmRyNSiuOw7dwWTN8+DQOoZ3osG4Zuy4ei98rhGLhqBHXQSPRdNxoDqJP6UR91&#10;JkgmbxjBbnUAAT/bq4/ejdJ4m1XOxAJIQDGQYIC01MOyAGItXaEYyA0FFVVo1kwmtDyQgMliVUUP&#10;ZWIFD2EFA0QTulUPi/q7Vnqahn4F9bYAIv2tUITi2gJIjuZ+qPq6hq+o9wmQQMKDmNZzMB5tPRXP&#10;3TcTz943hd7IKIzutgyttn5yFk+0HW3ckufuJ0DumYIXfzEMYTt4UhmEgAIp9jyQAAHi18Ij3wkQ&#10;7rsuiB4EkFqtBRIMkF68EAKICineCBDNQlcAiRfQ/xmORc1B7+WDMXDtGAxaNwYDdcMo/SXrx6Af&#10;pT/39+P7fVcOQ59lAzGMVsDyw3MRl/sFAgFaXBqjrL6EtPkDkfDaC3Cv2AX3vhhCJJQwucrn4fAd&#10;5me+voiKue8j5pWXkDtoKC0TWsOqrkt4mGKJR2nZnKDXcSKWVk4cGs8mmjpYLkLEo/LS59LYeDPh&#10;UvaIhq/CkuA7dAalH7yPuF5dkdzxNRRNn4LGvWxYmo0bb40B+2MIBEkcvRClPcoik8VmJmkRKApM&#10;ajjAzAJmx0tnJ1Z2jBlC4OvgBaVMRV52aHV2dfzrxIaGLf5CKQXuy6PiJxDM0FQBIXbuHAo+eh8R&#10;/bsisXtHFM6ehspDtKSyCEgnG6vCGa6qga+kGn7V4aJXU1DhRs/DKfjRshAq7wT8cFM6friR0CA8&#10;frgpHj/akIofbJQSp3LfLOVOmKyLpbdwFU+uPYHP1n2B5M8+QPH7k1C6ZC6KNi1F9TdLUL9/Hqq+&#10;+RCemLPw0cvI2bAWUaN7onjTp/AkJ6GCEF17Khbdv4nFSzuj8MiWWNy1KRY/Xhtuez8J1vE267gS&#10;HndFLJ75Kp4MpvKV95HO62YWSKpF485Y5DyxGFl3TjdKu5ReQnH7d+kpzEfZne+g9D+mo+COaUhu&#10;MwWRf5yDyKGfoWjDftQcP4fELasRNXcykmbMRMWqPajfm4D6zVdROm8TsnrNQNbbc5Hx5hJkPvkp&#10;sn81H9l3z0DuXbOReycBc/s7/N5ZKGpjD2sJKPRWBBRBRN5IOc+l4K5ZSH/sfTR9Ec/7ks/78zXy&#10;eJ/ie3RCVL8uKP5oITynaU0rpiEoqLwNlb6f7UJihuZu2kauFxMTCpKW94wRIpAQGvJgdN2M5yuA&#10;8HsVgNdwFr1kL0HiFSgIkoDiH7rWKQWoP3gUedMnIrHTq0jo2wtln9JwO02jz6S30ztRbISeuiku&#10;GkpoaChYMcWrKWZCrk8pvJeS6IUkmuErFwWXCJa9x5AxcCDiX38JlYtp1R+l13jGKrrYeDiSAKHh&#10;qNT8tTsR8+qLSHmP+qae/YCbl15HdG4sPju4ikbpWBqng9Fn9XD0XU9IrB+LAZRBa0djCIHRfz11&#10;0frx1E1jzfu9Vw7C+QQVG7wMv+cwvH4BREF0ByA7/wqAWB6IBRCl8v45gNwQAwkCiJ8eSKDyZgCh&#10;Tjf1sAgPM/+Pj8mUxD9i3sDhePTOKcbRePq+iXj87jEY9tanaLV09n48ec9YAkSTRCbjqXaT8cqv&#10;hyJmd0/e/Pv+xwFirUaoIPpsywNpmkO3byEaXUvx0f4xhMhQgmOcgYZkAKHhSMu+9SP5egT60K3s&#10;vnIwPZXBWHnifWRXKRhGBe+LRO7ySYh76Uk0f7oJnoOxaN4bTgMhFE37QmmVsGEdpdLfehTZvQch&#10;4fXXUbdmG93jBDTT82g8kQD/MX7PMbnJKp4ogNAKOpvKxiuLKBXei7RAJWzIbrnakezAmml7MdYM&#10;caWPHoUYeiUZgwehfM16BGRlJbPjpdClT9IYsILmJfApHZLwCNBy89H78Mn70JCVsqvYMRUk9+bQ&#10;ojPj0RSBQ16HOrUsyuDO7ojKmgRJQBlaBVT+WnyqiMqlkEqmiBAp8/LeEhLpaWjYtxdp86Yhol8n&#10;JPbqhNzZM1H6zR5CLZ5tQMNaqtnEx7Ja5Be58DqVZSsNHW0mKDalERiChBQ2YUKPw3gEfG6GllZK&#10;uYfgB6sj8f+ujcF9X0ZjwJfnceLoeRTu24WUlYuQtW8rahIvoj7jClz5VBCNPD83j6nSHIX02rJ5&#10;3SvK4FOpct5l7kUNn+Q1+hBd3ox9GVUYdjIZt22OIjCireNqSIvnZp3HBXTZH4eqAv5eBYkJ57JP&#10;TiDj17T+W89G6X3vo6j9IjPcVN72PeTdTeXfejrSfzULmV1XoHjJcTTL89TEPqXHan6Fi9/lo5gh&#10;EJ2VvfmUqMD2IK+t1EWlWoOm0DzUHYpH5cbLyH+f7W70LuR2WYecxz9C+r2zkH3nTALlHRS1nYtK&#10;wqSi3TwUPrAAhffTk+G+nD8sQHanSYjv1w05c2agaY+SB5R1xraiQppsJwqMB+htyKjwO4kC39Eu&#10;WkTDkQquGwna7/ydMT4EER5L7U9ejYmjyDOWsJ1msu3K0LETEgJR0ajYsA4ZQ/oi+u3XkTp5Ahq+&#10;ooKN4Tkre0ulUJTGrqq+qgPnlPihaF6I6sa5QlLgv5xCbyQNzcpy1KTCC/z7K8moX7uBRuKLSBs6&#10;DIGv6cVeiIHrdCSajrP/sd82HI2Cj4ZG44oNiHzlKeSu+4SGqsfcnuTKDKw4sRaDVoxGD+qbPutG&#10;Uq8QFNQxfQiOfjYsBhAcfTaMNkAZtGYcgTKG3slALDs4Dy5fGBshPWY3jU8VVCRAzBCW578LIFYQ&#10;/S8HyE+/GyBaVMpMJAwCSPJDeG/EKAJkvHE0BJAn2vD3v/IhWn04ZY8NkKl4hm8IIK/+Zgji9/GE&#10;Mv7nAdLigTQohZcXTwDRmiC+j5FRsBjD6VX0XcObtsGCxUDeVEccgMgr6cub25fPBxE2fdeMRddl&#10;gzGGbuWp6E3wmYyJDJRtXYDoFx5B3Ydrgf20YL6OoRcSgaZvQulxRtIbSYL/aCRK58xDzPPPonrh&#10;B3SJY6ES7X4tFiWv5DQBciaWbYUWIAESOKcJTWzcsowusTErNsLn3hB6JSoWF06IxFLh06ryHjmL&#10;/PcWIaZnRyRq1uuC6Wg8doydJ583kB0tlXBIk/fBDmXmeBAiCphnsKNmyYIjWBT30CqE8jokxqK8&#10;phSMgghSBGZ29Q2iYRp/aRU8ZZVmFrYJfGtIwwCF36HPaHhL8Y2kNNTv2420OVMR3bcLz/sNZE0Y&#10;hcK1awnKM8ihcnjpawJiFeFBBf0DWvs/oAfSaks8FTX3r+TjcirxdRH46YYYPL03Bb15jT+KzMPJ&#10;/DpElNaiwOMHj4Rm0521ObWJrm1miW+fh/fSbcpyG/Uc8MNn1rXmq4DKT1z/d/pMUq0Li6/m4Pef&#10;x5nhKw2l/cCcWwx+vDQKX0VQ4ZW7UDF7H1LbTUJh23fM0FFp+/dQ2W4Oyu6Ygux7pyPrzWXI+fQE&#10;Gqn4UadjXdt0nEDLf9ZrP/8L8GxV/dXZ952bvrLWx/tfiXqCJf/9A8jpvQZZf5iLzNsnI7/1LBRo&#10;iIvnVnLfQuTfMxd5d01C9aTtbBdsAzIA+OjJpdWvuIZSb01xTbUP3k8zLMV7y3ZhoGBDwsiN7UMx&#10;LVta9ulzpk1VwGfm1fC1PNg8fsYMawkgapM8ntqkSSMvQsOpE8ibPwvJnd9CQs8uKPpoMXznL7I7&#10;ss0rnpdoVfT1xOXAR4NLJXycoostEDEAoVzmc4riIPJC/OxruJKE0kUfI5L9tWIRoXBO2ZNJNAjZ&#10;T2n0mYoSR2msnY5D7SfrEfnS8yjdRSXOO+JGEw5GHMKYtZPQffkg9KMROsg2RuVl9JOOWTuO8CAs&#10;jL4Zjd4bNQoyDgM08rFmOEbzs9ml9DgCIWzAJ+BXCq/3KG2I/Xy+B17vXwuQ4CGsWwiQm3kgyQ9j&#10;8egReKS1RqpUVHEinmxDvfrCYrRaNP5LGyCToYmET7WdjNd/MxhJ+6nk0wgQBdD/DwAkYC6aZqJb&#10;tbDQsJidajV2nJtKd3IgqW8NYcnzECQG0CKwAKIhrVHcPxaD106g0FrgZwZwX99Vw9Bv6RCsOPQh&#10;qppj2WgKUbH7U4S+/DCq3l9mhq+avolB8/4oNB8IQ/PhMCr0SLrTsaYCb/ILz6F48hTgVIQpG+0y&#10;Jdv5N+ejjdvsO5fIRhwH38Vk43l4L7GBX6GrTUtJpUq09oErinCJJmRkXcVR+SQRDqHJqNuyC8m8&#10;SfEdXkf60AEoXr8GgbAYa1hK1hyhobiHj53QpxiHhgcyKGbIikBSp1VHDQKHpRyuVwYBwsI8KlPK&#10;SDV85RXwllfBLwWhbBzFMKhU/CWWN9ICJFmaGuJSCmwxnydloPn4SeR98gEyh/XB2dHD8NzybwgH&#10;xTgIDVn3G+SJ0MNYHYK/2xiJx79OxTh6aXtyqpFQ1QR+i9GV12+WytU7luK9pnD1Wv9ZO+VtUMyb&#10;Xu7Va75QeXm/vtVS2WbT1wXxpMztw3Tew/+1/Bx+vC4eP16filZrkzBwxzkUrjuA3N/J2p+HsvZz&#10;CJD5yCZI0u4bh/xBS1B9KooeRJP9Tfap2M/0qCP77HM3O3Rc8wH+Y+Cm/cSen+fZAroA/5XouUR7&#10;btgaPKg9cgUZ01ejsPtnyPrtIvb3uShvM5fnOQ9F93yAHD4vnrmH7YYKXcFxegEKjmu4KqD7aILj&#10;fM8psGm3D1PGJQgUJpNOBoOTVXeDmM+oHamdCEDydtUGBakCPuq7NT+F4AhEJaJo01qkDu+F+E4v&#10;IHn8SNTv4TnGUeGbCYrl9LTZD+ILaFzRKIopgNYUUWaWL0YgUU04AsTMDSEwCBCJWwtRESCmMGlo&#10;Jr2MeBRNGo+4155Dw/qvAMHlTCqa2Eddp2gcHrWqR+B0AioWL0eIMjP30uvhVtRYgk8PrkSfz2h4&#10;rpT+cAxTeRiEgwxWvh66egyGrLFGPMywOcXRPb2W9cPuKyv5beFsjmd4e0/Cp2rgSuV1yQOhx/6X&#10;AqQliP5/AiCKgfB5ysP4eOxwPNZ6pOVo3D8JT7Qdi97PfYBWc0buwBP3jsMzBiCTCJCpePN3g5F6&#10;mEo+VR6IvuB/fgjLAoiEF7HhQ8rHvAlLUVbxKaZsHYJ+q4fxxtEyWGtBpEUMWDQ+KUuBLicthH4b&#10;RmIIP6cG0Wv9WGNdzP1yKo0jupgoQ/nR9bjyyiOofpcexlHCgd6HWwA5chm+Q5Fw0RPRxEDflm+Q&#10;9NpryB3Jm6dA6RlaQfbwlVdAuZhIV1oTB1VtlwBhA3ZfYSNWLIRWrzdc9XwyzHiuL4odIyqLnSvb&#10;ZKIghZ0uMY9ezXnkffge4vp1QlKX15BFYFXt1gS5DKuDFmr4QdkvVA5GQdD6yyNEgsaxW+DhAENz&#10;Bcx8Abvz69Gk3dZey6AyCkGP3O+IsTKvKQkrsKrjUJSRo0eBhMCpya9Fp+1n0GrFVWPVt1oWiR8Q&#10;HLdtiUS3g4lYGp2NqKpGVMl1uHEz+tKGBd+21Kn1T4s6NTukYuVvWApWcDDwMKzgPqOc9Y4Us/Ut&#10;16x+67utD2hIyQWXuxYTvjqF//XZZXoh6fRCkvHo4h04/kRPlN8zmUr5Y1S0fRd5rd9B0uuzUbb7&#10;GNslv9veAlT+fn6p+Vpu5jTMKZiliMxRWw5pPqdzsPbpt+rMrLN0PiPhPzoE39B7Gopzjqjf0rLV&#10;udAcloviOQeR9vB7yNQwG8+1vO0sZLIPF76zl8rAhoQyphT0NkaAHqXwKRrassHR0i70qLZhZ9hZ&#10;2XZBbcVuLy0QUTsprqWxwbagNdNN2jfbTEoyqr/ejYxpExHf9U3EDeiJ/KWfwHvhKuFGgye/xiQs&#10;KBXdm1oID8WvOU7xNJDiC+GlceVT+R4VXTR9hWKvHdICEXkhV+LpoSTBfykamcNHIrXja/DuOUh4&#10;sK+dtjKymk/HoImPTSeTgDOJKF/0IS6//gxqjx8wlzK+KBlTdy1A1+XD0JcehEYvBq4bTyiM53Na&#10;2pT+1Bsm7qqhLGOkWmKMU+qW3quHYObnE1DVqFjrZdoFZ+htnLIBoiEsOwvLQ7D93+yBXDeEZQMk&#10;9REsmTASj7YeYY9UCSDj0POZRWg1e8ROGyBTbYBMxxsCyJEO/MP7/48BxLpoTi2s99hxF1MIEt9a&#10;HI+aj77LBmCwXEtCRN6IsQR4M63gOuFBiCgW0mfjSGM9DBZQzHujaUWMRM+V/TB202iEZ/Lmoga1&#10;Z3Yi4tUnUDn7PeBwJDwHI00sxHNIkwlj2QZi6WEkwPfVcSR3egMZg3jeWvfjPIFwWjnmKWbVNL9e&#10;n6c7rSDe1TRaSSrVrsVycszkwQC9ELnjHrnmUblQEF1VdtVZVBDRCo6zg8Wkof7rA8iYNRMJ3Toi&#10;oUcHpM+ehrqvqRjiktn5qcDVkUuq4JMSkKJoEYFD0AhWCEFKwVEMLem48ir4qNni9EQC5ZXwyyPR&#10;vAJ+h6+0Fl59j7E0eX5aKpfil6VJ5dRU0ozBJ+htrKGnsSkV/7E1HoOPp2JzciEyG5qD1J40JF/R&#10;+vZLpBqNt2BpSy3qIzEqVh9t2aRK9S36HN/QS6NOBR37NUV/Iv3b8rctO/Q5fbP5tKWjZf3zdaPb&#10;gzcPxqPVqkgTo7l97UUc7/EuattMRf4dC5HcbhIKZn7Oa8zfyr+2jsdz9OnofK0vNN9kH8oWa7f2&#10;WuetZzqiwGJe6TMtn9UT8w0t+633+I4Bo64Zj6brxH0Wah2sUM/ElSBv2h6k/+dMFN89ExV3L0JG&#10;m3dQOIvWdQ7vbSHvveOdqn04w1Q0Kqy6Wrz3N0Ljz0jAVAGmJ0ov0kgZX6dkoerQfqTNnYak7p2Q&#10;QslcMAP1J/ezTWcZaPgL2J6U/quAejqBofaerGSRfAS0lgg9ck+iZv0THOoT9EYC0Xkwa4hoeQNV&#10;qg7LoLB/0XMPaAb76RCk9O+D+N5d4T9K5X0lG67zSXCbSr0RJp234Rw/d05zPBYi9PXnUXeOXgG3&#10;U6kXMWrNRPRZrhiHYhrD0X/DUKNTBI5+FOmTQYp5mPdHUacIIqNsfWIFzvtTH52N285vjOWtukA5&#10;B7/nDJv6cd70Q4SIFpVi37UnEv5fGwNRPaybAOSzSQTInRZAnr5vMp5sJ4AsQKv5Y77Ck/cIINbY&#10;1lNtZ+D13w5G8gGeTCoh8D8MkOAYiMnCogsXaNaKhAvha1I13mWob9qI+bsnoe+KwbyJCnDRnSQk&#10;BBAFsvoTHLq5goZu/gC+r2yJQRRjQSgNmNZF11UjMHzlCFxMkiVSh7qQvbjS4RmUzuBNOxqLxiPx&#10;cB8Oh+9IqBk3bTpBgJzLMGUREnt3R2qfbsB+NhbFPC4kmuJuWh3Ne4lyWXV7UmglqcJuOjz0PHya&#10;+2FKtBMmFGWXqFxJIJbgkMuu9T2odL0KnCtIrjkcGp6KTkL1l18g450pSOrRGcndOyB16lhUfb4F&#10;nrAoy6JTcT2lcVY00EKsp/KnVSiloLkBgoc6vjP5z4itACR8z19JSFSxc1dROeiz+r4SvkdRtVoV&#10;FkQxwSKPppDv0+MwCqmiGR9dysffrLhizbFYHoGpVwtM57y2WYrPsr75X4uutPwDvbT0p/bosxLt&#10;1CaV7aZYAU7tD/6MPqY/1TPtl7rWM/ZYSvD36In1BzwM/5yftIe50pvdeGhXCFp9eh4/WRWKUzMP&#10;IrXtZOT23YCSI5f4WefYUv86F8LIDJ/pyNbRr23Wd+r/a2/phSToqXmpfwRR+2+MWFfkT/7Ueovf&#10;qd/I/4J+v9n4pHp/DNKeXYrcu+ah8u65yCQEC+bsIzx4L403yftlhqzoocojJTjUVgQDCwy8p1oD&#10;RNUHbNHKjFa5GlVbbma/5LXQJFMV1iwqgzsqBmU7NiNhxjgk9uqAxJ4dkTFnBqoPfkOdQa/ZzA/i&#10;92toSwH8LHrMmRSTSUhgZChBpJjeN9t8UgkhwudmKEtl4PmoagyaYKu+orVxCBEF0ZWRpYXVAicu&#10;sD/0QmrfQQYk0IJUZ5PZH5PQdD4Z7jNU6KdpcJ2LY7+egcg3XkJ9yEVzfY/EnET/VcPRc81wW2+M&#10;Rz8zekE4UE8IGMbDoDjD4wPXaf81gGgYq+vqwfho71y4PVFsK6G8nRd5Wy8QFGcoDkC0PpGW2d5z&#10;CwCimeg3mUhoViUUQK5P4zUAuVkar5bpsFclvH4I6xF8On4EHjdDWNPwzP1T8Hi7sej1LD2Q9yd+&#10;hafbjTduiWIgT7adhjd+MwSJ3/CE0uSB2F9kA8RMd/9LABI8D+R7A0TVeK1iiqqJHzCrEQYtKOVf&#10;i5Dkj9Fv5VAMWKNYhzUeKYgMXDueN9iyFqybr+eOZ3KtMZj9dEv7GIiMwvkUWSSNqI09hMiOz6Ni&#10;/Cz4j4eZrA03PRD3sRi4jkfDe4xWDb0N//FLyBw4BGkdO8O35zAbdAaaLxEaBiJpJk9dta/cIbSU&#10;wggYrXmgVMQIy/Nw1vhQKWtT/0clr2l5qVyJZpqbMiX0RPwKLCorSEogn15BcgqqDu5D7nvzkdq/&#10;tzU8MLw30hbPR93eL/jdEbw37ISqlGvKrjfyWquURZMFjGoqDCoEFTz0m0e+b57XwVMtkHCfmSzI&#10;x1IBpIkgaoTPeCRUACpJks/vEED4t3vjy/GPq6h8N6TgB0rTXRuObidU4kFbi3q7fpPiowgNsqOl&#10;Fy1ty2f6E/NnLSqUW8vOm243f+e7/0YnYA0iWZ+Jp4Kccz4BK0LzkfVFFApWsj1UW1a+fBeLOnzx&#10;HV9pbX/mQ3/yVvAOPb/Z77Y/Y0BmP+eDuYYSs8/6u+aECmS/vQz5rSeZVOO0drNQ9ukJ9lEqfc3R&#10;occRsNc9kecRKFMbEDwofNTMdV8NjY967tcCYlppUgtQqcRNSTk8cbGoPbCX7e1dxA/ri7jubyJp&#10;WA9kfTIPdScO03rNMW3HzBWSZ0wjQxMTTeaVYnmK2Tkp5+nFJiXdr9pZigUqbV2iDMQEDWHlm1hI&#10;IJoQieTrqCy4o1MJEpU3oaey7xgSO72FrBEjgPMx8IUSOufY9wgP18UE6m8+KqX3XAyKJ05GRMdX&#10;0BARadrb/riTGLBiBPqtsQxQSyxd8V0inWKmDjjPzZy0IYjKoocBGpheDV9pPRCti36aIoDwutyw&#10;rO2fA8i1Wlg2QBrsiYQEiFWR16mF5ZQyEUBU0j0YICqmKIAETSQkQDTpGwJI+TWAyCkwuj2bwMjk&#10;o2ofJlOPa02QlIfw0ZjheOzOMQTIdAsgbcai9/MfoNUn0/bR6xhPt2QSnpNrQoC89ushiN9Ll+gm&#10;APmfGcK6GUB0QW2ANK9Ec/NWfPDNJPRYKetB3sY1QHwf0c23GoPmjQzHyGWjcDHlGBuBC664y0jo&#10;+AbyRhNoxyIROJpM7yOaEKE7rBLup5LgUcM8HYaC8RMQ/+qzaFi3jdZPNrTCYOBiEnyXKXyu8tIq&#10;oOgLc4aw6IlEZ8FL0ZoIWlXQG58HTxI7ilnTgx1KM85V0TSNAKFY5UmUDslOZ8qQsGNLuWfnw3X5&#10;EvJ3bELWvElI7t8NST3fQvTwHkiZMxmVm9aj4cw5WnI81yL+vVat0xrYzrKmRjEQLEo5VaVXU1CR&#10;lqaBTB181fQ6KugFyYIs4b4yQsSUPadwX1xBM+7ZHENoKIspBf9rfZIJoP/6q1g0+aTUFAVQd9Vz&#10;S1U7Yqk7Wd98Zl7oc3zCN6UYb/mm4/B45tBeKWbrjMymNcjFDmlnr+0j6ZwkQR+79du1A+qZnnvr&#10;y+EtTWE/YVsx10y7eY70YrwKzHPzZFQgoysh0vZdlLRZZIa2arZeJhA98FGxB8pVN4uwqKYRoHte&#10;z2OouKKWz5WHoQWmlM6dEI/6s2dQunU14t6diCiCIrn3W0ge1BM582eg8MvtcMdEGrBYpf7ZnsrZ&#10;Nu3qBn56KAFl9NlzRaAU32CAKJvQFP4sg09ZhikqcaI+QJFBpThIPPtUXDYCihdGZsCTSOMkMRV1&#10;m7Yg+tUXUDCDeiKEfY1GmvsKPQ+lzavUO/un/2Km8Txyx4xBVNfX0BQXZ/zSQzFHMXjlCPRfPcJk&#10;T0kfOBC5UU/cTJy466A1o9Fr+WAsOfAeLx37mC+CTqqKKX4XQL7fRMLvBZCGvwYgP2U70Ez0vwQg&#10;f8TiUSPw6J3j6GTIA5mEJ9rQYH/xQ7Ras/AYoTHWjGuZGEi7aXj5l4MR9WU3QkNDWP+zAPl2DyQI&#10;IJr2792I8PRPeTOHEAKjMHTNKOOJDNgw0gxT3XjTg8WBh8TxXPoZT2Q0InPofrKjetJiENunEzKG&#10;0DU+dAmus4kEiOaBxFEpx8DDR9/5JOBiHMoXLUbMiy+gaNZ8Ntgwutv0QjQ+q+KJV3PpgdDjUPCP&#10;XojccLdKlSg4GKMOQjeerrqKJZqOI7FrXZlyJfJA1NFUY0h59Cbriq8VxFZgm94BqtgtNF+jsAhN&#10;4VdQvHsrij6ai+wxg5Dc920k9O+MsOHdkfDOGOR/thCVuzZRMZyEN5LeSgatuQpafyrbbtaEIBya&#10;GumJUBFU0BKtKqPUwK/vJ0QEEFmxDRVNeHsfwaG4xxbN6UjDj9fTA1mfgLs+j0eWFioyipdKSdpP&#10;D5YWNJv19Nr7em32Xffk1mz6ZjsaYr328tFjeRvWPhf/dVEvUyF6dI7WOw4K/2c2HYnHDt4IisaM&#10;GDRGqMbWGXizothnaBiYX0PMeQgSOyhTty7ETEo0Ew/vnoWMP8xF/cF49if+JlMMk/AoomWfnEwD&#10;JwwNp46gioZI/mfvI2bmOIQN7Y3E/l2R0K8LUiYMQ8GShSj+5gsCg22mjG1Qqxo281gqc8O2omWB&#10;vRU1BJSGxjRMVkN40NspoMGjoU5BxMwRUTu2ASKxF6UyKeps9z4ZTzKiEmhQqbwJIRIwK3Hm08Dn&#10;b2V/K3xnNqJeewoVyz4xSyR4aKB5rhIYgoc8f5M6nwGcCEXqkCGI7tcNrpRkk5BwNPUCBi+njqDR&#10;aOkDK376lwDEEkKE3seglcMQn0cPDzymO4xir4n+3w0QO4h+ywFiSrr//HqAJP0R7w5VGq8cDSsL&#10;Sx7IoNc+QqsvV4aYmehP22m8T7ebihceGIir2wkQlTL5P5LG++cAoiVtV8Dj2YZPDk5F95VDaA0o&#10;UD6WMFHe9p/3Rlo8EDYaBdkFkl5sDGM3TUBaeZTphN7STMSO7oaU3h2AvWfgP8vGepxWzMk4+E8k&#10;s32w851jpwxJQ+P2PUju2tEED+s3bDWTmRBFMERmwhORSmVN1zqcHkhEjikY51OqIkUACcSxgySz&#10;o2i2uZk0SIio+JzKY6tMNjuaP7sSfk3CUidU1pUmbakkiQLbGlbSAkmaqyHFrU5tVp7je3mZaAi/&#10;ipKDe1G6ehkK5sxE6qhBSCJU4gZ3QuiQt3B5ZHdETBqNjLlTUfTedFR+w0auIbBKWuhVTfBoSEPD&#10;XGVUEIqn0NL8NCQHP9TQ1aYk/IDSanOcNd+Dz/92VTgOK/9fm/TZdVpXSlFiexz2JvUtsfwUvWe9&#10;utWbcwbVBUk4uHgiTnxCI+KLJfA3VRqrXllWzm9wzvxWbfZh7H8JBefYzjt+L3yFmXBHnGE7Og5/&#10;+GG4VBk4P4XnW82PWBD0xFUg7YUPUdjmHZS2n0uZj6I7ZyP76dkoW7wC6e9OQ+TEIbg6uAci+7PN&#10;DngLKQM6sl30Rf68KShd+xlKjn6D+thw9m8aF82EhZu/XDZBIx/NwlTNlqeqWmkqH6+KBIKHmRzJ&#10;e1/C66e2qaC9ACKRFyKAXDeMxeepJdQxRVRYAhrbP71xLx+9SipJ0Hv8XGw6arZsQ0KXLkjt0RNN&#10;+/YC8Tk0ztifQrVUQpKZne5TEouWTDh4CYk9uiNu5BB4cvJB8weXCmIxdN1U9F6h4e1xZvSh318F&#10;EOqZtaPQfcVArDj+MT2/VDbXWF4feSBakfC/CSDX1cL6nwQIdbuJgdgASXwIM/sOJ0Am4BkBhI7G&#10;43eNxYhOn6LV6a+S8VibkdcAcs90PNN+AM5t4EmpmOL/hQBRIN0vL8S/DTGZKzBg9SD0UUNQLMQE&#10;ub4bIE5DcSDSso/SlTCatWsOKhrZmLkF6kqR/M4oJHZ4HZ6d+2gBpcF7UotHJcF1LgFuCs4SFlfp&#10;Lp8JQ+n8RYh/oyOSB/ZFzerV8J9jJ1S2lUq20+vQUrbKugqY54qBKFhI0RDWdd4HxZRkV0ejm69q&#10;p6qAqtRMTdhSyRATFGWnLC6HXxlUJptG1iU7dxU7uda5NiW8qVikAIxQOWsYq7gAzSmxqA6/gIpj&#10;B1Hx+XZULf8IhXPGIW/bMl5vKoMaN/zVtMSr+PkKeiUVPH5tHa4U1OPn6yJMMcRWm9KttN3NhIdK&#10;g2zhviXnsZRgtDYNr7jga66Ct4rALE6HNzcRvux4uAsI1gp+rrmO6tIKgFvKUhb1rVTV3BydbL1C&#10;cdIFLHnuLix9/KfY0uMxNJdkm/0Km1uf1T96tB5uxWafkv2vDRB5FPSEAo289j7ed15Lb3YivOHH&#10;oEW3/JHHaZgchSv+HFxlBEl1DbKGbUfubdNQds9slNz7Lgo1EfKe91HSdgbyf9kfVQvfR+WOtSg/&#10;fAA1ISFoTmIbLqaibuJ9dvEusOmYm+Hjb3fRG2tmG6B4m5rga6S3QU/VLGVc08h2Jg+Y3qviKDJg&#10;1P5KCRR6qX5Tc0sAsSGiVHPHCyFEApn0rin+DCvWp8wsUyBUotpaKnlyNRLV69YifkA3RHV6GaUf&#10;0euQdx+XC1cEjTItmUADzhVCD+NKGhCeB8+uA4jp9BoS505CY2m5mecZX5mJ8Tvmos+ykRhqkmuu&#10;B4ejE76vKHYycM0wOkWEBNIR8EWzsYST8SF/JgZiAQTu/3MeSMAA5F+/EyCBNH7WAOQO+OMexuSu&#10;BMhdipOrpPskPHrnGIzvtRytos+kECBDTRXeZ++bwMeZ9EgG4viKHrzJv6VFoC/6H4yBtABkBuXb&#10;ALICvqZVvOhr4XF9jk/2T0XPlUNN/rasiu8LEIkDEQckCqz3XDoCS/evhMvPzqDN60buZwtMyYOG&#10;FZuBy+zAZxMIEGV6UAmeTaLlQ2/kSrpZt8B3+BxK58xBUtc3EN3tDeRNnoTaNRvgPUbLMTQG0JwO&#10;BQ5lfalEidIXE/Os2IeC584aH+maMMjOZoavCBIzYVAlSqjcJSYlk1JsW30aOlCevpNhpc7NTu6r&#10;03KmfN5AaZRQQzSzV8midEx/vjTK1MedbkKnmsqhrh5eAsMApExDWnVoJJDe2E9IrIrHDzel4gem&#10;nlSCVZxwsyQJ/7DsPLbT84KrjueYQlCFoTn2PFxa5IkKz6slazUMw+eeiBNwJ9P1b6Jy1KaTkM60&#10;Hm7JpkOY3xp0gNKoC1j70n3Y9Fxr7Oj+MBoLtc6DPsJP8nMKpFv2/a3bdDrWKdnPzIOfkC1CXfwV&#10;NCVfga8sl4qnDq7sWLhM6XtrsSo/H10qdx8XhqKJW5FFWKggY2lbgqPd+yh8QJV+P0Be63koXUD4&#10;8JaimffZxfvdRMA3EVINBEMDwSADQ8J9PheNiCZeg0Z6Y418ToAE1I7UnlTuv1prvLDNyRMxGX3c&#10;T5Aow8sE0TXMep0XYgNE5U2y2PZpAJmJjBrqymB7V0HR0+dQv3E98mZMQGTPN5HYuyPK3n+fOjkE&#10;0NIGNLzcERLeI/Y531VCJIzAj8hCzdrVCH3jSWQvW4iG+hqUeAPIrq/Agj0fWsVW16j/j0DfDcqk&#10;+uvgIem1bBCWHlnMLkTvwx9PiWQjibh1ALlJDCRQP+AaQEw13v8GgGgeiDOEldLGQMQX+yjGvDEM&#10;j94tJ2MynqMH8vDtYzB98Bq0SgvNxlPtR1CsJW2fIUAebd0f+z7szBv9u/87AdK0ksKL3sgL7t+K&#10;0LRVGLRisPFCrDpY3w2QYK9Dcp0Xwr9VyYIenw3BnlB6HC1bAGV7tiDktadRNoc39mwk3KoEepYA&#10;uZAEt4q5XVFV0EQqRVpC0dnG+6jfsIkAGYOkPl0R3vVtxA7og4KxI1C8YDbKly1D/e4DCMRnGA8k&#10;GCCmrIOC5w5AzIRBdrB87iuwZhWbjqnOp/keSsdU5pQyqAgQM6ygyqx1EnZqDWlp3JqKIUCFEWj2&#10;tIgybQJUJl69rqcioSiQGqhtgJ8iJYEqdnCCZ1V0Gf7X8nC02hpv4PGDTRICRBlYm9LwN2tC8cnF&#10;LNRmsmPTKvaHn0CAAq3iF6nlXI9QAWi9DJVqP0LgHkIz3/dW8zebyyzLO3iWwy3caOEbkHArvHIY&#10;K19ugy0vtMa2t3+L6rwU6w2T7iug2QCxNPwt3HQAK6ZhnB6/F256bM0RvGYqVx9xCt6UCN7vLLiz&#10;wuHWwlVmTfmTBiTQ+uvHLyLz6UUovpsAMQUY30Vx+7koum8BCvg6875ZbHc0ZDwEQh3vK70JP6Fg&#10;pJlA8DTD72Y7IVz8zV6rjRAmRhRDURqvgQ3bh9Zar2Fb0VwQk71HmFTU0FtVm2TbVPvUhEUHIPJC&#10;BBCKhmcbvjmA8lUrUbToXeRPGIPE/j0R1q0DUvv1RPH0qWjYsRP+iFjqIHrwcYXU05pHZaXxejQn&#10;JJTGWBg9+aspKJ47F1dffxZFX27j6blQ1OBDabMfG89+jt7LBqDf2vGmam4/wcPu83+NqOLu4BXD&#10;EZun2no8voavfFqRkPfFE8rrqjTe/wGANNwCgFwXA2nL694W7shHMPDZfgSI1gKxAPIIATJvzCa0&#10;yk0qwcu/Vg0sAWQKnmLjeuTOAdgylx5IxoP8An6h6sKnEyJZd5iDaP1cAxEDEJ2IAKKxNQEkuJy7&#10;DZDr1gO5BhAIIPUCyLVy7hZANJFwJh9vBMhHlCXcx4vduJoNm16Iex1c7p34cM8kqKS7crT/UoA4&#10;+/XcxEM20EKhezp45VjE5NA15WYmdHGri7iEmO6vI2vQYPgPXmQDziJAUuCmB9J8SW50ClxXNclJ&#10;MQ829NgCqLZV4EoMXAdPoG7dJpTNn4+C8aOQPGgA0t7l70rIMmm713kgJoVXbj47mgCi4SutVWHK&#10;UbATSgxA2FFL6SUol9+e02HSMWvqqfzZyTWEZdJ52cFlVQoWtCoDGpqQkqDCMM9dsjj5KEtUHor+&#10;hn9vraPNv6WiSKcn8sC2OFM1t9XWWAsgG5PxQxVK3EyArIpAr72haE6nRaZ1PMItUPijqdyipOCo&#10;3IwSPEolcBRefkbrenjSInl8nrO50FTTAdW4sqIht2zTlwcBJPfSfix9tQ02vNwaG9/6Baqy46w3&#10;bIDY/5i/uWWbDsGvN/DQFdCxdI7VpXDFnuG1O8jrepTXVTA+zzYShUCyls2lktKSwLrGMXyecAll&#10;EzbS25hlYiCF985DxT3zCRILIoV3zkbeC5+wfVUSEISEDAZCQYaFee3ywu+hMSFPVO1CYoCi9sJ9&#10;gkgjoaI2ouyrar6u5KMAYiasStgOVcpE1Q0MRGwvxAGIqihkFCJn4QykD+2J3KnjUbp4ERq3bkHz&#10;qQsIxNC70HK5qRXwJ7AvKGZIo8wXlcF2w/4VkUrFlgl/XJaZC5IyZCBCenVA5eXL0Aq++XVulLk9&#10;OJYQgoErR6Hv2mH2xMDxpvChqlQ4/f5movcVF1U9vSF8PlD196QvqFt6rRiCJQcWw6tVCb2JLQDx&#10;BsJtgFz6U4ConLsBiJXG6wAk8GcB4iwoJYBorSR7PZCG4TT0goawzBpLHSgOQILXRP8lRSsSEhA1&#10;MvSVxkudLYCUUAxA/p33hODIUhYWdb5Z0vZuXv97UHHxBfR4fAAeb2OFOZ4jRLSg1IczvkCr0vxq&#10;dHh4Op65W3NBplkAaT0cSyYMJjx4AgYg/CIBpGVNdAkP6KyJLoBU8qR0YloTvYYHrxFAfk0RAR/j&#10;o7Mm+mt8rh/alT/cBkg9AWLWRB9LEWGn86JdA4hZD/06gCzn4yregHW8EbwB2I6LycvQf8VQNhQ2&#10;gCAo/KWiypoCzGA2lJ4rR2Da1vkob6R1zI7s9luJk77iLCTPGIXYN19D/abPzapo/kuZ8F5Mt0qY&#10;ECJ+QsQXorILViE4s3ytJgwqzz2N1lRyDhCTwo6SikACrarkfAsgQem7BiBZBIiK46nTBdW6Uods&#10;mW2uCYMGHI73IaVPr0PLnhp4EAiCgixIeRm0LANuWpYeS8w4ty16bj4nK1N/q5LtkuYAZl0uQKvl&#10;YfQ0FOtIxA83JlEEDwXRk/BP6yNxOpSKN/40wXEU7mgt6yp4aP3wE/DEn4ErPRTuvET4S3PZkOlN&#10;NfPcfTyO8TykRaU07fTaW7VZetmoaWcrCj2GFa+0wyYCZN1r7VGqha20WSdlfdI8v4VnZr7fPivb&#10;E3OO7qvKgyvunBnyM4tradVDLZVrL6trAM1HLcCFpHNoXrUXWfe/Y+aClGixqnsWoEzP2y2kV/Ie&#10;bcGpKFp4gNef3+7c76D24Ve78LK1S/ScMDHtgwZIiyeidiXDRAkXaiMmu0sQkdAgYLs07VPtVEOt&#10;BiAUJ5iexTauLMB09gWVW9EwlmIk8r6V1ptEoyqhAN4EthVlYUXlEx458EaqSi9fx+SjbutWRHd4&#10;CbEzJqEmIxslTQFkVzejoLkZkWWZmLB5LnqpBt4GTS5m3zbxD/X1bzcyTf+nHpExKRm22pqgbJVy&#10;H0k9MwShmZo3lsf+cw0gfj8B4g3ha8cDoYcigHgcgGgmOgFy3ZroNkCCFpRCczBApAMFEMVAgpa0&#10;tScSWgChMW6M8rcor1A02vM4RYv5/Y7yC94frYlOo7+GHgeN/UAFRSsSFnNf4b9Rn1OP5xAgmXcS&#10;7NTfqdT3KqaYcT+yjr2Njn8chCfayfuYgGfunYoH7xiBVe/vR6vmBje6PzMbT7QeY6LrT98/3ZTt&#10;XTh4GJWcDRCzJroNkGzCQ1PetSJhC0B4UsEAMR7IfRS6TrX0Yq4DyKt8ToDUdzVDWIEWgJCovDAW&#10;QGwPRKVMGlRM0QGIM4S1nBee3ofEtZE3aDsNoa8wa9ck9Fj9/bKwvk00n2SQ/p4g0cSi7kuHYsPJ&#10;zVQbtMrYmXxedhxt3mYUbluD8DeeRcl0WgdnIwiSHPguZhgvRGVMAlcJDlPCJNtazyCS77PRe2Py&#10;6JnwPa13EM/9iXlmBvqfxD9ogZkV3gQQu0T7nwDEKVUSDBDBIwgggSDlYMa8CQ9HOQSMguA+D99v&#10;URJ87QxVaJ5AQzNiKpvQZmOISdM1wNhKeGxIxY/WJ+NHWrBpczJu2xaLvBhaYNHHjGeh4RWtHmgB&#10;hAov+QL8JUnwV7Lj1RCOtVQghHNAS4WaMh26sLdYSdtbkKo2W3Hceax49V5sfqUNVr/UBqmnd1tv&#10;XAeQln9u0cb7IhNFh9Al4P3wVRXSA6Hh4alnm69Fc1YcPJEER+QhBDQUSHB4o8/Aw+vtjdGSulRs&#10;8efRtP0Qkn89k8CwStAbgLSzhrQK2y9Afrs5SHt4HprC9d08mAMP27CAh+ehILoRu40Yj8T6XLCR&#10;oYD6dQCRsD36FY/7LoBka9VM7s+gpFfAm14Mdzr7Rgrbh+ZEadEprcoZR4iwn/hiM/n7aIipdtzF&#10;RORPnYUrb76CzC2bUF7TjIwGP7LpeRcQIHk8v48PrEOfz1RJl4p/3SjCQwDRBGLph+8GiEQeh/Na&#10;z/XYa+UQzN8zDw0+gs+fwbar+R8EiJdetDeMOsLJwjpLcQByiNdOM9FvBMgmXsv1lOsBYjyQxvco&#10;3wGQeurnlhiIA5A3Kd8GkHZ/BiDU5c5iUhnU9amKgdzO1w8g7usuePU3A/DkPQLIRFPO5ME7h2HH&#10;6lNopWY7tMNHeOyO0QQI6aIc39bTML7jEN60R/lFNwDEeCAawrrRA9EQlgMQfrYFIPRAah+hPMUf&#10;5gBEY3VdqNx6UvrxAtwMIIqBBAOEF/Q6gKzkhacIILwZwG7si/gEPZYP+i+Nb1pFF1UHZ7xpNL3W&#10;D6PFMRwhGVSM3ASQRn8T6m3F4ooMQ9yQnkjs0hn129g4IgiPiAy4Qtm45IGYCrx0tZXCS8vJG50H&#10;j9J349hB4tlRKN5EpS3emIFFxaqSD1rZTSVNTPruDQBR5xRAnPpF6riO96EOrY5tex/KpNHQFejW&#10;G2XgpaLQBDQN0fgEFCkOAsRAJFhB8LXXjylXstFqJb2PDVbRQWttjzT8gDD50QYtBpWIJ7+KRG0s&#10;3ffow/BEaUjlOK1lKjsCxCxLq+VojWg4ho+RJ+Hm/sbkUPga+ZsczWlf21u56QjBAClJuYKVb9yP&#10;TQLI83ch8uu19jtB53LLT0tDatbsfB3KXZwNN2HhizgGT2I44UtLvakU/jJ6ufHn2J7ocUTrGp9k&#10;mzpBgBzlddZyAOfQtO0bpPxqBgoJkIp77AWw6H1ocaqSe+eaEvXZt89A8eyDbA88mPE+rfbh9xIk&#10;ahNm+M4W00b4Qad9GCNDxgXblQMQDXc6EGF7NAkdbJ8OQKxS8sEAKaVOoTcuY4lGky+jFB7NCUkh&#10;NLSMM0VlTVTSxMd+4qGhhcRMNOz4EtE9OyJ0ZE+UhF5BYWMAWVU+ZFe5kVnThAL+hoMRFzFg2RiT&#10;bjvABMzZr1UPz1TO/f7D3Hp00vz1XQqeH4/fwwvGvupLI1sT+CiAKIU31ADECqKrDtZJXlveDwOQ&#10;fRSVMRFAdvAabr0GENdq3te/BCCj+egApDdFANEQlpYLf5mG2Y0A+c/vAZD/oG4XMKjfM+iFGA+E&#10;QMn6JS5s7I5n7+1nVqvVEJbKmfzhziE4tof6gFcCUweuxSO3j7LevH88Hr9rOvo8PQC1Uc8Aafoi&#10;ByCEiQCSR1dHQfTrPBBrbC1ghrBIr9r2FNVg+T1FY3FBADFjdQJID0pfXoDBlJsBRKsSCiCqhaU4&#10;iAUQzQNRJpbxQOQCNm3mDdtFnfo5Jmwajt70QpTSe2Oj+D4ieCgW0m/9BDMU1m/9UPRcORDTt81H&#10;RRMtJW5N7ExNtNCa3KqMxP5VW4m8dUsQ+dZzyJswGp6TtEKi6ILT62iOSCRkks0cEBAkgZhsdnRN&#10;HlTV0XxTssFvAuiWaP6HMrSs+R+EiLKvlDd/M4DczANpAQg7tcanBQEBROPXbj438KCCMKXEpaqu&#10;B4hfCkKQkYLQ3zZ7kVjVjDab5X0kmWC5GbbSMBa9kFbbKJuyCJdoDDkQwk4eSqV2BP5oeh2Eh4ZX&#10;NKyi9coFEq9ReFrvnJYyFSPCjqM+/BTc1UqbltkthWU9u5XbjQApSw/Dqrd+iU0vt8WqZ1vjylZ6&#10;vC3bLSdHy2aydvmoI/pry+GNOw1/xAG4ed08EfQ2Eq/CV5wKT2EioXHGXEN5HVoT3srIOoVA8lk0&#10;L9uN7PtnougerVwoaGhVw4WEiNZan4Piexei6K4FyHruI/iUFs77byDCNhKgkeRX2ZSAzsQS017U&#10;ToIB4hgZAoiGsW4EiEQ1t77FAzFtO4seVhb7Atu7VViRbV714FJzaFRpjpQ1jIW0MvjORyJ38mRc&#10;7fgKUtZ9htKyYmTTwMmsdBMgTcih5DYFEFGRj/FbZqHP6qHov8FaDEpzN6zhq7Emxmntu7kOkDgA&#10;ETgEEM1Y1wJ1E7dM5k+k14FcXiMCxC8PJIbXL4JCgPiu3AQghHQLQL7kdf7cAETGb6B5Ha8lAdKs&#10;YfnPKALIYj4KIBq+d2IgNkBM/GMU9aUDEIUBFA7oxPug+PJLNwBEcWiFE9paAKn+GQIECGyABIrl&#10;CDgAoX7PIjTS74A//W4bIL/F/k8G4LHWA0y9RGuqx1Q80m44ws7HWwBZPPULPHKHAKIgyXg82XYq&#10;3n5kIPLPvsYvUySe8BBIWgDCE2kZwqKUESAVdhZWC0DuoagKpAOQJ/njnucPFUA0Vtf5BoAoq0CB&#10;dAWJnCysGwGiC/sJZakBiN9FK1EEb+SNINUR2IPtp+ei93LNTpfF8JcPZVnWhmriWGOlg9cNNw2u&#10;69Kh2HZmJzu23+pr7D9udrZGVxOqAx6CxANXdAhiJw9HZIfXUfHREuBSnDXvQ5MJI1WOgW5vdBY7&#10;uVXjR8UT/Ql0ye05IH55IalK73U8EFpmLR4IO933BYjEAIRiA6QlZdOMbUsZSEtTTcnal2KwLcxr&#10;HghFf8vd74fnodUKWhtmdUErcK45Hz/Uc3kjGzPMmh+jj4bCS0te3gboXUixWd4Hha99fHQTKq7I&#10;o/Q+jtL74PPEM0YZBrw8V7MZ1Wk9veWbjmVtlZkRWPv2b7HxpbZY8dTtOLt8CvcGx2X0eIs3517w&#10;vuhwRurK4U64ZLw1XVe/SYG2hgi90Wd5TRVvstJ4FQPxcT/iL6B8zDrktZ6JkvbzzfCVWRSrnTWM&#10;VdF2PgGyiPveQ/IDM1CpGera5IEYA4PA0LCVqZLMc/lWD+QGgDht73sCxKSmmySRUgKEhpMmEyax&#10;zSeV2DXhCI6MEvaZFJR9+jGiOr2CqEnjUBAejVy26YRaP5IrvUivbkZGbQNyaptR0ODD8iPb0W3F&#10;ABsUqkzh6AFr+Oov8UCCi7T2WD4YOy5u5IWi1+TLZOtI5bVJ4nMCxGcBJOC9wsfzlNMEyAleTxpK&#10;fw4gLhnCAgh1hgrGNn3ARwcg8kAUD6ZR3QKQkdSXQyn9qT978rELxQHIi1bCUjBA6u6nPvh2gAQK&#10;/g1+6nQLIPyMAJLWBgEBJP132PDOMDx853CTgSWAPNl2Mp7/9Tgkx7Dfq91s+fQEHrpjmBnbUorW&#10;M/dMxsu/6Y+Y3TyxTC0qRSAYgNDFuREgiuI7AJFrVM2TquGJ3AQggbrn+EM1RncDQOoUDBpqA0Qu&#10;GjvvdwLkM174lfC51vOR0rQJ/qbP2dt2IzlvI4atGmKC6X8NQAQPCyBWIE11tvqxwfWm9TF05WjE&#10;FVqdzeP2sf+44Wp2oanZh4ZGPxp8AXiaG1B+YA+iTWXSN1G1ng0uPM2M53o1gVAVRAkQBQUNQBJz&#10;bIBcq4FlgogmBmIF0f+iGEgLQOwhLAMQdnR2eNPxg+MfDkSCAaJhLMe6bHKhpMmPh3dpBcEEmCVg&#10;t1gBcyuArmEsiiYSrozA+KPxtBwvER4K9J6ghSxFJ6WnrCF6ILHn4E2LgDsnFb7CPPiqqSjc/H2a&#10;b2OGSnRlrWEc2b23frtGhbqCeGzu/Qg2vNgWq5++E6cWsk2CXpv5CP8xT659/tZs+tW8D/Y1sFIJ&#10;KPWV8MSF0ould0EAI+oQr6ey2Oi50QtRAF3XPMBr7U3g9T59GnnPLUbxXfQ2zJDVQnofgsd8FBEk&#10;5W0XWQBpPw+Zd09B5SJ+pw4tzzOofVwXAwkyMAw8HIAo0SI4iO4ARMOqCqT/GQ/ET+PIz8dAOgFi&#10;shC5T0kmGYRLXBoqN29EYu+uCO/bBZl7v+Kf1iG+zoPk8nqkVjYjrYIeCD3krGqXKcF1KjkSA1aN&#10;NasDOl6GAwNTBPF7wOM6oQeiv++zZhRGrBmL7LIwXigae4FM3qlUXhd5INFkrQASQsWgUibnCBLe&#10;qxaAHOB1VfzjJgBRIpAZjr8ZQKT7tKQFdeFNAdLv+wGklgCppUdRI4D8y/UAUQZWAR8FkGwBhDqd&#10;APGlEThmLsjv8d4wAWSCDZBJeOzuSXjrsRkoySu3AHJmXxQebj0Yz9I1eV7rgtBVebxdH5xcpcmE&#10;mo3uAOSOPw2itwDEIltAJ2jyjdtRBJDfUgiQmsct1+o6gHSnKAikdDTHAwkGCF03kwe9gBdUAOGF&#10;bSZAGpcg0GgDhOJrVj71Nnoku9j+9+Pj/e/QWhjGmy8Q/GUQscZIZamMMsF0LVep1yqR0mPlALx/&#10;4FM0+RtpxPtppHtp3BMezX7qah+qCJPqZq81mbesBDlbVyK85xtIHNAL1ZvZYFRFVBZWHDtKXD5U&#10;SFETCAUPY3Ul013/E4Cws2Wz0xmAUNleBxA7BnIzgARnYRkPxO70LioCBUiDFYQ8EioHv4awBBCB&#10;RsqBkNyXXW3mdpjA+aZUQiOFXoieS5LpgcRZUFkRi+GHEtCQfpEKTtYwPQ4zjHXExEK8cWfZbmLh&#10;LUuHuyyNXkcSvNnR9FhC4MqIIUP4G7RJUVN4Vrd+M8eynroq0vHF4Oew/vk2WPvcXTgw5W0qS2vI&#10;0ihxGyC3EiFK27VOifioLYYnIxK+/GReGyrZhiJ4Us7TE9GQoHVtvQqia5iQ3gkiCRJd7/SzqFu6&#10;E5ntZtHzWIQKzQMhQMr4WHzvfBS2t7KwDEjunYXiO6eiYLiCujyw7rtpH0EQMaJ9fM+0Dbst2R6q&#10;aV9m+MoGiEkl/34AsTyQCrZzvk6jp51hv5eUjMqd2xEzuA+u9uyApI1rUZhZgLRqHyIrmxBXVoeU&#10;UhdSy93IqmgkQFzI5OHSamsx66vF6LFKyzyMMIrfiXtIDwgeVixEry0j8dvESe+X56Hv6bxiCFYc&#10;+Yx3iaAL5BIeBIgpYZJgAOILaBb6VV4jByD0GE0K7xHucwCym8+D5oC0AIQeiMozmeF5ByCLbN0X&#10;BJD6bwdIQHNA6l+jXn2Bbedp3hMlLn0LQJTw9J0AuZOGHvV36p00fB/EmI598UhrcYEAaT/JlDQZ&#10;8NZi+Nx+CyAxV1PwzP2j8Uw7fWganrlvMh5tPQzb5tMKy/w1FVtreEwMRJMJCZEcAiX/3xAoJDg0&#10;hqZgjE6oSjEQ7jP5xiSYAYiCOPJAnrAAYrIEBBBnLoiCQBrL02TC0TZAdKEcgGgM0AGIPJCPKSL1&#10;ClrKyp8WRDbxZiinml4I9uNq0ir0XTkIfbQuyPoRbASWV6HhqT839nkz0XDYQP691kjutWIQTief&#10;N4rEzU7n4kWs9XtRR8utnvCoZucqJ1AqZcCz79XlpyFt3WJE93gTCf36onLdZiCUjY5Wlk+xjwR6&#10;H6r3Q7BoLog3jZ5IuiCiDiUrrZJWGmGhUthaZ1pLkppZ6NXwFytISbkxC4sdOVBNoQdiZhcLIPQo&#10;zMRBKomW9F1bQSi7zARPKV4PFYGGuxqoxKg3J57LQqtV0TZACAwT/3AAQpEHsoUQWRuPTvsT0JhI&#10;Fz7yMHyRpw1EFAeRkvMqyBt7Cq7o42gmYFxRx+COOgh/xCE0anKcSpo46lkHvtUIMYfi7+YTPVXt&#10;q2/GdsS6527HuufvxFcjXoKnjvdBGz+gT9lnd+s2HcAcxAtvUSrcIZrzccTMAfHk0srNCkeA1ypA&#10;WCjzSkFzb/QhMzQYiDxFj/Y4fKGXkdVhMQrvpLdxz3soVfBcQ1iESVF7zQV5lzB5z8CkvP07yG89&#10;DZl9qMw021z3XXBQJpa8EcfQ8LD9eAgKxdDYxqFVGeslfG2ysNhm7PiHlgqAAFJKeJTWw2+C6FXw&#10;KYguoyePIoPIpKezzZth2moChe2XHkf51k2IG9DbzOmIXLMEGckZSK9qQgxhEVPajPiyZiSWu5BS&#10;7kEqvY80tveMykbksrPtolfWk/BQRQqNHNysL39f6b9eC9BpFILQUcn2FSMQkaUVTOUxZxP06Wym&#10;KWxCFkACPqXwKgPLngPSkoElgATNAaGRi+btRl+heSMlGCCaoqCpCso4Xcjn9EAaHIBM5bXWHDkB&#10;ZARFw/42QBRPDgIIauiBmMxXAqTGBoimVtRSZ9fI0P8Z79H/5j2i3pYTUEB45PFRzoFZzvYuBJLb&#10;ECB3oeLqy+j11EB6HdMMQMwckDtHYerQ1WqoFkAKMsvw1sPT8GSbiQYez9xHD+TO8Xh/WD9+ye/o&#10;VhIg+lJF57OVysuD8IDXA0QxkJ/wBHliNT+n8ASuA4jtgdS9TFG6WTBA7FTe6wBizwUxBOaFvA4g&#10;JHUzL7gJoiuLQSSnYibZ4f0K9U37MfvLiei5ZigbwUg2JsuLcKyQmzWY7yW0SvqsHIJ3trMTuqjA&#10;TZ/zsy9R2Oka2YhrCA+tt13V6EdVrR/F7GM1fL8xKxfZG5Yhsm8HxPXsiMKP+TvOh/P6WrDwpxbA&#10;l5JHN15xEHojJgZC0WJRGXxkpwvk0tvQOhz2mtbGqithZyzluWi8OQgg6tAGILIQnWEsQUQAsSFi&#10;hiukLPScykP7/W4qgyYphgBKm334484QtFoXfz00WkSTCNPwo418vjYJv9wejYo4dqCYQ/AQFIGI&#10;07SWJfYQS4SGstipNJ4fQWs54gjc4QRJaiTvIc9bm62lbzE+7OP4+OCAwYOjM/ti9TP/gY0v3olt&#10;fZ9EY0WOeUcfsIaUbvVmDmSFpqisffLMwpWuSyBHyKuz4h0Sj+bYCNAxBDRB4o/jNU4IRd3cL5DX&#10;ZjqK281HwX1W9pXgoQwszQMpvvddE1gvpidSfs88FN42FcWjv+D150HNsCVF7cMezlJar9/rohPC&#10;81GA3ZlIyDblb6An3tAErwp4mnVlCIsqtssKtk+V1SklLNQ+C+lBqXpCQZVZjtmXT3AU0vtQCZ6C&#10;YgQuxyBvyRJE9nsDYX3fQOyalchIykJahQtRZY2ILm5ATEkjYksEEBeSCJBUvpdS2Uy4EB51Hnol&#10;hZi0eR56rR4KzTT/cx7GnxMHIFpAqveKoZj/1UI0eGnkBOiB+LJ4k5TGm8zn8QYg8IaZ+EfAAYgJ&#10;oH8bQLbx0QGIk8L7bQDRML4NkJZZ6JoDolGbvuzfvahHBZAOfNQcuxepcIIAYjwQzUKnzq5VeEFD&#10;WAIIRbPQDUB+ToDQ6JcHojCFJo5rEmHGfUg61Alv/bYfnmx3DSB/vGMYlsynR8WNAPHBS+tjwOsL&#10;8dhdmguiVN7peIwuy9g3e9FDe8JyZdL0hfJASCkFW3jAQOG/fU+A6IcIIPxhLbPRNWanciZywZTK&#10;G+yBBM1GvylAFAf5FoC42RlwFPtCPkKv5YOsev9sDHJFB68dYQ9r/WmD+T5iucSj0XvpMHwTech0&#10;+CaP38ytaiBINJRV2xRApctNgDQTIC6U1PmQT2Ws8dlqfq6quAi5e3YifkRvRHV5FUkzJqJuP29G&#10;PBujAuaChbyT9Ar4lR8vt14FFVXCXZlY+XTxJVpOVgCRFKvc+rfFQQiQFohQAThlTByQUKzJYXw0&#10;ws/KY2n04XxJPf5ps1J3Fee4ER6W/EAQobRan4afb45CSnQUoLH5WA1dKYVXSs8qt6GAr1J4vdFn&#10;aS1fooKMha+YSprwUNTDUedS1Vq29ZZvZqKeA5AATrw3Cquf/jk2vXQX1nd5ELXFVBLWW+Yzt/6M&#10;qLDVH80zbp56eLOjjNcmb07zatyxBAg9OE3SlNcBzQmJo6KKu4KaRTuQc/87KG27AMX3zTHZVpVt&#10;FPN4zwxhKYCe334BCiil7Rah+u73kHXPDFRtuMxj8XjmvtuACGofpr1ITKWCJnprjfA3NsDXQKlv&#10;gLeuAX5TC4ttsJwQqaiBt5IAKaHBo0rRmiCYT09abVVDrgJHciYa9h9B8swpiOj2BkKH90Hsju1I&#10;Sc1FdFUzwkrciMqn51Fcj+iSBkSXNiGWHkgCPZDkimakVhIgfMzgZ/No6Gy88DX6fKbsSw03q1T7&#10;fw0g1t8rnX8Uv3coDkerrFEFfP5cGyBpFAXQ4+h9RBEcwQAJngMSDBDFP3ayvwkg1FfXTSJUBpZG&#10;VpRpSoBo6kJLIUULIIF6AcSeRGgKKd4EIPJAlPFqViOU3tVkbs1CV1xa4QXFqh2A2B6IqoqYADrB&#10;kUndndqaTgOBk/UrnNnUB0+3pdwrgEwy8uDtg7D/c7YZbgSIaap4Z/haPKw1b+9Xyd5peKLNTHR/&#10;rC8KzlHhZ9xNq5iiYSzVSVG+cO4dBAgPfB1ANITlAITAua6cyaPW2Nx1ALFSeS2AOOVMxlFumEx4&#10;U4As5cVX8ElZDBvY0IMA4t+H3OLPMWrDCPS2YxqD2CgGrSNA1jkrFt6s0fwZEYz42HvNMEzcMh2F&#10;9fQaqFWkf+sIkGqPB5W05muoiKsaPCinq1/U4EZhQzM/24i8Wjdy6foX0dorr6xD4fmzSJk/E1Hd&#10;30L0gF7I+3AxXCfY8OSJ5NKKy6uBj9Dw09UPaMxYQ1gq5V5QxmtfDrM0aTE/V1Jrcu5vGge5ESIS&#10;x9LUcIV5dBQHFQTfD/CcNblsU2IRWq3WOuc3DFtok1CLAAD/9ElEQVQFy2YF1wWYFPzNmivYdpkW&#10;WdJFQkMW8xEEYg7DG0NPg1ZycxwVYFoILdAE+Msy2eiLqIhombrpLVGDabKmsfNlgt9qbS0i2GCQ&#10;aLu4bAZWP3u7Aci6Dr9BbR4VhDb7c9a/t/LE+N0mYG15O+ZIDTVwx1+Bz3huStk9wut6Ap5YthNT&#10;kZdwCb+C8nlbkfXANJTcPR+F972PwvbzUdl2LuGxAEX3asjKronFR6X0Ft37PorvWois5xbDm06F&#10;7mTdOaL2oPYh0ZCVSpeoFI6q8QogWulSS9xWKvuK7U8VeVVws4RebxmBomKKapda+IyK3lTrzc2D&#10;5/wZZC9ZjIiBvRDe4y1EvfsOYk+dREJeOaJKPThPj+NseR3CBI7CBkTR85AYgBAeCeUWQNIqmuiF&#10;NCKnLoDQghyM2jjdBLrNbHMtc/0Xxj5vKhtGo9fa4Ri3YTI5qLZQytuTS2Bk8uaoiGIQQHyhBh7W&#10;crZn6dU7HojqYGkSodZCl6e3gxIMEGcOiJXCC6PjFP8ITuG1Aug3Bwj1p5kD4kwifI66VnWwNPdO&#10;c/B+xX1KaFJcmgBRpmwldbQBCB2AFoDcBn8OwaHFpDSJUAF0AmTT/CF4vPVwO4V3Ep6+ZyKebD8S&#10;4VpQj1srZwGajZ8eIVmG8kPjjavy1D0z8eJ/DkDEl135RXSBUloTuvxSEspMOMm9nS4pD27qYVF0&#10;QiYGQpDUcL8Zc1Pw5kaAaC6ISKkxO2UPOB7IYF6UkTcARHEQuXAi8UIC5AMKXTwF0lsAolReAWQT&#10;RTeGLqLnS97Mg1h6eBa6rRrGxmSVJ7GGrwSQmzSW7yFmgiJh1G/9CPRcOgBfhOymSglQ7wYIEB9q&#10;PG56GRRaROXNAfUllNT7UUwXu5CdMp+KPLfajZzaADLY8PPUt+pcKE9JQ/auz5EwaRQ71duIHtoP&#10;RUveh+vYUd7MDF5jdvAidsACdsg8QkPWnIYDtOobAeK3JxQaiDjDWC1DWeroPBEFOoMhEiQBKgWN&#10;Z1s1sKjI9TmvF5+GESArYwmHbwOI9qcZL+QHm/m5VeHodTAR9VnyQjQBTgFfpZjaQsXnpxXtjz1r&#10;Zk5rKKaRlrSnUBYd/Y+AnX11q/W0DmAH0K3Wb/0btvkDrHruTmx6+S5sePOXqEmLMPu1XfvcrTsx&#10;fbsmbSruYGqvsQ1pcp1ftdJiE3gtqaDoySnbyq0YSNx5ID0B1WuOIrndFJRoBUKCo+A+Cxql9wga&#10;81F8j7Ku5IHQG1FQnSApuP99ZLWejdx+7D+qeaZ77rSRG9qJXzWyzLAm9zvGiIptsi0HFOxT1We2&#10;N7+q8GrhMQ1nCTCV9Dayc+E+fw4Fyz9F1Ij+CO/2JsImjELozu2IiktCFF3zyyVeXCz04EpBI67S&#10;Y7laTIAUNSGi2IXIUgKE8IghPOIIDwFEnkcawZXOtp3V5Mfq01+aCcR9NljrlMtY/K8MVUtXyPvo&#10;RxD1Wj4Eq4+v4r1hHwwU874QIAEBJCUIIJGUEBsg3zYHxAHI57yvysASQDQL/TsA4qwFYgAyiXpR&#10;ozPBkwiVgCQD/EaA2HWwapQBq7l47ah7b7O9DwJE8Q8lPhVTb0uH59Pgz/s3AoS6XbPQpee1HkjG&#10;g5g7eBgeu3MCniNAnrt/Mh2L8Xjr0akoUm0+bq2UnaftzMEw/PEuAuRefXgSiTMNj7YZjL2f0jPQ&#10;uiAaxmopZ8IDqHJjAU/gOoDw5AxA+LqGnzWz0eVCPcgf8AhFkwmfpwQDRBdAc0EG8eKoHpYAcuNc&#10;ECuQroKKZjKhAYgu+M0AspMWrYaxDuJi8lr0XTkY/exMCqc0wX9FtOi+Kv72XjME4zZNp5OQj2a/&#10;n/pXGVkUWms1jX4aXaoE6kEpLbmSOokPhYRFTl0TMtm5MtgRU6tdSK1yI73WhyyCJo+dIjsuDulb&#10;1yJ+/GBTyjpicF/kLlyI+q/YCMNjed0LePPZmFUwUYtI5RMUBQRFMeGh4QFlv9ieiImJGG9EEKFI&#10;QfC4Vn2sYJFyaOR+PvIcVYFXqWTzz+cSIHE2KL4NIFmmlMkPN+lzKfjbVZFYfDIB3uRIYzH7IhVI&#10;lxAmJgVVcRCV4qCEH0Rzwjkqp5oWi9tS1MSImeRovfrv33gkGyDWZj1J3LsGq164C5tfvhsbXnsA&#10;5bFandLarE/oX4O4W7L5+Zv9ASpmG1Ke/Cp6b9kIxFNhxacjEJtCkITDF3sJ3qQw+NITaUwUwX0q&#10;HdkvfIbcO2agvP0slLXXGiDvm9iHPJCSexYSKHYmlgmoLyRs5iGNfbx2D++TvA21D+OtCiJBIGF7&#10;sdYA4T55HGaNGbYR7a8jMGr1N2w3Agw9E5RX8FyT0PDNPmR+uAAhQ/vias+3ETF2BCLXrUFYaDiu&#10;5FfgYnEzLuQ34yyhcZbt9wIfrxQ005sgOOh5RBQ1IoLgEEAs76PJDqATIJUuAsTFPtOMy4UZGLF+&#10;OnqvpaGopBlTTFVG4n81iD4KfRU/XTYCodmqi8b+JYD4cyg06owHQivcH0toRFwHkMCfzAGxM7Ac&#10;gCjhR/rKAETD8ErhVQbWjR6IMwt9GvumAxBNIlQGluLGih/LA3HKmCi+fOMsdAGkDe8T4VCjRCel&#10;8FJXa9RIo0eaEJ73c/jz6J3QC9Fok6k+ktYajVEvYNCrA/HoXZPJBWsS4SOtx2JQh/eoY00TRSul&#10;32tLjc/BC7+m59F2kqGN5oQ8dNcYLB5JVyn9twjwS/3p9CpIqEA2D6LKjQU8ie8EiGajWwUVLYDY&#10;kwlvmI1uuWKaC+IUVBRAggPp3wIQMxt9jbkRAcVB3EqNI0CaeaO8e1BTtw8ztk00M9MFkEFr2bA0&#10;sei/0LisOSKa3ToSPZYNw66re9nd/YSHh/3Iy76lTCwfDX8vDbFmeiFNKKBlX1TvQwEhkqthLHbA&#10;7BoP0qs8yKxwG4sqqcKF5EoPEmo9SKnzIqO8njBJQtbnO5Ey8x1EDeiBq33pnUwYjpKlH6FxP4ES&#10;G8/rX24Bg99nqqKqrLZZC4Sd2340ALGHs7T2uQmu22IsSiqAQL2+g0pASqKGz/nxORfz0Gp1tA2K&#10;bwOI1gCJxw8USNd6IBuT8bcrQrHwWAiqUgi8JFpkMQSIgsAGKMfhCddEQj6mhlExVVhqmf+YNFYq&#10;aB88fLx1ANExjIVv6Wkd2DzknduNlQLIK3dh4yv3oSCESoCb3jWfMJ+zLa5bsSkmo57prkVN2FU0&#10;UbwEhj+SSkmZVprnEXvMkpizfLwETyK9pJx8eC5kIaf7avb/KShqMwelpmii5n8IHvRITCDdAkjR&#10;3e8ivc00lKmYYjXbjTxU004oDkiMCBpOW1E74W9nOzZ56krrVZspLyN549F49DBKVi5B9JQhuDzg&#10;TVzp1xUhM6bjyrYduBwWg4vZZTiX14ST+S4cz63Dmex6nM9twKXcJlykEXSR3vXVgnqEFDYhhF5J&#10;eHG9NXRFUfZVnBm+Yh9hX1H8QwDJafBg1Zld6L58qJmrNUj1rkw/tWac36z/fl9R2n7PVUMwe+dc&#10;1HkKeP8JRl8hb1E2240FkIABSIwFEJUw+YsAQn11XQaWAxCl8NoB9KBJhKpSbgBSL4Co9FM/3hMC&#10;pE6VeAUQlTF5ifsEECeArikU/0khQExYwQGIPBABhPAokPdBgOT/u5Vhq3CFvI/Me5B56G288WAP&#10;PNFuGplAuW8SHrxtFBZMULarNj8BYndSd4MPfV55n+7KeLxA2ggiD981CSPe6A13PBV/2l0EiALp&#10;AoiGsHhg1cNyANKyJoiEJ2fmgmjs7Vo5EwsgdLFaUnmtuSDXAKJyJjfLxBJAVNbdAYidymsAorLu&#10;wQDZwX274dcNCxzBF+c/RM9lQzFg7WgMXiOAyEL5L1gnBiBqYKPRc80IjN/8Dopq8+GmBqxx0/tQ&#10;HIQQqWr0oaaezymlinvUB5AnL6MmgPxqHx9VeqEOmVT4GQSJMk5S6IEkEyixFV5EV/gQX+lFco2P&#10;wg6TnY/kc+cQv3YNO+k4RPbvhtB+XRA+bhByPpyHqu3b4btAZZ2ezoZBqKjzKzWT56F6Vg4ozHCF&#10;lIJRDHxuXntoTfK1rMsaei7VtLaoKJZEFqHVGlXftVYbVAqvte5HEETsiYRm/+YE/EApvRsT8Tdr&#10;LmHipr0o2LAIzRe/gifpPJrjzsOVFG4KAvrL86mLeTxtaoJS5gFZM0GVeI3mNv8Eyc22m70X/Dc3&#10;vscjCCBmtx4tKBRFn8GqV9tgEz2Qda/ei9yr7Pza+DnTT6z/rT/71s38kBs+aAXqb/531jvGIbI/&#10;UJNyBemr34X38l4EYqiIIjTvgx5btNJ25cGdpjd6hmA5Aa8SFWLOsfPTO0kuRfniU0h77hOktn8H&#10;BbfNRPEdc1Fy9zyUtl2Eytbvouj2mUh+YDYqFp1kn6U3qvVe5KlWCCAChtoE24najNoOnxpmanhT&#10;K1Lmav3x86jctRV5ixchZMIInB/YDVfYHq9MGI2ry1biyqFzuBBfgJN5DThKIBzLb8RxAuNoTgNO&#10;ZDfiTE4TzhAe5/PqcSHXRYDQAymqJkDqEF7gIkDcCCtpQnSxi/CQ99FgeR9lLiRWNBqDK4v9IqQg&#10;C6M20PtgPzTzO0y/tudx/VcBQgOx+7LB+DrkS/74OpocpQQIQaIUXhNAT+ZjAh+vpfBaADn/LQD5&#10;KgggVhXeP5kDYvSak4GlYXuNvgggU6kTJ1LG8b6MoNgpvHUKoAsgiifbADGTCIMBojg09baZA3Ij&#10;QBwP5DZ6ILcjkNmabGwNXwZ1d9b9OLe6L564pzeeaT8Dz7efbgDyh9uGYc8mxzP3oZWsPmebPWoT&#10;Hr59JAGimu+T8ETbaej4x17IOtWRiul+BNJJMjMPhAdWHESpXwrCaCxNY2qqh2W8EMJEOcd1mgsi&#10;Av6eP+xh+K9L5dUP7mQAosmE1upaN84F0difLqAdSG+ka+fEQUzGglXW3Qqkq6iixhZ5g5q+gM9F&#10;gGA/Ugq3YeiqEei7lp7HBrpfdiD8rxZTFkEWzjj02TCaXggbWeg3JomloTlghrKqBZAmCi2kygYv&#10;ygiQggY3cuiR5LPhF1b6kEMLL7u+iVDhc3bUxLo6xFVXIaayEpHlFQinRJRVIaK8mq9rEVvlRgL7&#10;eRx1e2K5G0mp+Ug5fQHxGzcifM4shA7rj0sDe+LswB6ImTgc+QtnoWzjajQf1VwLNvDsLKCkhA2J&#10;X8DzMydMHdEieu1lW1BKr4tK0OvHxTIf/nFLFIGg9c4TTbruj7T2hzwPgUMB9K2xJpX3Bxsy+Jl4&#10;/HCjUn7piawLR+e1X+H4slnIpLcR8DXAp1UHm6mkqLAttWn/c60JXrdpKEf5WHo0IqVv3pDC5R+Z&#10;R72nz0gsRcwHa7/5vP3l9n5LnCfarL/VVhwfitVv3o9NL92NNa/fQ6BYANHHtUKJ2fw8dx8vmJ9i&#10;/HhdONuj4eesR4opAWKdT/DR9CTorPhofd7yvvxw15WiIkZzPHjNKKZ0e/QpK370bcLrK4+kLuoq&#10;KkMi4Q3LRd3as6gYvxNl3dYg89XPkPrkx0h94kMUDN6GpmO0oMVupwqvSaTgGWnpY2VTlZawj2v9&#10;/lC4jh5C5ea1yH9vNqImD8OZId1xjm3s9NDBOEfP+MrK9bh48BxOR6XjSF4NDhZ5cCzPh2MExf6c&#10;SnyTU4pDlCPZJZQigqQIp3LLcLagGpfoaVwtcuNyQSMuFdbiSmEDQoua6H00IrK4mR4IDamyJsSV&#10;1yCh1EUPhH2AsEspp/FFb37VhV3sf0NMv5THYIxDU6pEALhJ3/2eMpDf0WftcAxbNwG55QoW1/MO&#10;CyB5FHkgSuFNoqiMexTFmQNiBdCtMu42QNyaRBi0kJQKvxqAyAPR8PtKXncVUVSRWOk12wNpWQtd&#10;GVhTeAoTKarC65RxVwUPAkR1sMzyGM4s9OBJhAKI4tB3st9TR5sA+j8jUE6AKANLxr+cAHogViFF&#10;OgcZt8GrQHrmb7FuymA6EWPMaJQciqfvnYAn7x+NqEvJpu2qJZt5IKYRc9u15hQe/I9heF4eiCLu&#10;907Hk+364tQGukqakZ4uStHzyLrTHNDUkG8BCKGhTCx5ITZATAEvQ8Df2QB5zLhYAQcg9TZA5IqZ&#10;ui7KxHLiIPbKhGZCIQHS5ABEXogutFw+K5AecK01HogBiDKxzDAWb5h3L73t43h/70z0WKkFZawA&#10;280azfcWAUSzW2nhKMjWh987Y+t8FDVVmGkVDc0+GvU+VDZJvBZAKMrGym+oRyGtu3xa/Ln8cFxN&#10;OY4mR2DD+a/w/uEVmPXlR5j6+XuYtG0Rpuz4ADO//ASzd3+GRftXYfmJL7Dp8nHsirqCA6nJ7ICl&#10;uFreiPDqACKrfIjKrUBURCISDp1A3Pp1CFswGxfGDcGF4T1xpn8XA5ao8UORNXcyij5diJIVH6Fk&#10;1RKUrFmB0rXLULF+Gco3LEXZ6qWoWLkKZcs/Rfby5ei8aDt+uC4OP1qfgh+qmKKJdRAc9D60EmGr&#10;LRq+SidY0g1ADFjWRuIPuy9hVeJVbEs4gpMZl9nC7MRc/SPFyocbxdr4zCh4CwzW3+n59Z+9Jpbi&#10;tb+4ZY/z37XXwZ/gv1LafK5N+7SVpYZjdaffYeMLd2LtK/ejlF6TNvM5ZYqV5LBzRaIpNQTNqaF8&#10;Hg1fPi3/6iIqkEZ+6Np3agjOLAGg59ZpmCctTyn8aebg1l7+zvpS1CVeRrNmlEcdpnGrSZhaU+XP&#10;AITijTmF5rAjSPlkDhInDUfB/EmoWPAOyqfPQcEkeh4j5qJw1ByUf7oClVs2omz9cpSv4j1fuRyl&#10;K5ahZPkS0y6y545D9IQBODO4K04P6IzzBMb5EUNwbs4cnF6zGue/OoSzp2JwMLEUe7OaCAkPdudU&#10;Y2daATZGxWD55TP4+PwBzD/2OaZ/vQZTvliOiTs/wbhtH2As2/WEz9/HtF2fYN7+NVh67kvsiD2L&#10;UwUFCCl34UqRAFJLgDQgqpgeSEmzCZ7HltfTA2kyHkgyvab0ag/hUoxxm+egz+rhpmRRf8U+jHFn&#10;wcPyQm7Sf7+HaHShx8rB+Hj/p7w9ChZX8pHGl1J4/c4cEJUwEUAibYCoBhYB4hFAguaAmHVA7BIm&#10;BiBWBtZfDhAZ1QRIXRBATPyjC0WjOVYKr4kzG4AocUkJTIpD30GA/CuUJesPBoimYSgDywBEep06&#10;PYOP6fRCEp7H5E59CBAtNKiwxmQ8fvd4dHxiJmqVWWe2gOWBWA0YiLyYhKfaj8czWjikvcr2TsGj&#10;rcdh2aSB/HKeTPp/8AAiFQ9kr0z4JwCRF6LZ6AYgmgsiAv6WP+yPNkCeobzEH/8agaFAelcLIHVO&#10;JpYVB7HmggQF0m8KECsOEnCtoWwwN8bU2Xer1gxvWLMmu5zG8ZhV6L7SGie1xkj/OlHD1Gx2zWw3&#10;30M3V5ZPr2UjcTT+jLmKza4AAcJmZwDiR0WjH2WNXpTQGymuc6G43oWsxlqC4ARh8T4GrZiA3rSi&#10;eq0ciN6EUZ9Vw430th978bzN/mUE4PLhGLB6FIZsmIRxn7/LTrgWK84ewM6oEBzKysXZ4jpcLA3g&#10;bImf4sIFWnqX4pIRcikMIQeO4/LGz3Hpg09xcdo7uDhpMs5NmoAzlLMTRuPiuOE4N24ETo0fw9dT&#10;cGbCeFycMhYfr92Ff9Y6IBsFDdXCIkC2ajgrjdBwhrJsj2QLP7MmBr/ZFYrPYiKwM+4MNsSewDeR&#10;B+Cup1XL6xMIXPMWzP/WA0XKV+K0Rm56ojxpekMBN/9GY+9KN210Q+t2+yVmmV4XLzytaBFcM6fN&#10;2iL2F+v7DCys7zWwMF6Ccxy9bz1TQcX13X6HFU/8DPvGdIanqczsD1RXskNdNisB+sJOwKPqt0qn&#10;1TKz4Sfgij6LBgLFXZIGf3M1/0K/j+eio9kHdY7dcky90g6ernneWAFX4hW4I1SpmIon8jBUmt0C&#10;iDWj/2bgcMRL6Ph4rZtO7UTIp5Nw+r2ROD93JC7OHIPz00bj0tShuDJlEC6M74+z4yQDcHb8YN7v&#10;YTg9gfd+wgicmzIe5xfOxYU1K3Fmz1c4dvo0DoZGYW9iPnZmVmNbdh120rPYlVKOLTFp+OzyRcw/&#10;+TWm7luFMVsXYOiaqei3eix6rh6BHmrDK0ei78oR6E0l33s12/AayVAjWldDK4j2Wz2OUPkAG66e&#10;xJWySoSX0gMpciGqVLGPBsTydXRFI72QRqQQJqmlHmSyT20LPcp+Q3jI81DfvG7mueBhFUP9a6Qf&#10;QaT1088mHuMNqqe9U8Y2Usz7lUMJSuG1A+hsFDZArAysawBxFpJyAELD1gDECqBblTTsDKzmj6nX&#10;7DkgTUFFFK8DyI0ZWM5KhARIvVYifI569kmKUngfpCj+bC9lqwmExgOhGIDYkwgFEOnynH9DIJvP&#10;0+mtZNyL3NMd8fZDPfGYYcFkPE8WPHTHGEweSOCp3ZpNAFFjtjtQQ2Ujuj49F0/cZQ1hGYDcNR2j&#10;O/SHJ/4ZfvFt8FOQcQdhfCf8eSSbvBBnCKviZwYgqvioE7ZSeUVAK5XXCqTbc0EMQPTDFUjvyR/v&#10;ZGIpx1kAUSqvUxPL9kAMme04SAtAll8HkIDb9kJUc6aZrqP3KEqq92HkFip/NuIB36MOzrdJC0D4&#10;XAAZSCApW6Pb6pF4d89HqPLUoMktgPhQ7QCEj+UUDWOV1vuR01CHZce3ou/SYYTEYPRdZxV9M/W2&#10;jFjHkfQzx5RLbrvlOg99du0I/hZ2yhWSEYTKeIzZNBtz967C0ouH8Xl8Ig5nluFsXjNO5rpxONeD&#10;Q7leHMx14WBeE6URB7LrcSCjHt+k12FvaiX2J5djX1Ipvkgtxa60MiNfZhRiW0YlHt0bg1brIwiJ&#10;tBaA/Hg9PQ5CxABE+zQXZG0UHt4diiUxMdiVcBHbY09jW+J5fMXzqlNA3WymxfG/GzbtECh47bTE&#10;qq+yAf7SWviKq+DJL4eHMPRR/KasvWY283URXxdVsP0pjbmOHaMBvipKbRN8BItfs+s1JKdUQ0HD&#10;HMSoazPwZIaulD5sp7LX5kZjzRsPYNVL7VAQQQXAzV9bDXfcFXgiDpoZ32ZmvcqGKD1ZGWUmPfkY&#10;vJEU/o034QK8JbRQPU3W3xuxfq/pZtzhXAFzVP4T8NTDRe/HF6GSJDwuASV4WPXE7Aw28/rm8JCo&#10;3piGsnyxFxCdcgY7kk9gZ+pFegZX8EXKRXyVfAFfJV3Ebt6XvfGXsS8+BF8nRHBfNL7kvdlFr3Zn&#10;Wga2p2VjW2outqbmYFtaHj5PKzKyOT4DK8NDMe/MXozfuwzDN87CwFU0fgiIPqsGEQpD2JZHoJ+t&#10;yK15V1a8UbO6zQJtas8twj6oNXeo6Hup+OnyYfj0+A6E8J5HFPsQYeZ+1Jm5HwYgFQ0ESBMyKnyI&#10;rarE1F2L2H+GWEbcdfCQWEPM1+/7/tKbAJywbSYqGwSLKtojNCQCRWxHin8ogK4UXnkgVhVerQOC&#10;FoDYy9hetw6IHUA3hq3itE4GllPGXfFcxT+UgXVjFV6njLsA4mRgCSAatbm2kFSg7hWKRndUMkqV&#10;PxR31npM91APX0vhNUa+AFJCD8Sk8AogdARyFETn51TzMLs9zmzujcfv6Y+n7iM87p2G5+6djAdv&#10;G47tKwRVbRZFWpkGbFqytb0zch3+eNtIM+al+SCPt5uGN37XD2lHeLI5dxHAcnHakFitCRCl8vIE&#10;ingydIkC5Q5AbC/kukys4FTeF/jj7bLu9VZVXkNUTY4xANG6IHYmVqMC6XTlmoKLKupCK2NBF94G&#10;iG6IAKIMB94oeFQgjuR37acFcQIrjs9Hn+UD2ED+etdWIkV+zYthw6Vy700ZuHI0LmeHmYoQtVRc&#10;NY0eE0ivIEQEkHINZXn8+CL0GPosGc6ORphtIDxMyWmd0wSK1fCtyVCWtJwvwWHgYV5bn7OAY+Wr&#10;a81nFZHrSctvyNopmLz9Yyw+9v+z99dxcl1X1jD85/d9v/d53sFkJjHIKFl2MjOJUUbJMgQmEyeT&#10;OJbU3YLmbjHLAnPMli3qFrPMKFnMYIGFrW4xMzRzd8H61trnnqpqWXac2DLF1966VdUFF87Za69N&#10;521M2bwJs/efwvxD1WQpBIu9pXhrTxneoLy2p4RKpoQKoxIzdlRhRlEFJu0owaRdJzG96DQmUWbs&#10;OIbnt59Bi9fJLvLUlXeLa20ylsAxQfttZB0F+Ncpm/Hgws0YX7QRrxUtw9SCFZiyZQlZyEIsens0&#10;qpd8gMbj+9FweIdrEHh6v620Fyk9jdBJAsShEoT2FqNxJ59rPYidh9G4+xhfU1W+WxvFmu/59vZB&#10;QSWOq0amDFH1BTtbYRX5kVICj9aELyeolPN1xX2qqjheqNQbGjnevUNNg59Twe1QV3wIK0Y8gsMr&#10;VXVcgfoT+xHat4Xg4epY1MDQFLoUu9qIBMpbtS5q1QIBAFlJA5lKw66NPAZarvxPXMSMtKBIUL/F&#10;R/Y3DlQ0HN2Fxo8XEzjUsl3g5NxWznXl2Idvjf9pYvU2m+ZSpy3GcbLh98hgppKRTOXjKYWLMYnA&#10;MbFoLfdrMb1gPWYUfIxp2zdTtmL69m2Ysn07JhcWYPLOHZiycz9m7DpE0CjCiDVLMWzOVHSb/ixS&#10;yTCSySrULiRlHMevxR3cWuHKTnTjWCLQ4JicqKUQBCJ8je8xF5MXP58m8L18T8ex6eg4IgOT1szH&#10;ZoKEakC2GoCoD1YtCgUgxbWW7v5OwWoyG2VCqjD4XPCQ+OM49/VPFw9C2j/0SjomLptsYwDhYoIG&#10;x13kKPcCFBoH4XMBRMvYqomia+Pu3VfRWBNFBdBp0NKwjTVRNABR/DYIoKuFSQ31mrwsFu9V3FcA&#10;4mpAoAC6AUiQgeXXAQkC6PLqOO+O4syJKbxXUQ//iHMgMYBOA19NcAUgaoxr7isXQI/u5WsHf4bh&#10;vTvipmY9AgDpizZX98YdzXOxcYUKKrXJLLJKdO70KNjemLQAN16cboGTu1v2Qetr+MFmWXj7hTQi&#10;1X9YkMVlYomB/NgWIjFfmgHIvyAiFxapkmMgApDmwYkolddlYkUrtOi7MrH+hxeBFMwysUTJmgbS&#10;lfuMGhUUCkBcKu/5AcRlYnkAcUtGzkKkUb1n3uNZLcTa3ePRZVQqOuaffwD91cJJYAo8GKyivMPn&#10;jkVFtBEVjfWoquNeqbzGQlQXEuHgL8Gg6bScRmfwc5xYxobcwHWL3bhMkqbifk/N4bTcbho/o95e&#10;DlwEaFqnmcdi/b44mSdkInkcLUKCiXr4dJzQC91fewbPLHwdk7ZsxDv7TuP9/TV4d2813tpVjNd3&#10;niKIlGPWjkqCRjGmUqYXncSr249TsZymgjmCmbtO4JXCM0hetAM/f20jLptRgEunF+CKWRvws7c+&#10;RrtF2/H01t14dcdWvLZ9LSZuX0nltRTzN6/AnoKlqCyk4t34IcIfzzdlHN0wD+FNrh1H4+aVaNy0&#10;gQq5CNFtB4ACrTrHybrziLX11iJDri8YlbHafmsVO1XlW2t7Tu7jtBDJUiKn+PwsXz9zgq/t5/uK&#10;+LmtCO/YgFDROspagtIGNO7ZhAj/hlNHOf7IXNRzqpFwYo0DGzhWpNqJSUtnY+dIMt6iNTw2tQ1x&#10;7EAt6t0iWQ5Q1K7eKXrXWkR7Yycfa72TZWg8QoUTUm0Hv5djw5hQbMrx1fKjqOf7rDeYgZLAKQAP&#10;AyuBlzKwuD8PcHjRb2stEB1P7bblWMzjnEQAmbllFWZu+wjTtq0hSHxEUCCAbNtAANmIqYWbeY+3&#10;YNa2bZi5fQdm7dzD9xTilXWL8ci8Seg24ymkjhngXFE0UFRP1UkLrY3rg7T8XjY+Neb0vPNYPtcY&#10;tnkh0bjVOE1kAl6xByKDaDzHqI39HvydjhhIZrH2dAm2niHTOK3Ou66B4s6zNdhdWo+iygo8TgaU&#10;NEp1H/53Er9bBp6bO/Hf/XyiOZWST1AclYMth9by/tTwdglAFP844gBES9kKQHwPLIt/CEDUwkQA&#10;Em9hEgMQ6aHAfaWOGfKWnBv/cC1MnuFPKgPLA4jcV4oDewBRF96EJoqqo1M9XeV/xwCkaQBdraQU&#10;RhCA/JMz7g1AqJvlNRKAGPuQTr+M4HE5geRHqNryK6Tdn4JWlw/EXS374l6tAXJFd/yh9UBUkg26&#10;keuEAOKoiN92bzmEttf1xF1X9SZ4qP87WcjFPTE4mQe9m+zhAKmOFpZSNlYMQHggAQMxALFMLB6o&#10;gjcGIK4nlguki2KpWlIA4jKxlIoW9U0VqxMAJBYHIRIbgKg6UwDiU3l14UfwhozhDRlHIbIbgChY&#10;NROR0GtUDLQmQ3NQVvM+BszsQ7rsfKZ/q0ih26Dl4LfFpzjw0/Pc+gOZ+X1RcGIPamlzVpOFCEDU&#10;VNEApDGKzcf3oCvZQTKtrc7KWVddiv/eAEBigBK87ieGtZVXgRRBy00QWXbu7wIxuQXUp6sLJ4CW&#10;3rQlOAUoY+ViyKDlmIXO+X3Q741X8NKKeWQbe/DOgTK8ua8Kr++qxBtkH1N3EzCKyqlUyjF1x0nK&#10;CUwvPIIpO2iR7jiEV3cdw7jdR/DSroN4sWg/RhUdwrhd+zFzdyFm7FxPhbQGM6isZhAUVmxZhtJt&#10;VIxb3cJSWi2vceuHVHaLaK0HlrWUrRQnFXNEy9xuW4sIrV7soHIv4qQluCFYI966EwtEDED4+DCZ&#10;x5Eyjj21cilF9MQJsmOym8J1aORvawEm1ZqEaZWDEqVFLgs9tJHHQTBoVI+uwpUIHyPQVJDBlDfQ&#10;8FHRXB0nfBS7hj+PzX05WQtX0NAUWLjjlhvL1jgx5c5zE7CYkud71NjQXle1uNqs8/fIRhr3bOaY&#10;rbSZZswnmHLRcB3qd613gMrfsBRduao8YNhe36nf1zX7JHDEZRHPW0CiYs0l2Lh9MSbzO6duW0nA&#10;WI2ZW1eTFRJECtbyHn1MANnM+7qN962QwF+IcZtX46mFr6HXLDINjssUxeAUs+A4S7Gx5BiwG3dS&#10;/E552zg19qHn/j16nePUxrczbPTeuLIPRO+XC1fGD8d28tgM5EwcgIWHdmO70tlPKYWXoHFa3Xfr&#10;sKcyjLl7t3G+8f35jo2779QccSCk79UxxufH5xexj/ZKinntMdSGOOaiFQhFOc4MQA4TQPbxBu7h&#10;3jdRTMzAcgAStQwsua8SGUg8/uELCF38wwMIjeGacwHEB9ATAUQpvHLzBy1MrAJdAPJrgsd9CQCi&#10;AHqQwms9CamzyUCUJQu5rwxAfugysAQgB8VAVPtBg//oFdjyZhLuvzbFlrBtc60Sqvrh5ouy8Uj3&#10;CW7gcksAEG2OjmgL1YbR+X+ew62X5brgyTUDcJetUJiE48t4wEeaIUy6o3ReHCJoeACxnlg8MCGc&#10;qJIOuILIZplYSuVNbKqoVN77KUo9UyBdTRWTKPFAejwOIgaiYFKQymtVmmIgcQCJpfKqu6VcWGIg&#10;cmPxpkUa3uPz93lmtMZWPGM1IRp4avNuFtA4ZzlpwNlAP8/AOr+4SaHB28VSgzn4SH2nLn9DyxCh&#10;vL4eFbyW5dW8b9yXhUjLj+0ggNCiozWXMlFAEVhnNvH8954rAYBwkrrFrjjQ9dsB0Li/u9e0V4Df&#10;ug/zdVf0SAniPp3GEUzy0ggoOcie8giGzp6MMR+vIoCcwdt7KslEigkgpZhSWIpJO05jEgFjStFh&#10;Pj9KcDiMaYUHMLNwJ2YVbTN5taCAimkbWcoW/n0Dpks5bVmJTbSoq8g8nKUuRSqAkIJs6seX1ewK&#10;5OSeIUPhe8P8fLRgK0GELEIr0u0+Cq2REtlTTIAgwxCAaInfQwIQMZFjNAoL0bh9NS1+Kngt8Uql&#10;7pWq27vf97+rpo72N4JKw+a5aNixnuP3OMetamB4w2oacWDkKGwfnEUAWWLV87bWBj9jrekD8HDn&#10;EAAIRX+zWITeZ7/lzr3h40WoL+JvVJ7kyGg0l5nNtZN7UW/HquPRXtfBH2uiuN+23wvEvZYour7u&#10;eLBxMYp4/adtW4DJBUvICJeTWazkfVpt7quZ2zdjJsFjMo9p+JrZGPTuGGRMHsRxQcODwNGZBojG&#10;tOaC2K0bcxprNFCUDj8ux1xTmi9uDPrx6J87sViHPmvvc+KYgRO97hS9xiqBamwWsicMxoL9u7Cd&#10;jGPbyRpsPdtoDGT3mRrsrW7Aiwtmof2oNH5GDRP9bwXj3MQdj5P4sZxfPMj0cudHnaC04LfWyYWp&#10;dHOOuSjHWISs1gLoCRXoYQXQNxE8fAA9MQPLxz/UA8s3UVR92lRKsA76ZwKIb6Ko+IdqQOTOdwH0&#10;aFUXisoe1Mlc3hul8P6Sz9sGxnliAP0a6mGl8FJPy6BXjNoDiKXwUndbBhb19AG+by/B5uh1mDQs&#10;Cbde2pUEoh8ZyEDcffUA3HxJNt6bHmQl2viVFRT1DMQDiPt35OPv4oaL0i2Qrv4nWiPkzivTsHAs&#10;Ue/4VbyOVxJALiN6BX3kRYUSAMR8bebG4gGqiCXIxHLISAARUlpTRd/S5EFegA6UxEA6L5gHENWC&#10;+J5YHkBqEgGEN8IoodojE0DqeLMCAInWvYeIAcg8FB17FWljsskaONDGcwCaBSQqTgAZL3/uX2+1&#10;JErymEz0mzIURyrPoC5EECFwlFpKb8javO8pPoEeEx7GQ+NSLaW4C2m/m2DOajvfd345EkwuA6ps&#10;ThYF4XORNJqgktcPPV59CS+uXIDpRQfx2t5yWqWlBIQzmFp0mkImIgDZfoQK6JCByLTteyg7aNEW&#10;YVrBdj7eysdbMW3rOqyixVtVQMs+Fi84n7LzInYikVtIQmVp7GQFIltp2RUdIOslgOwRSBBE9tMS&#10;VGdii4NwUu/dbSv1GZvg5yPBsq5e2X66iDl4i56Kl1Z7w7ZVZDFUEuVVHIMNODTqZex/hhO3aAkB&#10;Lv59Oq/493xSEv8eU/Rbl5D1EEQKliOslF/NtOoKPl9hhYCNW7SqIBX/X4xzfDqAOJeai82oG/Ju&#10;fvdMspYZW5dTyD62bsCM7Rsxa+cmTNiyHM8smYXus54y618Zfx3luvlcSvdvl8Qx7oFFY9FYCq3/&#10;lDGp6DFpGFYeO0bQqEfBaYKI4h9n67G3rAHrjx9Ct4nDyIyyDHi+yJwRYMRZSk8DyZRx6cjI74G9&#10;p3fxDjkAQZRjLZJYga74h9YAUQW6AERNFBX/WEnQCDKwQr6AUACiDKzXPgVAlIGVACA16sL7BMWl&#10;8EYtgN4vABDFP5SBlQgg/0tRHPmXiFTdTQCRca4AugBEAXR14Y1nYDkA+dfzpPAKQMhC9jVDQ+G9&#10;6PW79mh1aV/zQN11zSASiJ64/7964ggNTW2WjxLgBgFEft/AJLIXgY8WbsetV3ZFGxUUtuxja4S0&#10;uqQ3ns55iJbfDUSqyxHdTxA5JDcWD0IAYoH0pgBiLU0qFAdJaKpYfislaKqoQHqFcpgVDPKZWOoy&#10;6QLpqNKF86m8QmRe2FrFQYTUQmzFQXgDgpYmrrW7emKpK2/QmbfhfYQJIloVrCa8GH9+SzUhBJEJ&#10;zkqJuY6oWJ1ryFsxf73Iimo/Kh3zaPHpIldqbZDGGhTXNlonkeKGMPKWzcCDIzuamynNWqvotzmY&#10;7TjO/71fvujcdZ4EsPyelmKZRFaSO+MpPLnwPUzYuhszd5UEQEIAKTpOC/Y4QeQ4wUJMZB9f30XQ&#10;2MHnCsBuwuSt2zF721qUbV9G5UyFS+WliulzFd1fkugWKeylVKzLqVg3kYkcAPYcJVgQSPae4CAn&#10;iOw7hAiVYXjTUkrAYgQg9h0++PzJ744LQcZiClLc+j2trzEftYUfIXqKAFVejyMvPorjr9Bw2c7f&#10;CEDBKe7PBqdzAcS5t/T6YrKdRagjSwufPoHGg7vMzaa/N1rsIvEc/npREF/7xm1yYS3EPgLiq1tW&#10;EThW4zWxjqINGMdr9fjciciZMgwd82TwyJiQUXFhgUPi3Fp8bONd7MVJRxpyxl44H5KHp2Pk4lex&#10;uaQS2041YPvpahSdqcCu0w3YT1yftv5DdByhJRr42QT3798iznvgGJGyxDpN6IaHRnXBM+8+j8Zo&#10;JbVgRQAgcl8pgC4AcRXoaqDIG2opvInuKzSSrTbwXoQ+pMh95TOwfAGh3OsCEHlLfAbWy4iaN8UH&#10;0Jv2wGqSgSX3flVngoe8NR5AFEf+BSIKoFsPLMWZfRNFZWA1BRAz8hVuIICY98hcWAIQ6vDDl2L3&#10;nGT89087466r+1jvK5GHVs0y0LX98zTEzfThtXB7CQGknns+MQxxAFJ5tg4P3v0Ybr+iJ+5u2Q9t&#10;r+2FO67oh3atk1G8jgr/wMUI72+GsK0LwgPQgVhLE4KItTQRgCiYzufWh95lYtmJlYtiqdjlHp54&#10;EEi3YhgBiA+kE2mNsunCKZXXtzThhTUAEVJ7N1a8pUm8Il2ZWAGA1JOBmCUgWroEsz8eifYjM5DM&#10;AaMBrcr0jhNEyYMlML8IgJDWP0Qr6ql3h6OisdGW1ihurMNZrQ9Szcf1YeyvKcHz7+ch6ZV0mzyO&#10;9QQM4Tzf+eWL/y2JFIcUiBMVZXUYnYOMyXJvzaTC2YZZtDpmEkimFBJECg8TRAgglKmFeymFmFK0&#10;FZMKt2DW1i04vJUK2OIF8wkAC4ANgasoQdElimMpeiyF70XPpXTlDlKB3MfAToLIboIHJbpzL5Xk&#10;amMNiq2A71PTRlPU9tnPCyDau/XE9T1qk15PhR7eQ+VwuhSHH87BsRFDgcJVAdg4ZR8/xvNLUwAJ&#10;mJXFM+TO4+sblTiwmrLCMrasazGZgwDEsaf458+VxO8+V2yRLmM5c8nK5mPX9lV4neAxY8dqjF4/&#10;G0M+GIn0Cf0si8rWC1fswSxwKeIvpow/SzxwJIKHAxBlUSmOKBcZDZhX0vDM+xOx4UyxsQ7FP7af&#10;qcbO05XYq4B6aQUGvv4Mj78z56yOmwaXuWg/+ZufR/S7Gv9KN04hgKQo/kG9sKiAY0pGtWIfYh9K&#10;3/UB9IQOvKTKBBDvvgrWALH4hwLocxC1NUCCDCxL6glauKvcwLwlPgNruIvpmk5LDKBT350bQI+t&#10;QtiB+tJnYCkMoBYmqkDXGiBiIPL2KGxwJfUt9bPpYi1jez4AIcCoNdVe6fL/wKvPyH2VS9LQ00IY&#10;917dHzdckoGpowmK3KyOy/tgHYC4rJMYgPAN2p4ZOB03XJwVBNK7o3Xzvrjj6kwsn0Qlf+xKhA9c&#10;RAC5yAoKrR2wBdIJIkFBoQ5avrdYT6zKn/Ikg9UJy9Vu2MdBBCDy5QlRg0C6ZWIp40AAIgQOAulW&#10;D6JA+p8pZCF1KigkC7HVCb0by9WDRHTDjIG8QzCRJUCJzsfhM++gq4r/8kmd8wkg+RrELpPJBvkX&#10;EgWtc5BG627N0U2WvllZ04jiOoJIdSNOVTegpDaKIxUVeHnueLQb2YWD11lgn8xl/xLFLEyJJpyY&#10;joSPzW0n14WYkN4nQFNQ07m3UicMwtA505C3aTNmqiZg5zGyj6MEkIMEEgLI9t2YXFSESQUFWLr9&#10;YyrJpVRiC1C/bSEats41X/znARCn8L14xauCujlUtASRbZvJQo5w7u5BwxaChyx1rcIXc1nxM8ZE&#10;gt8yhf/J34uLficed8AmifuMWoJg7y7sTn8QFa/TIClca+ek41R7EffZzz4n/9gzo0QR2Pnv0GMB&#10;iALy7nN/GUASv1+NKRVzcce2yLnyNvJcChejaMdy5K95G4MJHGnjlH7LMe7dVJ4FxNiH5Jwx8yXJ&#10;ecGD88+N965U3NlIGpmF5z6cinWnS1BwtgEFZ2qwjexjOw3ZotN1OEjj672da9FxjOJ4UvrBdyX8&#10;zl8rMQ8EH4uNpOTloNuEAThZQaYB/qBiH1GyUa1AGIt/kH0E6buOfch9FcQ/LH2XQG4AIveVdE5C&#10;/CNgH/H6j4T4R6z+Q+4r3wPLu6/kxlc8WHFhVaAHGVhmdLsMLNfC5C6KX0RK3h4VEF5GIUgIQEoJ&#10;IDLuBSCWgUWR98gARAzkRwjtvB99H+qAm5t1Q1vq/XvVQPGKPmjzk97YtY3XgVvUll2wh7ZZHYgB&#10;BzflpUeDxnIr527BLVdm4i7FQa7pYWm9N13aG49nUNEfuNNYSJRiB+B7Yp3ycRCxEIq1NOHfhISV&#10;15FhBG4syxRQHEQAEmRiWRwkcW2QxEC6LyhUOq/iIERqX1BonXk9gPjOvJPIOoT4oo5vItL4dgAi&#10;cxAOL8Go2UPRbhSpMBVpWj6Vtw0mDnQOJBcs/NvEJsvY7pam23fWYNLvfVYXUlxfi7M1dSgmmJyt&#10;aLRGp0dqKzFm2TR0UCfRPHUSvYAurCZKIgAPe91N6PhzFweSX7oLWVlKXjo6jMlE6sSHMWT2FORv&#10;3EBGcggzd4iJKBayn/s9mF5QhF0FK6nUlfG0jAptERpoCf/lGIgTAUgcRJoq3cgWWtRbCUzb16Nx&#10;ywoKlawUKRWw+fxjn3O/Fftcwvd/UuRe029K+TrwUIaVFD628XtWfoii9r9F/ZrlQBEVxUYp6Pnm&#10;HnKxk893Xk2ETEliCQN6HDtHfZfYjQOc8342kETwsOc8bjG9Bn6fMb4tyxEpXImDG97B6Ldf4H3s&#10;Y1XhMghcwFhjwBsQFDMavBGhsXEBJQFAXLFhD457jjGCx8uL38b6M2QdxY0EjioUEDwU/yg4W41d&#10;VQ1YfHAHek4dyvGomElv910TFDs5z+98XgnGvWU38nGHV9KRP4+6A7VUkmVUhmIfysSS+8q3L/HZ&#10;V0rfdfUfLv7h03cFIBxP53bgVTzWACSx/sO5r5wXhcZwrIDQtzARgPgW7sEiUnLvy81fqQwsFRDK&#10;/a848j3nBNB9/COxB9Y/O+NeXiLfA8un8Cr+cfxiFH7wEH7x0y64U0XkzQfh3uYDcdslOch+8AWE&#10;GwKMSEQPXq0EAFH7hSgiagPBraq4Fg/eMwytLu/ugulkILdd1R8P3JyMo8tInw4rZ1g9sXgAcmNZ&#10;IF0MhAAipAsKCpVCZu2EK691AFKpE9SJBhXphqCiYkJUXZhzK9KDgsJaubGCOIjVg/yZAELktnRe&#10;39pd9SDjEgBEyP8qwo1vUOTGUnO85VhdNB4dSIWTSYFdc0Utwq+BJDrtFe3fIDZR5VPthg6jMtBr&#10;0mBsOlakzugWBxGInOWEOF3RgFN1DThcX4npq2cjbURPTg5lhZ3nO79iMetwXJYBiKVr8jU1ouww&#10;JotAMpBAMhXjt5CR7DqIGUX7MK1gL17fXoRT2wkcqpHYRKVLxWjKOQCEzyOJytEpUylW/3l9l1fA&#10;Xnn7vwfPTUHHGclnS1DHwc/6jCw9NwApXI6y10ZhRzaZNs8xvGsbFfUisqC5lkX2FwHE2E/iMSS8&#10;144xyEzT+djxu+/7PADixb83tNEBR5igp2yx4x9/gOnvv4JeZMApo7J432RdK1tJilePE8e2jIZE&#10;aToOvkyJBczNONGxdDdG1DmvB/JXvYsNxdXYdDqCzacEHlXYfqqexlcDdlXXYc7uj5HDcSejTMku&#10;ncb3tO+LG0R/m8gNpizF5AkEMlXQj8zEht1kE9SD4UgpdSPZB9S+RO4rAYjPvvIrEMp95eMfn7EG&#10;elBA6GKzCfUfnwAQGcVyX/kKdLmvZDzLfaWEIsU/OlFHykujFiYeQFSQrQwsH0APViGMxT8IGIp/&#10;GIBQN6uAUADia0CMfUh/X49xgzug1SVa1tx1IWnbfABuuTgbM8fwnLgJPFyXIIGGcMIDiL2gNRj0&#10;BolzYw1/9E3ccFFXfllfspCeaK3WJpd3xevPUtEf+1kAIPxxUSEfB+FBRs/yQHXASuXV6oQVvqXJ&#10;f/JkdYJBRbriID4Ty3q6+IJCDyAKHHkA8em8iQCiC+/jILwhTQAk6MwbFBQagCi4FVmE4sq56D2t&#10;G60zb5VpQH1xANHnzR3GCaJJooZs3cYOxNq9BajgwDxbL1dWA05W1+N4dS1OV6nNCTC7YAUyJ6ot&#10;RKYxmFiq45cNKDo3s7z8OXprtOn7unBiSanYXpOfFqNlyeSrP1c20icPxRMLXsPkgm1kI/vwdlEh&#10;KsgOZMUrIBzeMseqsiNSvOdYzYmSqDAFIHEQcQzBKV/59sUOpJS9xc7HxhqkeB1wiElY6izZStw9&#10;9WniFbiC1y4Dyj2nEti+EiUzX8LelzjOTpQhpEwvHk9462z+Xceg44p/V2LsxfZNAMS5pjzDcozM&#10;HbP/vVhKcfB9ny2J383v3crP71iOs2Rpc+a8jL4TNOYykSRDhuNIyrqj1VnovipVVWNc45R/j40D&#10;3etPjoEvSzx4WLGrhK8lj85G9oRBmL51MTaW1GDjqTqK1v8oxzY+LqTxv4tM/f2Cj5CZ3x8d8lL5&#10;WZfk4r7rix+zCnOtgn4Cjb0xGeg/fSgqask4yEDCkSB4DqXvBvUfsewrpe96APHuq8T0XS1hmwgg&#10;KikI+l8ZgATpu74C3fr6BdlXBiCJBYQeQOIFhNaBt/JPFNfCxFJ41cJEAfRyDyCqu1P5BHVzGfWx&#10;YtKegcjIP+4AJGoAcgmB5Eeo3PxbdL63A267XM0Te1Pf97K1oe7/z/44rHosboIJJ4kAEtvci2rz&#10;4AFk85rdaHN1T9ylZW5bioX0R6vLeqDr7zuirvAB0p8fu4MQgIiFnPghIgKQM3yubKzyf3IIaIF0&#10;FRQKGd3iUka5eOK2NohS0XhBfGt3o2rV6syrwFEPvuYLCuXGEkLrQguxEwPp3o3lCgpdVbpunG7g&#10;m4haRegHDkTIQqYtfMaaGMoXqoHksqC+mCVmA5LiFbXApAMnS1Zeb8zbudhWFThbr8689ThdGcKZ&#10;8rAtd3uisQErDm9D/xmPI+XlTA7uHJdWzO90lmNc6VvNSoIk/v4FleCcxEqUApw8pitypj+CPy97&#10;C29v34jarRts3Yo6FcRt/YAKfi5FsRBnZfviQVOoVH5O8caV4SfFgYgLcOuzVPRSwKaQpXwdAAms&#10;VKQY3roK0aJNiGxf/TkC0oo/6PsXot4WZ+LEt3jNEqBgGUrfHY/SxVQCJ4oRPXiC372a7/3Qjt1V&#10;nsv1JcUvNuHWKA+rEJJ/c0wmLsY6NvHYJTFwcUDiRACm85obfEbnJNFvCGjiQKvqfRVG6rGyw8oL&#10;F2PxkkkYNrEvLeh0JKuIVOPvfPfvC47tz5ZgHBowubiCFRJyrziL1XhwnqVwrwaKfWc8hQ93F2Br&#10;cQM+PimpwqZTFRY4LzgTQkFlPWby3qTn9TSDxcZe7Le+HOkY1Ealjs3GQ9QD01aSKahGJ1JONaj4&#10;h9iH3FdB/CPs3VdB/ENroIcD9hGLf8zj48T4h69AlzEbxD9qCSDBErbKvoompO9GzTiWkewAxMU/&#10;fANFZaeqgFDlDg5AorH4R2vqWpeBhcqfU66jKP5B490AJGgxJd2scovj3B/TKoQXcXw34zhvjmVT&#10;OuDOq3JxF8mCdP291/TDLZfkonfn0bwGBgfn3RIARJsAJGwsRP811oaR8cDTuPmyrkSkPrjvmr64&#10;kyzknpbp2PQOT+Ikf/wAKZDFQQggQjal8oqBKOe4TGukE/XK+HdbXCoRQIJ6kKrEtUFUUBgASCwO&#10;IgDRhfQAEhQUGmJ7BiIklxtLADKWNyporGiBdNWE6Ea+jShZiNZKB5Zh2/7XkDpaDeAIILTcNNjl&#10;zvoiMRAvsm7USE5Wl6p4U6hsM0b2wPtUAGXhRpSQdRy39u61OF7RgGPl9ThZH8a24mN48r1X0J50&#10;WlkhvkBR32PAZCDiJ6gT95sXUjkE4gGE4nzqpP9jCCSje6L3zKfx0ZrX0LiDE0kKlkpfwBHeqMaD&#10;nFgU7Z1idMowkX18mth7TOlKWVM2ESS2rifL4G+oIpx/l+KObv8Y2FGAaME6A4+QKt7tc5/8Tolc&#10;V1Z/wmNSYFzHpAwmAYBWT6xZ/A4ayK6iR8+SYdP62lFIxc33EKhMyRv4OMZh58S9Px/7m70vqOkw&#10;sBNI8PjtuBzzcOcTvG6fJaMKvicRQNz79Rt8LtZF4KgrWoKtK2dh+JTBSH8lDcnWm0r35Dz37SuR&#10;pgDixqMzyDSfOmoMyw3Kcf3Ie6Ow+MghbC6uJ3BUYsOZSmw8XYWtJ6tRdLoBReU1mLTmA3QZ1YOG&#10;yoUb1/IQCNzUmDR1dFcUHFezzwaCggcQsQ+5r4L1PwIAiSp9N6QOvOv4OGAfsfjHXD721edBB976&#10;mdRDPv4xjnoqvga6AYil77r4R9S7r6jnorH6DwGIT99V/Ud7SjwDKxq0cI+WK64sBiIAaUmhbi7/&#10;N+pg6uFSgof08WmyDpVbHKdxT52tfoagRPffgycyfo9Wl3YjeAwiA9H6H31xS7NMzJ4lt542EYxP&#10;bucACK9LOGwSCWBn1tj5uP5SVaUPwL0teqN1S1Ul9sQrvTsAR+8ggBDRDv2Ik417LY94gvuz/4BI&#10;8Q8t99gARKlkFSqpv44n61YnVCA9WqnGikEcxLd2tyZhyjQQZXP1IE0bKwYFhRZwEnILQBRI924s&#10;BdIFIEFbEwMQBbLeskB6RDc4NA/VtYsx7NW+aD86h8pZWUi5pvg1sM434D6vKC0wnd+TRiWrAerS&#10;FLujYx5B5ZUcvLrmPZwNNVhM5ERNDY5V1RJAQjhaGsLxmjB2VlVg5LJXkTxKVr6zvlzTxICJSAIg&#10;if/uhWQizlLzAKL0S/223CNa5VHtU9QVOGdMJqZ88AxObqTlXrAEjVuXoN5YhKx2KWopU6dkP8ut&#10;FRcpWSrpQImaq2fbe8C+kYjunIXQJi3pysFdVIRo4TbrQitAcSzlL8dCDDTssfsdKWzrc7VxHurW&#10;UzGIeRxU65Qz/M3j1B3q1yWm4kDCxTIEQg4AwlvFDPSb+pt+XwDj2Ep08yqCh35Dv8f32znx/QI5&#10;Mig7hk0r7G8CMV0f97ng3PlcxYGKzxzZNBuT3nkGmXmZaD8mjWNLMSsXWzj//bvw4uqn9Dg+d9x4&#10;ldCI0podo7vhpYWvYdXJEmw41Yj1x6uw4WQFPj5dgU2Ke5ytR0FxBcYufQ1dRijQTgmSWy6EuFhM&#10;Dh4ak44n3ngGtWGl7VZRAZYRMBRAV/Gg3FeKf6j+w1efy31FgyW8hkCyguLbtzsAcem7Yh9vUge9&#10;Sh3k6z+C+Ie6ZthCeFr/Q+m7NIJjDRTdCoRR6rnYEraxBooeQNpRX8rdL6+N3FdqC6Ws1lbUs64C&#10;PVrRgnIJda90MMHCWrjTqD/pvERiIGrhrgaKOHoVjix7CL+7KRl3XaXYx8PU9QNx2+Xd8Ye7BqP8&#10;VDVR4Pzgoe0TAOKD6H47cegMfnnTQNx1pQCkDwFEHXp746HbknFqLU/kKA/k4EVke6RDSg07oUj/&#10;vyBcQpqk4I2l8/J1Kyj0rd2VanYrT15L3N5L+TUv0AMU35nXFxSqHiQRQBQHUSBd9SC84JbOq0ys&#10;gIUkxEFcPchk3khfUKiMiHfsBrvK9OV486PhwYpmvQKXkQbsF7d6jIFwArj2KAQRTiJjI5aymIkJ&#10;y2fhdF0lymoacZIgcrQyRBCJ4giZyNHKKA6Q+Wm9kHQyEK2b4HoNOQCRqPuuAxL/m18BgOixwMz/&#10;tikuB44Z+Tw+WpiqgRlANrd4cT6qCqlsC5xVX79NrITW80ZnTTcSTOIK/NPEWfimjDetNAUdPdib&#10;k4GT4zDHxPYtBI89VOyb0UBlK9YRU9CfAzwsJZfK2TEJAd486oe5tt5HSP24Dp1G+AABZF+JNXKM&#10;7NmPEBlOlKxK3xEywOA5kkVE7fv874tV6DuX8ZwFJvz7Lhoz+54KzmU598GxeBCxY15s7rFGASCP&#10;31KHLVbC60bgqChchHmLx2OQ+lSNIusI6jikZM3N2eSefbUSL8DlONQY0dgw6UqGqu7QfTBh7UKs&#10;O12N9cdC2HCsHhuOVxoD2XiiksDRgI+LS/DCvMnoNCITnWyJWo4zS+Q4/29+UfFz6U8jMzB7I41K&#10;1BMUyD4IJNY8Marlaw9REuIfEZd9BbUvIYDEu+/6+Idv3y72ofoPDyCTKEH1ubpmWPpuwD6a1H8I&#10;QMg+qOccgMTjH9HKoP4jcF+5+Mcv+HoQ/zCj3BcQXkX5MQFE7ivq4GLFPwQgYiDUz5aBdTHHOPcn&#10;fo4Zf25H9iEvk5jHw2QgA3D9RZl4+VGegzbLzP2cDOR822O9J+Cmi7Jwj1YpvLY37mrZB7c2y8Br&#10;z5NKnbzBYiHhIxcjclwIp0DNDxAu/gEipf/oQCSxHsRO0GViud71ioMok0AXRJWVvEBWDxJ05rVF&#10;5InENd6N5etBXFsT3QRbYKpOAOLjIL4ehDfOp/MGbiy1FzAAiS7CvlPvIksZR9ahVxa29n87gEjJ&#10;q8Gi9s7FRBAxZRsofk6IpHG0HEdkYPiHY3Gw8oytn35CbizKkfIGHCYbOVwZwZG6Rizcsw69Jg8i&#10;yGUFgXlNTiltTU7PRPTbXx2AeCbiJdncfzquHjw+Mq0xGbQgM/DSzKHY8REpfNFKgEq0YcN8Szc1&#10;V43cQWb5S+KKvakEFrspVE7O/YMRLb4OkYr/D6JnaHHtf5cKd4sF7T0gOYUsUJBC/vTvlgtLjMhc&#10;TZv4Pgv8z+VxzkP92iWI7jlM6+wEgeM0H5cgsvc0Qvv4fM9BRAs+dq4n/o4YSz2ZhWIo9tsGGPx+&#10;gVFw/NjF8Xi6DVn5fwJ7H+XfBSLLAiAJXG1BfMR6gcmVxmNUI0hLEti+FNvWvIZnZwwh00snKw2y&#10;qmwcJNynxMdfsdhY9zFEjolO412r96SROeg++Qm8UbgB64qr8dGxKqw/StZxvBofn6iywHkhwWPN&#10;sZN4/L08tB/lVg1Ve3fNmy9S1PuXRPNHmY+54/vhSOleajkCSBD/iFr67hE+DtqXxOIfrnkiLH3X&#10;ua+iMfYhAJlN8em7rxM85L4K4h+2/rl3XzkAiafvqv4jiH8o29S7r6qUhar0XdV/KP6hMgfvvpLb&#10;3xcQ+g68qrNTAaHrwGvGuwEIdXKwBnrkJF87QiA5eDm0FEfZ1vvR8R4Fz8k+FOdu0R93BUvXFn7M&#10;ecAtGhZ4fCqAfDo98X/ZtGoX7myRjjZX9+KP9Eablv1w++X90OXeTihVMP0YD+rQ5QQQgoTcWCd/&#10;iEjxPzkAsap0op/1xVJmgDIEhJQ38+RvCwBEcRAFhMRChLBCWtWDKJCuTCwhsViIrwchUgf1IJaJ&#10;Vfc8WYcKCtXWRAASb2vi1klXJag6YsoyeBfRhg8otDY5AF7+cAg6jFRzNteXKq6U/3pxLMGJnjsQ&#10;kXXmla5cUhy4BJYHqQweeetFFJ4+iuJGMpDKahwliByiHKyox+HSepyoDmPtsf0Y8uYL6PAKLc58&#10;fo+lZkqBOFByv33hJloTAPESAxIqMVrAqQJhgphr5Mhjy++BP43m5BzTDe/OHoWqLYupnGWRUzHG&#10;rO+/BCD6G633ArLGQ5xExS0QKfsHWlX/x/l1Dw+iAtfa4XP4XQSMjSudMrbnf+m7qdz5dxjg6Jh0&#10;fPMRWvk+atd9RHA6ZW1TwnupSNT/Z89JaF0StZfHrgPA9u383FqCFxXIdoGPYwoGRvp+/r7arEQJ&#10;HtGT9/F41czuHwgi/4HogX78O8eeQMTYh5iQPkPZxGMguKp4Mrp9GYrJkl6f/TJyxmSTdWTQiKCB&#10;wrGlmIJlVgVjzSVuJNyfr1hsfPP+m/tXY5JsNOWV7nj49ZH4cN9+rDtTR5AoxdrjZcY8Npwow8en&#10;SlFAxr34wD4MmvkcOmjFTZ1LzABTksiFBBAC3Ih05NGQi6htO6oIFqWUUwSQY1R+Yh+81+G4+4o3&#10;zdiHWzyKAGK9rwQeBPtz03frX6NoASnpH8U/fPW53FeqPhcDkfvqfNXnfQOvS0L9hwGIvDO+gaL0&#10;peIfd1KXqizCL2GrtlHKepXRTt2rAkIVdhuA/BuiCqAf+TcaSASQkz/HB3kP4dYrMtGmhfR6b5KE&#10;vrjp4kz0TeVxKpcqGkXEAOT8GwHk00PsbulRChlMr+QRFvuw1iYtCSQtBCLZ+DD/IbKOnxFALkPo&#10;uA6QB3qCex5wlNSpKYDoxHxfLLEQVU6qoFAAonRe+fVcW5NzCwpj7d0tDqKCQiJ27RMJAMIbUhev&#10;B4mzEPkflc6b4MYigEQIIMAKrN47CR1Gp6Jj0NjwixRVKQjv6kriINJUBCbO7ZDC32lHS73vlMfw&#10;0eGdOMNrfLQqbAByuLwRh0pD2F/ciMPVURSUnMGLCybYEp4pYwgcUiBNAOSrEA8kXtxrXcb1pLWo&#10;oi7XlDJFj2mNiplobYWUkel4dvpgbDc2shwIYgE+pfWTyp2vBQwiuoMT7wjZaNllTgGbS5Tji0CC&#10;Y50Q2U42KVbD91s8wn9er0kxf+K7vQTB/c1zjD00FiwBNnyIs69NoqG5C9h3FqE9Z9BoAEJlsuM4&#10;wruOUo7zHE4iupPgsvsQP78BVW9PQ3TthwgRSKIFBCKCGrYtJ3jkI3ril4iW/Chg4Tp+TuTilgSR&#10;XogUvM3j5XkaoAaMSVXqqigvWoqC1a/iqWmDLM7RQYWdHFdpsbEVT/pQzE0Acv7x9tWId1d14j1X&#10;tXvKqK54Zu5ULD56Ah+dJHgcrTL2se5ELdZTNp6uxraySnxQuAldpwyDaqa6mGtUBpKYjOaiS6s/&#10;3+99GZLC3+s4KhtbDqyjHmjkf2q3r9btZJpRxT60+qBvX+KaJ7riwfWUoHmixT8SAMQvX9uo4LmK&#10;mKl36iZTL1EPxdJ3HYC49T/kghf7IIBUD0XUsq9oJFf3Nn2HKtV/uCVs4/GPhAJCW1dJ8Y9bOL58&#10;/Ycq0C917itlwQYAEj0t3fzv5r4Kq+SCLKS+6JfI+n1H3HJZT9zTYqD1PFTN322XdceKDwsMA5SR&#10;Gwk32uPzbZ/JQPQ3ZWVpW/7BNtxyeVe0Vk0IAaTtNb1x62U90O13HVG3mydzjAdsgXTFQTjJVbCi&#10;1sG2PghFiFghN1awQqGdsK8HURzE98VSgKgdYo0VdQGrtT6IT+f19SBBNpa5sZ6hKJ9ayO7dWLph&#10;PhtLfkjeUFvYRVXpBBD5K8PzUdawAANf7W1pqcouct1Bzz/o/pJokrvMKcqnTmhNCh90VMuQLGSN&#10;G4A5Oz7CyVCYgFGHw2WNOFgSxf6yCPbRSjtUHsauyipMXfsB0sb0NL+yYzdS5GICAhI32aRI4qK/&#10;B66F2O//reKBw4t/TQkI+m31U6ICoTKx6xCco6zl9mMykMVr+9a8UajeJiUrNqIqailNKXoFycUK&#10;JPxbwfuI7h3CQX87lS8HvlZT04I4CghyYoiJ4DSV865ZfP8K+1xUFekGHPpOBboV4FYQ3wFLXFxc&#10;RqzBxWSoBKj8j44ciuK3aGTsL+X3nqHeOO3ayBM0IgSMKAEERUeAQi14RWA5WI7I3A+xMel/EV29&#10;GPXbd6P04+049dEWlK7ldx4X8PGYK/5fhMv/lcfM8yBzgk3qSzlP/oDwzjyLeTRavIRKaPtSlJF1&#10;vP3ecHTNy0H7PC09ENxXXltdVwFG4n1x4+gCi+6v3ePg3muMa8zZa96Y6WrutbS8fhizah5WnCrB&#10;6pPVWHWsHKuPV5BJ12IdZeOpemwprcPMj5chK6+XLevsgEIi9qJx5IoFvxiA8LP8vKUTe/caX/Me&#10;gaQxmXj09SdRHybrgFbwKae2I9uM0FCICjzOrT7fTMBwi0c595WKBzmWDUB89bniHzJSX6WOkftK&#10;ekcAopis2Id3Xynp5znqKg8grn1JtNqn7/aidKf+y6bOUwC9E/cdEInFP+S++oXz3hiAyJsj95W8&#10;O76AkGPNs4+zZOzqEnJM/a6aISQ9feoarJn2v7ijeSruukauq4ep0/vilktzkf7759FQ6/S+lh9Q&#10;+5JP2z4zBiJo8aXrDTUhdP6fJ3FLMwVbVGjSF62b90frqzOxctaDnNAEBhUVKqhubU0IGKpIF/qJ&#10;hVTwsQpbEtJ5DUDKRcHa2gVxF0YXyAFItFILTDkWcn4AkRtLLERtTQQgymxIqEpX4Mr8jz4O4t1Y&#10;VFChOYiGVROyEm+vH4X26vLpYxbnHZAXQDgRpSDULqRzXjfM2jAHR+trcKwyTP3UgAMVjQSRBuwr&#10;qaNea8B+gssHO9ajx8QhSDa3W8BGdNzc6ztdxlYQdLff+bIA5K8XB3LusarZk0ek4fmpg7Fr7Vtk&#10;F8vRSGXZIJcNlb/W8ohs5X3ZSYPgyAO03OXH/f9xIvy/lH90AEIgCZsb6xJa9+moM5fVejRu4r0M&#10;gCJMNiJgcgFtHxuRm8iJYyoKdOvvtBqLVqA47ykUdqOxUrgXkT2lVOwnjXUY2+C+ccdhhHYSOMyd&#10;dZr65ChOrz2G1U9PxNud+uHdl97B1GEfIG/AG3iuzzS80GMUChfIgryOx/5/ES4lgHAOGABWiEXp&#10;HP4JoTOt+Hsc0wUzEN6xFFvXvoFnpgxCJ47FDgRiuXOUSJEerKL5dQbK48KxJMUeuGPtmLjXuuhd&#10;Jw/B9M1rsfpUHVYdrcfqYxWUMqw5Xol1x6vw8alabDhbjrzl76Oz0nTzXTzn/L/zRcUBm47XL2xl&#10;AKLXePxJr2RgzmYFz0n9I1UIQ9XnrvYjZAByLvvwAPLROQAi9qHiQZ++KwCZRQBx7qtoneo/FP+I&#10;N08UgCgDKxrrvqv4x2DqtgQAqcnlPoM6T+3bFUCXTvT9r+StkfuqNcUtIBU1r44WkFIDRTKMmPsq&#10;iH9IHx+jbj5yKcLHf4CGA7/G4PZJJAGZaH1tP1v3ScuY33BpFt4J1v1wG8EjwIDzbX8hiB4lrdMX&#10;ODfXW5OX48ZLsnC3MRDRnf64jYAyMLkTQgfvJ3jwIFVUqDxjMpDoWT43AOGJxNJ5FQdRIN2l8yqD&#10;ICo3VlViWxNXUOhYiAAkns5r+dHejWUX3jVXdClx8iv6dN4xvIFjKUrn5Y20gkICiC1zqxs9G5EQ&#10;FUhkKQ6fnY2siVqBLTvmJvgqxFd463EKfzt5ZBbGLJqBvZWlOFZHFlJRj/1kIHvLKKU12KM1oSuj&#10;WHl4Dx5+4xk8NDKVVFwuo/h3xosMnZvjK7FQP0X870vJ+My09nlp6JqfgwULxqK+kBOwgCygIB+R&#10;/d0ROU4WeoaGiBRsxf/hXsr2Hzlu/r/2WqSUrLb8FoQOP4YlE8di6iMzULNpH5X9GqgwUMWAYh0W&#10;xJZscWKBa4nFKchC+D7VqIR3rkFozUJs+/2vUTVrJnDglHNV7T4G7KQUUsQ6dp9AaE8Jjqw6jMVT&#10;1mDiE+/g2a5T8efUcXgiawr6pk/F0LQpGJpJyZqKhzOm4cnuL2HPmlyO5ZacyDwfCc8nKnduKYXn&#10;FSUwouRKTugumL/wKWTzvj2Yry7NzjBIvIbnXtuvXgJDRC5ec1nKKNFrNAxGZWDA68/ivT07sOpU&#10;DVYcJes4VmWuq7XHKrH+WA02niGgnDqNZz+chBTFOxQnGaflcfUd5/u9LyqJAML5wNe82zc5Lxs9&#10;JgzAsapD1Gp1NCTLqeWKqSdPUF8eRsQARNlX8d5X0ZBfPCrIvrL4hwDEZ1+pVVJi8eA0AofWJtIa&#10;RQKQ0dRPYh9K9vm0+IcC6Ip/KH1XRdRKIhKAqP+V2pcE6btVSt9V/yvfQPHGAEC0gJQvICTzkOF+&#10;lvpX7quTP0TUvETUz6evxsfvtMd911CXX90Tba5Vp5E+uP2yPvhT28etG7vbjEK4h5+y/QUA4TWM&#10;qibEUZiK07X4Y5uhRC2yEFUsat30FgSTlqlY9yYVPw8MR3iwOlCljJ3lhLfGijwRc0PwxGyBKSIl&#10;TzgaxEHMjcUL4txY8u/5BaaS7QK6ZW49gKg7r0/nDdxYvBF2QyyzwQOIc2O5mhDeSIuDyI0lFiIr&#10;QRkTCnzN4wBagZELHsVDo9Kp5GStnG9AXhgxEJGyIAio2Oqh0V3w5OyXUVRyArzcZCL15sbaW1aD&#10;vcWU03V8HsH6s5yM8ydaWnAn5dkHk8MpHIGHE2ctXigr7y+L/PPKTJPrJY2WtOpiHhpLy3NUJsa+&#10;OxCn92YSNG4j4/gxJ8X/45SqKmetCFXjRrGD/8txchXHVyoOrSZwPDUZD6dPxqDUSZj17Ls4tXob&#10;ottpKaqgcPtqKv5lVPwrKbQUvRTy+TZO/C3LEd26moZlES/uEZx65DHsS+MY23mAgHKCrx9ClMAR&#10;FXDsoILZcxYnVhzEuyMW4c89xmNg+ijKJDxK4HiS8mjudAzLJYB0ncT9FDyePQ2P58zA4IzJeK73&#10;cBz6WMbPFTyff0DIWBQZFR+LmaD233H81M8wes6v0HlkCtrRIrdrxbGgayU3qJYdEBM537X9ysRA&#10;Q8pYyt4p/E40ULSmSMfR3fD0nBlYeOQUVhyvxorDZBwEEMlaA5BqbD5bi0WHDmLI6y/TSErnOM22&#10;caECXgdE5/nNLywa9w5A1KZIDF1ZkCmUdmTCExZPoUZroIKrIFiQdULB86MECwXPg+JBa92u4LnY&#10;x0aKel+JffjW7XJfEUAaBCAB+zD94tmHj38oJutjHwH78O1LTH+59F2//odL31XsV7Vwcl8lUSfK&#10;feWKB90yGG2pN4P6Dxrj0XK//oev/+DcsfRd6l+1b1dc2rqm/xiRQ20xtHMybmnmQhHWuqRlf9xw&#10;URamvjLPdL3DDdcf8bO2vwggDoPigfYJL87B9RdlkPL0RxujPf1xc7Nc9GnfAeF99wInLkL42MWI&#10;KiPrNAEjAJCoWVzKRrmUJ6o4SIIbS5kE1tYk3t7dKJul8wZFhdWidLywsXReZWMpmO6zsbwby2dj&#10;yY3l1kqPu7Fcc8UorYSI+SvnkIWQfkaX4eP909FpTBqZwPkG41chnEgc6MkTMvGnMZ0waNZT2HBo&#10;P8j6CRi12EMA2Vdah90EkV2ckLtKG7C9rBITVr+P1NFaVS7TJro1zwsmjnNlCTy+LgAhOAbFYMrQ&#10;6jiexzmxBydxd1qf3dBudDqVyi+xdS+tqOqrEKn8Z0TKLibT+DHCFWQcFVS2NRz0JffixLonMPvl&#10;aXiaCnpQ2jQMzZ6FR3OmYUjaeDzbYyZefW4O5o9dgKWT5mH5pA+xbvqH2PTafMo8bHt9PvbOXoaK&#10;dQSZnVQSWltk7yk0LFuJTb/5JerfeAfR/WcRKjyBaMFRRLYeJYicQHjHaax7dQ2e6zYRg7uMx5Cs&#10;yXgkdyJBYyKGETCGkoUMy+UxdJVMxxM8tj9nzsCTmdN5bFMJNFMxfOBLOFWoJQqu5Ln9ABEBZCWl&#10;thk27WqNgTMexJ9GC/y7Im2c2tj0IAtumoEko0DM+GtjIhpPSs3VWBor1qAWIxlIze+DUSvnYRkZ&#10;xopj9Vh5pAKrD1fioyM1WHOsAmtPkHmU1OOD3VvRe9qTztjh97lxqe+8cHUeHkDkypXxIgbs0uhz&#10;0GVULgqObqU2C1FHqvPuWeo4Bc9pNIQFHt59Fe+8K/eVy74KVh5siBcPNmUfqv3Q2udK3jnXfUX2&#10;EdR/GIBY/MO7r1z6rss2VfaVb1+isdOB8keKsq9U8qD2Jar/cPGP2Pof5TJUOF+sfQl1rs++kjfo&#10;uBiIQgs/obH/J+rtLrhDheHX9rS2Jbdf0Qe/uaUPTh0sNj3v9H6I8gUBxH1VHEDOHq3AA7cPChab&#10;GoB7iFxtWgzAHVdlY8U0nmTxTwkgtCaVzmuBdNJ1VUIagMiNpUC6Cl0U8FHgRxdAF0LZWAqm+/bu&#10;cmPxwtkC8q65YrSGF7YmKCrUBTcAcW6saI13YylApThI05oQd0NpGfAGR2glRC0W8gHCBJBIaD7q&#10;6pfiydf7WcD3/APyQosURmDdcWKpgLDbuMGYV7gBR+sbsb+iAbvK6rCzvAa7Syux5wzlLMGkqg5v&#10;bV+HrhOHBhOUbGSCCrGcwtYE+uRvfVXiwMusaQO0HsExdTffviZ1+7xMZI9tj/fX/BK15RoTot+0&#10;nKo5bir+E8c2dsN7o1/Gn7vlYVCXqRiSPROPUGE/ljsZj3WdYIr84ZzpGECLf1D6RALKOAxLHYth&#10;aWMxlDIsNZ8yGo9n5WF432l49YX5KJi9C5Gdx3C8f1/szaWlV3QM4aITBBAqkG1HDESiO8qxcPxq&#10;DE4dQ+Ag0yCreCx7Bh6h6PEjObMwNHcmH08hqFByZvLvU42BCDyGEnT094e7TMG4R59BxT6O5TKX&#10;XllX/h94b9X9PO8OaJenwtABzuUoZjZey6u6GFYicHyd91ExNjMGeCzmshqdgW6Th2Ha5jVYfrIc&#10;y44SQI6UY5WA43AdVvP52lM1WFdSgykfL0Pm+IHWWcGBhxvjPph97m992SL25q4jAYTn0WFkFp55&#10;6wXU26qDNQQHZV6d4mMaFVb7EVSeh13nXZe664LniLmv4uwjGgueS58o+yqh95W5z6V/pId88Px5&#10;6il5S56iKP7hu+869nHu6oOuqFrpu/HiQcc+lHzk3FdWfV6pIm1lX4l9xN1XOEMdrPoPMZCTin3c&#10;i95/6oxWl3ZHm2uVujuQLGQgbrw4E2OfJ4uyzbWyUgbuX9o+B4AIPDwOuS+cNnIBrr84w9r+arXC&#10;e1v0xa2X9UTu75NRs58s4gRZxgmeiABE/ecDAIEWdrc4yLnrpKseRAUxid153fogcTeWz8byRYU+&#10;mO6bK7psLNfdUlTRsxDXG8vopCwDWQiWjSWq+S7CtCAaZUVgFZZsG4ekUV1soJ9vMF5YodIwENGA&#10;1yTrjg55GeYimEKWsbe6Cgdq6rGnvBp7yUT2iIUQRAoJIjsrI1h8aBdZy/NItqJDAUh8sjpFfu7v&#10;fRUiK1C+aJ1T4EqgiI3o79YyPr87kvNl0SZj/Ie/Rtkpjomy63F805/wft4wPNN1FIGDDCBnMpUy&#10;Lf5uk6mgJ1FhTwlcR5LJxgQeyaXlTwX+GF8fxsdD5V4iuAwjUxlK5T44cwJZQT6G5EzA9GFTsaxD&#10;FiKz5yOy+xgiBI3Q9sMA2QeKzmDDq+swtAtBKPtVfhcBI3cSHiMwPEYAezx7Oh8LKAgafE1/eyJL&#10;AMPH/L2hXaeYPEqQeZTvfTh1FIHrcTSc+D3KTrfC+DkPoPOoTkhRuw4aCx2VdaR7bwwyAAteN7/u&#10;t9w9SRO/ThDR+CHw875pyea+rz2Ld3btxvJjtVh6qBzLyTxWHisjcFQZeKw7XYeVp0oxfMkbZPUE&#10;nDwCI5mL6liswty+043xpr/z5Ymum0QuQLkCjYHweia/koOVO5dxvjdSrSU2TiQDiXXeVexDAOJS&#10;dxFbOCpYeTAk9uFTdxOyr2K1H1p5UOzDp+8q+8rHPgL20ST+4YPn0mu++txlX8Xbt8t95YoH5a2J&#10;u68EIP/B52pWS+O8LHD/lvyTS2JS9tWJf7ewguqQls74A+68Wus8DcLdZB5K3739ih544LYBOHOM&#10;14Ob2ljJ6xTnHp/OQv4CgAg8HGi4r1BJexgVHCB/uvtR3KZYSMu+uK9ld6sLuZkHNjefaHn6v0iZ&#10;foTISQVsFEgnGgYAErV6EAJMZZDOa24sxUHupKivi18nXQEjsRBdQCKxxUFyzI3lLnRic0Wlwbma&#10;kJgbKwYgam3iAAR1aq6oYLoARHUhbyPSQAZigbAlKKlejIEzeqOD1oqOTVZNHg10yYVTxK5hIpUG&#10;FaxNVr2mAZ+XbYtOPTc7H9vOHsexmgj2nQ1j59lGFBU3oIhAUni6GjvLGrH+9FE8+f5os7LUjFHH&#10;7ILX/rgv3IQ9v/B3TRE6AFE7cRebcXERna/ajktxJvNvyaPS8NzrSZg6sz8e6fUC+qdOweAsWfkB&#10;4yBoSEk/ZgyACpps4PGsV6nQp+BxKXQDDoIFGcqj3Ev03kep1KXIxRz0eBiV/sOpeXghMx973tsG&#10;FJ5AZOsBNBZQeWw7hvK1x/BKPzKItPF870z7ToHWYxQdi357CBmGvksAMozH9gi/e0jXGcF73fE8&#10;YsL3ZBFE+F0Tpz6Op9/tgBQaKSkCU7s+AhEtKCYGQgWr66brYi4eAUgQ17Jxce71/bIkGN/63djz&#10;pn/vODYTHXjcj3wwDh8ePEnwaMSSg1VYcagSK49UU8g8jtVg/dk6LDh0AI+8M8LFO4xVJTAYzisP&#10;kp0uYBA9EUD0W3JjdRidRSPrcVQ2EjSseLAEUS0cFRGA+N5XvnDQu6/U90qpu0HthwXPXeuSqAGI&#10;z75Sco5rXSIAca3b/eJRcl/F2Yel71r8Q3pLsVwBiG+e6IsHFf9QLRyZq6Xv+uyr+8g2/PrnHkB8&#10;/OMi6lnqWOraiABE7UtkxGuZjZNkvnvuQ9ffdsKtl+firpb9CR79cG9zFQ6mYdpo6kBuWq42HNXS&#10;HokAIgyIe6ESt7/MQCyFKwARPQxWLHxzwgrc3CzdsrHuJYCoj8qNV/ZG+n0ZqN7BEz2p1iZiIKRO&#10;RMJwKU9K1Er58OrTUumr0uXGSsjG8lXp1lzRtzXRhfRrhHRDlAwkWqNsLF14n877uLsxwTK30YTW&#10;JmojoDVCmhYVioG4lF6XhkdKipV4b8NIKuDOripWrgRayZq8WgnN+W39JPvyxTGfTyp51ae04+Qd&#10;MPNJrDiwE0erw2QhBI8Sso/iWuw845b+3FFSj83FZzFi0Ux0HKVWDVlI4+c1kVwdgYr9pChcwP3c&#10;37lQot8/9zUDaLue3XmtKSpC02sjuyHt+YHIHfoCHu42xVxGjws0csebAn8saxaVspS6rH0qawMG&#10;KW2vsKeZEveP4zI9EAELlT4V/+C0KRjR71WUrT2EaMEhhLYcNDApfLsAQzPHEKwm8DcJYl31Obmn&#10;5K4S4xDDcCzHflsuLL4+lO8zBkS25GIkBDwyk2F83nvocHR5uT+S8uXK+eQ9lpzvOnn5rL99cXFG&#10;i8uu0nMyItVEaawL6PPIksZ0xXOLZ2DB0VNYdrQeSw5Vc19l4LGKILLqaB3Wnm3AWzu2ouf0x20O&#10;dR6nAsHPmi/nvw5fnji3qR7rXNS2/cNt8jaEqcsqKVr3gwBinXfJPi32oYWjFDwX+9C653JfJQTP&#10;rfOuYx/W2dviH9Ij0im+8lzGKtlH7VgKASSo/ZBxGwMQW/vDNU+UO14lCrHmibHsK3lfVDwYZF9Z&#10;klFb6s4g+6rcxz+C6nPLvvpnKGVcqeM4/WMDDmsvVfxzzB7fDnddlo67m/d37IM6+7bLs/GntkNR&#10;QUM0vpmidw9tS3zcdPscAKJ/HPoIQKLRBj1CDRVYyi+ecCyEB9O2+UALqt/erDPefJEnXMITU9n8&#10;6X82AHFV6f+ESEWQx1/enBdB2Vi6AL6tSWteHMVBFChSuhq/R24sX1Roa6WrOrMnwYMXPNad9xF3&#10;Q2xVLzUoE9oLQBwLcQCi5ooCEAXTg5Reu/Hvmh8z0jCPp7UEpyrn2WJTSbT8nZKTBR1MsAvIQP6S&#10;yP3TYUQ2Msf3x9sFS3CgutpqQ3Zx0hYRRIqKK7DtjBrT1aGgrBpT1s5FWp7cQxnoONFZgG7Cuklr&#10;53bOb3zV4qxrMRMVjmmyq+I6l8fdC1kjB6HX408TRAgcVMICEa+4pazNddQEIP4KIcDItaXHYiIb&#10;ZtC63H4SoY0EkKKj2DhrHQZ3yeP7JvN3FfcQaMlFxc8E8Q65tRTrEMDoNYGJ3FuKkxi4dB1PdjSB&#10;r49H78efRTrPSeOo0wVlEn+jCCjMoEgYH2StMjI65GWiS34fjF49D4tPlmPxkSqCRxmWH67ACoKH&#10;ZPWxWqw5XYYJ6xYgY2x/Miw1KHULQJnBcu7vfSWi31VCgnMFamnfflOHorSObAN1VGnlnO9yX2nd&#10;czVODPpeKXgeuK/i656r864AROwjyLyi0RltUvuhyvOg866l7gpAvPsqMfvKpe9Gax+l/vLsQ80T&#10;VX2u3ldK300nePjsK199LqNava+c+8otX+vbl0iXXkIAoZ5V1mIJ99S5EXNfyQv0IxQX/Te63JuG&#10;u5r1wT3qeaXwA/X2jZd2wZuTlpt+/1u2zxED8ZviICFECCC+On3OzHXWM95WLGwxCPfxgO68sgf+&#10;cEs7HF3/e1KoSxE9pTxknoQWMyn9vwhV/h/LtEH5VTxpn43l03lVVKg4iC8qlN9PBTRCYmUjJCwy&#10;ZRdcbizdBLIQy8YiLWySjeVTeuXG8r2xgpResxhEO5U9wYEQUjUpLQuswlvrRiDplTSzwtxKhRyQ&#10;43PssZ9gX7WIPchCbzcuFSmk4uOXvoHdZRU4UBEm86hB0dkqbC+uIYjIpVWPnWX1eG3zCnQZ3xPt&#10;89OcgoixjkCJxZ5/PaKJbUFiy+wRy1M6shIBCN75XZGR1wfdnnkKA3uMM3eVYg7DFFvInYjHadV/&#10;Ahg+t1DZEwCGUNEPyJiId56jJbnpBA3OA8C2Q9jx1gYM5usDu0/hewgOOQQQYx5iG3KlkW2Yq2o6&#10;nshyzGZwN/1dsRgBG8EmYxqG9shHr2ceNfdJfE2Xb6DY2FBsIhgXAcgljUlHKg2W8RvWYOmJKoJH&#10;GRYfLsEyMo4Vh5V1RdZxugbLTp7BCwtfRadRum+pvK9iMnLR6fu/LqPLuUzTx+bY8bQfkYl5m5Si&#10;2kj9VUGgUPt2NU48SfDwy9YqeL6DwKHiwS0B+5D7SrEPBc/jC0dFz1P74fruefYxjqLmiUrfVfaV&#10;2IeMW+e+8mt/RMU+AvdVNHBfKevUFQ92oM7z7iut/aHsK+++atp9N1p+EVRjZPGP4n+kvqXeVfGg&#10;vEDFN2PsEx1w66XpZB1kHtf2cuyDYJJ0/5OoLq3ndfl0lvFZ218BIBH+1+ACLAErqa9pRObvn0Or&#10;S7PQVqtYtehnrYBvJqg8ndOR9Kk10Y8ndfIintC/I1ryDwR+5cL/wPx10Vg2luIgiW6soKiwQm6s&#10;Bym6kL43loLp8aLCeDqvWrw3LSp0N04sRFkQSuc9d6VCgYhYCAeCBoR8mtHFKC6bh36TuiMpX4NP&#10;mUPeF/31WY8Ktqp/lq0xkp9NgMvCE++PxrpTB3GgqpFMJIIiA49yFJ2qQcHJELZXNODN7autVUpH&#10;1YpYdpYmdFDr8jUDiPt9xX16BiK3STY6Tsji+UoJ8Zrz9W7PP4FBvfKd4ieQKA5i2U/nBYe/LHIz&#10;iT0o/XYAFf20YW8huuEIIhv3IbL5EEpX7MbzfWdiUNZEPNpVabsCB2V8qc5jOsFrEoZ0n4whBA0d&#10;j9iMwEgpvo9lTcaj6dMwpMd4dHvuSesPlTSR50SF1mVsb57T12WRf5ZoXFN8CriMlTG5yJo0AFO2&#10;fISlx+uw+FA1pRhLCCDLD4t51GP9mQbM3bcXD781CskjdS+V6stxFnynGQIxt9hXLQ5ABIxql/Lw&#10;tEdRXnuGeqsOkXAx1ZeYB8ViH8Gqg8Y+FPvw7iu37rnvvOtiHzQyQ37dD599RT3i2YeMVBmrQe8r&#10;64xhekg6Sam7bu2PGPuo6U+gUIcNua+aLh7lsq/i7iut/WGLR1n2FdlHZVB9rqSk8h/xdTWv/VcX&#10;+9DCfqfkuroKO5c+iF/8Vzpuv6qP63dFHX13834Wgpj7+lopc14LF5r4a7fPASA+eKKgivKC+VsG&#10;II6FrF+8E62vysAdzbUUovpk9cSdzfujzdWpWPP6Qzy5Kwkg/4LImR8hopoQWytdufBExk9kYwW9&#10;sayoUAGjByhyYz3Ei3duMF0NFhNbm8iVJTeW743lXVm+tYmKCuMsBHW84aKdZj2QhgbL3YZVnY6V&#10;+GDdSFsrxOoYzDpzlPj8g/XCSycqVR2Hb8uQzOPS+te9Jj+C2UVrsbeyAXtKq7HjVBXBowFbOLm3&#10;nK3GLjKRd7auRfqY3mRUsvAdgJh1KECKZWp99SJgFjDqsQcRu848Rh2ny9jJIUvpju4vPIqBfUbh&#10;kWwqaAXW5Vo6Dzh8Lsmd4uIUudMxsMtkvP8cjYdNBxHasBuh9YcIIsewPG8phnUeR0CYSZbBzxA8&#10;HrEYh/ttZWE9oeA9wWwIHw8koA1KH4cnc8fjz4+ORc+Xh/F8FN/paaIA+VfZ5eCvE113ssAAQDrl&#10;d0Nqfl9M2bwGy040YNHBGiw6VIalh8sJIFVYcbweq2ioTNu4DN0mDkWHUQINjSvHNuSOjAOle+2r&#10;FoGYYk3JHEPtXknFgk1qWxRGOFqJiC0YdZKi2EfAPmJdd13bEgceCewjFvsgiwmJfQg8xD5c6xLH&#10;PpR55cHD974SgEgPefCQkRvUfvh1P2zF1R7Ub27tD1f7JqNZxrPvfXVu9pVnH82pTy+l/NBqjGzp&#10;Wnl8VINHCR27Cw93TMHNl/bCXS0fRusWA83Yv/nSNPRIGo5Ig/Q7xSn1v3r7CwCiL/UAkvA4+C2f&#10;3Pt0nyn4+Y9z0Ppagsg1qm7sj1ua9UD2fyehYj/ZRDHB4xQR8ixPylo6kIVUCECarpXuWIjWShcL&#10;UcDI14QomO479Cq9Tb2xxEJ8NpZiIT6lVzdIOdbP8AbKlaVYiGttEu/QqzQ73vDYcrcCEAXT59Cy&#10;ID2NLEZp5QIMmKZmb7KqZBl/vZaj8ye7xy5e4PZa06DL6BzkL5uObSWnsLcigoKzddhaIndWDYpO&#10;1KOwpBpPfzAOKaMy7XMOQMSuxGjkPvp6zk3HYplYxkKCIL+JrFf+zcCDfyMTVPZO7vChGNh/BAZ3&#10;nYyhiYDwV4oC6JbFRYX/TNYE7P+ggACyHw1rdyP80UFg7UHUr9qP1/78NgZmTORvzaDMxNBcxTem&#10;mfvqcdWGpE/AoLTxGJo5AS91n4j3X5yD9179AEMmPIbOqirXNeZ5peXretNCt3Uyvh6F+tmi+x/P&#10;iEqiYfL4nMlYcpzAcaCezKOC4FGCpUcqCBwhLDp6Cs8vnIrOY8is8rTgmdiHvkOf5/kJ+O2+6ju/&#10;2s4OiaI4TrvRWXh45hOoqlfmFdlHtJy60gXOEXGLRjn2sZOSWDjoUnebsg8X+3B9rxLZhxJzZJQq&#10;bVeFg6o8V+sSZV/5lQd95pWC5772Q64r6TDPPnzxoNiHb10iI9r1vkKlSh3kvlLwXOxDxYPqfaXF&#10;o5R9pdoPAcdF3KuH3E+wYFIS7ry6gzGP1tTL0s1alqP1dd1RsN6v90Ey8Lfhx19mIIlV6LyyFFEd&#10;92u+0eLxA8X47U0DcNvlPYyF3GMtTvrj1ksyMPUZKv7ynxPwL0b0zL8jTPCwbCwVvFTwRM2NJSR1&#10;ABKvCZEbSwDi3VgCEAXTtbiKsrGCmhCr3hQLER0MWptYMF2I71mId2PJMkhgIXbjFUyXJaEBwYFR&#10;Px9RimIhi7dNtDUDlCWkNc4vbCbMXxDzSyseIzCT8tekdVZ68rgMa644+LXn8eHuLdhVpWJDAsfp&#10;eoJIHbaXNGDOzk2myDpaSm8PpGkND3624/i44viqxYFG8NvGOASMcTCzY5VLRMfJ5wKcbsOHYOCg&#10;lzEkdwJBwAXC/1oZzM8NTJ2I57PzsWnWOoQ+PoTQR3vR8NEhhNfsQWgVFcrmgzjwwhiMSR6ERwlY&#10;Q1LHYVDGeDycMQHDMsbh6eyxGDFwGl57bjY2TlqL4iU7sW3pMgyhRd6JgN55rEvP1ZhxLf55bhPc&#10;PfPn982R4JjG9jGlmzauH14rKsDSowSPg2QdZB8rVG1+shzTyUr6zPwzkrQ+Ce+ZCkMdWHgA4fcI&#10;UOw1Pf96jBMZXFolM2VkLpbtXMn53EiAcCsOmvuK4AG/ZG00aFsScYWD8djHGn7Mp+4G7CMW+wiC&#10;52qPZC5xua4EIEHmVQL7sMC5Zx++8y71lYt9eADJpV7z7it5Wzz7UPGgkoruoV5UjDhwX1kJREvq&#10;0SsoNM6tyzN1a8kPEFHxdvG/obTgf9ChTWe0urIH7r2mB/WydHM/3PTjLIx8nPqOWyQa4jWgHr9w&#10;AOJ5hjaBiUDEgYrAJWKAArw1dgluvLgzka63AYh6Zd11xQD8z/Up2LuaF6H0CkRP/5D3798JICos&#10;FAshWtoaIfLjKZ1XF0YXyAfTg2wsc2PJHygA8cF0pbv5YDqpoAGI3Fg+mK5UOV+ZrmC63Fi6sfFY&#10;iPNbJrixlNJbz0HSwMESno/ahuV44q3BaBesV5AaTDRnObv9uQP3QklMuXJiOvBw4lw9zlpX9XqX&#10;MT0xauFr+OjIQeyoqEZRZSO2lzViI9nJwNefQYcxYh2a1FRushS/zkluAELRdQ3Ow66pKR8+5t86&#10;TlBMRMfsWImUXe7LD2PQoJEYkjURA9Mo2VMJCi6o/Vi2guwqNpyKYdlK6VW67VQMyZ5B5jITg9Mn&#10;YljmeEx97D0c+GA7QhsPo3HtLoRW70N49QGE1uxAeP1eNM5eiu2/+SWK82ai6L0CrMhbhIWjF2JV&#10;3hp8PGUdDry3DSVLdiG8igpowyFsXLYAvaiA25OxKt7hzlH3x907A5AEcPxGia63jYWuSBmThf6v&#10;v4z5x85g6bE6rDxZjeWnSvDO3t14eu4sdMnrwfeoc7XuV29zz8VB0Z2nE73m5Zzf+5JFIO3GUeLr&#10;nA8jUvHMOy+hLlJFZVVDKaWyVOwjHji3rrtRpe4WUdT3SuxD7iuxj0T3FY1Kubet7sOzDyXhqD2S&#10;c1+ZcWqZVzJWfe8rFQ/6tiViH3JfxQEk3rrE1X4oeO4W1FPrEgXPZURr6do2iFAvRipb8bnYh4zu&#10;FgSPZpQfEED+kaBBACn+Z8o/WOA8b2AKbrokhzp5CO5t2Rv3UTff0aw7HmzzMEpPV5jeNv2uZcwv&#10;jAvrszeHXg5M6qsbkPGHJ3CzAupK61W0nyCikvlBKUloONaGtOrfCP6XIlri/HWuQ68yslQEk9Ab&#10;q5I0zdxY8vupQ6+QWJROyByk9FqzsW684Fpo6txguouFOABRMF0ZWYqFOBbiGiyKhahLrwZAkNJr&#10;y1EqmK4sC/lMV9EQfQ1dRqciSdkcVAYapGqPEF85zUnigP46xINLR627PioTuRMG4aV5U/FB4Xqs&#10;PX0Ei44Woff0J6A1G2KWIz/nwOj83/lNFPnataJj7qjBmJg/E+88Pxsj+87Es10n4s9kBWpf0i9t&#10;AvqnTyC4TMWA1AlWxPdM5mQM7/Ii3hk6FTve3oC6NYeAtQKMXWhYvRsNZB7h1YWUXcD6nTjUozsO&#10;ZZDtyq1FgABBBev1GVqtawQ2uxFaSauVn9+4YB565g9AUp7a4Hy7rqeTANjGZ1rtUK8Zz+LtvUWY&#10;fegQpm5aj8c/nIy0CQ8jabS6RgtseI4CnADovy4xY4N7Zbk5Y8Qdj1hUMudB5piu2HJsE+cx2Ueo&#10;gjqyhAav0niD9c6jiXUfYh+uZbuWrLW2JcY+/LK1AhBf9/E2n8vodIWDzpvhu+4GjROlb0zvJLqv&#10;xD7kJXG1H857IvbhK8+D4Ll0XZWvPPfFg60JHncibLpR6ymp8+7lLvvK1v74F4IGgUTBcwLL+nf+&#10;iPuvTUbrqwa5xrfX9ME9V2u9j3TMfeMjqWxuAWhod6EYyGdtAq0IAcSD16aVO3Hb1dlofbUrUrmn&#10;JQ+8OUHksnTMfInMofxnlh0QVl2ITtgA5CKKKyqMBi3e5edz2Vjy++kCColdNpa1NrZgurKxXGW6&#10;62Dp4yBkIUGDRdT4ynTfpVe00gGItVnmjY+n9CoYJqtCa4V8iFBYdJWWR2Qdxi1+Gn8a1dll0miw&#10;atCODQYuJXEwfz2iyRO4ouTiUhbT2EwkjcxAal43dJ80DF0nDEGqJr+lysoy9szj61UCf41IMdie&#10;x5w8NgvDpgxG0ZLlVOT7sD/vXXzYuQfWj/kAi/NWYN6IBZj38jwsG7UQH01ajSNTF2J1+86onEEF&#10;sOkwQWMnwssJHqvIPlYRQCh1H21H9KNDqJn1Abb9pg1Cr76D6Nr9aFi5G9EVhYgs34mGFUVoWFqI&#10;+iWFaPxoJzbPn4u+o/tbnYGNiW9soPyzRONATCIAhvweyJ40mPIwjafuHEfZDjj4XuuLJQCJjZsA&#10;fL4m8fPPPAI8Jg8i7V5Ox7QV0wkYdQQGWtvWNFGxj+N8fIxykHprL4GE99bqPrZxr7oPl3llbUsa&#10;lbq7lAASNE202IcARMbma4gGbdtdZqfcVz54PoL6xbMPudFlzMbZh/SUeU0UQDf9RWO4KpUg4VuX&#10;+NRdAcivqAvv5d8c+4hIP9pifFpXSZms/2bV51C3D+v4cQlKiv6I1Ps64I5LelhpRVuyD/W7uunH&#10;uejbeTjCDU5hO+8SH/+N4KHtiwGIMZ8QmYhK3932/JBXcQMPVL62uy1lrA9uJaD88medONn/wIt1&#10;MaKkWpYtoKCPtXh3S91GY9lYQWuTSr/QlF+p0Lc2Ec2TG8tVpsOysXxrE4JI0GDR4iA1Kt5JDKbL&#10;QpCl4FmIz8YiC2l8k4OFSiP0AffzOUA4cMIrcaZ8AfpO6UYloZiBAxEt8uN7Ojk2woH7NVpksRYo&#10;nEjGMCYISJwf3paWVRovQUWpllpUx72fx2/K4Pzf+U0TK24LFITOq0NeKvrlD8Su5UtRO2U69rT/&#10;LbCElqOCg4pjrCFrIABgwwngnQXY2+4B1L0xh7phL0FnO0IrCCArqEAIDNEVO9G4ipYogeVQVhYO&#10;9eTE/mgHQYZAsWwHGviexuVFqF+2jc/52VVF+Hj+PPQa3Y+sLpPXm9fc3IGS8x//N1s0lt3xa3xr&#10;saeO+Zm83tnm6rSUXNV32BhPHOdfJ4BoLrrf1/xzIMJjH5WFgVOH4kyt2EYt53U5AUFdZk9RYRE8&#10;Qmqa6F1XvPfBioPxtF3PPvyiUUHw3Mc+qCcc+wiC59QjKlb2wXO3tLar/bBkHnNfJbAPJf1Y/EPu&#10;q4TUXSuY7kDdRmPZXPfyvrjiQZTTqK68kc/luvopX7uKr6kxrfTo/yV4yIVFfVraGs/1TUKrS9Jw&#10;31UKJQzEXdcMQuvL++L+/+yNfQVHTU+b94h7L3/r9oUARL98LoCUn6lB8n1P4tZLc3H3tap2JPqp&#10;5fvFPdDtDw+h+vCveMI/5sm6pl8Kpsc79P4HL5CKCoWyiSxEF9KzkPbcK0tBbixXmR6t8uuEiIX4&#10;WIh3Y4mFCETEQgI3lvkpx/NGu2C6BoKaLFovfw2Oeg6U+vkIhxcgHFJA/SOs3DYZySO1UpyLO3ja&#10;LEBRXycNYm8NfS1iE1t+dnVzpciitAB5TwKJjlOTX35uBeDFWKQs+JlvEYAkinzvyQKR0VkYPOFR&#10;bBjxLPYm/RGYswo1y/egnsq+lmyhjgAQXXMQdZPewa6HHkBozlJECBoODAQgYiIFiCyjFbryEOpm&#10;vomi37Ql+1iIyOo9aFi2CbXLt6Fu2R6EFxNIlmynbinCxrkfojfBI0nALAUbKLDzHes3XjQGbGxo&#10;TGjMSCnTmpdbdGxvU8ru73q/3qO/B8Bh4y74nq9cZDC541B8Ute/PfedXs7Gmj1kD4rVKv5hgfMz&#10;1FFq2U7jIqzMKwXOCR6WuuvYR7znlTKvBB7xwkG3ZK1c3PJSyOWtJWsT2Ed9QuzD2iiJfch9lcg+&#10;BlNHUT8FwXPHPlzlucsw9e4rHzz/JXWggudKKvKddwkelVfzNbUuUfHgv9AY/wHJ1Q/4PS2xZFYy&#10;7rimI1o37417mw+wzKvWBJCbL87Aq2MXmY5W8pNrmGj8I/bv37J9MQCxLf7z3pW1nvT+juY5uJ3M&#10;Q00Wf3H1INzdfAhuvjwVk55ox4tAplGiVdoIIGVyY/2I4mtCFCAiCym/jaKaELEQBdMDFqL0NmMh&#10;CqarsFCxEOVQn5vSqxumYLoCWA5EXEFPYkqvBxH17/eFhZR6BcnU5n0eQlr2NrSIQPIRxsx7Cu1H&#10;dqa1SSYii1MWTzCABR5fJ4D4YLp6S/nXFN9Q9pgUhFuUyAGHid5jiuPbCSBqey6LOHVcOlJoJQ99&#10;JhOru3dBZM5KhJbIzbTD9o3LaFmuKUR13jTsfuj3iC6ggiCjCC8heCzdTaAppGwhw6AVuvoAjvfo&#10;hQNdaZgs38337CQAbUb10q2oXVyE0MJCYOkuFC5YhH6jB9hKfGJzMiJ0bbXi4rfJJRgTGwe+4C9g&#10;UPaazkXP5d7y4KK9f8/XbYDEASSd115j+qERWRi7aAKho5oKiexDmVeq+8BJhHGMilPgodiH1vsQ&#10;eDj2AbIPhNVxV+Dhq84TUneVYOMD5+axOLdwkDqlVi5yZXy6tiWOfSR03a0WgKhtu1xXicFzZZZ6&#10;9kEjKJa669b9cElFcu1TL5Yp2UgAotYlP7R4clgrv1b/CCe3/RYdWiej1eW9abz3J/N4GHerpILg&#10;0aPTiwjVBclPsZi5Bw29fsEKCT/vRlSLUMLuIEc8+S6uvygbbVr0xX3NFcgZgNtadMd917XDpg/J&#10;JOou4cn/AymXAIQXQK2Im6T0tuLrnoX4YLpqQpSdoDbvQSxEudN2I/w6IYkpvb4mRO1NfEqva7Do&#10;M7JcLETBdNFRFQTJtylL4wMbOFpwKqrMLKzC6crFeHhqT+ummkwQkQWswZsYC/n6JHHii22oKMyL&#10;rEdNND/5Pch8C5VdIFIcUt6pPFcrRiQTeHR4N+yby3tFA6ZhUQHCi8QYtiG8ag/KR87A3j/RAFn4&#10;EcJLt5NNEBAWE0TIKOqXbjFWUf/+Euz8zW9QO34mP7MTjXxPw+KtNEILULegANUrCrBv0XI8ljfE&#10;OjZrBUn53H0yhc/S+3aKjj0AhJjwusaAxYPIeT7T5LWvThyL9sZTVyQRPIbOeAJn67W+Rx1VUiVF&#10;DRNPUmEeJ3go80o9r1zWVTSyncwj6Hll7ENZVyspiQtGEUCsZbt0grwTZB/1ZB8Nrm2Ji33IGBWA&#10;+MyrxLYlSt1V3YdnH9RRNfKYdKfu8sFzGcMyin3th9xXPnWX+i9Y99yKB23NnCsIJNSXYh/qMVj+&#10;A4RK7sLjOQ/itktycW+LgWjdsidaX9sHd17eC7/+eR8c2C13Hi+FJdHS6FfqrgGHmf6B/PXbF3Zh&#10;uU1HxYMirIVDDsmqy+uR9tuncNOlaTwZVagPQFtSqVua9UXn+1JwdgcBoVrBdAV+PIAomH4dxXXo&#10;FQsx+uaD6RVCZgGIGozJjaULLzeWVitUNoNiIT4jSwAiv6NqQpTSSxZSE7ixZCnEMrJ8MF0WxUxb&#10;bCrSSEujTv5ODpy6OdZoMaw1ALAWG/a/jaxRqUgal4mUic6VlZbvlIiz8r8uSQCFYELJMpY7y5hH&#10;k+ygQFHYZ/R3//q3SXQOcmUFVujYLHTIz8HTk5/GqaVkGUvIQAggCnZHVu5HJQFk34McP/PXomEZ&#10;mYmAZeFOvmc7IgQbrNiN4iefRlF7jq35GwkqRahZUoDIAr5vnt6zE0eWrcGTE4chaXQa2hsD7YnU&#10;fNUIKbVaz9X2xt+Hb5PomKWMm44L6w7gX/Nsw0BFwuexz53vOy+0ODat+ZcyIRcPjstBZl5PFB11&#10;WVehqFJ3SylK2z1OccvVIryPssPAQ5lXUYt9uI67rmhwuQMQAw9Kg2cfAhCl7SZmXgVrftQr9iH2&#10;ocLB4QH7UPyVxqtnH/KKWOaVXzSKRm+VgudB2/ZKueYV+3DZV1Ezmv3CUQKQG6kPFSNuzteVePQj&#10;oETuK+rP6p/jnVFJuOOKTlYweK8KBlv2x93Ne+OWS1Px7nSeFzf1MJSRHw4re1ZNcfWiQMQZ/X/L&#10;9iUxkAT0EjcKnhas3Yu7rsvFbVd1syZe8smpV9ZNF3fFI+kd0FgsF5VylgkgpaJkzXiBlF2QWFio&#10;zpOehXg3lrIUOrgLb24sBdNVFyIWIgDRjZIbSzfOx0J4Q1WZbvRSsRDvynIsxNYw5sCINgaxECsu&#10;1MBRWu8Cl4nRsJhntRbvrB/tCgw5eZSV0oVWminsYHDLGk2UTw7+r0YcvU9kHN8d8dfVzlGuO94H&#10;S98cmYkXZzyDs8vWk2FsR83CLahbsQfVY2bh4B9/i+gHKwwMQou28XYWUAgwi4rITDbhQIf2OPX4&#10;04godqLPEVga5xeSiRTixLK1eGXi07bGhRIUXMBWwCzxxxI/vm+/aNwkgoMAQyAS7Ju890KJAwnF&#10;Gv1r7rGMnl52/VNVLEjjod2oLHywRan3NGAjVQQQgYe67ZKNWNGgXFdBw8RY0aCqzrXi4HqKYh8u&#10;bdcFzhX38JlXAftQ7MNc3a5w0IxPS8iRMeqqzl3Gp2cfPniutiViH/0pvu+VYh8Cj4RVB419yEh2&#10;leem98p948Sf8/l/IFJ2NXGRAFL2A+pM6s7ay7F5/h/wq58m47Yr++Huln2oa/vg3pbKukrHoCwC&#10;mwrNpZZ9jMEUtAcNPfav//Xbl+jCOv82YfgcW71QHXvvadGLJ9YPbZoPRKtLsjH1WbGI/+KF+CfS&#10;sH/nxRILUSxEKb1CWwWNzmEhhtAKpquwUJ+X/1AsJIiF2A2Sn1EsRDdOKb1BLEQ52QpuWZde78rS&#10;ioWqThcd9XUhioVowHDgaADZYBKAkIWEl6Euug5jFj6N9iM6cxBrUpF90AJyiiwY6AniX/tevjxp&#10;cl1NmQevqwJ8RCYmTB+JiqWbees2oX4xAWHS29hDBtLw+lxECSCNZBb1i7agfmEBDc6dqJv2Drb/&#10;9jcIzfzAAKN2/mY0zN3GzxeiZOkm5E8fjo6vKD36q1Ke34szfBLAIyYORKwmiGDe7uU0TF46hdCh&#10;NS1qaWVXUlkKQIKeV1Y0mNCu3dd9RAgelrobpO362IeyLwUeIbU2khHpO+7SuIwVDtLoFPuwzCt5&#10;NOTZUN2Hz7wS+/DuK7GPxNiHT91V2xIZwd59peB5YuNExT78olGucWKk9AqElYRU8o/8jn/HiaLf&#10;IfmeZNzeTKm66rRLPUsQue3yrvjdbYNx8kCZ6eFQ6G9nGZ+1XVAAEWVqqG1E/7Q83HBRtqX0agEq&#10;FbXccVV/ImUXrHqbiNuodsT/L+VHiJRfyQsnAPkviupC1GCRF9KC6b/kc1+ZLhARCxGCK6U3kzfH&#10;ZWS5Ah0fTNcNFAtRl15aBp6FWKqdS+uN1iuY7lxZn1wv5D0eHy0b84UuQqSOAyy6CqX1S/HUW33R&#10;YWQawaMXOk+Q20hM5NxJ8L1cCEkEEIGHrruBuRR8flekDc/FnDdnIEyW0biwCNFZH6LoD79H1eS3&#10;XTbVgu3UE2QhC5SBtQvFw55EYUcaJHJfzd+OurlbEfqwgOBTgPdfn4ZOr2QHGXhfl8vm71PsvlLi&#10;4JHQiYH3448jMvDc+yNR2yhFWYtwtAzhUBlBQbGPeLdd1zDRFw0mtGsPu/U+XPA8YB/qRKHYZ2LP&#10;K1uulnpBTVhjsQ+xD3kxFPtw7CMe+3iSOkjsw9V9iH24ug8fPFffK991N9F95VN3Ffs4p217eQvq&#10;yMsQsvq5f0XDqV+hX9qDuPHSnlY2IQP9npa9cOfVPXF78+5YOZfnyS0SCVEUZvjytwsKIDpwbacO&#10;l+MPdz2KW5pp6dteBJDeuJdoedsV3fh6exzc+EdedPVz+UeEKpvx4vl1QhQLUeOwoDK9Kmjzbv2x&#10;BCJiIUJwv9iUYiG6QYl1IUF7E8vIEojEmyw6EBEL8cF05XP74kJlWsjq8AF1tTFYwPctRrieAwwr&#10;caxsAYZM64v2IzMtlVfWkB/wkvNNiO/ly5EmAMJr3ZGKxV9z64M0Jhvd8npj+/zFaCTjwOzlKHjw&#10;IZS/OAGRJUWon0cAmb+VdsFWgEByKCUJp4c+AizagZr521A7mwAydzs2z52LHqN7oVNejqtDSbCI&#10;v5cLL7qnHjzcc2eodZ5AQB+RjmGz/ozTNQQKRAgGCpqXcF+MSJjsg+Dh2EeC68rAw6ftCjz8aoNi&#10;H3JdiX3M4/PZiBp4BOzDEmyoF+oC9mF1H0HqrrnEX6CoXEBZn8q8IvuolvFK/RPEPqSbYoWD5r6S&#10;7pIR7NmHKxx07ivFPuKLRkWtTu4KGtg/4nN1M78F4/+chJsuS0MbGeYt+9M4l/TGDZdkYNyLSvyR&#10;EU/wsGaJ30IGooCNTkDbuiV70PraHrjj6m52ovc2dytj3UBQ6fVgB9QdIbuo+gHp2Q8RKdMKWwqm&#10;N11syhUW6gLrQgutFQsRgutGaMlb0UKf0uszsjwLOTcjS75KWg2x4kK5sTQwnCvLdeqVK8uzkNkG&#10;Ii4WsogDbCnPahMOnlmMAVN64U+jMwxEtI65/PIGIsGg/16+fDkXQBLFXpNrIy8TL056GiWLNiO6&#10;8GPsTU1Fcb9hCC8igIhdfLgJjWQgodeWYs/vf43avKl8vgs1szfwdm9D6YJN+POkJ9B+bJoVjqaP&#10;7cHvzYn97vdy4UX30wOI4k5+Lf0OI9IwePqjOFZ+iPNQgeF67hQ498vUKvahZokHCRQKnPtuu8q6&#10;4niI9bsS+3AV5w48XNpuNKQkGoGHXNnSA8rSlIvbu65c1XnULxjVxHXlYx+efcgjIsNWsY9z1/xQ&#10;k1ixD9W5+dTdBPZRLiNamVdXEzwupW78IX/rGqx484+4qznB44r+uO+anrir5SACySDcdFEu+qeN&#10;QWOdYxxRtXFRvONvD3N85naBAUSig3cnMzNvCelWOtq0UKCnL6U37uaJt+Jrw/vwQpaqYOZfEa64&#10;lBdRbd7ja6bH25somK4LLVeWcqZF/xJSeqt0g3SjBCI+I8uzEIGIYyEuU0Jpved26hUTmcwBM40i&#10;V5ZnIe9zYM3hwHKuLDSI7q7kWW3C3tPz0X9yD7TXUp5ycwhEgsHvJoKs1u9dH1+ZUMFo8a1kPk4d&#10;mYH3Xp+C0PIdODtwGPZ3TEZI8Y85ko18XIiql6eg4Pe/QfTtZagj66j/YB3J5ma8OXMSOpFdaoEr&#10;W5xI91EZSHKVnfub38sFEDdvzG3FeaXuAzLOkl7OwsApj+BAyX7OPxqo4RrqmRoqm3KqyjMUxT0U&#10;OBfz4HtsrQ+xDzGPxG67inskuK4MPBQ4T0jbtbowFQ26tN14y3a5rpR5pdhHYuDc13341F2xDx84&#10;j2deNV1xMEjdrQrWPDf2IZ2nRKKg666xD4JHwxXYvfL3+N3N7XHbZb1x/9UDcE/z3mjdsh9uujQX&#10;D7YZgjNHXaNEbVELliuxwD3/srcLDCDqk6WcYz3jnufxaPcJuOHiVKNclpnVoh9at+iLWy9Lx7Rn&#10;SeVqRNv+HdHyK3gh/ZrponEKpuvCKpgeFBZWuCaLsfYmllOt3GrlWAvxlXPtg+kqLNSNdQF1ByC6&#10;8Uq78xlZYzlIlJbnKtTjLESWiOisQEQDTK2dNeCWkJFoPeFN2HPyQwya2hPtaBlZRpDcKJwE8Uyo&#10;7wHkqxP1RHLXPWVsOrqN7olNCxYjPHImin7/P7QJFvE2FqBhziaEyThKBzyOg51pEc7eiIbZW9Aw&#10;bwvWvv82ckd1teaUtjDRBLFKl657/t/8Xr58UZajUonJQAjcKhxNejkDw6Y9iQPFAg9qlUg99UwF&#10;dUspFU4J9c0ZSiJ47KUocC724ZepdXEPl7a7gnPYV5xrbvt27UHRoLVr9y1LlHWlosGEqnPTH+cE&#10;zqulaxJiH6aLpJNyKfHYR9TWO5cRHMQ+bM1zsQ+l7cp1r9jHf1jsQ2t+oKEZThQ+gE73t0ery7Jx&#10;r1pFNRfzGIg7rlDdRy42qsGnrktsjQ+fZXVhKMgFD6K7snk+Drr2VpypRfIvn8SNl2QTRPqhLdnI&#10;3dzffnV/tL4yA3MnEZXrxTrUKOxqXtj/JJjIjXUzIpVajastRf2xFAt5gPIn3gjfZFGxkKCwMMZC&#10;vBvL14U4FuJueBALseJCAQgHRr1YiAAksd17kJFlA0sB9bkcfAKRhbRMFiOigUgQOVSyFMNeG0R6&#10;3ckAJNUmAMWUmU/3lAJySkjPlceemGnyvfz14l0cXuy1fJdim0KrNTk/E49OeAzlb83D7t//AdUv&#10;jUXD/ALUETCic4twMC0NZ/oMRPTDAoQJIAfmr8DQ/MFIGtPFQENty61NCb9LqyOe+/vfy5chDpx9&#10;MaZAW215NH+6BHGPDi+n4qk3nsWxStfPKargcLQW4UgZwUEpu4p7uKyrSFQZV2IeruJcBYPKumrS&#10;7ypI243G2Ifmtg+ce/ah2IcLnJtuMPYhl7fA45VAf/i6D7muqF+asA/FPrzrSsat3FeOfUTNBR+w&#10;D1tA7x7qttYEi6Dug+Ch1N2ounTUNUPl4d+g94NJpjtVKKilae9qMRB3Nu+Bmy9Jx+vjyaTswvC6&#10;hGmtN8GMC0NBLiiA6KDj+EcwgSte2bPlOH51cy+0ataTLESBHxUZPow7r+iHX/0kBWtUqR76KSnb&#10;xYiWEUBKBSjXI1ypFQt1ge/nTSCIVCkWIhbCG2F00Lc38XUhCWm9TUDEFRfqxrseWa9wn8hCXEA9&#10;lpGVkNZrmRla0tKn9qpbp3yoYYHIZpypXo2X3huGDq90QkfrYNqTiqcHLVnXasFcXDYhnLJzABK4&#10;R+zx9/LliK6x+pSp/UYuUkalY+ZrI3GwWy7O5vRCaMFm1H2wBXhrNXa3/x3KnnyZt3QHKuatx5jp&#10;z6PzyEzrrKu03RTeKwMQfq+7X9/LlyVuRUo9dm13rPWOQMRnu02gATAux7rrvjx7FErrFTCXUapm&#10;gDWUCj71KbsnKC5lN6qU3ahP2fXtSrTWxzrOWd+yxINHEDg38JCRKGPxfOxDi0X5hokePBLYhy0j&#10;4WMfqvtQ7ENGrLKuPHj4tiW+6lxGMI3hCteyXXVvKKdUUudVKm2X7KP6EjQW/wpPZnfAzRdnoU2L&#10;3rj7mh5WU9ea7OPnF3XG8wMJcheGZHzmdgEBRGfjUM8BiAuouxJ64KOFhWjTMhd3XN4T91mVei+0&#10;va6XLXjyvzenYsfaJN7QnyJa3BzREmUh3ERRSq9cXIqF+Iws0r+qB4noCkb5YLqvC9Gyt6KPKuBJ&#10;dGXJUtAN9+3eRUPFQpTPHQ+ou4HjWYhiIW8jqgGmdQECV5YbgGq8thLhMK2a6BbU1m/EtGUvI3lM&#10;KtpbR1OBhreqXIDdBwQlApTESfW9fHGRItK1TtUSuVRIWh8ia2xffPhkD+z+Iw2UVxejcfZ2NEyZ&#10;jd2/+x80jJyJuvm78MEbU5A5IhupebSIYy3MdY/c93qG8718OaK4hnssA0qNQMnYed+0lHGqgCM/&#10;A51GdsMbq99FXbiamiOERrKOUFTgoayrcooC50HBYNStMhgNmiUi4rKuXMHgBorAwy8UJRe0WpYE&#10;7CNWcR5P23UNE4OK85jrylWcK4bahH1Y08SAfVgxcwL7CBaMMiPXiqB92q6Ko4O2JZVKFFLsgzqu&#10;8icEkuu4v5qfvRtjH0/CrRdno83Vg62Wru01PQ1Arudr/bqMRGO1S1b6qrcLzkB4R+2RwYllZYVJ&#10;rxwTeW/qKrS6LAutr+qBe67tiruv60lQ0aIn3dHxFyk4sYMXuuFajpEWBA4islxZ5TfzsS60VixU&#10;5hYRvOoPBBCxkGSKguliIXJlKa1XLOQ8PbISWIhlUcSq0xMD6krrVfDMx0ICV5aKiwIW4tYKkA+V&#10;IFK/igCzlidLqoztWLrzVXRXNtCIzsFEca4sKzwMROAhZacJc+7k+l7+VpE7RF2HqfDHkv3xHghE&#10;UvJ6YNjIXMxN+gVqn81DaP5OVI2ZgYL/+S0wfQGK3luCnmN6Iyk/C50C8PheLqy4NjCaC2q742OF&#10;NLL42oMj09B10gCs2cM5FWwNkRDCqCVAqEmimEcJRexD9R6J4CH2QfCwinOxj48pWigqIXCu9kRB&#10;7KNJzYcZi9515dhHNKg4j9LItE4WBh5BzysLnMs17mMfAxGtOafjrsVnfeGgyg+860pGsFzyd1Ov&#10;KfPqRuo2GsxV1/C1q/hd9+CtUR1w+xUdcZd18lBBdh9okaibyEY6/vpJlJ6qCa6O07Vf5XZhAcTO&#10;R/8oFhIJAEQSpJZxy3v2XaJoOto01zrq6h45yGIit/LidPvfFJw5QKRu+C+gTIU0/4VI2S2IlPNi&#10;i+75Vu9a+tFApB0lhUIQUZ51sF6Iy78OWpyYdRAE1G3tdLKQOg0E0VEPIi4e4to0K633nOLCRg40&#10;AxH5TMVCgrTeBgXkVgVMhAMWRTh4eimeefdRJBFE2pGNqItvel43ZFLStPiQAUu2KbzzTbDv5W8R&#10;ua+UyBA85+P0fAK30nAn5uCVQQ9gR3dO6tlbUP10HgoffAiV78zD8EnPImUUGSOVWeyzBHYDIv/8&#10;e/lSxarKVV8zIZviGn+mjMlBh5ez8ezsUThQojRdbVGyDgl1R4RMJOyZh0/ZPerAw9Y3964rMQ+1&#10;K5HrKrFgUP2uxD4EHvO5V+Bc7MODh9jHjMB4lBGp2IerOI+au1tpuwnswzpdyHXlel5Fg5YlcfYh&#10;11Vi1blnH3LB+9iHEoRudQYy9RwqCSANrTFvciraXJOCW6+mgW09BXta+cOtl/bAb1sNwP7C43Z1&#10;QmHpVXv4lW5fEYCIXjWlWP5kw41RPNJ7Aq6/KNNVU1pMpC/u5+NbLklHt/btUHqIF73mehoc1yJS&#10;IQZyFwFEPbKC6nSjgb8ncMiVJXqoGyUQkSvLNVqMViWwkGpZCQSRWlkNT3EgqEJdsRCl9cq6kCtL&#10;1oaPhygjK3BlWZ8sDTSCiLmy5DtVQF0gsoyDdCWi4ZU8MQ7W8HqeYSFqQ9sxe/N0dJvU3bU/yc8O&#10;FJPcLLlImcBJ8319wZcmlvbJayuL1hQ/GUgqwSNlQnd0mJSLnqNS8WbObxEd/xYqhw3H4U6pWP56&#10;PjrlEcwJ6gIPH/Pw4PE9gFwYUZaV4iApBI+k8enG1ntPGIgF2xahQe3YbVP8tJE6o57AoHTdSkSi&#10;StlV4Nyl7KraPN6mneBhWVdB3EPzMKyaD4KH9bryWVdBzYe1KwniHrHAuUvbdauXqttuguvKOlkI&#10;PJ6hHklM21Wc1cU+xD5iLUtiRYPUY7Y0t4qgxT6c68pc8kHdR9i8LD/hcdyFBa91wt3XpeK2K6UT&#10;lXAk/dgPt1/eC3f/pAfWL91pVycaUZPE+MqwX+V2gV1YfhPb8MKNJyomEjJXVgTVlXXIbfcMbvxR&#10;Gi/QQKJsX9xHita25WDceEkW+ienoOIIaV/tzxAuEZDcQgBRWq8ufGJdiG4Mb1AsrTdgIVU9ghua&#10;2OIkCKgHfbIsFmIgIneWakNcPMT1yXKurKiKiWIV6krtfc9ZLz6gHgriIQSRSHg1ZS0ijaLOtISw&#10;B8fOrkH+3OdoYaXhj/lpSBHzGKtVDgUgYiLnn2Tfy18nUvZpY3U9lQXXDUkEDT1W63VTVhN74IVB&#10;/4uDjw1DRf+h2J3ZGa9MGIyHCOxJ1o4mgb18Lxdckgn2f1IN1ahc5M8fh6OlB52SiKWiUm9EqSvC&#10;NdQbFYSTUr7i2rQ78HCuK7dIlAcPZV2pTbvPuorHPZqCh2o+vOvKNUt03XYFHt51JY+ES9l1RiZ1&#10;RY0C56r7kDvcu64EHjJS+1AUe1XmlUvbde51XzTo2cf91GN+vQ8tGHUTQlpxsKENVr7ZGff8NAmt&#10;rupFw3og7r1mgDVKvOvKvrj1yq6Y+3rg1qMeVTaadde9QNXmn7VdQADhiZnlkAiLHkR00lFEQo1E&#10;TldkeOZoObr89xO44aKuaHNtf1vN8J4WDxN1tSBKJoZ0SUbdSd6EmhsQKfsZwUMBdTERubHUfIw3&#10;xBai9wF13TDSRouFKAuiF19PzMiSK4tWgwGI65MlV1YcQJwrSy0LfJ8sA5GYKyshK8sARANSA3Np&#10;MFBX828EkIb1lA18nZYQdvHM92LLoYV44b0/o+OoDLSjaMlZpSqeb3J9L3+bCEQ6jVMAXY9dq3UF&#10;ZfW3lPG90felNMzu0QEl7f+AJT3aoXdeHyTzHnQcn8n3Bxlz38sFFWUmthudik6jsvHieyOw5fA2&#10;agznqVAdg3SD0yEhhMk+IpFq6styymm+ptUFVe+hrCv1uvLswwfNN/M71OvKrTIoz8An4x4CD88+&#10;NJ/Vqt0XDSZWnIt9uKwrsQ/EAudB5pVnH7beh3peefaRQ53j1/uQZ8Sn7T5AEfvQWudx9oGqn/EY&#10;7sFHszvj/p8l4TYyDXli7m1OxnFtP9x5dV+0uiwTr+bzHNxVClqzU8eqWWKQoPRVbheYgZwPER2A&#10;6H89dLTLve/EgWJ0uH8IbiDrsDVEWvTGfXJpNe+PVhdl44mcFNSV8OLXKSZCFlLeGuGKtjEQsXYA&#10;FapMV5BKN0wsRI0WFQvpyhsrq0AsRMF0Ca0G+S4DFuLS8VxxoVt4KiErq87Vhlg8xCrUPYi8x8Eo&#10;FqKsLIGIBqhARDnmtHoIIsr+iIY+RjiyhadaxDM9wAmxF2v3z8WT7zzBCZSJDq9wIuU5y9dcKFR6&#10;1t1XcRJzd6m1tdZo0N7VlHjRZLQsrwRpOlmD4H1Mzv37d1WcC0uxJtfDyrE8c21N6IEpOb/FwZta&#10;Ymrf/0XnCf2MCXYxVni+7/ouy7ljSuOtq62wmMqxZ2m1wXvt734MUuQalOg7tB6O1sgxd6wZRO56&#10;W/ahPs/X1KWhI5leezUhHZ2NZ956ifPgY9RrASht1AfmjrH/BCYN3NdRN1ab28rFPXyludxW6rIr&#10;8HCLRCHiwAOcb5ayG8u6kuvKg0cQ97DAuXddKWVXnXYV7zy34nwkwcRnXSleKteVZx8+bVdZV65h&#10;YrxlidiHYh9Bu3YLnNPIrQgyr6S7yu9AROseKW238T5snp+O/76+A1pd7urjFDBX1467ru6Nm5ql&#10;YuLLZEvB5uLJgY6VHjVd+tVuX5EL63xb4tnqQiiwDhzccQJ/aNMfN16Si3taDiD6KmWttxXMtLq4&#10;O57u3gX1Z7Wo1M1kIq0QJoi4WIjSen9BxP8t/6a/y5WlG+fTemkNqBo01mgxcGXVioXIinBZWc66&#10;kJUhX6fPypIP1FWoq9mixUNiIMIBWE8rJubKCuIh8rUqHmLWj3ywH3Ni0CrSAA8pO4QDHodQRdq9&#10;4eAijJw3HFmcaO0JJMljMjnR5NoSoHDCaSIaKPh6EQcCHigcaPgUYSfx9yV+xov73N+t8Hql8DpM&#10;fKwjPv7NjRjxeBKf9yZQZ5kr0V2/83zuOy085yaGhwcNfy0ckMi9F18TRM8FyNrzefD5VAJL53yO&#10;OwMWuRHF7LLQPj+NjDsNOWP7YvS8iVh/cAuqGl0GUZj/2TrdZlFKKUqkE+qoHar4emK67gnKUUrQ&#10;oj2hVQk4xxx4aI2PADzUcijWpj1I2VXcQ8kwZgQqw9KDh7KuBCA+cJ7APmhcmqfCp+0KQKpd4NzX&#10;fLjAufRMPPbhOmVIH8lDIiNX7iu32mC0jOBRchOP5T5sWpSOB25Owa3NuhM4BrtC6+t6oXXzAbjx&#10;4izk/ZlAFwCFcMMZ31/v9jUDSICe3AxNw+6K7N52AL+9tR9aXdLDuva2adkDra/tj9YtHsdtl3bD&#10;49kdUXOcN6X+RkRLW1FUXEjwIIhEqgUiysqSr1FuLJ/W61mIbnBiWq+sB1kRYiEKqNO6CALqLiuL&#10;A8iKhxQLSWy2qAIjDbxz25xogPpWJ2rStooAogCeBrSyQZQVotTCIlpBO7lXSwZlUhzDvpKNeG31&#10;ZDw8YxA6jc5Au5Gp6JCXaVRfgKJ2DtbKWpM4NtED4QSWG8xbj86C7GrWt2MpXiF4KzMuTb7n70Ck&#10;9FJ4PV5+PhPvpv03nnpKnQNoUQuwTTn+vQGIlL/OPdEY0eqKCnD3MiCIL+zkQESp0WIa2ut6GRvh&#10;38TgXCuf7rbgWsroTCS/0gmdR2dhwKzHMH3NW9h95iAaA+0XiobREG0gI3eBYFMLphfkuqrnXm6r&#10;Sr6UUCxoGVdiH0GXXbUqCVq0u4wrF/dwzMNVm8d7XQVxj8aEdiUW1/Qpuy724V1XKjB2abtx8Ij6&#10;tF0f+2jSbVctS+Lsw3XI6EBdpJYlD/Dxr/iaShDuIoCIedzC3/wV1n+QhV/dmIRWl/VG2+aDqfcG&#10;Wmv2Ni164vqLcvDCEB5noC6lJ01XGvtw1/Hr2r4BABJUqwfXQxkF2go/3o9f3UDW0YxM5Fr1eemG&#10;1kLjFoNwCy/ooE4dUXWE9LBWKH4LIhXyJyqYrtoQUkSji+34mkCkE2+wQCSH4gPq6pOVGFAXC3nc&#10;DRCxkFg8xLMQByIuHiIQCViI1kj2IGLxEIFIEFS3Dp8rOJhXG4i4QiYO8MgWRAgiEYJIJEQmEtpL&#10;4WQArSucRWX9Pmw5sBxTl4zHgKlDkDIqx3psdRiVSfrPyUlgcC4BByY2obWX9WwWtCQOGGYxBu81&#10;iSmOv0/RtVOLk/4vZWP86EEYMKa7BXKlPDubkvzkZ77rogp7iTco/N4VvwbjKzamBCa9kJrfC2n5&#10;6rQQjEOx5fwcjtMMc1Elj05H3xmDMX7ZNKw9uAnFtWVuxnOuN4Qb0RhuQCjSiLBiHTIg9QcpA6jK&#10;vJFSS6ng3wQePuOK4BE9SLDZz/fLbaViwSICh1xXWiAqsVWJsq5U5BvvdeVilop7aM4KPDz7cCm7&#10;MPAQ+9Ccd2m7Tg+oa4VipYndduPsI96qPbFoUCUFHbhXjZoLnEerfoGIAEQdNSrJPEK/xbJ3cnHf&#10;fyXj1it64u7rtGbSAIv93n1NL1z/41Q81W8Kz0fXRfqR//A6qTWUauqCC/a1bV8jgPgtDiJu03Pn&#10;ztq4Yg/u/1lPUroevKjyCbp9m+aDcDNBpG/7VJzdn86bQCQXFSwlupeRHhpFJNrbyoUKqMsK8Gm9&#10;joXE4yECER9Qd7UhDkTUXTNI601wZVlgTQPNgupiIfKdaiB6JqIBKoqcEA8RhTYQ0cDmAFd2CEEk&#10;Gt7OibCD42EXhRMirHWbj/HMBSRaIKccpXWHsf7AKkxZMxOPvvMcssf2Q8dXuqLDcFp2su6ModAS&#10;pOJzvmaJ3Aaa+F4Cq1FuMYp77q3NuBL5exExM6VSZ0/sg+ErJyBrQm8qRLE7FbPpep3/c99lMYah&#10;vTFVGRmKY5BNkPV6cLAFuwIgUYxOzDg5LxsdxqTjoVFdkMTxmD2hDx5783lMW/EGVu/bgJPVpcYj&#10;NKMbObUb+U84FOLjRtQHzMPcVlIApgSUeVXP18g8rNLcgwfnRPSYgUeTDrvnxD18i3bLumoCHjLq&#10;5Gb2QXPO2cbX+FMKmru4h1q1W9zDPA6Kf/qKc7EPxUc98/CBc+qNoNtutCYAj6psgoQC52qYGICH&#10;D5yLfdDIDZueuou/+b9YOD0LbX6ahpuu6IP7lKZLHXf3td2p43oTPDLxSLfxCFlrdu/e06a905vu&#10;8de3fQMARBdA8KqLEd98TGTTyt341fV90epSraveF/dfo8CSVjXsixsuyUbmH1Nwcg/RvuFuoPRO&#10;hEt+QWooJiIQIerLlVUdgEhCcaHLkhATUTxELCQAEQ0Q62ujoLriIbI+fG2Iz8ryICKrRdaLKLBn&#10;Igqqx1udOOqs1N4VtLRWIxwmtaaVhJBaK2zlY8VDtMj/HgKIevgc5rkfJ7CcIKio7w8nEKoodagn&#10;jT9eth+rCldi6rKZePyNZ9F90iCk5vVAyiuZSHopHSkjM5EyOgsp+ZSxfKy0VCkEC4Y6ZREHEO3j&#10;r//diM6bgJFG4BjywQtIH+/anTjX1d8fA5GRkUJJ7I5g10hGh4wTsooUAkXymCwkjUq3tTi01zXL&#10;mdIPQ956HmOWzsD8wlXYfeYwjZ5qm9EWAqfuq+dUrm/gCOYLdeEoGmhBh8MEjrCzoqMxZcg3qNZD&#10;bisaT1GNfV8oaBlXh/h+XygYrO8R8U0SXdwj1qLd3Mece1p6weZhInjIdeWYh0vZpTFozENB80+2&#10;K3F6IAiam5Ep15X0hcBDBcrSI77flQ+cJxNAgsC5XOqmj1RxTuZRdRu/ox3eH0/waNkJt12ltZH6&#10;Wrz3nhaDrDv5DZek4ZEeE9FQ7UAiTMbmGMc3a/sGAIg2gYhHVbdFQhxWygPntn3DbvzmlkG4hYBx&#10;77W9DUjuJpC0bjkQN1/aFWm/7oQj24j+IYKHGpFZbYjv1qsb+CfeTAWyFA9RVagaLXYPmIjiIZ6F&#10;nBsP8SwkyMoSiNTmc7D51N7AlWWFRxqQQauTWGaWsj1k/dAKCi3n+azieTkm4gJ9AhHFQ+S/VTxE&#10;lHwfB4oo+lECzknKadL8Yr5PjES9gFQ7465VXaQaZ6pPo+BIAT4sWIDJK2fg2XeHY9D0YegxqT8y&#10;aVV2Ipgkv5xOyUDKCDIWAkyH0RlmNXbIk2QgmdZ4spTE5xFjO84aNYv0PArpGy9Sjjz2LuN7ouer&#10;g9FpYi8kTVAWkc7n23lOFqjmfXFsNFH0Wm7CPcw2EXNwkoUONDba52eg/ZgMtNPYGEmgeIV/e5ns&#10;Y2QPZIztha6T+6PfjMfw53eGY+LSV/H+piVYd2A79pefwqnaGlQRFDQy64kBDfVh1BItarRvbCRw&#10;SCLgUzRSNK0j8uNbh27NcXkg5LbyzKOcxlMxH8uAOsX9Cb73CPcHOPQ1R8Q8ZHjFwcO1aBf7UMxD&#10;4OGzrhYg2iD24es9aOQ1ymOgJJjpnL8ucO7Yh5JlfM2HjEbFQQP2EbitojWPUKQnXM2Hy7qSMSqd&#10;khWwj04B+5AHRK4rZV3JqL2H33knfy8Jr/M633l1R9xO8JBOuy9YVbB1875W+/bn/tMR0gXTleFF&#10;c9dLzz9t8zr0q92+5hjIuSfs0FabLpZrvCg7Btix6TB+d8dA3HhpJlpf05/I3cv64d93zUACSy7a&#10;tU3FtpUCEd0wFecI7X9Dyvi/vIkCEN1QAYhusBZ10Q338RCl3ymgLiYStDkxEBEL8bEQDSgNLNex&#10;17EQBdVVGxKwEIuHyLohiMTiIWp1EoCIZYMIQNZwQKwjOGykyJVVwHMt5KQRHZdlpcwSUvWQXFry&#10;+57h34sJKsqBV0aKrDR3Xc7d6iINKG2sxLGqUyg8vgtrdm/A7G3zMXXt68hbMgnD5+XhqfdexNA3&#10;n0L/mY+g55SH0W3SAORO7I+cCf2QPb4vssb1Ifj0RkZ+L6RTMsb2ROa43u517ruM6YbkEdlIGkFF&#10;MzodSQQjKSVjOjGllqiIvWWfaN03VdRfqdvIrOxuSOMx5HKfyuOyPky0uC84gNhv6LHPjtNj/5vc&#10;6+8BA3Cv+7/JNemAQtfZQMAYAQ0CGgXJI7PRhUw0g/dIkk6lL0kL4hR6LZP3NnM87/EE3utJA5E7&#10;eRC6Tx2C3jMewcNvPIkn3nsBz88djZELJ2Hiyjfw5uaFmL/rI3x0oAg7Tx/HoaoynKyrQhkRoJpT&#10;s4pDsLoxihrSjKq6RlRR4VU38HljBNWkHXWNIbKPMBr4ngayjcZICCG1Gle2lQar/SOlmBDziFZy&#10;X0IReHDsJ3bYtRbtLuYRVY8rZVzFigUFHmIfHjzE/B14RBt8vYc8BDTyrJuEc11ZVqVlV/qsK83x&#10;xKwrsg+fskvmIfCIWtzDsY941pX0SQb1TCoiin2oYaLpHhmxv+Xze/k7Wqq2M8Y9mYnbL8/FHc0F&#10;GhSCRtuWA3Bn857Ub0kYPnQmIryO2gTLrgktr1ncvj5n03vjuvOr3L4hDOR8W+LFcMpyX+ER/One&#10;h3HjxdmkfP3QVsF1AkiblkNx62W5eOCGFCx7lyBSr1qQtoiQMobKHwhA5I/c0zKoVjtlgYgKDBXw&#10;UvDLFxgKRMREAhAxn6d8nwKRxNRe1yvLBdUVeNNAVDwksT4kEUQUDyGIWBWs3FnKzFpNNrKO80eV&#10;6gr+beUAce4sl9OuIKH8vQQRm0SnOZBklZXZJOOP8grpuug6URRlC3yk5w4jPdc76zjIqgnMFY31&#10;KK2rxRlajkdKi7Gn+BAVxH5sP7kPW4/txqYjO7H+UBE+2r8da/Zvw0cHt2Htwe1Ye2gHpRCLCUrv&#10;bV2KqavexYvzxmDga4+jK8Gn06hcJEmZjc4kU8miRU8L2JShfOtB7YCUYeAekUhhKkAr69+5TwJ/&#10;PMUpzgsrqk4/3+sXRHTe6vk0XmDQm9KTr+v6BMBl10P9oHwmkxO5ilQ7IdaozDz1isomwxzw6p/x&#10;9Ifjkb/6bby6aSnmFG7E4n28P3u3Y9GeAso2LNq91WQpX1uxfwdWH9qFtUf2YcPRg9h4/AgKzp7E&#10;nvJyHCivxuGqGhyrrsfJ2hDOEgRKqZNKOXDKSC3K6vi4jq/VhVFWIwnxtUaUUyoJFtUEEYnAo5ag&#10;UUvwqAsRPCghjjmJguXxVF2JlJ7GrZiHqsx9zCMAD61pHj5COafWw7IY3eJQbl3zBPBQT7qAeVjc&#10;o2EORRlXPmgud3O83sO5rgQeAfOok6HowUONEgUe5wTNjX3I6KTuqFGvPUoV2Ue19EsHhGmwRgQg&#10;1D0o/2+Cxq94XL9B5Ykc/LlHJ7RqloG7rhxsbnh11VW5wl1X98PNzdIx8mnqkAAoHEPTzHWAe+68&#10;/iZs32AACa6ibXxsFxM4vPsUkn85DDf/OBttW6g7JQFE7U9IA++8vBfRPBNvjKFFUJNF4c0rkytL&#10;/kcCSPVDJq4ylCBiudqOhajZYrTGV6kHbU7M6vDrhnhXlqrUXTxEPlPXK0d546LDGphyZfmgetyV&#10;5QY0rSKBiK9U18BvDDKzrHJWLRgEInJn7eUAEmU/zOcCEVlj8gef5UQTE6nmYxeedPRfPlI3OcO8&#10;Vpy35ioIhSK0AMOolwuBk7uO1qB80bVmOUY44XkpQlFU8u+VfH8F/1YupcHHpZRiKo+z/BnJaSqR&#10;U7XA8fooTvAzR6g4Dlc1YE9ZNdZTIc3ZsQ5jlr+OQW88i3QCSnuCSdLoNIJJBjqOc4BiriMqUytA&#10;E6iYcpUl7tqOfLcD2DpPDxoKTlP02NiIE0uVFZCO5bWiJMsFOSobWRP6YOhrz2HMkll4p2AVlh/a&#10;i01ni1FUXovdFY3Yw5u3pyKMvYHsq4jgQFUEB6sjOGTSgMOUIxLedN23o1WNlBDZKqUyhBNVYZzk&#10;e09RTleHTM5QzhIwigkYJQSW0lqCh0TgUR9ChbGOOHjUJICHxlyjxqLAQzGPxCCw/Plm9MjCFniI&#10;WZfxuQ+YEzwiAXiEOQ9sZcEg7mHpuj7jKrHSXMbZ4oDxu5RdxzzkugpalRh4BCm7Bh4qGEyMeyQy&#10;D7mulHUlj4SPexA8qqgjquS+kgtcRiiN0RpleiYRSJT5SV1T/idOpN9zQrXlMf0Wp4r6otefMnCz&#10;Gse2UG+r3tRfvQge1FtX9cTNl2Vh4ovUFcGmS+Uul/Te9wDyN2zuwmnThZMPMMwBqk0V61m/ewo3&#10;XpRhsZC2vAnWpfLa/rwZA3HrlekY/XgOwsW8uTW/cO6siqA6vZo317d9jzVbdCzEACS2bogC6ho4&#10;KjB064a4xaeUleVBRPGQILW3TgMyABEL0ImFCEQ4gC0ry6f20joyK2kFB32QmSUQsaZvQY2IZZYo&#10;UBiAiC2Qo7UOBCK0zqKk+FGlN2rSiYnI+xxYKhx1Enn/QvxHk7eBk1c+6FpOalmH1Q0hm/BVEqJJ&#10;ZV0UFbURWpNhlFJZlNREqDCkNMI4K0VS2YjTVDKnqKROUo5TpHyOVFIZVdTjMBXYESqdowSYQ/y+&#10;XRUV+OjIfryxfjGeevtl5OT3Q4cRmWifRzDR+uJWz+LAwyTGOBzrEDP5bvYGc+mv1mp+fGbANDyo&#10;OPBUdpOYRtKoNGSP74XH3nkF0zcswZIDB7H1dC12EdkFFLtLG7CruA67zzZg95lG7DrTgJ1n67CL&#10;sqeknlKLfdzvJ304UF6PA2X1OFjegIPcH+L+MOVIIMd4/47zfp7gPT7J/anqRgIHhaBRTLAw8CDo&#10;lBJAysRAeI8FHnJZSRxwiHk4EXg0cryFwgKPSIx1OACx2cwdLReKDKGIjWWBhwoFOb7FPIIWJVbr&#10;4cHDYoVk6rF1zV26rmuSmJhxJfAg81dGZIx9CDxc3MOSX+rkORB4uDbtNp+DoLn1xas5H/sQ86CO&#10;qKKxac1ZpV9UqKyguaQjDVU1TPxf6hu5rX7J4/0jdn9Eg6ltqhVCtybbUHquAESx3Dsu74Hbrs7G&#10;jDE85mDTZfLyTd++wQCiLQF9+Y8KjSJqGsat8kwNBmbk4wZD9B5E8l7WbOzua3lTiOy3XJqKx3M6&#10;o+IY2UhYwaz/4U1VOp3avhNILCuLNz3IynIgomIgX6XuQURpe67A0LVvFhOhlSJrRQPPgupiIT61&#10;l9TYmi56EFF9iEBETCQAEWu62LRGxIKABiLqIKqKWh8PUdaJ6LuYiAcRMRG5s8RE5M5SNa+y1mjV&#10;NQERsRFOZl63BmW/cFJrciuw6Se9wKRKQjZRScVQQZF1WVYrhdFIxVFPC7SOCqWeFimlqh6naL2e&#10;qKwnkNTjCBXOIT4/VFFHIKkzQDlawb/Lmq2NYn9VDT46vAvT1r6PQa+q/1cu2iv92NKJ5cZSqqjA&#10;Iu5Kctlh30UAEWC6glDnruK58jXnqsokcHRGSl4W+r7+FCasn4slh/djW0kV9hIA9pTWoZDgUFhc&#10;j8KSOuyg7CRA7CRF3FXciN0lkjrsLSVwlDlxwFFH0KglePA+lYcJHCGChqTRgENyguzjpAwE3svT&#10;AXicFXgEwFHCfRnBQwZGBYGjMgCOuMtK4oyTeo4vxTsMPAgcTcFD81lj1DEPTijObY1hrekh5iHj&#10;iOARVW8rGU0a9yoUjIOHmIdiHs51FTCPoMNu1Fh+wDzMfRwEzW0eynUVMA+r9wjAw6fsWtxDczux&#10;VYnAQ0akd135rKseNDZd0NzVe6RTr6hUQCm7ZCDl6oTxa/5eOla/0w8P3NgJt1yWY61J7m4xgMau&#10;2996aXfc85NeWPAWz8c2XSNdH3+9EjenC79p2zccQPwFdSDiNlkv7kKG6iN4fsgs3NgsE3deSTp4&#10;TX8CSR/cS4S/u0U/3HxpFnL+kI4DW2g5hDohWvEbirKygo691bQYLLU3m8BBoPEFhjZIPBMRdY2n&#10;9sZBJMjMMuvFp/a6zCwbpDEQCYLqxkQ8iCg7K14j4kCEk0GN3zQ5FBxsAiK7bTKZRRYlrQ9iIubO&#10;UsDRgEQg4oPrche4iWvuLPM/u0ndSBGIGCOxSU8QaRSIhE0xyLKUyMqU0pDVWUw5SzlDRnK6OkwL&#10;lXsCxCkqnlMElJOU48ZGaNlSDlEOEkgOEFAOVtbiCBnNkeooikrK8H7BWjzx7kh0Gd0NHRQrGad1&#10;ICQCFO/SkaL1AebvkhAYVak9vjuZRg+er8AjGykjM3g9uuPJ90bhnYLV+Lj4DHZWRrGTRvmOs41k&#10;FjUEiUoChqQaOwkSO0sIHJTdBJbdZTXYQ6DYUxrC3rIQwSNM8IjLQQLGoQoJQURskffnGMFCcoIi&#10;8BBwOPDg/eY+BhwGHjQoaFQIPDxwOPCIxzycyyqReYRt1tp/Nl8lGpsyABUsr6ZoOdqAdaj2yRaF&#10;EniIdStg7mMennnIwBJwyOBSoaB3W/m1PTS35LYS80hwW1mCi+aj5qYSXxTzEPMQeKja3AfNHXio&#10;YNAZjongIe+ErzZP6HVVIUmlXumASMVDCEu/1ImB9MCbo9WOKR2tLu+Pu1pqGdqerkCw5RDceGk2&#10;fnvrAHy8fBfPXZsMPl0j6TvJuZu/ht+s7RsOINr8hYtfPIFzmBa1Lrq2qSMXW4vj20kH77u2P+5t&#10;0Zc3rh9vmtJ8u+N/b+mC5W8RHBpzeHOVpSULoR0HgUBEvkvFQ3JoVRBELKdbVepiIgKRIRxYPh5y&#10;LhPxQXUNRIKIBqYtQkULp0FBOlHmOIho3QFXCRvUiBgT8T2zFFgXiKhORMFBgYjcWT6wvsdABCqk&#10;MhCRpaZJ59mIc2nxoChiI7pezpIxJsLBqUmtyW1MxNxaHkCiqJI0RFEpqY+SiTiRv9uYCMVAhM9P&#10;U6mYj9ysVgGIGIl86WEcqaSVy8eHCCgHKxuxnwrrAEWW79GKMI7yO/ZVV2F+0SYMe204Ul7pho5j&#10;xDgIIBMVYHbM46sKon/V0pHA2HFcT3Ti+aWM4fmOzMEjb7yID3ZuQFFpNfaVRLGbTGMnGfbOM7XY&#10;QcZRRKAoJMPYdTaEPZS9fG0v2cY+Asl+gsd+gsi+snpKI/bxOhto8JofJGhIDpsQ3HlP5HqUu+o4&#10;79/x6gZzV3mX1VmKZx0CjnLeqwoJgeMT4EFx7qqIYx0CDgMPN9ZksDgrWuKVosalXK6V/JtcVmIe&#10;MoTEqlXn4duyq0hQ7Uk07l3APB7zcAFzc1tZg0S/LG0AHsb2PfN4g3PQgUc820rzVDEPxTDlQVDW&#10;lXddqVUJwcMWmhN4BMWCxjxkWAo8FDOlnvDtSpSYU5mEcDnBQ66r8B9RcaQPnu2ZgdsuT8VtV/dB&#10;Gy2UR4NWANLmmgH4+UWZ6Pjrx7F/J+cwN3lVXGW5PeXmH/jrlyjfrO0bDCDnXiwpRI/MVIwRKkYq&#10;Q6W4aZv/9jrc89OeaHUxUZ7A0fa67la5fi8f33F5d7Rt3gmTn+uGhtI+HGAEDwW6LCaSwgEhP6aC&#10;7n4JXIGIWIhcWbI+OJBsQAlExEKUmeW69rq11MVCCCI2OAUiQc8sspCoUWcF1QUi7xqIuEJDtxyu&#10;ralubaZXEDwcE7EuookxkbCsMDERByJNsrPMcjtDkCihCESUR++ZyPlAxE3yRkpdwEacJemsSefW&#10;kig+QlYitwVFTERBVLER+cUFJmepaKR8TlIZmZg1SyFwnJCVKx87LeLDcp+QkRwsr6FyqzF2cpSE&#10;aVd5OWZtmIfcsQ8jaWS2C7IHsY/vKoA4htUVSaOykTvhYUzfMB9by0qwh9dsB4Fjx9n6IJZB1nG2&#10;msyDQEIA2WkuqgYCR4OLbRA0JIptHOA1PmDAIebn4huHy+tNvEvRQMPEuatOEuRlAJwhm/TuquKA&#10;dSgOJvCQS9PHOarJ9jUu4i4rBx4aP2IdjaGoAw/OS403Jxx+No85bxXv8HUeicxDY1jtSRKZh9VD&#10;ebeVsq18zEMBc2Uvqp5qOR8v4ZzyGVcyyjSvEtxWtq65WrQrS1LsYwL3WiTOu60kLnDuYpxBi3Zj&#10;H/I8qN7j3BUGpR+yqT9UCiDjUwHzJERU8xFOw/4NA5H5QCpuuSTLqsnbXitvCPVR80GuuvyiNPTp&#10;+BKKT8j1zI/QqDNvQYTXh3NQJCSu+TR/A9GL56rEb8D2LQKQxCvIvR+gyuYIgEV08Ld39MH1l2gZ&#10;SLm0tKbIIAu0t6Yl0IqvP5yWgdP7yCyiqgnhTa8UgHRGpLoLB4FS8boHTKQX/66AGS0QW8EwMage&#10;VKnb2gBiIQIRDcaAiSgmYkWGCtYF7U4siOdAJObOCvk11V1MJBKOMxGj6mIiagFv7izPROTO4iQj&#10;E1FxlWMiJ3ktzlC8OyvI0LJrEx+EGqiiyTF3FgdvfThEIAmhNkRpdCIwqZZYbERAIjYSoVIRkERM&#10;SizYLneHYiT1ZsGepoKSW0vKSazkJC3e41ReUmBSamYVE0y0t6CuLGIqqdUHd6Hf1CfRQYsKWaaW&#10;4iDfPReWndeErkgekYUB05/GssO7sZvXcGdpvQW/d4ptFCu2QQApqcVuPt5bXGtsw6TMM40G7Cdg&#10;SA7oegbAIfeUwFqB8aN8fJSgdDwQuycUi3Pw+RmCR3G1S5Zw97KRwOFcl4p1yHCoirEOBxxeHHMl&#10;gyWLrZe7iqIxJSOFpoqNMw6+QGTIaCzKbZXYVZfgEVGqrl/PQ+Dhq8w5zhPdVk2662p+CDzk/k0M&#10;mKvWwwfMFfMgeNjcCyrNA/bh3VZx5iGRMSijMACP6kc57+V1GEZ9oPXN+1A/KOOKekEV59QTin1E&#10;KttRZ5B11LTnb/TCwlf74oHr03HjJT2of/pbK/Z7KWIft1/dg693xNN9J6Ge90Cb1jtRsovbeJ14&#10;DZtu/hrG3vSN274FLqxP2+IX1aWwOhA5tOskch58Djdc1BmtefPaXjPQAORugokWpddC9F3uT8OW&#10;JQSESC4HTXsOhPakn8mkoQqqk4UoQKbeNgYgyrwgCzEQkYiFJIJIsH5IDER8pbpcWUrvlSuLg1jp&#10;gzEmohqRxJiILKhFtKqWUTwTIVUXZY9wAqnaVlW30XiGlkDEMRGBSNPgOk0iXg9Zepq4msC6Ntyr&#10;IImTXMkIsnzMpRUJGRuRIpBiUPGXrEuvLBwbiZgiqaxtNJeGgEQuDimcUlqwPmNL/nO5tk5WhS2j&#10;R4F0uUrM306ldTRwpRziYyk7MZHDpVRotcCa4zvQc+pgdByj7CQ1O4wH1b8rophHUl4O+kx7jOe7&#10;B/urIgQNAogAg0Cxx2IaDdhD2WtCsEiQ/XxNcsAyqwQcuo4u5iTxWVUCbF1zsQ3LrOI9MOCQmKtK&#10;bMNlV4l12H0MwKOsPoh1CEACd5VnHMY6LA3c1Xdo3Ih12MJPsqLNqONYs/RcL2IdVdwn9rUSeCjT&#10;KjHmoYC5wENsW72tAreVNSAV8/DreqhQ0DMPgkeIc6hJtpXcVmIes4K5p+xIgkedsiX90rTxoLnL&#10;rFTHCcU4xTwIHNXUDVUSFQ3243t6EkB687kAJJ2nQmOThqcABA2dUXd2EMY92Z1GahfcenkvAw/p&#10;m7uv6U3w6I9bmvXEndfkYvoYAt25GPEt376lABIoRG3EEbOstawjLWlt1ZxEzwycZlXrdxD527bs&#10;hbYCE1oCbVv0xe2Xdscv/zMds8b0owVBcKjvgmgJB0R5KgdHkNord1ZNV2d9xALqiod4V5YGnEvv&#10;9e4s17nXFRn6didRS+9VzyxZQoqHJDIRxUPiKb5R8+fKuvKBdaUpyvry2Vlq3aD+P653llrBRy1j&#10;RRIvODTfcqSCovz6Oj6XxaNr40DWuxgiNH+8W0suCJ+llRhgNzBJABGJcv8tnVOMhIpHFqxTRs4d&#10;omD7KQEJRUrMFJkBScis4qO0hI8QQOReOUKL+kh5PY6H6vDW9oW2yJACy64+5LslVqmf1xXv7FiG&#10;AzUEjLNkF2QdezzDKKk30PDAoRRcLwIML47FkXVwnAs4LCWX11Ug7cWBh3MvuhjHeWo6uLe6Dr7m&#10;U3ObZFgFYsDB8WHxDgKGy7Li2DHwcKLx5AaXAITjzeo7XIGgDBo0SdP1bitlFhI8wgqYB80RrRZK&#10;bitVmHu3leql1BwxETwkQXddAw8lqnBeBeDhCnuDuIdlSYp9aG6qw67cVnI/a94qnin2oaJhzm2B&#10;h+a5tTeS20pNVwPmUUnDUi3alXFVk8Tj7IpDmx5Dv6Rc3HxJDu68agDuuVY9+2S4upjHjZdk4n9u&#10;exirF/C8gi12rb4D23cCQEwRRhpJBxv42NFDbW9MWoHWP+mBm5t15Q3tbZTynua8sS1FKfvj5ss6&#10;Y3BmOo4X0eoI9eTgUA8bFRmKonZHpDaX0s2sELdcpTIyHuFg4/ttFcMEECET0boBUQuqy8pJrBFR&#10;im/QeFHU2nrxyFrSwBeIOCbiYiKcGGQiiSBiTeJigXVaZubOko9YvmJNviAuoqLDJiCiiSvLT5M4&#10;XiuizYEIn8mlxUnvsrWUpZUIJM5VYSBC8WxESkb+8XLuy+sicSChUnJxErIRPlew3QdppchOkK3I&#10;IpZyE5jIvXVcLKS8DqfqI5i/az06j+mKlHFaVvY76MLKz0FGfk8sOViIg5Vh7COA7CutSWAXTYEj&#10;0T0VF8feDDT4XLU4BhoEC8f6HFj7eg7dA6vnCCQOHAHjMJeVgMOBRyxIHhgPPsPKgYfcnkGsg4/N&#10;ZRWMI7dpbGmMaXVBGS/VwRhUsDwBPHxrksSAeSzmEa/zUKcGSywR81DKeww8vOtK8yYBPDS3YuAh&#10;9uHBw/e4InhYsSDnKcHD9bpTyq7AQ+zDg4fmuoLmfagHAuZhOkHpuh35m535vv6YO20gfndzZ9xy&#10;aTZZh+uM0faavlbf0frqXrj+ogzkPvQcDu7mOWvjdYpfq+/G9i0FEN0FDtbYzdAgJo0msLiAlHtN&#10;24YVe/Fgm8dw40XZaKvVDVsMQGsJQaR1i960HFLx4O2dsPhNMpGG/hRaGGQikfKuNOK7E1AUOFNQ&#10;3bc7ERMJKtVFeQMQkSXjCw1tkIom1+XxsUDEZWa5YJ5AxAfWBSIJMRGbFOqdtYiTxtWJONquSeRS&#10;fDW5XD68guuKiWjyJQTXDUQUFxGIJNaLeDYiIBEAu2voFACtSBMHInEgcdXETpE0dWuZS4tKR2xE&#10;QKI0TymlJsF2KipZvAYmgSUsV4pXdIqRHKuqw5EqAgnfP2b+69bIT8WGtpTveZTwt1u6ouOIbLy1&#10;5SMcIabvJ+M4UEYAIRgog+oAxdiFQIOS6J6KMQ2KWFwiaHhXlQNrd60d23CJDroXPsZhjCMADdX8&#10;mDHA++iBQ/dWjDOWmkug8GIuK44Ni3dQOGA4jIK5aPPRgYeLwYkBJ7KOU5RjHKMB67B4h8THO1y2&#10;lUvVVbZVwpoeinnEsq18wFyuK++2Eni8bnPLNUeUsab5FqTr1moeamEoua3EPBS7FHgoaO5TdhXz&#10;0Nwe5OIeVf1pe5GBVNKArJAuyOTrqTy2big5MBTP9uiKO67sglZXdkOba3sTOLT0rIoDB+L2K7rj&#10;lsuy8fzAV1FbqYQWbXIfc74Fz74r27c4BqLND94Ey1qP+NCyQQKXzalDFejVcRQtArm05JscxBuu&#10;my2qOQCtruiJO5t3xEsDe6DiCMEh0g3hijSCCClrpawPZV6QyiqwHsvM8mzEg0gQE7HB+RIHbhxE&#10;XM55kJmlwW01IonZWYkxEU0OAYkmC0HE2p7EU3wdiPgMLbmzfK2ILLm9HKRK9fUgogwtAUm86NDV&#10;i3g2ohYowcCm+AC7ZyMSuSscE2kKJJ6NJNaPeIvWt7uwGhIqLfnZDUxMsQWMhKChgkT1XjpG8Cks&#10;O4O+k55Ch7wsJE3wFdrnU8LfXlEblw6jsjBmyZs4WOuBog77ycKU7uzZhYEFAcIYRgAaDjgc2/AA&#10;bCDsmUYgLr7hpISPDTQoVstBSWQbYpHV3LuWNk78PTbwoLi6jmjQksQBh0RGh7PU/PyT20oGiuId&#10;PlDu4x1yWZ0LHgHrsDRdXyAolk22bam6MpqCVF2r8/Dg4es8OF98zCOoMnfgodbsLuYR764r5uFr&#10;PYI2JTZfPfMQeCi+KVe16j36cd735qnkUrIRpkGJumQea3+sn/sIOt6Thlsu6o42Vz2Mu6/tg9bX&#10;knFQ7qFhevtFXdHmJ93w9mQeu98C1KCJ5h9+Z7ZvLYC4G2FwEYjb7JXAonbWtQY3x119I/JfeB93&#10;XJODW5tl82b3JxsZhLtbDEXb6wbhruZ9cMvFmUj/dTo2LRGIcDDVqT6kCweV+vyr9w2tklh9SAAi&#10;ViPi3VlPc6C6xou2CL93Z9X6xosEkQZZRh5ESLlt8AcV6zYp5NISiLjAumvPoLiIa8BolhknmcuL&#10;lzvLZ2h5EJFLS5NUk1XuAt/+RD20SilBgN3y8RsomvgCWl5DsTgT+bWDQDsBxEAkAUi8sjExIHEZ&#10;O6aYqJSsdoDisracAiuhcvOKzeIkVHynCSCylov58/N2rkWnkbTQx7lWJ99VAGk/OgOPvz0c+2rL&#10;CBBKcVaBHxkGwcFqNQgUzj2lpAPHMrz4VFwHHgLgOHC4AkBdX15nPndsQ6ywwYGHCgED8HDZVaFY&#10;fCNREus6DDw0DnjvfZzDieabn3u8eWqnY0kbiVlWygo8RdBQfYdvSxJUlttYVbD83HiHBw+N86A9&#10;idVKJTCPGHjIbUXwUGddq/WIV5k3dVupUHAEReChoLk8BUHQ3GKZimnKGNR8duARNbeVy7aKVmby&#10;GLuh+uwwjHtKCz6RdVyegzZav4MG6L0tVDbQH7e36IfrL05D5189hS0fcQ4Gm66dXSrb9MAZtd+V&#10;7VsNIE3ui216IIu6gTfO99DXqwIR96aPlhSgwz3DeLPTcaeyJK7pxUHQ3/ktORBaXdob91+XjvFP&#10;9kPlCdJbEDBqVR/SDZEaWiUGIBIxEVFesRANQoGIGi/KnSUQUW65+mb59F7XAt5AxJiIrCW5swQg&#10;57iz1EFUgfWGeIpvPCYiy8wzkQBELM1X7iz5kTVBXdW6s/iUoUUmovbYQapvJAARHhivSmLNiC6W&#10;A5A4iDgLVCDiMrUk0U8AiXeBWKBdikpAQjFWIiAxhSb3Vjxry+oPqsIoaQhh5PyJaD+yM6w/1FhX&#10;C/JdE7VoSc7PRJ+pg1FQfIBgECaziBjTELuw1FuBRmXIxBIQCAoSi2tUq9mhEwMNATHFanIo8ToO&#10;XXNdezIOgkcF92IcFhyXfAI43HMf5/BBcueu8h10HeuQuLEiRaixovnmOulGEooDo5ZafoKiYPlB&#10;vlVC5qH1yw08mjKPpuDh1/QgA4/VeWg++FRdgQfnS6MMMIGHXFfObaUWJQqYR4z5ywMwks99h13V&#10;erh1zePFgq7ew5ZzUL2H9bnqRQZC4KjL5Xc+hi2LH0G332fgtkuyccfVqiRXnEOJOXJd9cXtzbrj&#10;tstz8cygqSgvViEvLwHnkeKyYat/CTa7drFn34ntW+7COt8WKMLPuFFnT1RiaM9xuPnyVOvLf59y&#10;tq/pR6tCjRkHofWVBBJaE+m/7oaP5hFEGmmpNBJEKnMQqejBARbvmRWl9RK14JuosAamfKoeROTO&#10;0uAVC/GuLIpveWJphrMovk4kAJGYO8vFRFz/LDKRoODQxUTkI1ZuvM/Q8kwkcGlZN19N1n2coMcJ&#10;prIC5dI6yYle6kDE+hDRavRMJAYkbqx7EDEgISD7SnafsaW1HrwSstoRKqaaxij3zrXl+yZZwJ1S&#10;anGSwDqW4lMmVx2wv/Q4leoAU66dxvdwLeCVsXQeJfztlu62uFNqfjesPLgVp2ujQUdcMQwV+6mH&#10;WNw9JZaR6KJyezE4D8JideoS4OJOru2Ii3EYaHBvgG6gEQd5f89819xYrEOMQ+DB++xYh9gFgUPG&#10;mFVLBwaZgQaNj0gdX1egnGNI8Q4EsTfuIzRezIAJqaMux2JoH8KNyh70zEMp6Rq7BI7AbRVL01X8&#10;L9ZVl8ARUqaiwEMGloBDjF3MgwaYT9WNxTyCKnObc6/wsbwBL3COumLB2MqCJsqq1BxWseAgzm+C&#10;R4XqvwgckX4oO/wk8h7tj/uu7UzDkqzDvBYqCuxnC0Dd3bwvrr8oB79pNQDz31pn80ZbnKFJ3Hz6&#10;rm7fQQD5/Nv7M1bhlz8bgJsvzrWcbdfVt4+JakdubdYVd7dIwsuDeuP0/uc42IdxgBFIKnpysInu&#10;ivZy4NVyAMaq1WXZeBBRUF2WjzI/AhAJ3FkORDTwAyZiKb6aGG9xgmiiyJXlU3wJIiFaYgYi8fVE&#10;FFh3RVbyHXMyqugwso0TkhM1JPCgyOqz9dYJICGt7uaWzDVGYqxE8RHPROIBdg8g3vL0QGIKRtap&#10;RCAitxb3DkQ8G/HxkXjqbzxO4twpApNirSPBn1tUuBodR6Vb7YfWyfguA0insV3RYWQG3t28FGd5&#10;uY9R6R8jMCjl9kS1AMQ9PhkDjESmEWdvTdgGHzvG4a5xk3TcoIJcYmm5MfAQcIQMNHycQ+JiYHEW&#10;KsRQVm4k3GggEg4pw0rsVeOlmn9WooaY7Uk+F+s9g0iI7COkx/v5GiVcRPDYzu/YyteUii6DJwAP&#10;M4Qc87AF18xIEuv2mVacAyHNhcSAecA86uS2UoW5c1u5mIcyIMX6R3IOqlhQwOH6W8V6XNV6o4+s&#10;o9b1votU9qbk8Le68bcexcrZjyP1vp649eJM3HW1GrX2RRstOSsheNx5ZT/ceHEW+nQejkN7NZe4&#10;8XKpnODvafs7BBBODCpBbxjsLTiBnIees66+6stvACLrooUC7UrH64lWF2WgQ5tsLHxTdJfAEO7j&#10;AmwGInJxKTai1cq8ZaNB6vtmucws13hRlFp+WbmzBCKug2+ciXh3libJOe4sHxPxIGKTLcjOsjRf&#10;n6VVQCmkEEQayURCB3jKmtzFlGN8XQH2Q3x8lKJK4DKykRJeFbISVHBfQ6mnxN1aXpl4IPFuLYl3&#10;bUkRnc+15QO0BigGJE7BlQX7ciqmER9OxEMj08zF02VsT1cDMv676cbqSGBsT7Acu2gmzlKJW1sR&#10;yintCRYSl3rrOuKam0/A0cRFpSQFxzbi2VTcEyAqKa4A0IOGWyHQQMNqOVwhoGVVJQCHgQfFMCO4&#10;136LEuStC7ZScslUI/X1OHHoKPdqx6FxUkFRqqpA4zjCDWQdkBSj7FQRGqp2INJY4ADEu6w4XlVZ&#10;bszDajyCrroGHhrrEsUCFfM4N1VXLiul6gbZVoHbyiWsuDoPl3H1CvfP8W+ci3WalzLwKFV6TOOP&#10;8xZVAyl9+LgHj3cYTu57Ds8N7Ic7r+mMW5rJxT3YGZZkHveIfbTogZsuycFd1/XE5BFzeF5OkaiX&#10;lVzmDkDi1+67vv3dAYhNEE6icNhlIGmr58Sc/PIc3PvTXo6NtFCGFunqNQMoCrT3w22X5Vra3uO5&#10;3XCg4FkO9Kf4QeWJi/JyEKpSXS0QLKiuvUDEx0R8oaEHEVlJrg18IojEU3wFJEF2lkDEevz47Cyx&#10;EU0yTjYDEdH+IGtFIBJSFa8mKS097MbxfVsxOPdRfPjqbFSVKvtFBYfq6isQkctBAEIWAoKIsrTk&#10;jpBP23L5426tmFKhKEHBChAlgfKRMnIxknP96048iMgHL+tY7i0xl/1lx9Fz0jC015K4491CUwIQ&#10;gcn5FPC3XVLG5xBA0vDkW8NxvK6aABGB+lEZw0gADEuFDgAj5qKKgYZzC3pJbDlioBFc78TrL+Co&#10;NzkHOOSukvJrEiSXAnTGg7v3ZCQcFxyM2Fd4GLnth+P2a7KR0+4ZfPDqMpw9qdY6pzjuTnDcyWDZ&#10;hxNHNuH5waPxm1bZWDWf45bgYiBibFnMQ+NWomC54h0azwnxDmPfAo/AbWXsXPNC2VZ+LfNPgoey&#10;H6M218j862jA1REw6p7g3HySIuDQPCV42JK0ckOThUQeR6TqGcx9dSgeulNFgVm4o3lvtL6uB9po&#10;nSEakm2pD+64oidZRxdk/PE5bFkndqWN14fjXl6r+LX7+9n+LhmImxh65P7z265Nh9D9oRc5gDI5&#10;WBQgo8URtEGRi6tN8/5opcrSG9Iw9aUBqDpGYIg8x4E4gGxEYKJA3DCyE5/i6wLr8ZiI3FnyyyaC&#10;iPy2cmfJhzsFUa1ZYAvfaLJo0vi4iGj8+dJ8vUtLOfOuk69jI3yMA5jyykxc908P4qZmKdiwjO8F&#10;GUhYGTFqg6K6EaVXyu1QQiGYhBUXqSBIUOTfjgXZ5doKlEng1rKuqxIxEouPxIFEisrcWwlKzIGI&#10;88NL9K2LilYgZUQOkicINLQ+uQMR9Y06nwL+Novr8aX1zLPQe8oQ7Cw+RhZGO12gIaAIsqg8YKgD&#10;shIPLBhOOTeu4VxULptK8skYB4GDLOfcbrkeOLxbUuLuqbu/7n7LwFJsTLEPZViVcQjUo2fKCPzX&#10;j9LQo92LuKNlCpJ/3RsrFwsgOI5CBzmGyHqju3Fo52a0ua4zrvuHNDzSnePeXFmK2SmDkMARFmBw&#10;zNpCUN5l9Wmsg6zcMq3k6j035iG3VQAeQZ2Hy7bymVZPc04+jWj1EwhXDuXcHEJRrUdf/k4/yvPY&#10;supp9OnYjUZipq1qKsBQCxLNfbmr7m7eDzddnIN7/6MfDc15NDg1J77ftP0dAojAI/Dz6xknTUQt&#10;UBymIETr7rX8ZfjFDT3MrXU3QePeax7GPS1phVzbhyJLpDeBJB1dfpGDxa8/wQFJcIgqK0utD4JC&#10;Q6ta9ym+AhENaB8TEYgkpvjKgqIlpS6+WrPAt4K3uEiCSyvWyVeTTJPNu7QEJIqJkImEadHJPYAN&#10;qDy7A+3aDsTPf5CLjN89jdpyTvLoLr5Pab7KiiGQ2GPFSeRyUPaMF98iXnUjYiOekUjiPnKJU0JB&#10;kD0AEhdsJ4gECkwZPmIcMeuY1nB1NIRXPsxD+5HpVKzdrQeW2Md3FUBsASlKx3E5SBvdFRuOFKGa&#10;l9MBhVqok3kQJHycyANHnGkkAEcAGj6DSlKjPmahhMB4AByfdFU58GgKGn5eCDx0j3W/1cHAB8gb&#10;sPDdlfiPf/sjnuzNMcvZc2znAZw9eAj1ZWf4Ub1HblElcAhEjvF9o/DzH3bFf9/YDcf2kmUgSM8N&#10;83GYoNHAxw1KU/esIwCPxiDLyrMOa0/iiwTF2NUiyMc8XJ2HrRJqc0vg4TvrOvBQXDJS9QhPZRgi&#10;KgZu6M3jew4ndw7H8CEEjJ+m4OZLu6G1XFQEjPsIIPc1H4B7WzyMOy7vi5suIWAmvYxdW3R+fhPl&#10;CB7atdMTia5f3Cj9rm9/p0H0+A2W7zLEiReNhAgkmjhu2190DP3SXsEtzXJwezNZJb2glcREZb1r&#10;q9Vl2bjzyi4Y1KUbCtcQIBo5gEMusG4A4tcRUYto1YjEqtUV2AuYSK0yRjQRfBdfn+arAKGYyDkg&#10;YpbZOSDSIAtO2SvLCCArDEiAHXh/6tu4+eIMTo50vD+Tnyf70LrrUcvW2sOTD9xYoAJAKUVuCgGG&#10;fNouwK6KYrfqoUv75Y/x6nmFwz8HCsgzEykm11/LA4kTa49CxeUVnqbZvuLjyBrTAw++kowkVaDn&#10;5yCFFnrn72Ard9WAdFQAPS8HD43qggdfTMb7Hy+gkueVF1jUN6BC7ql6v9b4p7moXCDcuah0LV0H&#10;ZQ8aBhwC79i1171w4kAjAH6rIvf30YOHUk6VSOE657qCwFK+lwYFGeoHr83BinlrcXzfUbw9aRGG&#10;5oxA598MQ+dfDkXfTi/gjYmvo/hEET9PowSFWLtoPu64MhM3/Cgds/Km2mu+srxpim7APCxN9xyX&#10;lbVjF/NwdR5Ra8muZRPOrfNQ3ZUHj2cR9euZ1ylQPtjAA7UEDzyB+rMv4fX8YfjD7ZlodXEm2lyt&#10;Boh9LAvzbvM69Ebb5r1w448z8Yvr++C1CQts8TptcldZdlqTTfrEX0f3vr+X7e8SQBz3sAcmblJx&#10;YJgo7939XfPrvWkr8cBtfclGUnHXVao2VU8tLUvZH22u7YXWzXvjlot64v6fZGLkIwNwei+BAQSJ&#10;UAAias6m7CyzhAQgQXqvDXbRbYGIKHieTQoHIoE7ywKFiolIAhAx68yn+QbB9YZgXRFjJASS6Bo0&#10;VBYg83dD8bMfZqP9/b1QVbyDryvAHhQfQgWHx1G0cT0mvvQWHu8xEsO6Dkf+czOwcYWyZAQmBJWI&#10;ChDLOGkEKgSRoDmjQKQpkASKiSLdFHdtUYlxb61ROPksTiIFx9dPVpXivS1zMWbpeDz++vPoOqEf&#10;OlLBJo3MQLuRaWg/JgvJ+bm02Lta9pJbSyMHXcZqTXX/vCu6+Kytsbl8nSIQGqc118lqxnrxa65L&#10;VKTIz+hz9tlAgsdS9p4Bub3+5vb6m8um0nN9Dx/be+KPHVjkIkXnMioT7V/JQMqobKTldUe/KY/h&#10;+TmjMW3tG9h+ch8BIUqwUAfcBqufMeAgSHiWkSiJFeOOxcUZh4tvUAjSDQbeDsStjkPxDS823nXP&#10;BBTc21in4WSpucq0qqbIjVnC95NVRLgPE0DCMjRqse2jIiTf+whu+PcM/ORf0vHTf03FT/+lE/7z&#10;n9MJFJn4Y+s+WPEhxyH2o76yEKm/GYyf/2t3pD8wFI2VSjH3MQ+NV41hxTp8mq7PtPLxDrmtXMzD&#10;mIfFOyQqypULWNmNalGibCvf38plXKFa8hjUlsSAI/IEIjXDsWrOM8j9XTe0apaOW6/oYYHxe2kQ&#10;3quGq+aqHoBbLsvFLVd0wYD0cTQklYDiNlv0ycDjfADidMbf2/Z3ykA+a/vkYDh5pATPPjwdrVt2&#10;xc0X5UIdfa0Nii1TKeulL26/qg9uujgbf7g1E9OGD0bJEYICCBT1A0ifZQHJHysmIleWctNpKdXr&#10;cVAnYjTcZ2gFwXV18hVtl0srEUTMN+yZyIeINsxFpH4ev28JHy/k767F8tnv4LbLM3HjRRmYOmo8&#10;X9tLcNmESMPH9vj0oSI82vUlWl25uP7fsvGzH6RSCaQScFJxx1WZ6N3xeRzYsYvvrUA4dIqK6AxB&#10;oYQsjRZpqBKRUA2fq4ZEjMUDSeAO4eWLgbL+C8CEuo2KjYdtYMJP6WPBJ0vrq3Cg7Ag+OrwRb236&#10;ACMXjMOQV59C9/EDkT66JzqOzEG7l9PwpxGpaDcmA0l52eiUR4We78ClkxUf5nKv9URyHJjoNRMH&#10;Bon9tfQetxY5/26AE4iBSgAccjfx88qcsqA+3+fBRWwiheCWnJ9NybIK84dG8thGpSKZwJdGwFKc&#10;489vv4xJy17FnG1Lsfn4ThwpP4NKMl1xuRqyDzEMK+4zcT2pfDwjESwkdVrLnq/XUt9b0V+kkftG&#10;gjOHAb9LYN1IEFCLfrve6lCtrCC7NZ596PbwsVxUAhJjjryf4WqEG6t4f87yzSW6I/xIMe/zae7l&#10;3izDusXr0Pbarrj+h7m48+pMdG33DEY/MwNjnpqGrg89TgMrh8CSg9YtsrHiAxo3OIIZIyfjxh9l&#10;c0xlYf0isguQHRtj1rLOGr/KNJQEzMMajcplJfCgAaUMRRO5rLy7V3uBx0s2l1x7khcRrnkekWrO&#10;MQXLrasujbiwWMgIbFn+NAal9sBdzdNxS7OuPEbnTbiHhqBrgKjU3G4WJE+671EseHetu27cmqbm&#10;SjcEf/h++x5APrk1BRDnH3bblrW70L3Dy7jpsjTcenlXAkhfC6470eMBuP1KMpJLMpF0dw7ezH8W&#10;lSeovKO0hurVa4eD2iwjAgfZiIuJvEjlP5ygEcRExEQCd5bz9yomIiAJYiKW6psIIi64HmkggFC0&#10;SFWkYSP6dHoUP/9hDn5/W3ecOqiA+sf8+ybut+PonrVIurcvfk7gUJPJX9/YFTkPPooeHZ7F/97e&#10;Hzf8OB3/Seby21v7YcfmAn5GyuQEgUD57krlFGjIrVXO19QWRepQ4gPummDSVLx2VFyiJLLcXKxE&#10;QBII0SRMRRimcrTLbMrNbY18cLauGIfKDmPzkQIsLFyBWevfw4hFU/Do26+g19RhyBzfB13yuyNl&#10;dDaVdzoeJLg8SCX+0Jh0dBiTiiRJXhqS8tORNDYDyTHJDgCgK5LzCAIUA4PgsQBBkjSG95HSgeDQ&#10;gd/f/hV+N3/joVFpfN//v72vDK/ryLb8M9/MN9/A6053yMwhM8m2LDPFGCeOY8csZpZBZmZmjJmZ&#10;SWaQmVFG2TJIZjHcu2atOvfacpLX7810+utM55a9de6BC6dO1V577b2rioyCzCZ4XjRilwzC6PXj&#10;MWvPPKyM34i914/h7NPruP36MZIJjKotEg2yAz56KqNXOdmGaeQfo/GWaeQHDYEIz8nlZ9xVedlk&#10;HJqfKpeKPr9SYxXzs60ZqSUWC7TaLtFGO4ZxyEVrHdPAUWs6GwXI9RxTCBYED9sbpD9/hRsXryI3&#10;W4NO7/D8A7x8/BA/NIxlm/E3MY2963fyuckFqmykB8jNuIVdazajedVAY7R86x6CZw/P4cmdI2hR&#10;NYBGSghGRI/itUrfVZCcho7aq9pw/lUEDXiIdSjmYbmtLPBwAgcNM+P2VbquRpmzHylN17itBB5i&#10;HWT+9kG8l4m4Fj8VQ4N7Eyi6o1bhQNQv3cuM6Wig1FyHEViPBmHVAiFoVrkX5o7bQrau+I+KGEcW&#10;60B1x6JqlLjK2+ICkF8URyux/lPhSfFpXQOrEdmp2TYtO4Lv6g8wo1AVUBd4NCxjAUj9L3sb15Z7&#10;iWDULEQruFkwti8ZhqznbPQgcGTJMlI+ulxaBJDMUQSQUcgTiLxN85VLK/9YEbm0nGm+zuB6vgyt&#10;rC08t5XMQHGO/TizfxvqfuZrXArThup7L/J3H+DNnEZW6lWEde6NKp94o3aJIIzpNRl3rp9ETvoD&#10;5GU8wNP7tzB37CoykwhU/JgWeZtBSHuheIg1p9ada1dx/uhFpD97zX3WiZ3AYaayUMBVdeRUVLJu&#10;uTEmrwCFiktuEmX3yAUmS9meRclGji3bKEQFd3MkVJLKGMrhe/VJUpVSe9ryHVS+aXicnoLrz2/h&#10;xN0ziLt6EBvPbsfSI2swe+8iTN42GyM3TsTAVSPRe8kQRC8cgIgFfRE2rzdCKEFzYxA4JxKBcy0J&#10;ogTPi0Lw/GiELIjhtbHouWggYpcOw+DVYzB64xRM2j4bc/YvxrLj67Dp7C7su34UpxIv4daLB3iU&#10;+gLPM9ORQUVt1DNvl/iADFZFhtaaz8omOFiSSqqQxvuTm0ruK43ctwBDjMMSK7ZBUdzIiOWaymA9&#10;yQ0oZvfwjljxchzcdgmZSuVyFAG1mIZjj6JfpPq34ld6FlZb1r4zzkHwMBNvpmH/poP41iMS37hH&#10;4PFdJ0A8xopZG1CpoBcNpADsWbOdxzTH1WUaAKeQJ1arQay8dve6DajzmZcxQn6aSMWP6xgUMhSV&#10;PwxGGzcZM2Imu9i2uc0SkKgNyyAi8zAGktq3gEOsg+CRoeUQnAMElXQicQ4QdMysa/qSElXIPGxD&#10;2VCm49a56Wzb0WhWjoyjUCiZR7gx9DT/nZk1V0kxZrGnQLiXCkLfwPlIuOyYdp3FcvllE5QzDTBb&#10;ByXmj9l1FReA/M2iZmKMN23lAsh713CePU7F1GHr0LBcODtLAOqVojVj5tTq/dbCqf95KNyLhsG9&#10;iC8C2wYjbt14ZL9SBguBI8fZ6EWxNdhJMRG5sxzBdQcbsSwvAYlG3GoSRnYuk+arzia6LyDZQABZ&#10;T5Dgfs4pdtjhqPKpD5pV9Me9y/v4fcq338vtKexZuwFuRbrDrbAPJg2Qm02ZJTcoWvBGotePsWru&#10;GrgV80elAp5Yt2gbj8mt8Qzj+s9FtaJd8UOjKOzbrMwapXkqRkIrNk+BdtnbUlgCCgswnErsrQtF&#10;wktkKRvgoNKT2yWXHTWHyi2bMEFYMa4Z6llk8yPMQEW+yKayNZlEDkzKX3RIln56Xg5e5WYghdZ/&#10;cuZrPMl8hSQCzt1Xj3DzWSKup9zFlac3cfnJDVyhXE1OwLWUW7jx/A5ZwwM8THuGxxl8HyUlKwMv&#10;yRje8HdK5Tq/UvdggIIHMgUWFLGHN2QHb3JzkMqtlgXOEIOgZJFtSCw2IXZhsQwBjBnJT1CRvMue&#10;slb8c4rcU1mspxxz48DKeXEo8t86onKBQHRpPghzxm9G4m0BvepYgKIYldqr6p/PyE5FmKdn41CG&#10;b1mkYlxJrE/Nl5aGnat3kWV0QfUCQWQU+3mMzDP7HiK6jEC5D3wR9B0Nnky5tGiU5Gpcxxlu49n2&#10;yHLtx7i9jpAOQ1Hpw1D4tevF/XM4tmM9PIr7w41sd90CggEOsb2KdThjHVaw3LisTKbVT+wPMpoc&#10;rCODQGTcvAINiqYlyZT7lyJGrzFXdvYn+1QkXpmBqQMHoGUVf9QsEIy6JaOMi7me3M0aJPxZDBpr&#10;1txioahWyAc9Wg3H4R1i2c6iGKjqjh+nfwZwtaeirdOkcRUVF4D8zSJ1IXE0IG5MYzIWtVWunb+L&#10;foEz4fFZIJVyABqWVqBdo1ej2GDDjcWjnPKaRYLJVrwQ8G0kdiybioxkWlaKkWSPgD1VGSOWO8uS&#10;/CPXf85GnHER56BDBxvJEvvYgZtndqJZhUAyDD+MiOTnar4hpUra9lDOoK/fGFT6yA8/1IvEq0c8&#10;hwvs5Gd57iTvS3n6CrBfIStKhN93g1H+wx4I6zKI1ZBChvIEvm2H06ILQoUPO6GPH3+jVp3Le0Lw&#10;SOY2Fc+eJOL2tdvISqOCkg/euLWUuSXW4WQgcmWxo1IxGi8X+6M18aVD+NpaJMxSnAoIv3V3mS0V&#10;LK9J53uVDvxWAdNKt7KQJKwSigBICTSZUvb8JUb4CKX8+dZ3wn0dk2RwP53POZ1bsYoMfZdAwsEW&#10;UvkdEjGJNAWyDRBI+BvevrZE12sshs5pm6nj/EKLWej3WizDDPAT+zIg4QyCW+J0+eVQd/HrTD1e&#10;PnsDI3otRTsy4QqfdkWJP7VB3FbFt3ReCQ+aIVd1ri0Zoli0LQ0pjxLJoOMQ4zMBP02hIWKy657y&#10;82VIJOFl0j20rxNNxuCPIeFKCEnGmye30alhX7ab7pgyWPE0sg/nuh02jek4zGd2mA9R44zOY8bw&#10;qajyUTja1gpE6tPDyHlzHN2a9eSxAAR+H4vsVBozuWIcAg4xDkesw4ws1xxxYh38HtP25a6S60ps&#10;QwHyCbClTTID/8y0QXZuyThun52Fqf3745vq3mYcl1kdsDT7oQLjZNPWWK5o9sEwE8f8vs4ArJiz&#10;FxmvxMbeFSs+pK0lvyxsIP/OmT9icQHIv1vUSKh9jKjRWGIsEik57ZpjVjl1MAER3SfDvWQgaXEI&#10;6mumTlo6DT7rjfplyErMNgq1ioTDvbg3vFuFYMP8cVTicjFNZCdQTEQzhY5lZxGIKC3RyUZ4jUAk&#10;ay5Fgw7zsxEBidjIOv7kw5gycAyqfuKNRl8G4sZpWZAKWu7iuX148zgeXRv3Rvm/dsWIKH4+NCbk&#10;oGVBauChGeh1HnlZGsX+EHNGzaM16ol2dUOQ/eYhkhJuoFmlMLItqyN+X7cvXjy5y2uTWBXK0rFh&#10;yazNqF66MwI6DseT+0oPlk9ecRJZvO93VmdhbfIa1SvrM1+1G4bC40Z4zqlcZYUri0vLq1piM2nC&#10;7wkVdRYVfpbZUlETSSTal8JO5+ekOwBAW7NPERCl6zzfY45TLDDQ+wUGNr7HTnGChONzyY6yqOGz&#10;SIGyiVLZvFW9dv4GJ2A4f58ZbKnf7fjtFqsSE7NEr61AuBU3MqDL36d4UV7eu3qUv/7YnouYPW4l&#10;Xj5RyrVcrm8MaGgMh1lKlvs2M5YjE6sWbES5jzqToQahemF/TBvGtmOmKNGszZqG/DkGh04hgwig&#10;ko1B+rPbSE+5RoMjGhU+6oapw9Ve7/Cxnma7IeOwaQySZkQgeGg8EgFk9qgpqPKxLwHEB88TlZF1&#10;FAvGTUM1stl6pYNw/hC/E5v5cxzgYYBDsQ4ljgg45LISaIh1qA+wP5gJEZV8wn6SRdYO9pOc2bga&#10;PxtjY/qjVWVPk5Jbp6TWI2e/k1vZeAQIJJ/HkImQcRT0Qyu3GMydsA7PHglkrWK59NTo8hdnn2eD&#10;VJt0Ykb+167iApBfL/layduX+uMAEIoQhF3ZdG5nkTW9b/tZ+LYbgxpFQuBOIGn4meV71ZKXyvRo&#10;RCqtnPNaxcJRs6gvujYJxMoZI/Diniw7dk472UcmrSp2GJNlki+4rk5lcuDNyHUHiBjKTxCxryV9&#10;X4Wm5diRCoeg8VfRGB09HVdPsKMqdZKd+FliHDrUD0Olv3ph0gApggSyD8eIYDOvlgDkDGxUDnJl&#10;LZ++nADijZbVw5D9+gl2r9+GmsV8jBugvkCkVCBOHuB75N6yyyf+gqxkFr74c3d8X683lZuC7lJc&#10;SgnmR2dkI+HSXVyMv4Zrp28jSS6Xt0Uw4gBr1a/2jTvGEuKFYSRGBC68xEbl67TOjQKmvHX58JgB&#10;GofCNplfohr5ir4tK0eKX8BCIZho3zAGvsfJbgQaTjGAJDAScOg1z79NoaVk8odlklKZLb/fAIS+&#10;m1+mrWEWvAGl2mbzGi3UpHsy92O2TsBw3ruzvfG1zuXl8rxAhkqPDEMl40UW8tKkBMkyTIZcJj9M&#10;gK2JDjXFyEu+V9lVybhx5joafRVqxj7IEKhS0AejY2fRaFC66n3KA+xYsx1uRfzhXswfx3fs5mfd&#10;RcD3Q8hGfRDcaYBxU4mxvl010EypQ/CwiVmcQ0y3IWQwPvBqGY7MZzxHZnzn4mY0Le+Dsv/mjaHh&#10;fXndNv5csen84KFgucDDyTw0xkN9QH2B/SKLrwUcGbNxcd9MDAnpjcblfFC9YARq817qa0nZLwga&#10;Zs4qjeuIIhOJQPUCfvi6fAQmDVyFR3c0J5xVNO4rL1epy4bWOY9S9Noh5rjE0SYde65iFReA/Gr5&#10;G02Ep0Rzf96YrGMS9qcMG7auPIEuXw9BtcI+VLpBhpE0YoN2LmSlFMIGbOTuBBK3Il5oXy8Q88cN&#10;x4Orc9i52JFs6khkCRo7kjaF1pdYiFZWm8FOxWsyCCASw0gWsFOvQOL1RejrG43GZf1o7QWTifgT&#10;SPzQx2cIrpxej+z0g/D5JgYVP/BBrx6jqdE0tbYGdSkvn0AiizLHmuQOuIlhkRNoiQbix0Yx/A3J&#10;mDxgDip95IkujQYjpN1UVP6kO2aNljUpC/Ye3qTco9XaF5UIOsMiFECVj/0F8miSb1yyH75tR6NR&#10;uSDULOEFj8/80LpGFHp7T8OJ/Vd5nQo7tKYIpyK02dWpWZ+qb1PnOdylwjRVL0VrWelmK8ucx7Kp&#10;UJXGavYVU6HFb9w+UtoGlAij+66gX9hPGDNgBR7d0+BJfitZguIYWVQoWbTuM21ZyKKyViBcoPNO&#10;BEYECn6emI9AQQBghPvEFAMK2fxuAYR13CmWO84CCP1uCxBz+XkCFGt0OH+M434tEM1fnCc00aVc&#10;U9bRBVPWonHFEMR4TWQ9CzSe0wBIY/1pun6xCk2Y+YwfZwGELSsJge1G0XihUq2gNFa2h487Y1Do&#10;RGS9Fou8i0e3L9FSj+Rz9ML4frT++TkaH1Tl00DUKeODA1vIdqG2cwS27AM0ajQbgqYzOYZzB7ZS&#10;iSvriuxmMN9rJwDlroc9ez/6+/dFew8/rJ1HJmHcV5q6R4NmneM75hD31L6VokvmQcZhshVzuI/5&#10;yHm1CEe2TkSsdySafO6FGoX4e0r1pEHWy8Q5TIxDqbkEEAOOZFh1vwrCsJ4LcSffeA4Vq/7Uhx0V&#10;+bZo/z9zzFVUXADyWxa2MbEQZ0l7nY61P+3Fj00HoHrRANQoFko2IiaiRq712dnoKVpnoHaJKAKJ&#10;L76p5o8xkf1xLm4GbG9olYHWWI6Ch6Lx6ljqYAoskrEoQ8W4tchK0gkmuVTmudtx6cRKjOk1Ci2r&#10;BJNBeKHsnzpj2woFL49jQt+JBBZPNCsXgWsnNGaEDILgYZci0KyoGimMM7h/5SxaVo0xAxGHR9EC&#10;THtgBoVV+tAXQ0KnYufSY6j4USeE/jiKSkSW6yOcORCPemWCTC79lmVyXWThdcpT9PGfhKpFuqD8&#10;R16oVjCQ9xqJWsWDUPlTLyopP7iXDsDc8RtoOUu5Wha2lfmiiAWPqV7l/nJY3D8vVMHW6HeKsd4p&#10;1kh4sRMyE3sWcrLysHLeQdQgeNXksyj/SWd0adEfSXflZmMVCAx0rZQ9v8caxc3q4O8xgGTOCQTE&#10;HDTW4p27yfld7+IVFjOVOBmSxS6orthALADQ9p0ryipELIcRom3ayyyytRs4tPMMXjwRSKtxERzM&#10;+7KQm54Bz9aDTcp1Vdbrqjl6ngJaBcaVUZTIytFyskncv8d61AjxFBoq61D1U3+0qtoTs4au43OO&#10;RPm/9EBPz1F48/war3mMGO/hfDY+6NykN7Lf3KDlfgzNq/jR2g/EN24hOLydzNauzCsxUCtN/Arb&#10;U6eGbMcFAtG0oidunNvAa5QlaKWeJ99fhtePN/I2trANEzzYfu2ZMpTktlKgfDZsaRoY6GAbdrJv&#10;+09IvvMT1s+ZhMC2MahX2pvPL4jtTP1HM0JYCSvWDNrRqFM6jO3Pl2wkGANCZuHiCWWSOYsLCH7r&#10;4gKQ37BY/mcpQCoKbi2FwC7/MhMblhxCt5YjUb2Yj1lw3wT1CCJm0jYBiVIMeaxuiV5mHEmDLzoj&#10;olMMti+fhldPSPFBMMljZ9O0DcYvLNeWRuTSgktfZAR8bVIgsZWyB/evriFrGIpeXlFIS5GFuAOX&#10;jm9Bwy+9SetDEfB9b6Q8kN/6JIXgYZTBOSQ/OIXQDiNQvVAQapfujotH9+JxwgU0Ka/gvC8tyDVI&#10;vpWARmQ3TSqG4fFdubxSsWjyOlqpnmhcLoAW3znkZqUjxnM8NPmeW9FAKrshWDVvJ84evoaje85g&#10;xohlaFkthqASTGuxBxZO2sTPoaLN0zoTysWXta0MIqvT37r8AIOj5mH22I3Ytuo4jsddxFMHi1DR&#10;ZYpP/UJH8MSJg1fQrfUweLYcinP7blKJbkftMiEI6zEKz56+4Fuk3Pm8qL9l/FP3UwReYkViNRZ7&#10;UGBaq8zl2bN5jiI3Jj//rRjgUCrtrwnPme/RX4FBLh4nPsPhXRewf9txZCnv1xTLCjl3/AbcP/NB&#10;pULdsX+L6li/8g3PWrMEJN1+gBbV+sC9RDSNjwh8XS2E9a4sOgKIBv9pbXzHOuRam8OWpxhHEi4e&#10;F9BHmqk6tizeiQuHL6B5pVB89UFHhHQYjNfPE7Fz9UY+fzLFEhE4vVfGwDVs+GkZ3Iv6ogbbTsPP&#10;QtHXZyw2LFzENroEo2MmoTmZkDKtahTuilWzaORgH2yZq9hGVyMvg+0ybylvebEBDlvaT5TZbLdi&#10;04p3KGlkAoGG4AG248yVuHFqPqYPHYHvPQLhTpbuXiQY9UvH0gDrZ8ZgmQG96kPsOx6lwlGlEPtV&#10;hXC2kfm4csY5W66ep/qk6lb1+ivtw1X+n4sLQH7DYnzURslYSsJMi0Jr1Fk0bfz2Ncfg89041KAF&#10;Xr1IADtyODuBOoPFSBp+0Qv1yFDqlo5BTSqFWkV90KlxCBaMH4L7l8k4cpfxk2ix5RFAshQvka+Y&#10;x03mitwASoHUNChiLyuoPHYj57VzighrnMjMERNRpUBXKghZmD2xZsECXD65AeePbcPymSvQsV5v&#10;M6V1lQKdMarnWL7nITYvXsdj3qhbxhfnDx/g99+D7zcDUPETL+zbQmsUrwgWk1DxQy8ylX6sjGfY&#10;tHgzqhbwpHLzw8CgGUh/KT+8YiJKCZZ7KwcJFxPQoX5PVP7Iz4xduXJS7iwqW4GIPYMKV0ulSmHa&#10;cXDrObIYb1Qu4ENQ8kTNEkFo7daPSmY9Mt4IcFTXeUh7lY19G0/gwOaTeHKP30UweHTvGZ7cfolX&#10;Sen6WuSm2vCY+3evJ+HNq3SCBN/6s2KyxgwocecX56XMxST0vHWtthZIOAHCEr12foBev6+9Vs3f&#10;i7Ifd0adz32ReEP1IpAR28jGzfP30aCsJvX0wuq5SqXW+1P4V6wpFcf3njZM7uuKvdCsUowB757e&#10;Y2DLecJLlSlFEDGzLt9iO0ygaJ6q62QUt+DZYjCflQ8iuiggnYTL8YfQtmYEvvpTdwR9PwRHt8aj&#10;Xe1IM3Bw+hCBwSXe5BmsmbcAzSr6oMqHAajykb9J+a36SQ/u+xtm26RCD6yYRQNH0+uwzdkz18CW&#10;vpJAoviGGAfbZbrYM1lzGtl1+jS2Y4pdMbl5yHi2GEe2zMZAvwH4ujwZT2Efk7Ahg6vhF4onyujq&#10;Y+1/HmFGj2vS02ZVemJUn5VIuMT7dhbz7ATqaheqf0fdv/8IXOXvKC4A+a2LaZz64wAOZ2OlcnHu&#10;5GbYsHfTSQR3Gg/3kgHGLVCvFAGkDCk5GYnGkdT7QvnrkaivOEmRKLixk7SqGohBQYOwf+MUpD5d&#10;zI8TmLBD5kwnYGhUroLtcgfIglOAUiLLT9kuq3hsC19vRk7qAYztPRI1inQ1irt6IW+yCY2sZ2ek&#10;VVrlUy+CW1cMDh1N9nSe33MFwyLIJP7qjY4NI/D6sfLmb2Dq4Pn48k+dMGnQXGS8vI9vPaL5ed6Y&#10;0HcOldgzeLcdYFxoXZv2QXqKxhko1fc2FazWbE8kMMi9kIrTB87jO49YVC7UCUNjyLBsWfzO57xO&#10;zIDvMQozC+t/2kvmpN8ZaRRmnTKBtKJ9UeGj7hjZm8CZaynpmxcTWW9BKPvXjma9CpUY36loWbM3&#10;OjYdih+/HgKvtmMR1mUSgjqPR/zBy+bJLJq1CwPDaU33XU7rXmDnNAjMR+DcseuYMHgV5k7ejOdP&#10;CYBiHGQmVtF38xkLbcwbrN/yTvT8lcas0d8CO2u0877Np1H5Uz/UKx2BU/vlPhKzEchmIPl+Ctqx&#10;Xip82BWzR+pZ6zPky5fkYuHkNaj0cTf4fzccyybvhkfxcD5LX6z5aT3PP+PXaiXKBIqC3pf5u7SM&#10;rMb6PMDUoXNQ6ZMu+LpSCO5fEQO9i4TzR/h8o1Hugy7o0ngwOtbvSzYRDG8aBNmvlCKsAYTHcfPC&#10;RkzqP8G4q1pUDkPLisHo3rQvpg2ag8snxCL38jZWWMxY69xkKlBO8JDLysTvHKwjm0YPlIW1FHcu&#10;zMaSSaPg25rPtbSPGadUt3QYQUJuqt4OABFLF4BEmAGNVcjMWrhFYsqQtTQEfhbjcP6hODbWMfNX&#10;z8Pac5W/r7gA5Dctv9Y4ncdIo/Pkn3YAi0q2HUd2nkcv3xlo8JWVZuhR0mltaYS7c/QsAYXA4lEq&#10;mmATREURgO6NozBn2Ahci6cll6p8fioYG8EjyxEfEZBoIJYzU8tMh6LA5Wr+FLGROOxatRABbfug&#10;McGjZhFa9EV7EEj84dO6LzYv0ch3uU3ikfHiODo1DTWjifsGjOAtyZI9jyPbdqFqwc60WMfR4t+L&#10;+l/4E+i8cHjzHiTfu4ZGZaNQ7ZMQLKGiM2miuXKhaLyBMmGUgaX0X8VPniH9+UOcPXoKB3ceQm6W&#10;RkXLd6+BcVLkssxzMXXIClT52IdKNQoJZ+7h5MELCOswgUAYjHpfBuHWJQ1wA04dukQ2E4QKBb2x&#10;dxuVI6u/W/NRBB9vXuuH8h92plLuhgp/8Ubx/9oOW5ZpQCTg2Wooyv6bJ776cxcMjyEIs9jMut+K&#10;xQA/TdqEkv+rI6qX7oI7Vy1L16R0m+eraxxxmvdExwSIEseYDC3c5WBg549dJuMMRQ0aCDtXaxwF&#10;rzEptynIy06GX9uhKPdnHwwJlrLVmA0pStYbP69/4CQyhi7o4zMeuelpiOg83GTNtaoegfvXBfLX&#10;+Fla4pjgoUk082gMSHj8xP7tZs6z6gV9sfEnsRsxv3N4mHAEXi1lCPiamEK9MhpDEYLLxwUMu/mT&#10;5QrVoNQjfGZxeHBjK79rI66dXIuF4+ZhaMQAPH9ARpqzlGDhCI5nz4MtYzb3Z7OKyDTsMn5W4GXS&#10;IuxePRN9ffqhRcVA1kEA3IuFsq07Z8YleCgFXkJWXq+MVgNULDEIHRoOwtxxW5GYYMWw+IEOeffK&#10;Yn8/53zacwHIb1VcAPKblp83Tgs4rC2PGouVW+4aX32+Rnzl7G2MH7gSbdx7GSuydhECSCmNH+lp&#10;OlN9+Xw1OJHgUp9MxaOY5tzyRuOyvgjv2A8bF0zCk1sEEpuU9QoqCsVDNACR2wyCy1sQWcZjPJ+z&#10;ktftQF7qDlw5sR57N8wjCCyiBbmeDEVxEU27Ld/3AVyK346GZb1R5RN/rJ5LQILm1IonSBzDNzVD&#10;0LxSH8R4TkatYn5oWTkcz+6dwdVTh1CrpD9qFQ/E/s1SjDf42xKwZNZPmDp8Ho7s2IdHt68j540U&#10;sXLynW6tNOrdx4apII/ntOY2FOfIJXhNQ8UPvRH4/TDuW+XItguoVTQIbkWCEB8nSxrYvzUeNYv7&#10;wv0zX5yigrZn2tC12VAqKC/4tRmDuWM2YDxZxrCwpejlOYP3J0VrQ2D7iXAvHIL6JWMIQKE4f1yA&#10;x59g0xh02srTd6CK5kyqGkWlqSC1XJSa+lysgqBgxl5oahe53yRa3ZHHzTkJ79Mm5kKAMLMbpyPx&#10;5l20rB6DSh92x4qZG3hMbUXfp4yqPPQPmI7yBLqAdmOQk6YsKQHwXaQ9T0SXZgMIgp6YTmBVuXLs&#10;Eg2RIFT61B+9/SaQkSkOcA62XC0le5qiUeN6difwJuUcOjbQ4EAfAtBIfi2ZibLxeO5Z4hGE/BBL&#10;YyCQTC4aFf7aHTNHjDPnNHGnPUvzV63le8R09Jt34uDmWaj4lx8Jdu2wcyWNF6wx4GEMmRwlcLD9&#10;YR1y36zC+YOzMXnAIDKccNQq4o+ahcnAS8pQ6mm1cTENZVR9FoNGZQgcJWmIsK27l/FF4A9TsHnZ&#10;SbxKVv1YxbiOFb/K15/02oozSfIfd5XfsrgA5B9e3jVeeTYUaLV85HKNqHELTazzKslJL7FqThx6&#10;tBiJmiX8TRpw7VKyAhUwlN9XnYvgQlHqopbedKMF7k7Lul2tQAwP64+4tbOoxNnB7ezoYiZ2gojc&#10;BYaNLKICWARb+mKKgESAIwvUCrwr8KnJ7szcWprsjkCyeNoslP/Am8okFBePyQI9yn6pOMg59PQc&#10;Y9wc9T8PI1gEkNFoWokbBiGuXAAAIQ1JREFUuHJyDwGEFn8xf1r4ipHcpcWaYAK9Zf5HF4JNIFpU&#10;jYHvtyMxus9srF+6FlfPxOPl01v83vtUdPLdUwHa5Oai0sx9Db/2A03MxeebUbh2+hauX7hhgKvq&#10;p4FoUjEUSbetdOAtSw+gGi3xJmUjkXD5LjJfvcYP9eUK8sG0YVJ6Kqp7Z6JDJrIzXsOn/Ri4FVOg&#10;Ntx8ZkSPybBpHhWT9QQsma6Yjg+aE0AeJgj40o27yQ6lzHJr1k6RcF+D8yRmriktzkUgFJsyWzEr&#10;sbCX/G0v0LFRP1r8PhgcMgdXTl/BjtVxZDsbMLbvPPxQdxCVbBg6UNm/SREgWPNT3bl8jsZDBGoX&#10;DcPAgLlYNH0F3z8TzSpGmYCykhaser/DutSgP61UeZpgIkbG58e6HdNrknGBtakRhKRbBA/7Edgy&#10;d/E9R/Dm2RH08u6HGkW7ol3tMCyZNoHv2c/6WMfns5bgoPiGAuRsX3mr8PLBVni14PP/LhQn9wpA&#10;llJkbKyDLXUdbp5aiiUTxyCknWJ9gTSSglC7hGZqEHBYGVRmGWmzlTs3CrWLB5GVe+LrijEYHLYA&#10;pw/x+epxmGL1I/PP9CnHYVO0894BV/kHFReA/G6KGrzFVFQy03Kwb9s5RHtNQ8NyCqT6UumGsKMp&#10;DVid0BpXYiw1MRR2Qo8SoahZyB91ivvjB49wjIgciP0bZ+DZXbmttvBTubUvoD6cS0NZ/mlrJLC1&#10;XcHtSgKH3FsbqSQ28T0UexxWzp6EllX90a15ENKSNeeRBowpZfQsVs5YCreC/vw9MXAr7InJg6bx&#10;+A08uXMCrauHmylV+vmP5rEHVIAXMCRsDDo17IMGXwYZH7ZSe6vQYq5Z3JvihV6+45CXKbdWApWC&#10;1nC3lOab5AdUomRexUNMBlHdMqEELS1DGoTmlXtj41K5VcRi0rBwykYTN2jl1gsvHj7A68fJ+LZ2&#10;P1T42Afzx6seVOQOkggcXiE77RV8vh3F3+IHz2Yj0K7GYIJ3D7IZZaZJa9mwaIqVFNCiaiQeJMhd&#10;9oZHBQ5aeItbJCPXpokJtS83nNx0YlDaaroXAYfkseMcJfclgjsOJUgEG+OgbmlNiROISp/44ss/&#10;d0b1ghr0F20ynJLuaJoZ1c0Dgsw21CoRSEXbB3VLRKLqxz0I8j14vR/biQYBhpMdCujEOMQ8NOjP&#10;EjNyHBfIDFcQ9BVv8ML25XKDxtOg2E2QUKxjD1JTduJE3FK8TCKo5O1k+2B70BxWxhVK4MhYDns6&#10;20zGEm5XI+UejZQ8ubq2EzQ24vrJRVgyZSxCf+iNpl+F0NAIQo0igbxH3ufnShZRCq4WaiOI8LXG&#10;cNRxLItQo2gAOtQfiBmj1+POpfzxjV8aXa7yzysuAPkdFVlUVgfJR7v5MuF8ImaMWYcfmw4y2Vtu&#10;hUJRx0wSZ4GHOp5xc1GJa0yJluH1oHXnVsjPrAnSwSMKIyMG4cDm6XieSMaRKwWhwWCLqTAEJFQA&#10;BBEByLtZfh0ihUGweJa0CXeu8HymliAlC9Ea1mQnl45tpKXYA+6Fo+FOqzduozK9ztHavYGh4aNQ&#10;+RMfKvxQ7FghhiMwuEgmcgo3zx5E3KbNmNhvGVpU6k2lEsFrvcgQqITsSVS2WjnxJnWF0lJvUYmc&#10;RfMqUahbUr7xYCpPTxMPqkVF075eLO5dlntHsYMkjO+32Li62tfvC1vWY6Qk3kZrtz4mfTq6xxRs&#10;Wh6HHWt249D2Izh3PJ5W+SPkpj6HT5sxKPdBd0yMXYJlk3ah7Ac/okebAUh/I7aQg4WTN6AKAaRl&#10;9UgqZilyMQ8t/ytWIaAQSCg+IZebwElTibxATupT5KQ/YZ1QESo7yqTWCoAkTzEobDJqicURGD1K&#10;e6NxBT98VzcG/t8Phi/ZVt1SBJcvA2mBCyTlVnuKKcPmoXoRTz5vGhWfKy4UhqD2g3jvczGm52y2&#10;jVCyqCAMCB3JNqQlZuWSJHDkaLuf+/vw/NF+tK4Wgc//Z1cMCR/IY0fMs7XnbGK9EQjy1E40DQ7Z&#10;hlyeip9lETCcBofcormKFfEcyHaztuHWuSVYMX0cwjv0QrOywahBg8aAhpJEzLxwEg2iFWgQPMg4&#10;1G5rFuXvJXA0qhiJKK8Z2LH2JF6lqA4dxZAKF2r83ooLQH5Phf1DfcRKA1bueo7jhFXSXmbg0M6L&#10;6Bc8H82r9aSF7Ac3LY5Dui9rrh6ZiaZMaWAGWCl+0oudMxoeJRWk9aei98EPdcMxJGQwNi+ejnuX&#10;VsKWLotcri4q/twlVCCLKLQuzfTaZCIZW6gw5OeWO0RTcG/jeSoWrYZo24WMV/swLGIwvq7ogxZV&#10;fJF0kwrKfpTXHqfS30Nr3R/VPw1Dk3LBWD1nJdJeKNNIA9qSkf7qPhZOWIXGZcMIdmFo4xaOx3fO&#10;8v1XkZdznp9/lWJlfJ05eBB1CDK1ybKWTF6Hs4dPYN7YVbSyyXIKeqN7q2FIfS630mP0D5pOAPGF&#10;1zeKlTyh5X4JX1dmHZUJM1Z71QL6TSG02APQokaAUfB56Snwaa0ZZ7tgTJ/ZyHiZjvZ1YsmQOmHV&#10;PFnVwIJJa1C5gLcZpf3ollxJYh/8TorZKlGA379i7hqT0hzVfbwBgY5NonFgmwCXIKPMKPtNgqPA&#10;VPIQs0ctNiO3m1eOQdz6Y7h77RySEzXT7QNcij+Fup/5UcEGknXoWd2DLfM2IruNRqWPu6Njwxhc&#10;PHIEyfcvwJahurrC53gbsT7jUI1sqmYxT+xcKWNBgfQ9PKdAuEaO7yFIHMaiyVP5/dNw88x2Pmc+&#10;U7Pu/lq2Cz37DfxMsQ1rIKCVgKFYhlxTbDO2HXjzdD1O7ZvPZzEawd/3wtflQsiCA2lMiDmFG2Zh&#10;GTpiGhFsk3JP9UXD0jQaiofRCAiAe4kQdG8xCgsmb8ftq++mVGfFmj6gsVVWzNBZ9Npiha7yzy0u&#10;APldFXUMq6OYV/xjjC6zfb+zPLyTghVz9sCv3WjU+SzIzGlUo0gYLXkrFVhzblmdVrGSSIKLFGhP&#10;uBeLYAcPpcUbhJaVgxHaMQYLxo3B2X3LkJ4sliAwoaJQID5XimM1Fct6KpPNVFzyf1PBZBNE5N7K&#10;5bV5VDrZR5F0axfOH11PRSwrN44Wq2Il56kQV1Np+KLaJxZb6NqkHwYEjUNf//FoV6c3f7PSmAPQ&#10;4EtfHN6qmMt12LLP8/1afpcKUdlDBJA967ajegFa21+E4Wq83DJyazzHgY37CQp+ZkxN/H4F/58i&#10;rONoa4xDtwncT6ZCPo+GtIbrlQ5Dc7KdlgTfphVC4F4qED82i+T9kSGkPYRX6yEo95ceGBIlNxyw&#10;YeFWVPyoG77z0KSCr7F0xkZUKuCD1jUJILel/B/zuShWY4ndjPR+xu8dh0L/5XuU/WsXVKCS//zP&#10;HbF2geo0hdcl8GESRMWsbFrx8T62LtuGyh/5o0nFENy9rDRbARGvw03cvRpPYyGc7Mwby6brMx7i&#10;xcN4fOfe04zRGByiaT70W5RldQw2zUuFU3h44zBaEbzL/Zsn67kHHt9TfEvsUSm2WrlyD8WZUcWt&#10;fQef7yYeE9MgC+UzN7M955Bt5LEdyMCQEZGxG4nX1mHX6pkYGTUYXRopUyvAsF3FaiyGqEWbuFXi&#10;h3G39uRWIBKGOqXCUa1gGI2fQAJxBIZGz8OxuEuOcTzvimKE1sBMtX3HQUffsEr+167yzyouAPnd&#10;FHUIh3/XiPYtsf5ZKYk/L7mZuThz+CamDVuNrs2HmqC6LGwFtOt9HmJZgOzAdcVOvtScQWImYika&#10;hBWBWoUiUaMAFXgZP3RpHImxvUdhz+p5SLy6AXmvZTUrwE5lYqcVm7uSCmYVFc0GKl0qG7k5pIRM&#10;PETuDikoKiqtNicXl+bXwmnE71mP7s3DUaOwDyp84IcKVNIaU6IZX90K+6Pr11G0YqXMqDw1TXgu&#10;2YcJ+irgK7C4gYWTlphYSWu3MGQmy30kpfkMp3afJCtRFlYA9m8X+D1Aj6+HocJffTDITEf+HLcu&#10;nTMgq9jA2tk7kPLwIQHgGm5fOo+ES/w+WyKZ1H2ymCH46gMvDIuew/e9RGZqInzbDkbZP3fG0ok7&#10;sWLGVlRh3bYh63l856b5LsvNJhEwSO5hz+YdmDVmIVbOXYdNS7dh55q9BHzej66xCTzIEiRmYN9N&#10;HNmxl+wwGO4l/XFoh0D0GgFU6bbn8SblEn5s1Bfl/9oDE/tP57F7BOqdZGOBBJUeWD6dSt7EOA6w&#10;zuSecriqyACP7liFlVMX4OTuNUh7xuehCQ+z+Hy0Bnn2Zj5LPjNJLg0DLQcglqFFyWwCCyUbKB2X&#10;LCNpL84fWIFl0yYiqksvfFMthGARQFYbjNrFNDuzZp22XFOKxWntDY1jqudwq9YrpYxBBc4D8XWV&#10;Xoj2mYH1Sw/g0X3FrPIVZ/N+hxiOdu/sExIWZ9dwlX96cQHI77ZYveTdv/f7jaH0jv7kLJm04k4d&#10;vIHJQ9bgxyaDaGGHoGpBdvbikahLwFDAsr4ZzausLiuzS3n2ZnBW6Z7wKBYDN1qHtYsFkp34I7Bd&#10;DKYOGkfrfz4BZTNyXsuKlYKTS2sLlQsZixazyqSiITOx2ImAQy4u+dK3w5alrJ5DSEs5gp0rV2F0&#10;z7GI6DwIwe1jMThsGLYsW4r05wpUEyzyjvA9Jwkch6gQKXlHqdA0FiWB75tMpuKLllUjsHzaKuzb&#10;vA3rftqATg3JYqicNKXKwztnkfUmAe3rDCJIeWHacI2gfoZLJ4+idikqaN7XsV2yuOUmEQAoviIg&#10;uk4FewfdWwxB2Q88MbqX0k418PEBDlO51yzqie9r9UWs9wzULBaKtu5hBBC9V8zjKn+3RMBwDbZc&#10;MQh9pkBOcRm5uiRXeU8XeA0lT0BJdmXWXrmEa6eOGBefWMbmpcqKu2LqwazRkneTz2Ekyv6pO6K6&#10;DeW5W1g2cw6v7Y5mlT1xOZ51bVd6rQBEIhA/wH0nu9AUNWKF3M8SW5SLysqkQg5BQi4ru8BCwudJ&#10;BpP6ZB/OHV6BVbNmYEDgAPzYMBQNv/RjPSs4H0QWoYA/GcVnAg4ZIxLFNShku/XJNDxKh5AVBpFp&#10;BKBp5VBEeU3A+oWH8fDWu6lnVAzLtl45xFHMSzXwn8UEWSxQef+Yq/xzigtAfkfl/e6Qv8OoqDO9&#10;AxKlL+ZpOmrHRH+i+vmLljk9HncVEwauIpgMNCN3qxXwRq2iIahbSpM4Ojq/6fACFisor63cXR60&#10;GmsWi4RWpqtdPBCtqoYg6PuemDZoDPatX4Sk69uR9UzgILeX2IeDhWiiPM2+mitA2Y68rC3Qeu0W&#10;S5Eyi4ctPR65qcd4E/HcP8UbOsxr5PbSwkQEERsVoFmkiNcIQPKuI6hjbzP4r2bhMJPZVYNgULWg&#10;N6p9qvvqjnnjNV9YEu5eO0aQiSK70ZQass5TcCxuuxnxr/jJ/k1HkZF+n/WTgJz0uyaeIABJTb5C&#10;5tLPjKsY3VNrpTyGjcBgz72PPr7j+T1eaEzw9SgZiW9rh+HJXcVy+F6Nn8gVGFzm771ixlzYuG9c&#10;cLlnKZoeX9tzfE5iIRS+NufEtnAWzxIvoXXNEHz1v70xY5hAj5+lqfWVbotzGBg8Fm6FOiOyWyzr&#10;8xwun16LPRtWI+mG0m6PE6T3sa6tuIbWxBf7sxPI8wgWtmzFsAj23Jq1yO2KZSmWImZJgMmKw+uk&#10;3bh0dB1WE5iGBA9Dp8ZBaFjW1xgTboVC2HZCTYBfBocG9CnlVu1Gs9869+uXCWf9BvN6pd4GommF&#10;KER0nYA1C/bj7g2Bcf5C9W+mUmejFYJoMKZpwM427mznVss3xdnwzUb/rGtd5Z9bXADyuyz5esvb&#10;4uxgVrGu0FgSiWP/nTn3Xkl/kYVjey5hytB16NFqNBp8GWnSgjV+Q5Pl1RcbcQCIlIQC8fWlGChK&#10;E9ZU9HVKWIthVf802LiMlNbr+20ERkYPxarZs3B2/2Yk390De7qAQpavwEWvafna5CYRY5ESo4JT&#10;do9NTGUvNBW4PVsKUOuSyILm69yD3BJEZE2ThdizzmP22PEI6tALXZv1Qhu3CDQpH4pmFYPRqVEU&#10;VsxYSUUpRnAZ547sRp3SAQQZb2xfLqb0hGxlA5WgP+8jAu08eqNHy37wadsPvm0HYXj0OH7+TbKg&#10;i+j+dR/jXtP4CLGPvOyz3F7FtTPH0eircNQtSQApEY5vPcLx5J7YgxbkEqPgdXnKPBPDOMOtXEoC&#10;iHhuTxJQxKpOEZDIFCRmXAaPafZjezyyCWbebSJQt4w3pgzhd9sEOPv4mQd5zVHcvrybTGMnXiYd&#10;42+Ve0rAIjDmNTmKZVCMW0pAsYP7rHMTgxKwS/Sa19r3Iy15H+5e3IW9a5djzqgp6OM9EB0bhKDR&#10;lz4m+K3V+jyKh6KeCYDz+Zu2IdaqtuGIZ9Dw0NgNTb9Su6hiGiGoUdwfbWpFoaf3NKyZdxh3Lj/l&#10;73+/Mb5tn+awXjtFG2f7tly1ukTytvzigKv8HooLQP5gJSc9F1fO3sXqOXGI6j4Zrar3Qs0iQdAy&#10;tXJPSMlqPIIURiO5uOTeksVJsV7HmKwvLdQjd071gloYK4isxRPfuvshrGMsJvefiC2LF+HGyR1I&#10;vkdLOE3BbcVDnODCfZssZoJMDhWecXftIgjwfDbPmyAvwcWwkv1UmgKUkzx+EdkvL+JRwhFcP72P&#10;sh8Zz6XkyQIMm7mI0/u3onkVH9T7ojsObZelnYQtS5ei4kddqBzJWj5V7MWX4ofP/2cnWv5esGfc&#10;QlrKBXxfNxil/nsHDI9U8P0elbhWapR77R7G95+JSh/3INsJRUu3UDy9pxjFBV6jWA2vsx2n8DdI&#10;uG9WdzRgIdAQkLwbh2GNxVDKrKbQP4i89FO4dWE37l4+hMyXZ3icwGHqgvctgYTAYY8j42CdZe8y&#10;IGHVGwHCLpAQYKtuHfWbJ7DYjUfXdyN+51osnjwbg4KHolsLgm8FfxoBgSYNukYhgmLxGLJSGgpl&#10;nK4oK4vPCoBbYGG5rHoSRKNpeOi5a/LLYAL6EIyOXYJ9W5Q59m6VP6u4tP6/enEByB+gKFyi9S3e&#10;jTN5V5LuJWPv+pMYFjUHnZv0M3NIaW13t8JyXYWiQRmBh9NtIStUikSxE2V7xVKxSBQ8JUspSVAp&#10;HG6sWPfiAWj4lQ+VcgCC2vfByKhxWDRpHg6SDdw8uxsp9wko2bKmyTqkHDV1itlyn4oSeXLDKCAv&#10;69phUWtdd50zClWLXskSp7LMFcgcoWI+hIxX+3Hv6l5cPbUdr1O0TO8Z3Lu2C2vmLseSqUsxd+xc&#10;TB08C+P6TMPgsBGYMVoLa10yY1MGRwxA56bhWDpzOr9L7qjDsGmBLTKbx/cOkAH1RIf6kQjrHItn&#10;D6jo7Qr4kxUIaAQUBhyc+/lFx7TiI3+vWf2R90kFr3iDPesw71P3rnvhvfMe7VmUTNWPgECMbSvf&#10;o/iTgNgBEEpYMHV3DBkvDuDB9e24eHQrgXsxpg2ailjvkfBs3getqihm4UUjwQ9uhQL4TJWpRwPB&#10;aRDISBCr0PMsI9ZpPWOlfwtQ6pbSev6apj3QDGT9unJPBHWcgPlTtprp5jPfvB0a7ijKntIyxjYS&#10;EHLk99JvXeVfrbgA5A9QBBxmannNGUQMEY4oRVKdPX9JTcnExfgErJi1B7H+s/FDg4Eme0lrZ1cr&#10;5GdiCBoVrYC7FE4jE4CPJFOxWIuZx8ipgKiYNCW9R/FIWrmhVEDBZkCZewkfWsDe6NgoBGE/xmJs&#10;r8lYOmUh9m1YiwtHtuD+tW14/YRKUla6BrYZV42UqwBDrwkedkoexbi4xGK4JRjZjMIVy3GAUd4R&#10;5GngowEmuZyUEizR64u8/Wu8hkCRpZUYFW8hk8m4QQV+mqJjis0co/B7yTByUi+SqZyhwj7Jz+X1&#10;ZilX/RZuzfslzkwoic5LCAbGJcXfkqt701buOr43h8d1zC6A0G8VU9Pv1T077td2lN99BE/vxJF1&#10;bcGpuI3YvHg5Zg2bg/7+Y+Hduhfa1PAn+HuSFXqTIYhZhMG9qAZeOjOkyCTEKMzAU4GHJRaQEDj4&#10;POvzeYlZuvE5VSvsi5rF/dC0Ugx8243F+AFLsW8TwTghiffBn5WvmHwOgUU+0QJfeWxzvDHrIlf5&#10;lywuAPlDFHVidWbLx2wQxNmxDZD8enn5NA0Xjt3C4ulb0cdvKr6rFwuPMoFUMAIUH7gXC0C9UmEE&#10;FLKS0gQUWbIGQDT+RG4P7UukxMRiYhxWbbQZjyIl5yb/ORmPMp3qf+GFVm7+ZEIRBJdBGBY2HnNG&#10;zsXWJWsRv3s7rsRvx70rO/Hi4X7kpckNRIVto7K1c2sWxVJQ2pq6wwTnzQJZUsZUwlLGdrEbKWun&#10;UHnbpMgpYgTGxUYlLoDK4ecLIPKk4CX6Dn2WrqPY+HnKErMJQByfIyCxOc47v9MAQX7h55rfSRFA&#10;2vjenIPIeL4fT27tJzvbi/OHt+DA5rVYPv0njCdTivUeC982sfi+TgSaVSQzLGllRMntKGBWbKpO&#10;CbLA0o4UbTOLs2Z1FrBbAGHAgnVv1gsvQ0Ah+NcTYJA1inFWUUyMz7Nx+Uh4tx2Hsf2WYvf6E7h/&#10;8xHBkj/3vaK29A4crJiFGK7ZzVfytTNX+ZcsLgD5IxT1YdOP9eeXndpkdFHeXmbK+9eovHjyGueO&#10;XsfS2VsxOHwBurcciaYVCQYlQlCtIJmKMnbIOKSYGlBJNfy8rwEOAyDGXSJwkfuE27dZYHot/7sG&#10;pEVToUWitgY7FrHGGtQqImXpScvYG03LB6BN9VB0qBsDr+b9ENZxCAYEjKOSnY4F42Ziy9LFOLhp&#10;PY7v3IIzB3bjyok9uHNpLx7dOoAXjw8i6w0ZScZx2DMILoYxUIGLKWi8iTKi7PGWaE4oo+QFSlL4&#10;Oq5YC8XG4yYzTK8JUAKWLF5DsaUfJbAdQ/rzQ0i5H4fEa3sICHtw6egusoatOLJ9A/asXY3Vsxdi&#10;xvCZGB4xAT09RyLgu8Ho3LgvvnOPQIvKQawTjTzvxjrQut+sg8KhcC+i9GrFIAgUrCeNt9B0IFZ8&#10;ivVo6lOifaeLSrEMCzycLsZaxcJQtYDmmgpE3c+D0bZ2b4R3mYIpw5Zj19oTSLz+2MTJfl4siLDa&#10;iClCC7PjMEq0o/2fi6v8SxcXgPwRyi868/sHLOXw/hFLKWhFPb5+d+K9kv4mE4k3kxG35TTmTVyH&#10;Xn4zzToNDb8KR43ifqhSsDvcCnmbWIqAoR6ZigEQZfYYIJHiEzN5X94pPse+FKOm9S7dk5Z2DBVp&#10;JGoVDaeCDaQEEWCCaUV7o3rhbqhV3NesmtjgiyACTihaVg1H25oxaF8vAp2bxsC7dT+E/DAS0d3G&#10;UHmPRR/v8ejrN55ANAmDQ6ZiWMQkjIyZiLGxkzCp70xM7jsHE2NnYmyvKRgROQVDw6ZgUNBU9A+Y&#10;iFi/EejtNQox3cchotMwBLQdgO7N+5rpRb6rHWEmk2xeKQxNyoag/ucB8CBzUCyiOuvErbCVBVez&#10;sOJGup8Ik+Glkdz1S/W17tkwCNWRXE9idJbLyao3bg34at9RdwKWMhFkeFa2mHvRMGjZWi3OVLt0&#10;IJpXi4ZvuzEYE7sUaxbtxoUTN5Hy+Dm0bMkvityeNhoWec6VFZ0M1tk2nK8dm/ziKn+Y4gKQP0Cx&#10;LEcLDN7v6zouReA4YP44lEO+C8VQzHupVCwxF/9qSX2RioQLidi2+iDmjtmIfn7z0YNMpVW1PtDC&#10;SVretkoBzQAbbECgTolI49J6lwFk+eidbEUusUaaFkMWN19bitSpOC0XTYPPnKPre/NzYslkIihU&#10;xqU02j4SHsWjTPxGM9RqwSIp1pq06msWlvuMolHVJhONv0+prGRSmppD63trpmG3ggpAc6u5x4r4&#10;onoRvi4SzPcGOQBASw8HonaRCH52JNyLh5nYj1Kf9f1WhpMVmDb3aGIRjvtxBLKVRt3wS90PwVX3&#10;4rh3awJC3p8BXZ3jtawrA6YlownO+u5ggpI/qhb0JRsMRJPyUWhfZwBCOkzGuN7LsXLWNhzZfR5P&#10;778iuxAQ/LIo6G3FyBxi4hhWPMM0AsfGKtZO/r+WWG3HalfWGVf51y4uAPlDFGcH/3n5zx5zll87&#10;5wCgv1Gy0rPxJPEV4g9cxcalBzF56CZE9JiFH5sMQfOqVIZfUBkX80PVArTMqQg1M607laImgdRY&#10;gwZlyFaogJVO2kiAQiWqTDApYKUdC1zeWufKGhPAGKaT77hz/z1L3ilOQHJY8m9FoJRPHO/TxJVm&#10;0KU+j9dZjMm6Rq4i53fpWuu443vM+63vd/4Gs2iSPsNsdU5AoaWMBTwWCLkbtiWwC0R1MopqBcko&#10;SgahcflwfOPeBz5tx2NI2FIsnLoDezeewM3zSUh9nglb9r/3bP5vn/F/tvw973WV/x+LC0Bc5Z9T&#10;qNuyU3Pw4FYyzhy+gj0b4rFiVhzGxq5EjOcMeLYaibbu/dC4AllDKVrXhbypOGn9Fw4wcyppLIKC&#10;xwrGe5DF1CtNpVtGitcBEGI0FDOOQRa/cYdZWx17q9TfigUAFnD8/Nw7UXZZ/S8EEBYjsBZE0jnH&#10;+w04OF4rLdYcF9DxPWYbZdJoPTQokaLUWJM1RRGLqFbYH1V4r9WL+qDuF0FoUS0aHRoONKslDghZ&#10;gFmjtmLzksM4vPMsrp29g5dPUpGXkfsrulsHXArdVf6xxQUgrvIPLSbWKleIzQYzXYVyPv8jvcbz&#10;uZk2pDx4g6tnbuPonrPYtuooFk/biwkD16J/6AKEdZ4KrzajjXJt6UZQoDXuXjoQ1Yr4UjQ7r79R&#10;yNaYFi3SpPEtWktF6cTBZnp0rYpYq5gmWdTCVKFmYkC5hGoXt2IIGqVfh6KtB4/VLhFiXGGK6dTm&#10;eyRyh7kXlktM66+EGIDTxI7mewsJ7OTuUhxC4OdjRmzX/SIEzSpH49vafdG52RAEtB+DPr6zMKLn&#10;MswcvRVr5h9GHJnE6YNXcPfaQ2S8ygZ+LU6Rv9jzWM+5lBwjrEHKf8wOXcVV/p7iAhBX+YcXa30T&#10;S97b1+u3PnMpO0n+YO3fLvZcO14/SyWLeYxr5+7gFBWufP271p/FxsXHsXxmHOZN2Iapw9ZinNZA&#10;j16IfsGzEOM1DeEEoJCOkxFEy97/24nw/WYCvFuOh2fzsejWdDQ6NxqJH+uPMNKpwUh0bTwK3ZuN&#10;4vkx8Gk9Hv5tJyCo3SSEtJ+KsI7TEdFlhgGBgWHzMar3EkwatBozR23Ewik7sXreAWxbcQIHtpxD&#10;/L4LuHD8Jm5fScKTxOfISv1lxtPfLqo7q3bMNp8ojqGtdVLXquiFC0hc5R9RgP8DZjVewqpStskA&#10;AAAASUVORK5CYII="/>
  <p:tag name="ISPRING_PRESENTERDATA_2" val="Tmd1eeG7hW4gSOG7k25nIEhp4bq/dQ==|VHLGsOG7nW5nIE1IIEhvYSBTZW4=|aG9uZ2hpZXVtYW1ub25AZ21haWwuY29t||ezM1QjA1Mjg1LUE1MkEtNDRFNC05MTJBLTg0RTVBMUJFMzdCMX0=||SVNQUklOR19QUkVTRU5URVJfUEhPVE9fNA==|MQ==|aHR0cDovL21uaG9hc2VuLmxvbmdiaWVuLmVkdS52bg==|SVNQUklOR19QUkVTRU5URVJfUEhPVE9fNQ==|MDkwMy4yMjIuOTE3"/>
  <p:tag name="ISPRING_COMPANY_WEBSITE" val="http://mnhoasen.longbien.edu.vn"/>
  <p:tag name="ISPRING_LMS_API_VERSION" val="SCORM 2004 (4th edition)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210844796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047|13.368"/>
  <p:tag name="ISPRING_SLIDE_INDENT_LEVEL" val="0"/>
  <p:tag name="ISPRING_PLAYER_LAYOUT_TYPE" val="Full"/>
  <p:tag name="GENSWF_ADVANCE_TIME" val="26.121"/>
  <p:tag name="ISPRING_SLIDE_ID_2" val="{EA6C2825-5EE3-4FAA-8A4A-A96371EBF256}"/>
  <p:tag name="ISPRING_SLIDE_BRANCHING_PROPERTIES" val="&lt;BranchingProperties&gt;&lt;nextAction&gt;&lt;action&gt;2&lt;/action&gt;&lt;slide&gt;270&lt;/slide&gt;&lt;/nextAction&gt;&lt;prevAction&gt;&lt;action&gt;0&lt;/action&gt;&lt;/prevAction&gt;&lt;lock&gt;0&lt;/lock&gt;&lt;/BranchingProperties&gt;&#1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236|6.007|6.641|2.098|2.526"/>
  <p:tag name="ISPRING_SLIDE_INDENT_LEVEL" val="0"/>
  <p:tag name="GENSWF_ADVANCE_TIME" val="28.007"/>
  <p:tag name="ISPRING_SLIDE_ID_2" val="{4F09C39D-E004-4985-9DEB-94EA8FDDD781}"/>
  <p:tag name="ISPRING_SLIDE_BRANCHING_PROPERTIES" val="&lt;BranchingProperties&gt;&lt;nextAction&gt;&lt;action&gt;2&lt;/action&gt;&lt;slide&gt;271&lt;/slide&gt;&lt;/nextAction&gt;&lt;prevAction&gt;&lt;action&gt;0&lt;/action&gt;&lt;/prevAction&gt;&lt;lock&gt;0&lt;/lock&gt;&lt;/BranchingProperties&gt;&#1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CUSTOM_TIMING_USED" val="1"/>
  <p:tag name="ISPRING_QUIZ_FULL_PATH" val="C:\Users\HAI\Desktop\Bai Du Thi\Tep Nguon\LAM QUEN L M N 123\quiz\quiz6.quiz"/>
  <p:tag name="ISPRING_QUIZ_RELATIVE_PATH" val="LAM QUEN L M N 123\quiz\quiz6.quiz"/>
  <p:tag name="ISPRING_SLIDE_INDENT_LEVEL" val="0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GENSWF_ADVANCE_TIME" val="5"/>
  <p:tag name="ISPRING_SLIDE_ID_2" val="{3C806329-0C1B-4F7F-821D-89439EED4EE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05|8.599|8.281"/>
  <p:tag name="ISPRING_SLIDE_INDENT_LEVEL" val="0"/>
  <p:tag name="ISPRING_PLAYER_LAYOUT_TYPE" val="Full"/>
  <p:tag name="GENSWF_ADVANCE_TIME" val="18.486"/>
  <p:tag name="ISPRING_SLIDE_ID_2" val="{00502BCA-45B2-4227-9D92-592FA21E85AF}"/>
  <p:tag name="ISPRING_SLIDE_BRANCHING_PROPERTIES" val="&lt;BranchingProperties&gt;&lt;nextAction&gt;&lt;action&gt;2&lt;/action&gt;&lt;slide&gt;273&lt;/slide&gt;&lt;/nextAction&gt;&lt;prevAction&gt;&lt;action&gt;0&lt;/action&gt;&lt;/prevAction&gt;&lt;lock&gt;0&lt;/lock&gt;&lt;/BranchingProperties&gt;&#10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28"/>
  <p:tag name="TIMING" val="|0.979|5.75|1.592|1.409|12.407|1.595|1.919"/>
  <p:tag name="ISPRING_SLIDE_INDENT_LEVEL" val="0"/>
  <p:tag name="ISPRING_PLAYER_LAYOUT_TYPE" val="Full"/>
  <p:tag name="ISPRING_SLIDE_ID_2" val="{AAE7C6C3-0482-4B3D-B397-C961E0D864DF}"/>
  <p:tag name="ISPRING_SLIDE_BRANCHING_PROPERTIES" val="&lt;BranchingProperties&gt;&lt;nextAction&gt;&lt;action&gt;2&lt;/action&gt;&lt;slide&gt;276&lt;/slide&gt;&lt;/nextAction&gt;&lt;prevAction&gt;&lt;action&gt;0&lt;/action&gt;&lt;/prevAction&gt;&lt;lock&gt;0&lt;/lock&gt;&lt;/BranchingProperties&gt;&#10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SLIDE_INDENT_LEVEL" val="0"/>
  <p:tag name="ISPRING_PLAYER_LAYOUT_TYPE" val="Full"/>
  <p:tag name="ISPRING_QUIZ_FULL_PATH" val="C:\Users\HAI\Desktop\Bai Du Thi\Tep Nguon\LAM QUEN L M N 123\quiz\quiz7.quiz"/>
  <p:tag name="ISPRING_QUIZ_RELATIVE_PATH" val="LAM QUEN L M N 123\quiz\quiz7.quiz"/>
  <p:tag name="GENSWF_ADVANCE_TIME" val="5"/>
  <p:tag name="ISPRING_SLIDE_ID_2" val="{FFD689C1-ED6B-4697-A53E-2BF33A214FB4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1.743"/>
  <p:tag name="TIMING" val="|3.078|4.083"/>
  <p:tag name="ISPRING_SLIDE_ID_2" val="{9C58B601-FDD3-4C73-ACA9-8689F049102B}"/>
  <p:tag name="ISPRING_SLIDE_BRANCHING_PROPERTIES" val="&lt;BranchingProperties&gt;&lt;nextAction&gt;&lt;action&gt;2&lt;/action&gt;&lt;slide&gt;279&lt;/slide&gt;&lt;/nextAction&gt;&lt;prevAction&gt;&lt;action&gt;0&lt;/action&gt;&lt;/prevAction&gt;&lt;lock&gt;0&lt;/lock&gt;&lt;/BranchingProperties&gt;&#10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TIMING" val="|0.789|3.062|2.632|2.517|12.481|1.299|1.446"/>
  <p:tag name="GENSWF_ADVANCE_TIME" val="27.867"/>
  <p:tag name="ISPRING_SLIDE_ID_2" val="{48A4968F-19D8-41E7-93CB-DB1A937E259F}"/>
  <p:tag name="ISPRING_SLIDE_BRANCHING_PROPERTIES" val="&lt;BranchingProperties&gt;&lt;nextAction&gt;&lt;action&gt;2&lt;/action&gt;&lt;slide&gt;281&lt;/slide&gt;&lt;/nextAction&gt;&lt;prevAction&gt;&lt;action&gt;0&lt;/action&gt;&lt;/prevAction&gt;&lt;lock&gt;0&lt;/lock&gt;&lt;/BranchingProperties&gt;&#10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ADVANCE_TIME" val="25.474"/>
  <p:tag name="ISPRING_SLIDE_ID_2" val="{874E4B0B-1311-4911-B71D-633223ECC5F5}"/>
  <p:tag name="ISPRING_SLIDE_BRANCHING_PROPERTIES" val="&lt;BranchingProperties&gt;&lt;nextAction&gt;&lt;action&gt;2&lt;/action&gt;&lt;slide&gt;282&lt;/slide&gt;&lt;/nextAction&gt;&lt;prevAction&gt;&lt;action&gt;0&lt;/action&gt;&lt;/prevAction&gt;&lt;lock&gt;0&lt;/lock&gt;&lt;/BranchingProperties&gt;&#10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4.355|4.995|3.781|4.073|2.138|7.369"/>
  <p:tag name="ISPRING_SLIDE_INDENT_LEVEL" val="0"/>
  <p:tag name="ISPRING_PLAYER_LAYOUT_TYPE" val="Full"/>
  <p:tag name="ISPRING_SLIDE_ID_2" val="{C3536C3F-5708-4CAC-AAB4-34BC25F821A1}"/>
  <p:tag name="GENSWF_ADVANCE_TIME" val="32.00"/>
  <p:tag name="ISPRING_SLIDE_BRANCHING_PROPERTIES" val="&lt;BranchingProperties&gt;&lt;nextAction&gt;&lt;action&gt;2&lt;/action&gt;&lt;slide&gt;278&lt;/slide&gt;&lt;/nextAction&gt;&lt;prevAction&gt;&lt;action&gt;0&lt;/action&gt;&lt;/prevAction&gt;&lt;lock&gt;0&lt;/lock&gt;&lt;/BranchingProperties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75"/>
  <p:tag name="ISPRING_SLIDE_INDENT_LEVEL" val="0"/>
  <p:tag name="ISPRING_PLAYER_LAYOUT_TYPE" val="Full"/>
  <p:tag name="ISPRING_SLIDE_ID_2" val="{3AE43BAE-BB89-4390-825A-1E6BB9CA5A8A}"/>
  <p:tag name="GENSWF_ADVANCE_TIME" val="30.00"/>
  <p:tag name="ISPRING_SLIDE_BRANCHING_PROPERTIES" val="&lt;BranchingProperties&gt;&lt;nextAction&gt;&lt;action&gt;0&lt;/action&gt;&lt;/nextAction&gt;&lt;prevAction&gt;&lt;action&gt;1&lt;/action&gt;&lt;/prevAction&gt;&lt;lock&gt;0&lt;/lock&gt;&lt;/BranchingProperties&gt;&#10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348|1.845|14.188|1.354|2.389"/>
  <p:tag name="ISPRING_SLIDE_INDENT_LEVEL" val="0"/>
  <p:tag name="GENSWF_ADVANCE_TIME" val="29.518"/>
  <p:tag name="ISPRING_SLIDE_ID_2" val="{744CD422-AFB7-4D83-98EF-2FF41F9BB750}"/>
  <p:tag name="ISPRING_SLIDE_BRANCHING_PROPERTIES" val="&lt;BranchingProperties&gt;&lt;nextAction&gt;&lt;action&gt;2&lt;/action&gt;&lt;slide&gt;283&lt;/slide&gt;&lt;/nextAction&gt;&lt;prevAction&gt;&lt;action&gt;0&lt;/action&gt;&lt;/prevAction&gt;&lt;lock&gt;0&lt;/lock&gt;&lt;/BranchingProperties&gt;&#10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CUSTOM_TIMING_USED" val="1"/>
  <p:tag name="ISPRING_SLIDE_INDENT_LEVEL" val="0"/>
  <p:tag name="ISPRING_PLAYER_LAYOUT_TYPE" val="Full"/>
  <p:tag name="ISPRING_QUIZ_FULL_PATH" val="C:\Users\HAI\Desktop\Bai Du Thi\Tep Nguon\LAM QUEN L M N 123\quiz\quiz8.quiz"/>
  <p:tag name="ISPRING_QUIZ_RELATIVE_PATH" val="LAM QUEN L M N 123\quiz\quiz8.quiz"/>
  <p:tag name="GENSWF_ADVANCE_TIME" val="5"/>
  <p:tag name="ISPRING_SLIDE_ID_2" val="{E084D915-2D34-4EF3-93CA-DF50441BA91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98|3.419"/>
  <p:tag name="ISPRING_SLIDE_INDENT_LEVEL" val="0"/>
  <p:tag name="ISPRING_PLAYER_LAYOUT_TYPE" val="Full"/>
  <p:tag name="GENSWF_ADVANCE_TIME" val="14.861"/>
  <p:tag name="ISPRING_SLIDE_ID_2" val="{50147E3B-D4D1-4E7A-88FD-1AD81E326592}"/>
  <p:tag name="ISPRING_SLIDE_BRANCHING_PROPERTIES" val="&lt;BranchingProperties&gt;&lt;nextAction&gt;&lt;action&gt;2&lt;/action&gt;&lt;slide&gt;280&lt;/slide&gt;&lt;/nextAction&gt;&lt;prevAction&gt;&lt;action&gt;0&lt;/action&gt;&lt;/prevAction&gt;&lt;lock&gt;0&lt;/lock&gt;&lt;/BranchingProperties&gt;&#10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619|5.25|3.559|9.598|11.954|1.891|1.622"/>
  <p:tag name="ISPRING_SLIDE_INDENT_LEVEL" val="0"/>
  <p:tag name="ISPRING_PLAYER_LAYOUT_TYPE" val="Full"/>
  <p:tag name="GENSWF_ADVANCE_TIME" val="36.997"/>
  <p:tag name="ISPRING_SLIDE_ID_2" val="{A0B3030D-8008-4FC4-AFA8-CE17FBF812F1}"/>
  <p:tag name="ISPRING_SLIDE_BRANCHING_PROPERTIES" val="&lt;BranchingProperties&gt;&lt;nextAction&gt;&lt;action&gt;2&lt;/action&gt;&lt;slide&gt;287&lt;/slide&gt;&lt;/nextAction&gt;&lt;prevAction&gt;&lt;action&gt;0&lt;/action&gt;&lt;/prevAction&gt;&lt;lock&gt;0&lt;/lock&gt;&lt;/BranchingProperties&gt;&#10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1.197"/>
  <p:tag name="ISPRING_SLIDE_ID_2" val="{13369A33-D604-4ABA-98F9-D815624635EB}"/>
  <p:tag name="ISPRING_SLIDE_BRANCHING_PROPERTIES" val="&lt;BranchingProperties&gt;&lt;nextAction&gt;&lt;action&gt;2&lt;/action&gt;&lt;slide&gt;284&lt;/slide&gt;&lt;/nextAction&gt;&lt;prevAction&gt;&lt;action&gt;0&lt;/action&gt;&lt;/prevAction&gt;&lt;lock&gt;0&lt;/lock&gt;&lt;/BranchingProperties&gt;&#10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9.quiz"/>
  <p:tag name="ISPRING_CUSTOM_TIMING_USED" val="1"/>
  <p:tag name="ISPRING_QUIZ_FULL_PATH" val="C:\Users\HAI\Desktop\Bai Du Thi\Tep Nguon\LAM QUEN L M N 123\quiz\quiz9.quiz"/>
  <p:tag name="ISPRING_QUIZ_RELATIVE_PATH" val="LAM QUEN L M N 123\quiz\quiz9.quiz"/>
  <p:tag name="ISPRING_SLIDE_INDENT_LEVEL" val="0"/>
  <p:tag name="GENSWF_ADVANCE_TIME" val="5"/>
  <p:tag name="ISPRING_SLIDE_ID_2" val="{81A53B20-3812-4F51-825B-67BD9F1CB9C8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298"/>
  <p:tag name="ISPRING_SLIDE_INDENT_LEVEL" val="0"/>
  <p:tag name="ISPRING_PLAYER_LAYOUT_TYPE" val="Full"/>
  <p:tag name="GENSWF_ADVANCE_TIME" val="15.689"/>
  <p:tag name="ISPRING_SLIDE_ID_2" val="{C7907836-4D5A-4B7A-96C2-75B332712B71}"/>
  <p:tag name="ISPRING_SLIDE_BRANCHING_PROPERTIES" val="&lt;BranchingProperties&gt;&lt;nextAction&gt;&lt;action&gt;2&lt;/action&gt;&lt;slide&gt;286&lt;/slide&gt;&lt;/nextAction&gt;&lt;prevAction&gt;&lt;action&gt;0&lt;/action&gt;&lt;/prevAction&gt;&lt;lock&gt;0&lt;/lock&gt;&lt;/BranchingProperties&gt;&#10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0.quiz"/>
  <p:tag name="ISPRING_SLIDE_INDENT_LEVEL" val="0"/>
  <p:tag name="ISPRING_PLAYER_LAYOUT_TYPE" val="Full"/>
  <p:tag name="ISPRING_QUIZ_FULL_PATH" val="C:\Users\HAI\Desktop\Bai Du Thi\Tep Nguon\LAM QUEN L M N 123\quiz\quiz10.quiz"/>
  <p:tag name="ISPRING_QUIZ_RELATIVE_PATH" val="LAM QUEN L M N 123\quiz\quiz10.quiz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GENSWF_ADVANCE_TIME" val="5"/>
  <p:tag name="ISPRING_SLIDE_ID_2" val="{33065B9D-3A47-4B04-A9C1-776105885D7B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38|6.875|3.191"/>
  <p:tag name="ISPRING_CUSTOM_TIMING_USED" val="1"/>
  <p:tag name="ISPRING_SLIDE_INDENT_LEVEL" val="0"/>
  <p:tag name="GENSWF_ADVANCE_TIME" val="18.923"/>
  <p:tag name="ISPRING_SLIDE_ID_2" val="{E8689CCF-F42F-448A-8BD8-0D178DA3FF0B}"/>
  <p:tag name="ISPRING_SLIDE_BRANCHING_PROPERTIES" val="&lt;BranchingProperties&gt;&lt;nextAction&gt;&lt;action&gt;2&lt;/action&gt;&lt;slide&gt;289&lt;/slide&gt;&lt;/nextAction&gt;&lt;prevAction&gt;&lt;action&gt;0&lt;/action&gt;&lt;/prevAction&gt;&lt;lock&gt;0&lt;/lock&gt;&lt;/BranchingProperties&gt;&#10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156"/>
  <p:tag name="ISPRING_SLIDE_INDENT_LEVEL" val="0"/>
  <p:tag name="GENSWF_ADVANCE_TIME" val="21.646"/>
  <p:tag name="ISPRING_SLIDE_ID_2" val="{76B01AF2-DA88-4205-A289-BCCA677AF572}"/>
  <p:tag name="ISPRING_SLIDE_BRANCHING_PROPERTIES" val="&lt;BranchingProperties&gt;&lt;nextAction&gt;&lt;action&gt;2&lt;/action&gt;&lt;slide&gt;290&lt;/slide&gt;&lt;/nextAction&gt;&lt;prevAction&gt;&lt;action&gt;0&lt;/action&gt;&lt;/prevAction&gt;&lt;lock&gt;0&lt;/lock&gt;&lt;/BranchingProperties&gt;&#1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66|4.139|14.327|3.095|3.379"/>
  <p:tag name="ISPRING_CUSTOM_TIMING_USED" val="1"/>
  <p:tag name="ISPRING_SLIDE_INDENT_LEVEL" val="0"/>
  <p:tag name="ISPRING_PLAYER_LAYOUT_TYPE" val="Full"/>
  <p:tag name="GENSWF_ADVANCE_TIME" val="29.542"/>
  <p:tag name="ISPRING_SLIDE_ID_2" val="{4AEF42E6-3B52-42BC-8BBA-6F0D6D5B6887}"/>
  <p:tag name="ISPRING_SLIDE_BRANCHING_PROPERTIES" val="&lt;BranchingProperties&gt;&lt;nextAction&gt;&lt;action&gt;2&lt;/action&gt;&lt;slide&gt;268&lt;/slide&gt;&lt;/nextAction&gt;&lt;prevAction&gt;&lt;action&gt;0&lt;/action&gt;&lt;/prevAction&gt;&lt;lock&gt;0&lt;/lock&gt;&lt;/BranchingProperties&gt;&#10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1.quiz"/>
  <p:tag name="ISPRING_SLIDE_INDENT_LEVEL" val="0"/>
  <p:tag name="ISPRING_PLAYER_LAYOUT_TYPE" val="Full"/>
  <p:tag name="ISPRING_QUIZ_FULL_PATH" val="C:\Users\HAI\Desktop\Bai Du Thi\Tep Nguon\LAM QUEN L M N 123\quiz\quiz11.quiz"/>
  <p:tag name="ISPRING_QUIZ_RELATIVE_PATH" val="LAM QUEN L M N 123\quiz\quiz11.quiz"/>
  <p:tag name="GENSWF_ADVANCE_TIME" val="5"/>
  <p:tag name="ISPRING_SLIDE_ID_2" val="{B7740302-2B42-4D23-9B4B-BFC041E0D98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2.quiz"/>
  <p:tag name="ISPRING_CUSTOM_TIMING_USED" val="1"/>
  <p:tag name="ISPRING_SLIDE_INDENT_LEVEL" val="0"/>
  <p:tag name="ISPRING_PLAYER_LAYOUT_TYPE" val="Full"/>
  <p:tag name="ISPRING_QUIZ_FULL_PATH" val="C:\Users\HAI\Desktop\Bai Du Thi\Tep Nguon\LAM QUEN L M N 123\quiz\quiz12.quiz"/>
  <p:tag name="ISPRING_QUIZ_RELATIVE_PATH" val="LAM QUEN L M N 123\quiz\quiz12.quiz"/>
  <p:tag name="GENSWF_ADVANCE_TIME" val="5"/>
  <p:tag name="ISPRING_SLIDE_ID_2" val="{262B14E5-CFC7-47E4-8DE6-877C2E478972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3.quiz"/>
  <p:tag name="ISPRING_CUSTOM_TIMING_USED" val="1"/>
  <p:tag name="ISPRING_SLIDE_INDENT_LEVEL" val="0"/>
  <p:tag name="ISPRING_PLAYER_LAYOUT_TYPE" val="Full"/>
  <p:tag name="ISPRING_QUIZ_FULL_PATH" val="C:\Users\HAI\Desktop\Bai Du Thi\Tep Nguon\LAM QUEN L M N 123\quiz\quiz13.quiz"/>
  <p:tag name="ISPRING_QUIZ_RELATIVE_PATH" val="LAM QUEN L M N 123\quiz\quiz13.quiz"/>
  <p:tag name="GENSWF_ADVANCE_TIME" val="5"/>
  <p:tag name="ISPRING_SLIDE_ID_2" val="{67627C74-C74A-446E-8F50-A9B06B637521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098"/>
  <p:tag name="ISPRING_CUSTOM_TIMING_USED" val="1"/>
  <p:tag name="ISPRING_SLIDE_INDENT_LEVEL" val="0"/>
  <p:tag name="GENSWF_ADVANCE_TIME" val="9.097"/>
  <p:tag name="ISPRING_SLIDE_ID_2" val="{F1A431A3-D5BB-4775-BA75-BC0E963D1F0B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4.quiz"/>
  <p:tag name="ISPRING_CUSTOM_TIMING_USED" val="1"/>
  <p:tag name="ISPRING_QUIZ_FULL_PATH" val="C:\Users\HAI\Desktop\Bai Du Thi\Tep Nguon\LAM QUEN L M N 123\quiz\quiz14.quiz"/>
  <p:tag name="ISPRING_QUIZ_RELATIVE_PATH" val="LAM QUEN L M N 123\quiz\quiz14.quiz"/>
  <p:tag name="ISPRING_SLIDE_INDENT_LEVEL" val="0"/>
  <p:tag name="GENSWF_ADVANCE_TIME" val="5"/>
  <p:tag name="ISPRING_SLIDE_ID_2" val="{4C97C441-0782-4282-891F-F6535EDFC102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RESOURCE_QUIZ" val="quiz15.quiz"/>
  <p:tag name="ISPRING_QUIZ_FULL_PATH" val="C:\Users\HAI\Desktop\Bai Du Thi\Tep Nguon\LAM QUEN L M N 123\quiz\quiz15.quiz"/>
  <p:tag name="ISPRING_QUIZ_RELATIVE_PATH" val="LAM QUEN L M N 123\quiz\quiz15.quiz"/>
  <p:tag name="GENSWF_ADVANCE_TIME" val="5"/>
  <p:tag name="ISPRING_CUSTOM_TIMING_USED" val="1"/>
  <p:tag name="ISPRING_SLIDE_ID_2" val="{A3E9929A-077D-4657-945E-02120E043318}"/>
  <p:tag name="ISPRING_SLIDE_QUIZ_PROPERTIES" val="&lt;QuizProperties&gt;&lt;passAction&gt;&lt;action&gt;0&lt;/action&gt;&lt;slide&gt;296&lt;/slide&gt;&lt;/passAction&gt;&lt;failAction&gt;&lt;action&gt;3&lt;/action&gt;&lt;/failAction&gt;&lt;viewSlidesPolicy&gt;0&lt;/viewSlidesPolicy&gt;&lt;allowInterrupt&gt;1&lt;/allowInterrupt&gt;&lt;restartFailedQuiz&gt;0&lt;/restartFailedQuiz&gt;&lt;/QuizProperties&gt;&#1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CUSTOM_TIMING_USED" val="1"/>
  <p:tag name="ISPRING_SLIDE_INDENT_LEVEL" val="0"/>
  <p:tag name="ISPRING_PLAYER_LAYOUT_TYPE" val="Full"/>
  <p:tag name="ISPRING_QUIZ_FULL_PATH" val="C:\Users\HAI\Desktop\Bai Du Thi\Tep Nguon\LAM QUEN L M N 123\quiz\quiz3.quiz"/>
  <p:tag name="ISPRING_QUIZ_RELATIVE_PATH" val="LAM QUEN L M N 123\quiz\quiz3.quiz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GENSWF_ADVANCE_TIME" val="5"/>
  <p:tag name="ISPRING_SLIDE_ID_2" val="{5CA70CDC-B89E-4B51-83F4-85B57B5A4F6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48|11"/>
  <p:tag name="ISPRING_SLIDE_INDENT_LEVEL" val="0"/>
  <p:tag name="ISPRING_PLAYER_LAYOUT_TYPE" val="Full"/>
  <p:tag name="GENSWF_ADVANCE_TIME" val="22.857"/>
  <p:tag name="ISPRING_SLIDE_ID_2" val="{0F6F6681-B8D9-4A2F-8B66-C6E91AE486BB}"/>
  <p:tag name="ISPRING_SLIDE_BRANCHING_PROPERTIES" val="&lt;BranchingProperties&gt;&lt;nextAction&gt;&lt;action&gt;0&lt;/action&gt;&lt;/nextAction&gt;&lt;prevAction&gt;&lt;action&gt;2&lt;/action&gt;&lt;slide&gt;264&lt;/slide&gt;&lt;/prevAction&gt;&lt;lock&gt;0&lt;/lock&gt;&lt;/BranchingProperties&gt;&#1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TIMING" val="|0.836|4.651|1.58|9.419|3.345|1.722|1.929"/>
  <p:tag name="GENSWF_ADVANCE_TIME" val="27.909"/>
  <p:tag name="ISPRING_SLIDE_ID_2" val="{23A8CEC0-01C0-428B-B9E9-EFC3955E6024}"/>
  <p:tag name="ISPRING_SLIDE_BRANCHING_PROPERTIES" val="&lt;BranchingProperties&gt;&lt;nextAction&gt;&lt;action&gt;2&lt;/action&gt;&lt;slide&gt;269&lt;/slide&gt;&lt;/nextAction&gt;&lt;prevAction&gt;&lt;action&gt;0&lt;/action&gt;&lt;/prevAction&gt;&lt;lock&gt;0&lt;/lock&gt;&lt;/BranchingProperties&gt;&#1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CUSTOM_TIMING_USED" val="1"/>
  <p:tag name="ISPRING_SLIDE_INDENT_LEVEL" val="0"/>
  <p:tag name="ISPRING_PLAYER_LAYOUT_TYPE" val="Full"/>
  <p:tag name="ISPRING_QUIZ_FULL_PATH" val="C:\Users\HAI\Desktop\Bai Du Thi\Tep Nguon\LAM QUEN L M N 123\quiz\quiz4.quiz"/>
  <p:tag name="ISPRING_QUIZ_RELATIVE_PATH" val="LAM QUEN L M N 123\quiz\quiz4.quiz"/>
  <p:tag name="GENSWF_ADVANCE_TIME" val="5"/>
  <p:tag name="ISPRING_SLIDE_ID_2" val="{114C02B3-DD17-4632-8E3B-7EA8197019BE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5.83"/>
  <p:tag name="TIMING" val="|0.785|6.832|4.523|10.749|14.302|1.854|1.711"/>
  <p:tag name="ISPRING_SLIDE_INDENT_LEVEL" val="0"/>
  <p:tag name="ISPRING_PLAYER_LAYOUT_TYPE" val="Full"/>
  <p:tag name="ISPRING_SLIDE_ID_2" val="{47C9860F-22F4-43C6-9732-B6C2F9EAE239}"/>
  <p:tag name="ISPRING_SLIDE_BRANCHING_PROPERTIES" val="&lt;BranchingProperties&gt;&lt;nextAction&gt;&lt;action&gt;2&lt;/action&gt;&lt;slide&gt;260&lt;/slide&gt;&lt;/nextAction&gt;&lt;prevAction&gt;&lt;action&gt;0&lt;/action&gt;&lt;/prevAction&gt;&lt;lock&gt;0&lt;/lock&gt;&lt;/BranchingProperties&gt;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C:\Users\HAI\Desktop\Bai Du Thi\Tep Nguon\LAM QUEN L M N 123\quiz\quiz5.quiz"/>
  <p:tag name="ISPRING_QUIZ_RELATIVE_PATH" val="LAM QUEN L M N 123\quiz\quiz5.quiz"/>
  <p:tag name="ISPRING_SLIDE_INDENT_LEVEL" val="0"/>
  <p:tag name="GENSWF_ADVANCE_TIME" val="5"/>
  <p:tag name="ISPRING_SLIDE_ID_2" val="{91EEB6D5-4AE8-4871-9ECF-7B415BFCE608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4675</TotalTime>
  <Words>472</Words>
  <Application>Microsoft Office PowerPoint</Application>
  <PresentationFormat>On-screen Show (4:3)</PresentationFormat>
  <Paragraphs>117</Paragraphs>
  <Slides>36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.VnAvant</vt:lpstr>
      <vt:lpstr>.VnMonotype corsiva</vt:lpstr>
      <vt:lpstr>Arial</vt:lpstr>
      <vt:lpstr>Calibri</vt:lpstr>
      <vt:lpstr>Calibri Light</vt:lpstr>
      <vt:lpstr>Segoe UI</vt:lpstr>
      <vt:lpstr>Segoe UI Semibold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 quen l m n 123</dc:title>
  <dc:creator>HAI</dc:creator>
  <cp:lastModifiedBy>Windows User</cp:lastModifiedBy>
  <cp:revision>351</cp:revision>
  <dcterms:created xsi:type="dcterms:W3CDTF">2020-11-06T14:12:00Z</dcterms:created>
  <dcterms:modified xsi:type="dcterms:W3CDTF">2022-06-06T08:52:13Z</dcterms:modified>
</cp:coreProperties>
</file>