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1" roundtripDataSignature="AMtx7mgLLjIT9EVSKwSo+PgBsQvBAnS+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tải xuống (2)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91" y="0"/>
            <a:ext cx="91557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569900" y="2594475"/>
            <a:ext cx="1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82" y="34636"/>
            <a:ext cx="9123218" cy="674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hạm Hoan: Truyện : CHÚ VỊT XÁM" id="95" name="Google Shape;95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773"/>
            <a:ext cx="9144000" cy="687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90241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4636"/>
            <a:ext cx="9144000" cy="689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2020-11-03T09:22:14Z</dcterms:created>
  <dc:creator>Admin</dc:creator>
</cp:coreProperties>
</file>