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100" y="28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smtClean="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050" y="4548231"/>
            <a:ext cx="742599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0337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50" y="4548231"/>
            <a:ext cx="7409075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305</Words>
  <Application>Microsoft Office PowerPoint</Application>
  <PresentationFormat>Ledger Paper (11x17 in)</PresentationFormat>
  <Paragraphs>62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 HUONG BON</cp:lastModifiedBy>
  <cp:revision>56</cp:revision>
  <dcterms:created xsi:type="dcterms:W3CDTF">2017-12-12T22:18:35Z</dcterms:created>
  <dcterms:modified xsi:type="dcterms:W3CDTF">2018-03-26T14:09:01Z</dcterms:modified>
</cp:coreProperties>
</file>