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FF66"/>
    <a:srgbClr val="0033CC"/>
    <a:srgbClr val="99CCFF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6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11" Type="http://schemas.openxmlformats.org/officeDocument/2006/relationships/image" Target="../media/image9.jpeg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microsoft.com/office/2007/relationships/hdphoto" Target="../media/hdphoto10.wdp"/><Relationship Id="rId17" Type="http://schemas.openxmlformats.org/officeDocument/2006/relationships/image" Target="../media/image1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1.png"/><Relationship Id="rId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21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24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23.jpeg"/><Relationship Id="rId9" Type="http://schemas.openxmlformats.org/officeDocument/2006/relationships/image" Target="../media/image2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12" Type="http://schemas.openxmlformats.org/officeDocument/2006/relationships/image" Target="../media/image9.jpeg"/><Relationship Id="rId17" Type="http://schemas.openxmlformats.org/officeDocument/2006/relationships/image" Target="../media/image12.pn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1" Type="http://schemas.microsoft.com/office/2007/relationships/media" Target="../media/media2.wav"/><Relationship Id="rId6" Type="http://schemas.microsoft.com/office/2007/relationships/hdphoto" Target="../media/hdphoto14.wdp"/><Relationship Id="rId11" Type="http://schemas.openxmlformats.org/officeDocument/2006/relationships/image" Target="../media/image26.png"/><Relationship Id="rId5" Type="http://schemas.openxmlformats.org/officeDocument/2006/relationships/image" Target="../media/image27.png"/><Relationship Id="rId15" Type="http://schemas.openxmlformats.org/officeDocument/2006/relationships/image" Target="../media/image1.png"/><Relationship Id="rId10" Type="http://schemas.microsoft.com/office/2007/relationships/hdphoto" Target="../media/hdphoto16.wdp"/><Relationship Id="rId4" Type="http://schemas.openxmlformats.org/officeDocument/2006/relationships/image" Target="../media/image6.png"/><Relationship Id="rId9" Type="http://schemas.openxmlformats.org/officeDocument/2006/relationships/image" Target="../media/image29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12" Type="http://schemas.openxmlformats.org/officeDocument/2006/relationships/image" Target="../media/image9.jpeg"/><Relationship Id="rId2" Type="http://schemas.openxmlformats.org/officeDocument/2006/relationships/audio" Target="../media/media2.wav"/><Relationship Id="rId16" Type="http://schemas.openxmlformats.org/officeDocument/2006/relationships/image" Target="../media/image12.png"/><Relationship Id="rId1" Type="http://schemas.microsoft.com/office/2007/relationships/media" Target="../media/media2.wav"/><Relationship Id="rId6" Type="http://schemas.microsoft.com/office/2007/relationships/hdphoto" Target="../media/hdphoto17.wdp"/><Relationship Id="rId11" Type="http://schemas.openxmlformats.org/officeDocument/2006/relationships/image" Target="../media/image10.png"/><Relationship Id="rId5" Type="http://schemas.openxmlformats.org/officeDocument/2006/relationships/image" Target="../media/image30.png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6.jpeg"/><Relationship Id="rId9" Type="http://schemas.microsoft.com/office/2007/relationships/hdphoto" Target="../media/hdphoto18.wdp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9.wdp"/><Relationship Id="rId11" Type="http://schemas.openxmlformats.org/officeDocument/2006/relationships/image" Target="../media/image9.jpeg"/><Relationship Id="rId5" Type="http://schemas.openxmlformats.org/officeDocument/2006/relationships/image" Target="../media/image33.png"/><Relationship Id="rId10" Type="http://schemas.openxmlformats.org/officeDocument/2006/relationships/image" Target="../media/image1.png"/><Relationship Id="rId4" Type="http://schemas.openxmlformats.org/officeDocument/2006/relationships/image" Target="../media/image23.jpe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499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188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25771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00336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4963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2" y="2901656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24050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667000" y="819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40787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07523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10400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33CC"/>
                </a:solidFill>
              </a:rPr>
              <a:t>D.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3" y="37909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" y="14287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184714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2743200" y="819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2255157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33CC"/>
                </a:solidFill>
              </a:rPr>
              <a:t>B</a:t>
            </a:r>
            <a:r>
              <a:rPr lang="en-US" sz="2400" dirty="0" err="1" smtClean="0">
                <a:solidFill>
                  <a:srgbClr val="0033CC"/>
                </a:solidFill>
              </a:rPr>
              <a:t>.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3" y="305259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30987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575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2860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0" y="2766219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3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912787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22669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" name="TextBox 40"/>
          <p:cNvSpPr txBox="1"/>
          <p:nvPr/>
        </p:nvSpPr>
        <p:spPr>
          <a:xfrm>
            <a:off x="2721787" y="819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195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651"/>
            <a:ext cx="6055949" cy="2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0250"/>
            <a:ext cx="89154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30987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12787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22669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2590800" y="819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2657654"/>
            <a:ext cx="2413802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4" y="2118281"/>
            <a:ext cx="3444803" cy="3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132137"/>
            <a:ext cx="4151392" cy="51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48200" y="2228850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9123" y="220980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36587" y="219800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7" y="21907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2476500" y="762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3756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iai cuu dai duong 2\6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00" y1="32647" x2="44000" y2="37647"/>
                        <a14:foregroundMark x1="61125" y1="35882" x2="57375" y2="46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622780"/>
            <a:ext cx="1600200" cy="13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Giai cuu dai duong 2\6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2444" y1="51821" x2="23556" y2="57423"/>
                        <a14:foregroundMark x1="21333" y1="63305" x2="10000" y2="71989"/>
                        <a14:foregroundMark x1="10667" y1="71989" x2="7111" y2="84594"/>
                        <a14:foregroundMark x1="22889" y1="65546" x2="17111" y2="77311"/>
                        <a14:foregroundMark x1="59556" y1="68347" x2="64444" y2="78151"/>
                        <a14:foregroundMark x1="15982" y1="78448" x2="17580" y2="89655"/>
                        <a14:foregroundMark x1="26712" y1="70402" x2="22603" y2="82184"/>
                        <a14:foregroundMark x1="64384" y1="70115" x2="71005" y2="75862"/>
                        <a14:foregroundMark x1="73744" y1="71839" x2="78767" y2="7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604">
            <a:off x="2090158" y="3513144"/>
            <a:ext cx="1824246" cy="14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06" l="0" r="98923">
                        <a14:foregroundMark x1="33231" y1="37575" x2="37692" y2="48907"/>
                        <a14:foregroundMark x1="62462" y1="35785" x2="56769" y2="53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656606"/>
            <a:ext cx="1676400" cy="12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716" flipH="1">
            <a:off x="3932595" y="2395472"/>
            <a:ext cx="4151392" cy="39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30987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12787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22669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2590800" y="819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3" y="38004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3" descr="C:\Users\ADMIN\Desktop\Picture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Explosion 2 52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0942E-6 L 0.05782 0.0068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3" grpId="0" animBg="1"/>
      <p:bldP spid="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49"/>
            <a:ext cx="9143999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125" y1="41900" x2="54125" y2="65286"/>
                        <a14:foregroundMark x1="63500" y1="34227" x2="50500" y2="52497"/>
                        <a14:foregroundMark x1="58375" y1="26675" x2="58375" y2="37272"/>
                        <a14:foregroundMark x1="46375" y1="24117" x2="40125" y2="39342"/>
                        <a14:foregroundMark x1="54545" y1="35106" x2="57091" y2="48723"/>
                        <a14:foregroundMark x1="48000" y1="28298" x2="40364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2799688"/>
            <a:ext cx="2286000" cy="19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57550"/>
            <a:ext cx="1308087" cy="13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Giai cuu dai duong 2\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231" l="0" r="100000">
                        <a14:backgroundMark x1="93800" y1="36410" x2="88600" y2="78462"/>
                        <a14:backgroundMark x1="38800" y1="64103" x2="30400" y2="81026"/>
                        <a14:backgroundMark x1="10400" y1="11795" x2="35200" y2="6923"/>
                        <a14:backgroundMark x1="64400" y1="1795" x2="69800" y2="3846"/>
                        <a14:backgroundMark x1="76800" y1="3846" x2="95200" y2="2308"/>
                        <a14:backgroundMark x1="48800" y1="73590" x2="46200" y2="76154"/>
                        <a14:backgroundMark x1="36000" y1="30000" x2="36800" y2="32564"/>
                        <a14:backgroundMark x1="96714" y1="23724" x2="84507" y2="81381"/>
                        <a14:backgroundMark x1="84507" y1="76577" x2="59155" y2="86486"/>
                        <a14:backgroundMark x1="59624" y1="69670" x2="58685" y2="82282"/>
                        <a14:backgroundMark x1="30751" y1="82282" x2="2113" y2="82282"/>
                        <a14:backgroundMark x1="3286" y1="48348" x2="10329" y2="82282"/>
                        <a14:backgroundMark x1="7512" y1="46246" x2="23709" y2="49249"/>
                        <a14:backgroundMark x1="26995" y1="33033" x2="30047" y2="35435"/>
                        <a14:backgroundMark x1="2582" y1="31231" x2="10094" y2="35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9" y="3645457"/>
            <a:ext cx="1771651" cy="138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-1009650"/>
            <a:ext cx="6277493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671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2667000" y="7048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2400" y="21408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40787" y="21408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07523" y="21526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010400" y="21408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33CC"/>
                </a:solidFill>
              </a:rPr>
              <a:t>D.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Explosion 2 52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87705E-6 L -0.11979 0.0275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35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5394E-6 L -0.1882 4.25394E-6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53" grpId="0" animBg="1"/>
      <p:bldP spid="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58" y="-214640"/>
            <a:ext cx="9181758" cy="53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861" l="0" r="100000">
                        <a14:foregroundMark x1="7500" y1="37722" x2="95400" y2="46709"/>
                        <a14:foregroundMark x1="21700" y1="23544" x2="36700" y2="38228"/>
                        <a14:foregroundMark x1="42900" y1="19747" x2="32900" y2="66203"/>
                        <a14:foregroundMark x1="61300" y1="30886" x2="66700" y2="60886"/>
                        <a14:foregroundMark x1="52900" y1="82532" x2="52900" y2="87342"/>
                        <a14:foregroundMark x1="93800" y1="52532" x2="83800" y2="56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519">
            <a:off x="5696747" y="3179887"/>
            <a:ext cx="2043077" cy="161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Kết quả hình ảnh cho dory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105151"/>
            <a:ext cx="2598738" cy="15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0501" y="-1440543"/>
            <a:ext cx="6907184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43" y="398690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0" y="6153150"/>
            <a:ext cx="609600" cy="609600"/>
          </a:xfrm>
          <a:prstGeom prst="rect">
            <a:avLst/>
          </a:prstGeom>
        </p:spPr>
      </p:pic>
      <p:pic>
        <p:nvPicPr>
          <p:cNvPr id="18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2569387" y="8191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33CC"/>
                </a:solidFill>
              </a:rPr>
              <a:t>Thầy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cô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điền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câu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hỏi</a:t>
            </a:r>
            <a:r>
              <a:rPr lang="en-US" sz="2800" dirty="0" smtClean="0">
                <a:solidFill>
                  <a:srgbClr val="0033CC"/>
                </a:solidFill>
              </a:rPr>
              <a:t> ở </a:t>
            </a:r>
            <a:r>
              <a:rPr lang="en-US" sz="2800" dirty="0" err="1" smtClean="0">
                <a:solidFill>
                  <a:srgbClr val="0033CC"/>
                </a:solidFill>
              </a:rPr>
              <a:t>đây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7" y="2255157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36587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50587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C.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64587" y="2255157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33CC"/>
                </a:solidFill>
              </a:rPr>
              <a:t>B</a:t>
            </a:r>
            <a:r>
              <a:rPr lang="en-US" sz="2400" dirty="0" err="1" smtClean="0">
                <a:solidFill>
                  <a:srgbClr val="0033CC"/>
                </a:solidFill>
              </a:rPr>
              <a:t>.</a:t>
            </a:r>
            <a:r>
              <a:rPr lang="en-US" sz="2000" dirty="0" err="1" smtClean="0">
                <a:solidFill>
                  <a:srgbClr val="0033CC"/>
                </a:solidFill>
              </a:rPr>
              <a:t>Đáp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án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Đúng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Explosion 2 5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16805 0.00648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180</Words>
  <Application>Microsoft Office PowerPoint</Application>
  <PresentationFormat>On-screen Show (16:9)</PresentationFormat>
  <Paragraphs>58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</cp:revision>
  <dcterms:created xsi:type="dcterms:W3CDTF">2018-03-26T15:53:56Z</dcterms:created>
  <dcterms:modified xsi:type="dcterms:W3CDTF">2018-03-30T06:47:37Z</dcterms:modified>
</cp:coreProperties>
</file>