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256" r:id="rId5"/>
    <p:sldId id="276" r:id="rId6"/>
    <p:sldId id="277" r:id="rId7"/>
    <p:sldId id="258" r:id="rId8"/>
    <p:sldId id="259" r:id="rId9"/>
    <p:sldId id="260" r:id="rId10"/>
    <p:sldId id="261" r:id="rId11"/>
    <p:sldId id="266" r:id="rId12"/>
    <p:sldId id="265" r:id="rId13"/>
    <p:sldId id="263" r:id="rId14"/>
    <p:sldId id="267" r:id="rId15"/>
    <p:sldId id="269" r:id="rId16"/>
    <p:sldId id="270" r:id="rId17"/>
    <p:sldId id="271" r:id="rId18"/>
    <p:sldId id="262" r:id="rId19"/>
    <p:sldId id="274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>
      <p:cViewPr varScale="1">
        <p:scale>
          <a:sx n="68" d="100"/>
          <a:sy n="68" d="100"/>
        </p:scale>
        <p:origin x="13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B240E-DDC2-4584-A602-3C46F4DB898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CAD35-0D8E-4EBD-8E31-C7DAC801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95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CAD35-0D8E-4EBD-8E31-C7DAC80195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2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5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91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6B7A4-7645-4ADE-9611-6F1283D823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5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DEEBF-13EC-4C00-8E9A-BF5A63EDBF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2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B0A87-1378-4933-93E0-C898434692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95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76135-E4ED-4A1F-85B2-FEDC3CB379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03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E7935-5C20-40CC-B14E-6F4ADDCD86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6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69F7C-3760-446F-AF75-998C428E6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71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635FB-4C0B-4C20-AEF1-F8467CBBA0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14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C5A57-4607-4F73-BDFE-3C00E2ED5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8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7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A37C9-3989-4FB2-A167-9052836546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20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367FB-14C4-416D-B754-04508694C8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13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4AAAC-299F-49C4-AD8D-3FD62C6275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38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6B7A4-7645-4ADE-9611-6F1283D823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09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DEEBF-13EC-4C00-8E9A-BF5A63EDBF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78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B0A87-1378-4933-93E0-C898434692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59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76135-E4ED-4A1F-85B2-FEDC3CB379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06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E7935-5C20-40CC-B14E-6F4ADDCD86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7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69F7C-3760-446F-AF75-998C428E6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04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635FB-4C0B-4C20-AEF1-F8467CBBA0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4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14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C5A57-4607-4F73-BDFE-3C00E2ED5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1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A37C9-3989-4FB2-A167-9052836546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72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367FB-14C4-416D-B754-04508694C8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71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4AAAC-299F-49C4-AD8D-3FD62C6275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43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6B7A4-7645-4ADE-9611-6F1283D823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94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DEEBF-13EC-4C00-8E9A-BF5A63EDBF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34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B0A87-1378-4933-93E0-C898434692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95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76135-E4ED-4A1F-85B2-FEDC3CB379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7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E7935-5C20-40CC-B14E-6F4ADDCD86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95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69F7C-3760-446F-AF75-998C428E6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9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08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635FB-4C0B-4C20-AEF1-F8467CBBA0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50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C5A57-4607-4F73-BDFE-3C00E2ED5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17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A37C9-3989-4FB2-A167-9052836546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7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367FB-14C4-416D-B754-04508694C8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32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4AAAC-299F-49C4-AD8D-3FD62C6275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76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2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1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0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4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236B5-C302-4616-99A7-1CDFAE44749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CC847-9B9C-43A7-B8BB-FDA928467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9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127E2F-F2E1-4D52-95E7-C7D31C8CC8F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127E2F-F2E1-4D52-95E7-C7D31C8CC8F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127E2F-F2E1-4D52-95E7-C7D31C8CC8F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5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370" y="304800"/>
            <a:ext cx="7772400" cy="1470025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2000" b="1">
                <a:solidFill>
                  <a:srgbClr val="43AFD6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LONG BIÊN</a:t>
            </a:r>
            <a:br>
              <a:rPr lang="en-US" sz="2000" b="1">
                <a:solidFill>
                  <a:srgbClr val="43AFD6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000" b="1">
                <a:solidFill>
                  <a:srgbClr val="43AFD6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PHÚC LỢI</a:t>
            </a:r>
            <a:br>
              <a:rPr lang="en-US" sz="2000" b="1">
                <a:solidFill>
                  <a:srgbClr val="43AFD6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7315200" cy="6096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 VỰC: PHÁT TRIỂN NGÔN NGỮ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248" y="1371600"/>
            <a:ext cx="9509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5264" y="3352800"/>
            <a:ext cx="380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Đề tài: Thơ Lời chào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6096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Năm học: 2021- 2022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5264" y="3726642"/>
            <a:ext cx="380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Lứa tuổi: 4-5 tuổi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6046" y="4188307"/>
            <a:ext cx="380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Giáo viên: Đặng Thị Kim Xuân</a:t>
            </a:r>
          </a:p>
        </p:txBody>
      </p:sp>
      <p:pic>
        <p:nvPicPr>
          <p:cNvPr id="6" name="nhc nen 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" y="5855732"/>
            <a:ext cx="609600" cy="609600"/>
          </a:xfrm>
          <a:prstGeom prst="rect">
            <a:avLst/>
          </a:prstGeom>
        </p:spPr>
      </p:pic>
      <p:pic>
        <p:nvPicPr>
          <p:cNvPr id="9" name="sl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" y="6280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imation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-4849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0018" y="581891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Ông làm việc trên nhà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Cháu lên: Chào ông ạ!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9509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5209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7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Animation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5418" y="228600"/>
            <a:ext cx="510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Lời chào thân thương quá</a:t>
            </a:r>
          </a:p>
          <a:p>
            <a:r>
              <a:rPr lang="en-US" sz="2800" dirty="0"/>
              <a:t>Làm mát ruột cả nhà</a:t>
            </a:r>
          </a:p>
          <a:p>
            <a:r>
              <a:rPr lang="en-US" sz="2800" dirty="0"/>
              <a:t>Đẹp hơn cả bông hoa</a:t>
            </a:r>
          </a:p>
          <a:p>
            <a:r>
              <a:rPr lang="en-US" sz="2800" dirty="0"/>
              <a:t>Cháu kính yêu trao tặng</a:t>
            </a:r>
          </a:p>
          <a:p>
            <a:r>
              <a:rPr lang="en-US" sz="2800" dirty="0"/>
              <a:t>Chỉ những người đi vắng</a:t>
            </a:r>
          </a:p>
          <a:p>
            <a:r>
              <a:rPr lang="en-US" sz="2800" dirty="0"/>
              <a:t>Cháu không được tặng “chào”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509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056" y="6241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49808"/>
      </p:ext>
    </p:extLst>
  </p:cSld>
  <p:clrMapOvr>
    <a:masterClrMapping/>
  </p:clrMapOvr>
  <p:transition spd="slow" advClick="0" advTm="1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48" y="1600200"/>
            <a:ext cx="4635904" cy="4525963"/>
          </a:xfrm>
        </p:spPr>
      </p:pic>
      <p:pic>
        <p:nvPicPr>
          <p:cNvPr id="1026" name="Picture 2" descr="C:\Users\Administrator\Desktop\imager_22_16756_7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609600"/>
            <a:ext cx="6795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Khi đi học về các bạn nhỏ đã chào ai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4450" y="2133600"/>
            <a:ext cx="548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Đi về con chào mẹ</a:t>
            </a:r>
          </a:p>
          <a:p>
            <a:r>
              <a:rPr lang="en-US" sz="2800" b="1"/>
              <a:t>Ra vườn cháu chào bà</a:t>
            </a:r>
          </a:p>
          <a:p>
            <a:r>
              <a:rPr lang="en-US" sz="2800" b="1"/>
              <a:t>Ông làm việc trên nhà</a:t>
            </a:r>
          </a:p>
          <a:p>
            <a:r>
              <a:rPr lang="en-US" sz="2800" b="1"/>
              <a:t>Cháu lên: Chào ông ạ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518"/>
            <a:ext cx="9509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382" y="6034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sl1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732" y="6446418"/>
            <a:ext cx="609600" cy="609600"/>
          </a:xfrm>
        </p:spPr>
      </p:pic>
      <p:pic>
        <p:nvPicPr>
          <p:cNvPr id="2050" name="Picture 2" descr="C:\Users\Administrator\Desktop\hinh-nen-powerpoint-mau-trang-dep-nhat_0422478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372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247878"/>
            <a:ext cx="6555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Lời chào của bạn nhỏ được tác giả ví</a:t>
            </a:r>
          </a:p>
          <a:p>
            <a:r>
              <a:rPr lang="en-US" sz="2800" b="1" i="1">
                <a:solidFill>
                  <a:srgbClr val="FF0000"/>
                </a:solidFill>
              </a:rPr>
              <a:t> như thế nào?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600" y="1639907"/>
            <a:ext cx="8520545" cy="2438400"/>
            <a:chOff x="609600" y="1639907"/>
            <a:chExt cx="8520545" cy="2438400"/>
          </a:xfrm>
        </p:grpSpPr>
        <p:sp>
          <p:nvSpPr>
            <p:cNvPr id="5" name="TextBox 4"/>
            <p:cNvSpPr txBox="1"/>
            <p:nvPr/>
          </p:nvSpPr>
          <p:spPr>
            <a:xfrm>
              <a:off x="609600" y="1905000"/>
              <a:ext cx="468910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Lời chào thân thương quá</a:t>
              </a:r>
            </a:p>
            <a:p>
              <a:r>
                <a:rPr lang="en-US" sz="2800" b="1"/>
                <a:t>Làm mát ruột cả nhà</a:t>
              </a:r>
            </a:p>
          </p:txBody>
        </p:sp>
        <p:pic>
          <p:nvPicPr>
            <p:cNvPr id="2051" name="Picture 3" descr="C:\Users\Administrator\Desktop\ảnh chào cả nhà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1144" y="1639907"/>
              <a:ext cx="3429001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49414" y="3546762"/>
            <a:ext cx="8398125" cy="2361015"/>
            <a:chOff x="-152400" y="3546762"/>
            <a:chExt cx="8699939" cy="2361015"/>
          </a:xfrm>
        </p:grpSpPr>
        <p:sp>
          <p:nvSpPr>
            <p:cNvPr id="6" name="TextBox 5"/>
            <p:cNvSpPr txBox="1"/>
            <p:nvPr/>
          </p:nvSpPr>
          <p:spPr>
            <a:xfrm>
              <a:off x="4267200" y="4572000"/>
              <a:ext cx="428033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Đẹp hơn mọi bông hoa</a:t>
              </a:r>
            </a:p>
            <a:p>
              <a:r>
                <a:rPr lang="en-US" sz="2800" b="1"/>
                <a:t>Cháu kính yêu trao tặng</a:t>
              </a:r>
            </a:p>
          </p:txBody>
        </p:sp>
        <p:pic>
          <p:nvPicPr>
            <p:cNvPr id="2052" name="Picture 4" descr="C:\Users\Administrator\Desktop\bông hoa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" y="3546762"/>
              <a:ext cx="4034575" cy="2361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4" y="45832"/>
            <a:ext cx="920372" cy="76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498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inh-nen-powerpoint-2007-don-gi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0527" y="508138"/>
            <a:ext cx="54537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Vậy bài thơ có những ai không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 được tặng chào?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3124199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Chỉ những người đi vắng</a:t>
            </a:r>
          </a:p>
          <a:p>
            <a:r>
              <a:rPr lang="en-US" sz="2800" b="1"/>
              <a:t>Cháu không được tặng “chào”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2057"/>
            <a:ext cx="9509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0200" y="152400"/>
            <a:ext cx="7010400" cy="1981201"/>
            <a:chOff x="1600200" y="152400"/>
            <a:chExt cx="7010400" cy="1981201"/>
          </a:xfrm>
        </p:grpSpPr>
        <p:sp>
          <p:nvSpPr>
            <p:cNvPr id="2" name="TextBox 1"/>
            <p:cNvSpPr txBox="1"/>
            <p:nvPr/>
          </p:nvSpPr>
          <p:spPr>
            <a:xfrm>
              <a:off x="2743200" y="481280"/>
              <a:ext cx="5029200" cy="1323439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>
                  <a:gd name="adj" fmla="val 50275"/>
                </a:avLst>
              </a:prstTxWarp>
              <a:spAutoFit/>
            </a:bodyPr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Chúng mình đã học được điều gì qua bài thơ này?</a:t>
              </a:r>
            </a:p>
          </p:txBody>
        </p:sp>
        <p:sp>
          <p:nvSpPr>
            <p:cNvPr id="3" name="Cloud 2"/>
            <p:cNvSpPr/>
            <p:nvPr/>
          </p:nvSpPr>
          <p:spPr>
            <a:xfrm>
              <a:off x="1600200" y="152400"/>
              <a:ext cx="7010400" cy="1981201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509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l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513" y="622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53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9509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45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5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9812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tạm biệt các con 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735998"/>
            <a:ext cx="1295400" cy="108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3741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sl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 descr="C:\Users\Administrator\Downloads\nền\4ee16933ee8154ecc3025b99153a44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9400" y="381000"/>
            <a:ext cx="398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MỤC ĐÍCH YÊU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5310" y="112016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 Kiến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0655" y="1581834"/>
            <a:ext cx="68129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- Trẻ nhớ tên bài thơ, tên tác giả Phạm Cúc</a:t>
            </a:r>
          </a:p>
          <a:p>
            <a:r>
              <a:rPr lang="en-US" sz="2400" dirty="0">
                <a:solidFill>
                  <a:prstClr val="black"/>
                </a:solidFill>
              </a:rPr>
              <a:t>- Trẻ hiểu nội dung và thuộc bài thơ</a:t>
            </a:r>
          </a:p>
          <a:p>
            <a:r>
              <a:rPr lang="en-US" sz="2400" dirty="0">
                <a:solidFill>
                  <a:prstClr val="black"/>
                </a:solidFill>
              </a:rPr>
              <a:t>-  Trẻ biết thể hiện tình cảm của bản thân qua bài thơ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3019" y="2798894"/>
            <a:ext cx="149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 Kỹ năng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8163" y="3238967"/>
            <a:ext cx="730745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 - Rèn </a:t>
            </a:r>
            <a:r>
              <a:rPr lang="en-US" sz="2400" dirty="0">
                <a:solidFill>
                  <a:prstClr val="black"/>
                </a:solidFill>
              </a:rPr>
              <a:t>kỹ năng, nghe ,tập trung ,chú ý đàm thoại ,ghi nhớ </a:t>
            </a:r>
          </a:p>
          <a:p>
            <a:r>
              <a:rPr lang="en-US" sz="2400">
                <a:solidFill>
                  <a:prstClr val="black"/>
                </a:solidFill>
              </a:rPr>
              <a:t>   có chủ định</a:t>
            </a:r>
          </a:p>
          <a:p>
            <a:r>
              <a:rPr lang="en-US" sz="2400">
                <a:solidFill>
                  <a:prstClr val="black"/>
                </a:solidFill>
              </a:rPr>
              <a:t>- Đọc điễn cảm, phát triển ngôn ngữ mạch lạc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7632" y="5085626"/>
            <a:ext cx="7132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Giáo dục trẻ biết yêu quý, kính trọng ,những người thân</a:t>
            </a:r>
          </a:p>
          <a:p>
            <a:r>
              <a:rPr lang="en-US" sz="2400" dirty="0">
                <a:solidFill>
                  <a:prstClr val="black"/>
                </a:solidFill>
              </a:rPr>
              <a:t> trong gia đình,và lễ phép vâng lời ông,bà,bố, mẹ.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7632" y="4092777"/>
            <a:ext cx="1444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>
              <a:solidFill>
                <a:srgbClr val="0070C0"/>
              </a:solidFill>
            </a:endParaRPr>
          </a:p>
          <a:p>
            <a:r>
              <a:rPr lang="en-US" sz="2400" b="1">
                <a:solidFill>
                  <a:srgbClr val="0070C0"/>
                </a:solidFill>
              </a:rPr>
              <a:t>3</a:t>
            </a:r>
            <a:r>
              <a:rPr lang="en-US" sz="2400" b="1" dirty="0">
                <a:solidFill>
                  <a:srgbClr val="0070C0"/>
                </a:solidFill>
              </a:rPr>
              <a:t>. Thái độ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9" y="101710"/>
            <a:ext cx="9509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s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7532" y="6191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0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4" b="99792" l="667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71800"/>
            <a:ext cx="5715000" cy="4581525"/>
          </a:xfrm>
          <a:prstGeom prst="rect">
            <a:avLst/>
          </a:prstGeom>
        </p:spPr>
      </p:pic>
      <p:pic>
        <p:nvPicPr>
          <p:cNvPr id="14" name="sl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" y="62484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0" y="16002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mình cùng ca hát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52400"/>
            <a:ext cx="838496" cy="7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 nhà thương nha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709" y="0"/>
            <a:ext cx="9144000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183"/>
            <a:ext cx="9509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31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56855" y="3124200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71600" y="381000"/>
            <a:ext cx="6781800" cy="1745903"/>
            <a:chOff x="1371600" y="381000"/>
            <a:chExt cx="6781800" cy="1745903"/>
          </a:xfrm>
        </p:grpSpPr>
        <p:sp>
          <p:nvSpPr>
            <p:cNvPr id="5" name="Cloud 4"/>
            <p:cNvSpPr/>
            <p:nvPr/>
          </p:nvSpPr>
          <p:spPr>
            <a:xfrm>
              <a:off x="1371600" y="381000"/>
              <a:ext cx="6781800" cy="174590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Baiba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09800" y="776897"/>
              <a:ext cx="51054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Bài hát: Cả nhà thương nhau</a:t>
              </a:r>
            </a:p>
            <a:p>
              <a:pPr lvl="0" algn="ctr"/>
              <a:r>
                <a: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 giả: Phan Văn Minh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89" y="2243137"/>
            <a:ext cx="5278582" cy="1762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9"/>
          <a:stretch/>
        </p:blipFill>
        <p:spPr>
          <a:xfrm>
            <a:off x="4762500" y="4267200"/>
            <a:ext cx="2717176" cy="1916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2"/>
          <a:stretch/>
        </p:blipFill>
        <p:spPr>
          <a:xfrm>
            <a:off x="1524000" y="4267200"/>
            <a:ext cx="2819400" cy="1916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7" y="152400"/>
            <a:ext cx="9509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89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509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056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520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1218235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Bài thơ có tên là gì?</a:t>
            </a:r>
          </a:p>
          <a:p>
            <a:pPr algn="ctr"/>
            <a:r>
              <a:rPr 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Do nhà thơ nào sáng tác?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35236" y="2341418"/>
            <a:ext cx="3318164" cy="1219200"/>
            <a:chOff x="4835236" y="2341418"/>
            <a:chExt cx="3318164" cy="12192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835236" y="2341418"/>
              <a:ext cx="3318164" cy="1219200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Bai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35236" y="2367216"/>
              <a:ext cx="33181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thơ: Lời chào</a:t>
              </a:r>
            </a:p>
            <a:p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 tác: Phạm Cúc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52400"/>
            <a:ext cx="9509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Animation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59436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Đi về con chào mẹ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509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2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Animation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6186055"/>
            <a:ext cx="5382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Ra vườn cháu chào bà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0"/>
            <a:ext cx="917916" cy="77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5555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57742"/>
      </p:ext>
    </p:extLst>
  </p:cSld>
  <p:clrMapOvr>
    <a:masterClrMapping/>
  </p:clrMapOvr>
  <p:transition spd="slow" advClick="0" advTm="3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364</Words>
  <Application>Microsoft Office PowerPoint</Application>
  <PresentationFormat>On-screen Show (4:3)</PresentationFormat>
  <Paragraphs>57</Paragraphs>
  <Slides>17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Default Design</vt:lpstr>
      <vt:lpstr>1_Default Design</vt:lpstr>
      <vt:lpstr>2_Default Design</vt:lpstr>
      <vt:lpstr>UBND QUẬN LONG BIÊN TRƯỜNG MẦM NON PHÚC LỢI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GhostBTT.Com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PHÚC LỢI</dc:title>
  <dc:creator>GhostBTT</dc:creator>
  <cp:lastModifiedBy>XUAN PC</cp:lastModifiedBy>
  <cp:revision>63</cp:revision>
  <dcterms:created xsi:type="dcterms:W3CDTF">2021-09-01T08:57:02Z</dcterms:created>
  <dcterms:modified xsi:type="dcterms:W3CDTF">2022-01-14T16:43:50Z</dcterms:modified>
</cp:coreProperties>
</file>