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56" r:id="rId2"/>
    <p:sldMasterId id="2147483768" r:id="rId3"/>
    <p:sldMasterId id="2147483780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08ABC-7733-42B5-B955-1AF8A2695ED9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7515E-0C42-41B0-9C30-9702EE1294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7515E-0C42-41B0-9C30-9702EE12947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7FC65-41E5-45F4-A1BE-0D8F385EC625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D12B-EEAC-4D17-A9C7-CD0D11C3F6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19400"/>
            <a:ext cx="6781800" cy="1447800"/>
          </a:xfrm>
        </p:spPr>
        <p:txBody>
          <a:bodyPr>
            <a:normAutofit/>
          </a:bodyPr>
          <a:lstStyle/>
          <a:p>
            <a:r>
              <a:rPr lang="en-US" sz="3200" spc="300" dirty="0" err="1" smtClean="0"/>
              <a:t>PHÁT</a:t>
            </a:r>
            <a:r>
              <a:rPr lang="en-US" sz="3200" spc="300" dirty="0" smtClean="0"/>
              <a:t> </a:t>
            </a:r>
            <a:r>
              <a:rPr lang="en-US" sz="3200" spc="300" dirty="0" err="1" smtClean="0"/>
              <a:t>TRIỂN</a:t>
            </a:r>
            <a:r>
              <a:rPr lang="en-US" sz="3200" spc="300" dirty="0" smtClean="0"/>
              <a:t> </a:t>
            </a:r>
            <a:r>
              <a:rPr lang="en-US" sz="3200" spc="300" dirty="0" err="1" smtClean="0"/>
              <a:t>NGÔN</a:t>
            </a:r>
            <a:r>
              <a:rPr lang="en-US" sz="3200" spc="300" dirty="0" smtClean="0"/>
              <a:t> </a:t>
            </a:r>
            <a:r>
              <a:rPr lang="en-US" sz="3200" spc="300" dirty="0" err="1" smtClean="0"/>
              <a:t>NGỮ</a:t>
            </a:r>
            <a:endParaRPr lang="en-US" sz="3200" spc="3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657600"/>
            <a:ext cx="5334000" cy="83820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CHỦ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ĐỀ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Thế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giới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muôn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loài</a:t>
            </a:r>
            <a:endParaRPr lang="en-US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4419600"/>
            <a:ext cx="6553200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4400" b="1" spc="300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889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Thơ</a:t>
            </a:r>
            <a:r>
              <a:rPr lang="en-US" sz="4400" b="1" spc="30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889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: </a:t>
            </a:r>
            <a:r>
              <a:rPr lang="en-US" sz="4400" b="1" spc="300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889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Rong</a:t>
            </a:r>
            <a:r>
              <a:rPr lang="en-US" sz="4400" b="1" spc="30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889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 </a:t>
            </a:r>
            <a:r>
              <a:rPr lang="en-US" sz="4400" b="1" spc="300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889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và</a:t>
            </a:r>
            <a:r>
              <a:rPr lang="en-US" sz="4400" b="1" spc="30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889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 </a:t>
            </a:r>
            <a:r>
              <a:rPr lang="en-US" sz="4400" b="1" spc="300" dirty="0" err="1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88900" dist="63500" dir="2700000" algn="tl" rotWithShape="0">
                    <a:prstClr val="black">
                      <a:alpha val="80000"/>
                    </a:prstClr>
                  </a:outerShdw>
                </a:effectLst>
              </a:rPr>
              <a:t>Cá</a:t>
            </a:r>
            <a:endParaRPr lang="en-US" sz="4400" b="1" spc="30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88900" dist="635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pPr lvl="2" algn="r">
              <a:lnSpc>
                <a:spcPct val="150000"/>
              </a:lnSpc>
            </a:pPr>
            <a:r>
              <a:rPr lang="en-US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</a:t>
            </a:r>
            <a:r>
              <a:rPr lang="en-US" sz="3200" b="1" i="1" dirty="0" err="1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Sáng</a:t>
            </a:r>
            <a:r>
              <a:rPr lang="en-US" sz="3200" b="1" i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tác</a:t>
            </a:r>
            <a:r>
              <a:rPr lang="en-US" sz="3200" b="1" i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3200" b="1" i="1" dirty="0" err="1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</a:t>
            </a:r>
            <a:r>
              <a:rPr lang="en-US" sz="3200" b="1" i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Hổ</a:t>
            </a:r>
            <a:r>
              <a:rPr lang="en-US" sz="3200" b="1" i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200" b="1" i="1" dirty="0">
              <a:ln w="11430">
                <a:solidFill>
                  <a:schemeClr val="bg2">
                    <a:lumMod val="1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609600"/>
            <a:ext cx="7252306" cy="1380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12700" dist="101600" algn="tl" rotWithShape="0">
                    <a:prstClr val="black">
                      <a:alpha val="15000"/>
                    </a:prstClr>
                  </a:outerShdw>
                </a:effectLst>
              </a:rPr>
              <a:t>GIÁO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12700" dist="101600" algn="tl" rotWithShape="0">
                    <a:prstClr val="black">
                      <a:alpha val="15000"/>
                    </a:prstClr>
                  </a:outerShdw>
                </a:effectLst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12700" dist="101600" algn="tl" rotWithShape="0">
                    <a:prstClr val="black">
                      <a:alpha val="15000"/>
                    </a:prstClr>
                  </a:outerShdw>
                </a:effectLst>
              </a:rPr>
              <a:t>ÁN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12700" dist="101600" algn="tl" rotWithShape="0">
                    <a:prstClr val="black">
                      <a:alpha val="15000"/>
                    </a:prstClr>
                  </a:outerShdw>
                </a:effectLst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12700" dist="101600" algn="tl" rotWithShape="0">
                    <a:prstClr val="black">
                      <a:alpha val="15000"/>
                    </a:prstClr>
                  </a:outerShdw>
                </a:effectLst>
              </a:rPr>
              <a:t>ĐiỆN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12700" dist="101600" algn="tl" rotWithShape="0">
                    <a:prstClr val="black">
                      <a:alpha val="15000"/>
                    </a:prstClr>
                  </a:outerShdw>
                </a:effectLst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12700" dist="101600" algn="tl" rotWithShape="0">
                    <a:prstClr val="black">
                      <a:alpha val="15000"/>
                    </a:prstClr>
                  </a:outerShdw>
                </a:effectLst>
              </a:rPr>
              <a:t>TỬ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12700" dist="101600" algn="tl" rotWithShape="0">
                  <a:prstClr val="black">
                    <a:alpha val="15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tint val="70000"/>
                <a:satMod val="245000"/>
              </a:schemeClr>
            </a:gs>
            <a:gs pos="75000">
              <a:schemeClr val="accent2">
                <a:tint val="90000"/>
                <a:shade val="60000"/>
                <a:satMod val="240000"/>
              </a:schemeClr>
            </a:gs>
            <a:gs pos="100000">
              <a:schemeClr val="accent2">
                <a:tint val="100000"/>
                <a:shade val="50000"/>
                <a:satMod val="2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8077200" cy="1219200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spc="50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</a:t>
            </a:r>
            <a:r>
              <a:rPr lang="en-US" sz="3600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spc="50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MẦM</a:t>
            </a:r>
            <a:r>
              <a:rPr lang="en-US" sz="3600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NON </a:t>
            </a:r>
            <a:r>
              <a:rPr lang="en-US" sz="3600" spc="50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PHÚC</a:t>
            </a:r>
            <a:r>
              <a:rPr lang="en-US" sz="3600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spc="50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LỢI</a:t>
            </a:r>
            <a:endParaRPr lang="en-US" sz="3600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4114800"/>
            <a:ext cx="7543800" cy="1600200"/>
          </a:xfrm>
        </p:spPr>
        <p:txBody>
          <a:bodyPr>
            <a:normAutofit fontScale="6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en-US" sz="4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NGƯỜI</a:t>
            </a:r>
            <a:r>
              <a:rPr lang="en-US" sz="4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THỰC</a:t>
            </a:r>
            <a:r>
              <a:rPr lang="en-US" sz="4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HiỆN</a:t>
            </a:r>
            <a:endParaRPr lang="en-US" sz="4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en-US" sz="4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/>
            <a:endParaRPr lang="en-US" sz="2400" b="1" dirty="0" smtClean="0">
              <a:ln/>
              <a:solidFill>
                <a:schemeClr val="accent3"/>
              </a:solidFill>
            </a:endParaRPr>
          </a:p>
          <a:p>
            <a:r>
              <a:rPr lang="en-US" sz="6400" b="1" spc="300" dirty="0" err="1" smtClean="0">
                <a:ln/>
                <a:solidFill>
                  <a:schemeClr val="accent3"/>
                </a:solidFill>
              </a:rPr>
              <a:t>NGUYỄN</a:t>
            </a:r>
            <a:r>
              <a:rPr lang="en-US" sz="6400" b="1" spc="300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6400" b="1" spc="300" dirty="0" err="1" smtClean="0">
                <a:ln/>
                <a:solidFill>
                  <a:schemeClr val="accent3"/>
                </a:solidFill>
              </a:rPr>
              <a:t>THỊ</a:t>
            </a:r>
            <a:r>
              <a:rPr lang="en-US" sz="6400" b="1" spc="300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6400" b="1" spc="300" dirty="0" err="1" smtClean="0">
                <a:ln/>
                <a:solidFill>
                  <a:schemeClr val="accent3"/>
                </a:solidFill>
              </a:rPr>
              <a:t>THẢO</a:t>
            </a:r>
            <a:endParaRPr lang="en-US" sz="6400" b="1" spc="300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7360" y="1524000"/>
            <a:ext cx="7406640" cy="1752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VĐMH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: </a:t>
            </a:r>
            <a:r>
              <a:rPr lang="en-US" dirty="0" err="1" smtClean="0"/>
              <a:t>Rong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Đàm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304800"/>
            <a:ext cx="7406640" cy="101170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Ổn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định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tổ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chức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95400" y="2895600"/>
            <a:ext cx="7635240" cy="116410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2.Phương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,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37360" y="4267200"/>
            <a:ext cx="7406640" cy="1752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đọc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thơ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lần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kết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hợp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cử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chỉ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US" sz="2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Cô</a:t>
            </a: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đọc</a:t>
            </a: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thơ</a:t>
            </a: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lần</a:t>
            </a: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2 </a:t>
            </a: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kết</a:t>
            </a: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hợp</a:t>
            </a: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tranh</a:t>
            </a:r>
            <a:endParaRPr lang="en-US" sz="26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Đàm</a:t>
            </a: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thoại</a:t>
            </a: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trích</a:t>
            </a: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dẫn</a:t>
            </a: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thơ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8305800" cy="1524000"/>
          </a:xfrm>
        </p:spPr>
        <p:txBody>
          <a:bodyPr>
            <a:normAutofit/>
          </a:bodyPr>
          <a:lstStyle/>
          <a:p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Có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cô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rong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xanh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Đẹp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như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tơ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nhuộm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3" descr="pngtree-submarine-plant-png-image_2821557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4953000"/>
          </a:xfrm>
          <a:prstGeom prst="rect">
            <a:avLst/>
          </a:prstGeom>
        </p:spPr>
      </p:pic>
      <p:pic>
        <p:nvPicPr>
          <p:cNvPr id="5" name="Picture 4" descr="80392630_2601954619852719_7939913982062624768_n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724400" cy="4943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5334000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57200" y="5105400"/>
            <a:ext cx="8305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5257800"/>
            <a:ext cx="8305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2578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Giữa hồ nước trong</a:t>
            </a:r>
            <a:r>
              <a:rPr lang="vi-VN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vi-VN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vi-VN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Nhẹ nhàng uốn lựơn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410200"/>
            <a:ext cx="7315200" cy="1752600"/>
          </a:xfrm>
        </p:spPr>
        <p:txBody>
          <a:bodyPr>
            <a:normAutofit/>
          </a:bodyPr>
          <a:lstStyle/>
          <a:p>
            <a:r>
              <a:rPr lang="vi-VN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Một đàn cá nhỏ</a:t>
            </a:r>
            <a:r>
              <a:rPr lang="vi-VN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vi-VN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vi-VN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Đuôi đỏ lụa hồng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3" descr="1339.png_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0"/>
            <a:ext cx="4419600" cy="2667000"/>
          </a:xfrm>
          <a:prstGeom prst="rect">
            <a:avLst/>
          </a:prstGeom>
        </p:spPr>
      </p:pic>
      <p:pic>
        <p:nvPicPr>
          <p:cNvPr id="5" name="Picture 4" descr="giao-an-mam-non-tho-rong-va-ca-6pifvpkz8tjfs0bmtm46rdf6242j2e5c3en0lf49b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17672" cy="5334000"/>
          </a:xfrm>
          <a:prstGeom prst="rect">
            <a:avLst/>
          </a:prstGeom>
        </p:spPr>
      </p:pic>
      <p:pic>
        <p:nvPicPr>
          <p:cNvPr id="6" name="Picture 5" descr="bai-tho-rong-va-ca-pham-ho-cung-be-tim-hieu-dai-duong-xanh-bao-la-11125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667000"/>
            <a:ext cx="44958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ơ-Rong-và-cá-300x19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1584" y="0"/>
            <a:ext cx="4782416" cy="3200400"/>
          </a:xfrm>
        </p:spPr>
      </p:pic>
      <p:pic>
        <p:nvPicPr>
          <p:cNvPr id="6" name="Picture 5" descr="04b888piCyNu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546" y="2971800"/>
            <a:ext cx="3996454" cy="2590801"/>
          </a:xfrm>
          <a:prstGeom prst="rect">
            <a:avLst/>
          </a:prstGeom>
        </p:spPr>
      </p:pic>
      <p:pic>
        <p:nvPicPr>
          <p:cNvPr id="7" name="Picture 6" descr="13_tranh_tuong_mam_non_dv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181600" cy="556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553456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Quanh cô rong đẹp</a:t>
            </a:r>
            <a:r>
              <a:rPr lang="vi-VN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vi-VN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vi-VN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Múa làm văn </a:t>
            </a:r>
            <a:r>
              <a:rPr lang="vi-VN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công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cuoi-slide-powerpoint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</TotalTime>
  <Words>113</Words>
  <Application>Microsoft Office PowerPoint</Application>
  <PresentationFormat>On-screen Show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Civic</vt:lpstr>
      <vt:lpstr>Aspect</vt:lpstr>
      <vt:lpstr>Solstice</vt:lpstr>
      <vt:lpstr>Office Theme</vt:lpstr>
      <vt:lpstr>Slide 1</vt:lpstr>
      <vt:lpstr>TRƯỜNG MẦM NON PHÚC LỢI</vt:lpstr>
      <vt:lpstr>2.Phương pháp, hình thức tổ chức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</cp:revision>
  <dcterms:created xsi:type="dcterms:W3CDTF">2019-12-23T06:11:20Z</dcterms:created>
  <dcterms:modified xsi:type="dcterms:W3CDTF">2019-12-23T07:25:01Z</dcterms:modified>
</cp:coreProperties>
</file>