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  <p:sldMasterId id="2147483671" r:id="rId4"/>
    <p:sldMasterId id="2147483685" r:id="rId5"/>
    <p:sldMasterId id="2147483699" r:id="rId6"/>
    <p:sldMasterId id="2147483713" r:id="rId7"/>
    <p:sldMasterId id="2147483727" r:id="rId8"/>
    <p:sldMasterId id="2147483741" r:id="rId9"/>
    <p:sldMasterId id="2147483755" r:id="rId10"/>
    <p:sldMasterId id="2147483769" r:id="rId11"/>
    <p:sldMasterId id="2147483783" r:id="rId12"/>
    <p:sldMasterId id="2147483788" r:id="rId13"/>
  </p:sldMasterIdLst>
  <p:notesMasterIdLst>
    <p:notesMasterId r:id="rId35"/>
  </p:notesMasterIdLst>
  <p:sldIdLst>
    <p:sldId id="258" r:id="rId14"/>
    <p:sldId id="257" r:id="rId15"/>
    <p:sldId id="260" r:id="rId16"/>
    <p:sldId id="256" r:id="rId17"/>
    <p:sldId id="261" r:id="rId18"/>
    <p:sldId id="262" r:id="rId19"/>
    <p:sldId id="263" r:id="rId20"/>
    <p:sldId id="266" r:id="rId21"/>
    <p:sldId id="264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7" r:id="rId32"/>
    <p:sldId id="276" r:id="rId33"/>
    <p:sldId id="278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92F55-15BF-41EA-A965-002011FBFD6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B138-7035-45B5-AE83-E30B25A9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319A-4C02-4F1B-813A-4D384844E9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9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33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44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86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10BC5-20B8-42C7-83F0-59C139327C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Sfgn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529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69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25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3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90CBB7-436A-42B7-9CAC-839B99FE9A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2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2A29A-79B3-46F7-AAA6-A951853D159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4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5082F-942D-4DCB-B256-0F85731D89C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9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81D167-8F32-44B1-BF53-4BA38E8E791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6A2B7E-7CBD-402B-A59D-F8E485D4407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4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B36BE-F72A-4A6D-B76C-311E8840DE5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7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4636F3-E7A7-49D1-AA72-B6DE305DDDD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7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715205-096F-4201-99E0-6909A4FD95F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3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CDD49A-F005-4B6C-B765-2E03C80943C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2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1D3892-BC0C-401B-BF36-C2CF49CCC56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4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5238F-7BB1-427B-9940-CE4521C522E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7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5238F-7BB1-427B-9940-CE4521C522E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1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20BD8-7735-47E5-8A95-E70A6734E0D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4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34DFF0-4D8A-4BBC-9B96-9F495CC8033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8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4137BC-05E0-47C9-8589-DDA2A367DC7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9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638468-E136-4281-A7B3-64BB4F18D1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0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214D8-97C2-409F-8B2A-50E91E02C82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4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796382-9C90-4922-89FC-D631DEE4F53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7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4BC84-3751-4B4A-9645-A1B9905879D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1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925C42-6756-4617-92D3-D54111A588E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1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D0B67-2511-4415-A396-14723A0ED08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5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5BAC2B-1156-4B85-931F-56219CAEC9A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7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F2F03-2B08-4D98-AEE4-8DD363CBF6A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6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35CA5-38CE-4338-9BBA-E8F5A05C135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2DE9D4-7089-4C03-9E36-0517F68CFD3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9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2DE9D4-7089-4C03-9E36-0517F68CFD3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5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7FA1FE-9851-4D27-9513-6824C03D334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3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938CF-8E40-4579-A101-1DF3AB1E066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97166-3741-401B-8D6B-EDBE4C435F1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9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554D0A-6288-4ADC-B3A0-272B01C90FF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9B7278-A200-4D99-9806-DE92C4252CF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2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637AA-C34C-445F-A5EA-66C9053F18E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9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152DE6-0A28-49DC-A212-51B67BE3A86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5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06937-3707-44A2-81C3-A1910EEE9B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6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9655B8-2E4D-4619-AA7A-26C24D36A9C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5E8F35-B55D-4A27-8815-7B1CAD06A44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2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CF0E5-14C0-4B45-BAB6-23988BC58DD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7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718B54-9494-422D-9B89-4102679E15F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1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DB10C-D3C8-48F7-B0BA-C490AF3F2F5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2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80AD1-DB3D-4D83-964B-3571D98133B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9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32873-730A-445D-9EDC-144B28C3BAC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8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F0F67B-E162-46A0-A1BB-487F32F3423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5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C5A9CE-8B54-4B35-B77D-7A43C239797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7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E14AA-CBA5-4E72-8DBF-D049A801CE8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0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4A9BC5-AB69-4CB4-840A-7FD4C05887C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6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C4291E-1B7B-4C71-BE55-25EDD2C171F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5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F049B2-9005-4C47-8DC5-5D808927413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4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1DD60-2DC8-4565-8E2F-F8D9EB1A6F1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7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1DD60-2DC8-4565-8E2F-F8D9EB1A6F1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8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2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9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7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17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1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1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1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6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21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33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19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66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36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19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37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54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25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1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2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1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8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90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0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9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33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90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65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0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7FB84C-E7B2-474F-ADD5-3D1930BA505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6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4F546-EC9B-43FC-ADBA-778C5BF0070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4F546-EC9B-43FC-ADBA-778C5BF0070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3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4F546-EC9B-43FC-ADBA-778C5BF0070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8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4F546-EC9B-43FC-ADBA-778C5BF0070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6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40A4E-2742-48B3-8325-F524D1FBBED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2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30993-0262-4BC8-95F0-5FB03F6D071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5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55661-FCEB-4390-B25C-04D122A775E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434A44-ACB6-4948-872E-B9A0E49B32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79F72-01D0-46D9-AC3A-515CF62932C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3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88E8F-76FD-432D-98E2-682E60DFCB3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3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CCE575-CB6D-41C9-B6E9-1A709CEF1C1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2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32233-B829-4FEB-90EC-ABB2794FB8C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98CAA-4CE3-4ED6-9212-74A6E499EA5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C210DC-E948-4181-888A-AFAD09098BE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7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5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0E59AC-EE1F-4930-98DF-F391A074C91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715205-096F-4201-99E0-6909A4FD95F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2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CDD49A-F005-4B6C-B765-2E03C80943C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1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1D3892-BC0C-401B-BF36-C2CF49CCC56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2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5238F-7BB1-427B-9940-CE4521C522E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6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5238F-7BB1-427B-9940-CE4521C522E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9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5238F-7BB1-427B-9940-CE4521C522E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6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5238F-7BB1-427B-9940-CE4521C522E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20BD8-7735-47E5-8A95-E70A6734E0D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1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34DFF0-4D8A-4BBC-9B96-9F495CC8033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0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4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4137BC-05E0-47C9-8589-DDA2A367DC7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1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638468-E136-4281-A7B3-64BB4F18D1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214D8-97C2-409F-8B2A-50E91E02C82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3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796382-9C90-4922-89FC-D631DEE4F53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1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4BC84-3751-4B4A-9645-A1B9905879D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925C42-6756-4617-92D3-D54111A588E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9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D0B67-2511-4415-A396-14723A0ED08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1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23DE1-934A-4F8B-8E9D-B6F83E54D06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5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CB4C53-78C8-48C2-ADA3-90BE7F27DC7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5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1B25E1-6F9E-4876-969B-316A0D7E527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1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3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CD578D-0D17-4AEA-AACA-07BF192F12F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CD578D-0D17-4AEA-AACA-07BF192F12F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6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520A0-5700-450F-BBCB-47DE5E52F8A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7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63A723-75F0-4723-952D-83E49740EBE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A648-5FDF-4442-8E81-E1514CDB8E9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5D9E27-2EEB-4AD1-9AC4-A4D41007A31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0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DE81CA-978B-46A4-86B7-B3D97F51FA1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6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1D924A-2D6E-4EB3-9A89-DE8A6A8FFBE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3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E2881-C33D-4E2C-A3A5-29498C90387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AF362D-6776-446E-9580-07FE03D8B9A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8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B24AC7-36C9-4886-AD56-9C81BF30B6E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9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69AAF-37AD-4A41-88AE-B49831C7788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8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4817FB-56DA-43A5-846E-8E94494CD28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9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FDD32C-97F8-47B8-9015-0D5E2A4ADCD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143B2C-337A-4BDF-ADF0-5FFCBA4EE54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5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C76DEC-3D59-4DF6-8527-3417B8B13FB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7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45F068-6916-4020-91B9-9C937966715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3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63BF8E-E14E-4524-A441-86F716EBC5D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B4A461-2A0D-438A-94A5-C9BD9A253C8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2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029C6E-37CD-47CC-89C1-F0E5B7C79CE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9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6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43442E-B90C-43D7-B748-3A881349D34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70C62-758C-4053-8A3A-C8FF9FC4A36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4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B0F7AE-F6D3-4E8F-BE1F-B9D5A81F9F3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9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1B7FF0-5093-41C5-AA72-A6A21421673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C1FA8E-B8AD-4833-A77D-48618E6D68D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D408D-44D3-4FDB-A350-6599083BF0C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0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0168F8-2614-4F3C-B61B-7389B693E86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9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861CE8-AB0A-45C5-BCE9-654B82DC083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7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EFB9C-120C-4628-80B7-812BB0D90BC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F318D-3DE9-4FDD-A836-E4F8B3B7195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8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188E-4EBA-4349-B096-CC3E15968BC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D69C-2F41-4E13-91B2-FCDFB9AF1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98" r:id="rId2"/>
    <p:sldLayoutId id="2147483796" r:id="rId3"/>
    <p:sldLayoutId id="2147483650" r:id="rId4"/>
    <p:sldLayoutId id="2147483808" r:id="rId5"/>
    <p:sldLayoutId id="2147483805" r:id="rId6"/>
    <p:sldLayoutId id="2147483801" r:id="rId7"/>
    <p:sldLayoutId id="2147483799" r:id="rId8"/>
    <p:sldLayoutId id="2147483794" r:id="rId9"/>
    <p:sldLayoutId id="2147483793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800" r:id="rId21"/>
    <p:sldLayoutId id="2147483797" r:id="rId22"/>
    <p:sldLayoutId id="2147483795" r:id="rId2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5128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9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0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1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2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3B2A4-BE14-443A-B7D7-FC6EDD6CC5C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97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815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229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9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9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9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0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046E20-AB6A-4637-8B50-6D182BC7513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29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1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816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9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820" r:id="rId3"/>
    <p:sldLayoutId id="2147483819" r:id="rId4"/>
    <p:sldLayoutId id="2147483818" r:id="rId5"/>
    <p:sldLayoutId id="2147483817" r:id="rId6"/>
    <p:sldLayoutId id="2147483786" r:id="rId7"/>
    <p:sldLayoutId id="2147483787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09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804" r:id="rId3"/>
    <p:sldLayoutId id="2147483803" r:id="rId4"/>
    <p:sldLayoutId id="2147483802" r:id="rId5"/>
    <p:sldLayoutId id="2147483669" r:id="rId6"/>
    <p:sldLayoutId id="2147483670" r:id="rId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717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7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785280-6A44-4403-9A75-3B60AD20D9A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17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6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809" r:id="rId3"/>
    <p:sldLayoutId id="2147483807" r:id="rId4"/>
    <p:sldLayoutId id="2147483806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8200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1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2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3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4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F7779-3413-4643-91A0-8713241413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0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812" r:id="rId5"/>
    <p:sldLayoutId id="2147483811" r:id="rId6"/>
    <p:sldLayoutId id="2147483810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9224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5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6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7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8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375802-0F8E-4899-BAE4-957B16C32C0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2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57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81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248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49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0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1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52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4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BB456B-903C-4CBF-ACE3-5FEEE8BB947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24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14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127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7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43049B-2AF6-4E7E-971F-216386ABF88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27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9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8200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1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2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3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4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F7779-3413-4643-91A0-8713241413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9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814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5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0844" y="155817"/>
            <a:ext cx="554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BÀN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4546" y="2334169"/>
            <a:ext cx="4109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ĐIỆN TỬ</a:t>
            </a:r>
          </a:p>
          <a:p>
            <a:pPr lvl="0" algn="ctr"/>
            <a:endParaRPr lang="en-GB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  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24" y="853791"/>
            <a:ext cx="1304657" cy="1201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5377" y="3789823"/>
            <a:ext cx="5565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GB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818" y="6156899"/>
            <a:ext cx="8285182" cy="701101"/>
          </a:xfrm>
          <a:prstGeom prst="rect">
            <a:avLst/>
          </a:prstGeom>
        </p:spPr>
      </p:pic>
      <p:pic>
        <p:nvPicPr>
          <p:cNvPr id="14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15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73" y="5013167"/>
            <a:ext cx="2013527" cy="1613845"/>
          </a:xfrm>
          <a:prstGeom prst="rect">
            <a:avLst/>
          </a:prstGeom>
        </p:spPr>
      </p:pic>
      <p:pic>
        <p:nvPicPr>
          <p:cNvPr id="17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292"/>
            <a:ext cx="1637001" cy="1960480"/>
          </a:xfrm>
          <a:prstGeom prst="rect">
            <a:avLst/>
          </a:prstGeom>
        </p:spPr>
      </p:pic>
      <p:pic>
        <p:nvPicPr>
          <p:cNvPr id="18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269"/>
            <a:ext cx="858981" cy="808453"/>
          </a:xfrm>
          <a:prstGeom prst="rect">
            <a:avLst/>
          </a:prstGeom>
        </p:spPr>
      </p:pic>
      <p:pic>
        <p:nvPicPr>
          <p:cNvPr id="20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84" y="5800048"/>
            <a:ext cx="2725646" cy="9367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51187" flipH="1">
            <a:off x="-42087" y="-108290"/>
            <a:ext cx="1611216" cy="1380145"/>
          </a:xfrm>
          <a:prstGeom prst="rect">
            <a:avLst/>
          </a:prstGeom>
        </p:spPr>
      </p:pic>
      <p:pic>
        <p:nvPicPr>
          <p:cNvPr id="2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221" y="155817"/>
            <a:ext cx="1382602" cy="11335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39733" y="4881028"/>
            <a:ext cx="258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TUỔI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3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Ảnh-00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62600" y="609600"/>
            <a:ext cx="5715000" cy="2667000"/>
            <a:chOff x="5562600" y="609600"/>
            <a:chExt cx="5715000" cy="2667000"/>
          </a:xfrm>
        </p:grpSpPr>
        <p:sp>
          <p:nvSpPr>
            <p:cNvPr id="234500" name="AutoShape 11"/>
            <p:cNvSpPr>
              <a:spLocks noChangeArrowheads="1"/>
            </p:cNvSpPr>
            <p:nvPr/>
          </p:nvSpPr>
          <p:spPr bwMode="auto">
            <a:xfrm>
              <a:off x="5562600" y="609600"/>
              <a:ext cx="5715000" cy="266700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6705600" y="1371601"/>
              <a:ext cx="3733800" cy="77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Chẳng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đâu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chính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nhà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Có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đàn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chim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sẻ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bên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thềm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líu</a:t>
              </a: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lo</a:t>
              </a:r>
              <a:r>
                <a:rPr lang="en-US" altLang="en-US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22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71" name="Picture 15" descr="km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25286" y="1447007"/>
            <a:ext cx="5018314" cy="2286000"/>
            <a:chOff x="925286" y="1447007"/>
            <a:chExt cx="5018314" cy="2286000"/>
          </a:xfrm>
        </p:grpSpPr>
        <p:sp>
          <p:nvSpPr>
            <p:cNvPr id="235525" name="AutoShape 17"/>
            <p:cNvSpPr>
              <a:spLocks noChangeArrowheads="1"/>
            </p:cNvSpPr>
            <p:nvPr/>
          </p:nvSpPr>
          <p:spPr bwMode="auto">
            <a:xfrm>
              <a:off x="925286" y="1447007"/>
              <a:ext cx="4800600" cy="2286000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752600" y="2200276"/>
              <a:ext cx="4191000" cy="77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Có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nàng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gà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mái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hoa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mơ</a:t>
              </a:r>
              <a:endParaRPr lang="en-US" altLang="en-US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Cục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ta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cục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tác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khi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vừa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đẻ</a:t>
              </a: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xong</a:t>
              </a:r>
              <a:endParaRPr lang="en-US" altLang="en-US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2" descr="con_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6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7113" name="Picture 9" descr="ả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78934" y="4572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chuối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mật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lưng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ong</a:t>
            </a: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1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7" name="Picture 7" descr="Ảnh-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600" y="0"/>
            <a:ext cx="12293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200400" y="5029201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ông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ngô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bắp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râu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tơ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13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8595" name="Picture 16" descr="BCJ004OXW8B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596" name="Rectangle 6"/>
          <p:cNvSpPr>
            <a:spLocks noChangeArrowheads="1"/>
          </p:cNvSpPr>
          <p:nvPr/>
        </p:nvSpPr>
        <p:spPr bwMode="auto">
          <a:xfrm>
            <a:off x="1981200" y="1752601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767FF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767FF"/>
              </a:solidFill>
              <a:latin typeface="Arial" panose="020B0604020202020204" pitchFamily="34" charset="0"/>
            </a:endParaRPr>
          </a:p>
        </p:txBody>
      </p:sp>
      <p:pic>
        <p:nvPicPr>
          <p:cNvPr id="7187" name="Picture 19" descr="Ảnh-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094538" y="4620507"/>
            <a:ext cx="5097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ao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muống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cá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cờ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93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9619" name="Picture 13" descr="BCJ004OXW8B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3" name="Picture 15" descr="Ảnh-0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5257800" y="685800"/>
            <a:ext cx="5410200" cy="1905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Chị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đợi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chờ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bống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Picture 5" descr="hinh 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73">
            <a:off x="1855788" y="4829175"/>
            <a:ext cx="1828800" cy="25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4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0643" name="Picture 10" descr="BCJ004OXW8B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7" name="Picture 11" descr="Ản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-1" y="2895600"/>
            <a:ext cx="4538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đầm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ngào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ngạt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hương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sen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9525000" y="2348089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66"/>
                </a:solidFill>
                <a:latin typeface="Arial" panose="020B0604020202020204" pitchFamily="34" charset="0"/>
              </a:rPr>
              <a:t>Dế</a:t>
            </a:r>
            <a:r>
              <a:rPr lang="en-US" altLang="en-US" b="1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Arial" panose="020B0604020202020204" pitchFamily="34" charset="0"/>
              </a:rPr>
              <a:t>mèn</a:t>
            </a:r>
            <a:r>
              <a:rPr lang="en-US" altLang="en-US" b="1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Arial" panose="020B0604020202020204" pitchFamily="34" charset="0"/>
              </a:rPr>
              <a:t>ngâm</a:t>
            </a:r>
            <a:r>
              <a:rPr lang="en-US" altLang="en-US" b="1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Arial" panose="020B0604020202020204" pitchFamily="34" charset="0"/>
              </a:rPr>
              <a:t>thơ</a:t>
            </a:r>
            <a:endParaRPr lang="en-US" altLang="en-US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3810000" y="31242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</a:rPr>
              <a:t>Ếch con học nhạc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37798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/>
      <p:bldP spid="55315" grpId="0" animBg="1"/>
      <p:bldP spid="553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1667" name="Picture 12" descr="Ả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68" name="Picture 13" descr="Ảnh-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0764" y="1600201"/>
            <a:ext cx="16414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69" name="Picture 4" descr="BCJ004OXW8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Ả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7162800" y="22542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Dù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xa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thật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xa</a:t>
            </a: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096000" y="631032"/>
            <a:ext cx="5181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Chẳng</a:t>
            </a:r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đâu</a:t>
            </a:r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vui</a:t>
            </a:r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em</a:t>
            </a:r>
            <a:endParaRPr lang="en-US" altLang="en-US" sz="2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9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">
            <a:extLst>
              <a:ext uri="{FF2B5EF4-FFF2-40B4-BE49-F238E27FC236}">
                <a16:creationId xmlns:a16="http://schemas.microsoft.com/office/drawing/2014/main" id="{4ACFAD2B-59F8-48FD-BB65-932D9F648E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93371" y="184196"/>
            <a:ext cx="9002485" cy="1398459"/>
            <a:chOff x="1541" y="-64"/>
            <a:chExt cx="4577" cy="1193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C3F43531-283E-4E78-8BC0-96C797FC82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E036D7E-200F-48AC-8A8E-73B732AD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DD5809DC-49E6-4058-84C1-65D5748E6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5DE1FBDC-79BD-417D-A8DB-7631E47E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755A8593-84C4-48A1-83A4-44343FD13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F9086F8-06D5-41B2-A133-07514ADC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0" name="Oval 10">
              <a:extLst>
                <a:ext uri="{FF2B5EF4-FFF2-40B4-BE49-F238E27FC236}">
                  <a16:creationId xmlns:a16="http://schemas.microsoft.com/office/drawing/2014/main" id="{754B11F0-ACDD-4099-957C-630FCF6BC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1" name="Oval 11">
              <a:extLst>
                <a:ext uri="{FF2B5EF4-FFF2-40B4-BE49-F238E27FC236}">
                  <a16:creationId xmlns:a16="http://schemas.microsoft.com/office/drawing/2014/main" id="{7B72F29E-A871-4CDE-AC07-B318542D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2" name="Oval 12">
              <a:extLst>
                <a:ext uri="{FF2B5EF4-FFF2-40B4-BE49-F238E27FC236}">
                  <a16:creationId xmlns:a16="http://schemas.microsoft.com/office/drawing/2014/main" id="{04E960D0-E280-484C-8631-313508DC8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89B399C1-CD61-4CEA-861F-02DA1BA8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58056096-8764-470F-9AD2-A815C06F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D4EFA753-2D81-4CDC-B8E1-C9E20C562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E831423C-2691-49D0-B8FA-C5F3150FE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AF63490-118F-4395-BE0B-813AD1895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8" name="Oval 18">
              <a:extLst>
                <a:ext uri="{FF2B5EF4-FFF2-40B4-BE49-F238E27FC236}">
                  <a16:creationId xmlns:a16="http://schemas.microsoft.com/office/drawing/2014/main" id="{BED440D0-D6CE-4B98-B847-270D8A7F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48168477-17D7-4229-9ECD-12C2BD67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72ABDB79-A8E8-44A9-81F6-B7D2D1E8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1" name="Oval 21">
              <a:extLst>
                <a:ext uri="{FF2B5EF4-FFF2-40B4-BE49-F238E27FC236}">
                  <a16:creationId xmlns:a16="http://schemas.microsoft.com/office/drawing/2014/main" id="{E2E72015-3A8C-4AA1-B1B2-CFEE8EF57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D6E2B6F-3E79-45A3-8A0F-EB04BC2D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3" name="Oval 23">
              <a:extLst>
                <a:ext uri="{FF2B5EF4-FFF2-40B4-BE49-F238E27FC236}">
                  <a16:creationId xmlns:a16="http://schemas.microsoft.com/office/drawing/2014/main" id="{66FE23FA-AF83-498A-B063-930321C2C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69AF85EA-1F36-4AD3-96F1-E8FCE7E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5" name="Oval 25">
              <a:extLst>
                <a:ext uri="{FF2B5EF4-FFF2-40B4-BE49-F238E27FC236}">
                  <a16:creationId xmlns:a16="http://schemas.microsoft.com/office/drawing/2014/main" id="{4B97D10B-E663-4E68-A00D-61144CCD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6" name="Oval 26">
              <a:extLst>
                <a:ext uri="{FF2B5EF4-FFF2-40B4-BE49-F238E27FC236}">
                  <a16:creationId xmlns:a16="http://schemas.microsoft.com/office/drawing/2014/main" id="{C724596F-8588-40D5-BD20-695E10174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7" name="Oval 27">
              <a:extLst>
                <a:ext uri="{FF2B5EF4-FFF2-40B4-BE49-F238E27FC236}">
                  <a16:creationId xmlns:a16="http://schemas.microsoft.com/office/drawing/2014/main" id="{D0C25184-2703-46E3-A329-7D4AE765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8" name="Oval 28">
              <a:extLst>
                <a:ext uri="{FF2B5EF4-FFF2-40B4-BE49-F238E27FC236}">
                  <a16:creationId xmlns:a16="http://schemas.microsoft.com/office/drawing/2014/main" id="{B035FB4D-2368-45B4-9BC2-BC74B3493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9" name="Oval 29">
              <a:extLst>
                <a:ext uri="{FF2B5EF4-FFF2-40B4-BE49-F238E27FC236}">
                  <a16:creationId xmlns:a16="http://schemas.microsoft.com/office/drawing/2014/main" id="{2B82ECDF-4387-4291-AAD7-E63892345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0" name="Oval 30">
              <a:extLst>
                <a:ext uri="{FF2B5EF4-FFF2-40B4-BE49-F238E27FC236}">
                  <a16:creationId xmlns:a16="http://schemas.microsoft.com/office/drawing/2014/main" id="{6471B77D-0556-43F8-8B18-6B34653E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1" name="Oval 31">
              <a:extLst>
                <a:ext uri="{FF2B5EF4-FFF2-40B4-BE49-F238E27FC236}">
                  <a16:creationId xmlns:a16="http://schemas.microsoft.com/office/drawing/2014/main" id="{544316B2-4219-496C-BF38-A72929B64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EFCDFCC3-602F-449A-86B0-B4DF9522B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3" name="Oval 33">
              <a:extLst>
                <a:ext uri="{FF2B5EF4-FFF2-40B4-BE49-F238E27FC236}">
                  <a16:creationId xmlns:a16="http://schemas.microsoft.com/office/drawing/2014/main" id="{959EE55C-448B-4E7A-BF7C-615C5689E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4" name="Oval 34">
              <a:extLst>
                <a:ext uri="{FF2B5EF4-FFF2-40B4-BE49-F238E27FC236}">
                  <a16:creationId xmlns:a16="http://schemas.microsoft.com/office/drawing/2014/main" id="{A1A5E9FB-01BF-4FA1-8995-CDCF0E6A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F6E85A42-35B7-485B-8946-9081253F0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ED3B474B-BF92-4F88-B336-404E3C4D0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CD84CB1A-9032-4CA6-AB85-7181680BA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8" name="Oval 38">
              <a:extLst>
                <a:ext uri="{FF2B5EF4-FFF2-40B4-BE49-F238E27FC236}">
                  <a16:creationId xmlns:a16="http://schemas.microsoft.com/office/drawing/2014/main" id="{154BCC9C-C53C-4A8F-9F76-F5524F2B9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513B2047-5577-42E9-9577-E17115AE1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9C2838FB-9EA5-45B7-93A4-D1E6B324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2E2053AF-7340-4F98-B4C3-EEA1ECD5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2" name="Oval 42">
              <a:extLst>
                <a:ext uri="{FF2B5EF4-FFF2-40B4-BE49-F238E27FC236}">
                  <a16:creationId xmlns:a16="http://schemas.microsoft.com/office/drawing/2014/main" id="{54841DAC-7ECF-4DAB-B7D5-EB1272F6C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A38DCB49-EF16-480C-87AE-41445428D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4" name="Oval 44">
              <a:extLst>
                <a:ext uri="{FF2B5EF4-FFF2-40B4-BE49-F238E27FC236}">
                  <a16:creationId xmlns:a16="http://schemas.microsoft.com/office/drawing/2014/main" id="{37365ED2-6287-4240-8C39-3B8F30F94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87EC44AE-CD3C-48D7-8BC5-4D2DD1F89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CA64F33E-1A9A-47C0-949C-2AF0052E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7" name="Freeform 47">
              <a:extLst>
                <a:ext uri="{FF2B5EF4-FFF2-40B4-BE49-F238E27FC236}">
                  <a16:creationId xmlns:a16="http://schemas.microsoft.com/office/drawing/2014/main" id="{8055144A-45B1-4007-AFC2-7BCBCDDB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8" name="Freeform 48">
              <a:extLst>
                <a:ext uri="{FF2B5EF4-FFF2-40B4-BE49-F238E27FC236}">
                  <a16:creationId xmlns:a16="http://schemas.microsoft.com/office/drawing/2014/main" id="{5E275525-F377-4138-BD6B-C9A622A1E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9" name="Freeform 49">
              <a:extLst>
                <a:ext uri="{FF2B5EF4-FFF2-40B4-BE49-F238E27FC236}">
                  <a16:creationId xmlns:a16="http://schemas.microsoft.com/office/drawing/2014/main" id="{75385BC0-AED0-4807-BC37-6860D085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0" name="Freeform 50">
              <a:extLst>
                <a:ext uri="{FF2B5EF4-FFF2-40B4-BE49-F238E27FC236}">
                  <a16:creationId xmlns:a16="http://schemas.microsoft.com/office/drawing/2014/main" id="{65B828A8-5069-41FB-9CEA-C90A5C0E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1" name="Freeform 51">
              <a:extLst>
                <a:ext uri="{FF2B5EF4-FFF2-40B4-BE49-F238E27FC236}">
                  <a16:creationId xmlns:a16="http://schemas.microsoft.com/office/drawing/2014/main" id="{DAF645D4-2D3A-40A0-AD0E-D9AA2BC1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2" name="Freeform 52">
              <a:extLst>
                <a:ext uri="{FF2B5EF4-FFF2-40B4-BE49-F238E27FC236}">
                  <a16:creationId xmlns:a16="http://schemas.microsoft.com/office/drawing/2014/main" id="{CB97FA4D-CECA-4A10-BDAA-A8171CE0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EC8CD225-4EB2-45B2-887D-879740C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4" name="Freeform 54">
              <a:extLst>
                <a:ext uri="{FF2B5EF4-FFF2-40B4-BE49-F238E27FC236}">
                  <a16:creationId xmlns:a16="http://schemas.microsoft.com/office/drawing/2014/main" id="{662FA4CE-2BAC-4C41-BFEC-A41A204E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5" name="Freeform 55">
              <a:extLst>
                <a:ext uri="{FF2B5EF4-FFF2-40B4-BE49-F238E27FC236}">
                  <a16:creationId xmlns:a16="http://schemas.microsoft.com/office/drawing/2014/main" id="{84FD463C-AB72-4193-B863-0D1050FB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2BB65E76-0A7A-41FE-BCA9-B9336D99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903D1AD6-11E2-41F4-9EA7-2F3FC475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8" name="Freeform 58">
              <a:extLst>
                <a:ext uri="{FF2B5EF4-FFF2-40B4-BE49-F238E27FC236}">
                  <a16:creationId xmlns:a16="http://schemas.microsoft.com/office/drawing/2014/main" id="{9E13ADA7-1463-43E6-8405-C94A38EF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9" name="Freeform 59">
              <a:extLst>
                <a:ext uri="{FF2B5EF4-FFF2-40B4-BE49-F238E27FC236}">
                  <a16:creationId xmlns:a16="http://schemas.microsoft.com/office/drawing/2014/main" id="{C0987689-1273-483E-B037-08B3B4E6F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0" name="Freeform 60">
              <a:extLst>
                <a:ext uri="{FF2B5EF4-FFF2-40B4-BE49-F238E27FC236}">
                  <a16:creationId xmlns:a16="http://schemas.microsoft.com/office/drawing/2014/main" id="{C818D315-DF47-4B55-8154-A9E07AED5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98A3E6F1-2929-4A96-9DDF-3827E0B2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2" name="Freeform 62">
              <a:extLst>
                <a:ext uri="{FF2B5EF4-FFF2-40B4-BE49-F238E27FC236}">
                  <a16:creationId xmlns:a16="http://schemas.microsoft.com/office/drawing/2014/main" id="{1D343DA6-FDA4-4AC9-9F9B-26FA4CC9F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3" name="Freeform 63">
              <a:extLst>
                <a:ext uri="{FF2B5EF4-FFF2-40B4-BE49-F238E27FC236}">
                  <a16:creationId xmlns:a16="http://schemas.microsoft.com/office/drawing/2014/main" id="{089A36B4-F33D-4E63-AA2B-4EC978800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4" name="Freeform 64">
              <a:extLst>
                <a:ext uri="{FF2B5EF4-FFF2-40B4-BE49-F238E27FC236}">
                  <a16:creationId xmlns:a16="http://schemas.microsoft.com/office/drawing/2014/main" id="{BE4ABD79-0E8A-4E68-9F7A-14B77D437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5" name="Freeform 65">
              <a:extLst>
                <a:ext uri="{FF2B5EF4-FFF2-40B4-BE49-F238E27FC236}">
                  <a16:creationId xmlns:a16="http://schemas.microsoft.com/office/drawing/2014/main" id="{8D0F8EA9-2946-4B6E-874D-022C00C1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EA620829-07DD-4A54-BFF5-DD48A8F0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7" name="Freeform 67">
              <a:extLst>
                <a:ext uri="{FF2B5EF4-FFF2-40B4-BE49-F238E27FC236}">
                  <a16:creationId xmlns:a16="http://schemas.microsoft.com/office/drawing/2014/main" id="{2255F086-9DDB-4EA7-B312-ED0785E5E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8" name="Freeform 68">
              <a:extLst>
                <a:ext uri="{FF2B5EF4-FFF2-40B4-BE49-F238E27FC236}">
                  <a16:creationId xmlns:a16="http://schemas.microsoft.com/office/drawing/2014/main" id="{1875FE05-6FD6-4556-8C9E-B440DB5E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9" name="Freeform 69">
              <a:extLst>
                <a:ext uri="{FF2B5EF4-FFF2-40B4-BE49-F238E27FC236}">
                  <a16:creationId xmlns:a16="http://schemas.microsoft.com/office/drawing/2014/main" id="{129508B9-7CA6-4B37-95F1-304D08C82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0" name="Freeform 70">
              <a:extLst>
                <a:ext uri="{FF2B5EF4-FFF2-40B4-BE49-F238E27FC236}">
                  <a16:creationId xmlns:a16="http://schemas.microsoft.com/office/drawing/2014/main" id="{772A4A68-F8F6-4BA6-B6BC-A4A962CD0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1" name="Freeform 71">
              <a:extLst>
                <a:ext uri="{FF2B5EF4-FFF2-40B4-BE49-F238E27FC236}">
                  <a16:creationId xmlns:a16="http://schemas.microsoft.com/office/drawing/2014/main" id="{D9E546E1-444C-4D77-99B8-F788D4A95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2" name="Freeform 72">
              <a:extLst>
                <a:ext uri="{FF2B5EF4-FFF2-40B4-BE49-F238E27FC236}">
                  <a16:creationId xmlns:a16="http://schemas.microsoft.com/office/drawing/2014/main" id="{D2D88351-B511-4B39-BE06-BB221C98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3" name="Freeform 73">
              <a:extLst>
                <a:ext uri="{FF2B5EF4-FFF2-40B4-BE49-F238E27FC236}">
                  <a16:creationId xmlns:a16="http://schemas.microsoft.com/office/drawing/2014/main" id="{65E679EA-8C5F-47D8-AF7F-F8EE65EAA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4" name="Freeform 74">
              <a:extLst>
                <a:ext uri="{FF2B5EF4-FFF2-40B4-BE49-F238E27FC236}">
                  <a16:creationId xmlns:a16="http://schemas.microsoft.com/office/drawing/2014/main" id="{F1DD8C6A-B21F-4308-8A22-E72E2179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5" name="Freeform 75">
              <a:extLst>
                <a:ext uri="{FF2B5EF4-FFF2-40B4-BE49-F238E27FC236}">
                  <a16:creationId xmlns:a16="http://schemas.microsoft.com/office/drawing/2014/main" id="{494AA447-10E5-4A5B-BDB9-536D86DC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6" name="Freeform 76">
              <a:extLst>
                <a:ext uri="{FF2B5EF4-FFF2-40B4-BE49-F238E27FC236}">
                  <a16:creationId xmlns:a16="http://schemas.microsoft.com/office/drawing/2014/main" id="{D25FB468-69FC-4FCA-BF04-9E7C0C477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7" name="Freeform 77">
              <a:extLst>
                <a:ext uri="{FF2B5EF4-FFF2-40B4-BE49-F238E27FC236}">
                  <a16:creationId xmlns:a16="http://schemas.microsoft.com/office/drawing/2014/main" id="{43C7CD78-9306-45A0-A10E-3432D3BDF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779B5B43-D28D-4740-A323-9E9CF152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BEFC5B06-27A7-433D-B232-2ED72735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E5C7EA39-4BFF-4F84-BB04-17D08488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1" name="Freeform 81">
              <a:extLst>
                <a:ext uri="{FF2B5EF4-FFF2-40B4-BE49-F238E27FC236}">
                  <a16:creationId xmlns:a16="http://schemas.microsoft.com/office/drawing/2014/main" id="{2EE7CADA-2B8C-46E2-B60B-3584C91B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id="{C6AA888B-C6C1-4870-B1D4-A4B21073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3" name="Freeform 83">
              <a:extLst>
                <a:ext uri="{FF2B5EF4-FFF2-40B4-BE49-F238E27FC236}">
                  <a16:creationId xmlns:a16="http://schemas.microsoft.com/office/drawing/2014/main" id="{DBCCE211-D81A-4262-ABD2-E22BACDA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4" name="Freeform 84">
              <a:extLst>
                <a:ext uri="{FF2B5EF4-FFF2-40B4-BE49-F238E27FC236}">
                  <a16:creationId xmlns:a16="http://schemas.microsoft.com/office/drawing/2014/main" id="{42B24FA3-6123-400F-936D-2291A0DF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id="{590EA40A-6090-4CD8-BC55-318420161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6" name="Freeform 86">
              <a:extLst>
                <a:ext uri="{FF2B5EF4-FFF2-40B4-BE49-F238E27FC236}">
                  <a16:creationId xmlns:a16="http://schemas.microsoft.com/office/drawing/2014/main" id="{7AC2781F-18AE-4E9E-9FB2-F3EAC1F0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72A9342F-AFE1-490F-A47E-F5DD969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id="{B19564E6-3DEB-4161-9942-B9B61CE0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9" name="Freeform 89">
              <a:extLst>
                <a:ext uri="{FF2B5EF4-FFF2-40B4-BE49-F238E27FC236}">
                  <a16:creationId xmlns:a16="http://schemas.microsoft.com/office/drawing/2014/main" id="{777D3CBD-343E-4B95-82A6-86FCA880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0" name="Freeform 90">
              <a:extLst>
                <a:ext uri="{FF2B5EF4-FFF2-40B4-BE49-F238E27FC236}">
                  <a16:creationId xmlns:a16="http://schemas.microsoft.com/office/drawing/2014/main" id="{F4AAEB25-3AC0-4C5F-9CE2-383681BB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1" name="Freeform 91">
              <a:extLst>
                <a:ext uri="{FF2B5EF4-FFF2-40B4-BE49-F238E27FC236}">
                  <a16:creationId xmlns:a16="http://schemas.microsoft.com/office/drawing/2014/main" id="{87C025C3-AA11-493F-82FE-CFDADA7D5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2" name="Freeform 92">
              <a:extLst>
                <a:ext uri="{FF2B5EF4-FFF2-40B4-BE49-F238E27FC236}">
                  <a16:creationId xmlns:a16="http://schemas.microsoft.com/office/drawing/2014/main" id="{59DFEAFC-A915-40D9-9AED-A5EDE65F1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3" name="Freeform 93">
              <a:extLst>
                <a:ext uri="{FF2B5EF4-FFF2-40B4-BE49-F238E27FC236}">
                  <a16:creationId xmlns:a16="http://schemas.microsoft.com/office/drawing/2014/main" id="{475FDE42-C631-4C97-9FEE-05CD7658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4" name="Freeform 94">
              <a:extLst>
                <a:ext uri="{FF2B5EF4-FFF2-40B4-BE49-F238E27FC236}">
                  <a16:creationId xmlns:a16="http://schemas.microsoft.com/office/drawing/2014/main" id="{74840268-9AE0-4FC7-849B-0229FBB77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5" name="Freeform 95">
              <a:extLst>
                <a:ext uri="{FF2B5EF4-FFF2-40B4-BE49-F238E27FC236}">
                  <a16:creationId xmlns:a16="http://schemas.microsoft.com/office/drawing/2014/main" id="{D2378FA4-EA87-4E04-8165-7533CDB98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6" name="Freeform 96">
              <a:extLst>
                <a:ext uri="{FF2B5EF4-FFF2-40B4-BE49-F238E27FC236}">
                  <a16:creationId xmlns:a16="http://schemas.microsoft.com/office/drawing/2014/main" id="{49F38D2B-F7AD-4188-9177-862324B3F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7" name="Freeform 97">
              <a:extLst>
                <a:ext uri="{FF2B5EF4-FFF2-40B4-BE49-F238E27FC236}">
                  <a16:creationId xmlns:a16="http://schemas.microsoft.com/office/drawing/2014/main" id="{539D78B5-547E-4227-A400-F996D4D11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8" name="Freeform 98">
              <a:extLst>
                <a:ext uri="{FF2B5EF4-FFF2-40B4-BE49-F238E27FC236}">
                  <a16:creationId xmlns:a16="http://schemas.microsoft.com/office/drawing/2014/main" id="{B208EFB1-49EF-4F58-A39F-E9303252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9" name="Freeform 99">
              <a:extLst>
                <a:ext uri="{FF2B5EF4-FFF2-40B4-BE49-F238E27FC236}">
                  <a16:creationId xmlns:a16="http://schemas.microsoft.com/office/drawing/2014/main" id="{10C25767-924E-43DA-9333-29AE91C41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0" name="Freeform 100">
              <a:extLst>
                <a:ext uri="{FF2B5EF4-FFF2-40B4-BE49-F238E27FC236}">
                  <a16:creationId xmlns:a16="http://schemas.microsoft.com/office/drawing/2014/main" id="{30B16629-DA6C-4CFF-93F3-F8833A508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1" name="Freeform 101">
              <a:extLst>
                <a:ext uri="{FF2B5EF4-FFF2-40B4-BE49-F238E27FC236}">
                  <a16:creationId xmlns:a16="http://schemas.microsoft.com/office/drawing/2014/main" id="{D12AAD27-B070-4ECD-B14D-A800A408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2" name="Freeform 102">
              <a:extLst>
                <a:ext uri="{FF2B5EF4-FFF2-40B4-BE49-F238E27FC236}">
                  <a16:creationId xmlns:a16="http://schemas.microsoft.com/office/drawing/2014/main" id="{E59687CC-FB33-41B7-846A-4400E9AB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3" name="Freeform 103">
              <a:extLst>
                <a:ext uri="{FF2B5EF4-FFF2-40B4-BE49-F238E27FC236}">
                  <a16:creationId xmlns:a16="http://schemas.microsoft.com/office/drawing/2014/main" id="{08344321-5CBF-41E5-85F8-09487DD63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4" name="Freeform 104">
              <a:extLst>
                <a:ext uri="{FF2B5EF4-FFF2-40B4-BE49-F238E27FC236}">
                  <a16:creationId xmlns:a16="http://schemas.microsoft.com/office/drawing/2014/main" id="{DFE3D653-A92F-40DB-8F50-3DD36089B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5" name="Freeform 105">
              <a:extLst>
                <a:ext uri="{FF2B5EF4-FFF2-40B4-BE49-F238E27FC236}">
                  <a16:creationId xmlns:a16="http://schemas.microsoft.com/office/drawing/2014/main" id="{685D687E-797A-4BE4-8831-2685B36B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6" name="Freeform 106">
              <a:extLst>
                <a:ext uri="{FF2B5EF4-FFF2-40B4-BE49-F238E27FC236}">
                  <a16:creationId xmlns:a16="http://schemas.microsoft.com/office/drawing/2014/main" id="{BCFD828F-8A78-4023-8730-0BAE38CAD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7" name="Freeform 107">
              <a:extLst>
                <a:ext uri="{FF2B5EF4-FFF2-40B4-BE49-F238E27FC236}">
                  <a16:creationId xmlns:a16="http://schemas.microsoft.com/office/drawing/2014/main" id="{CFF41DD9-A748-4FA8-AFB1-006ABC459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8" name="Freeform 108">
              <a:extLst>
                <a:ext uri="{FF2B5EF4-FFF2-40B4-BE49-F238E27FC236}">
                  <a16:creationId xmlns:a16="http://schemas.microsoft.com/office/drawing/2014/main" id="{1FEE8C99-0AC4-4AC2-B0FA-CDEE2EBB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9" name="Freeform 109">
              <a:extLst>
                <a:ext uri="{FF2B5EF4-FFF2-40B4-BE49-F238E27FC236}">
                  <a16:creationId xmlns:a16="http://schemas.microsoft.com/office/drawing/2014/main" id="{9B0C60CB-73A3-4873-BF83-9D63FE620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0" name="Freeform 110">
              <a:extLst>
                <a:ext uri="{FF2B5EF4-FFF2-40B4-BE49-F238E27FC236}">
                  <a16:creationId xmlns:a16="http://schemas.microsoft.com/office/drawing/2014/main" id="{BEE3AD98-F4A6-4A8E-8CAC-48359FDD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1" name="Freeform 111">
              <a:extLst>
                <a:ext uri="{FF2B5EF4-FFF2-40B4-BE49-F238E27FC236}">
                  <a16:creationId xmlns:a16="http://schemas.microsoft.com/office/drawing/2014/main" id="{3A2B4599-60EF-4652-913B-A299153A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2" name="Freeform 112">
              <a:extLst>
                <a:ext uri="{FF2B5EF4-FFF2-40B4-BE49-F238E27FC236}">
                  <a16:creationId xmlns:a16="http://schemas.microsoft.com/office/drawing/2014/main" id="{CFBAB226-FD99-4B65-8200-07CC57B0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3" name="Freeform 113">
              <a:extLst>
                <a:ext uri="{FF2B5EF4-FFF2-40B4-BE49-F238E27FC236}">
                  <a16:creationId xmlns:a16="http://schemas.microsoft.com/office/drawing/2014/main" id="{1FA75CE5-9CE0-44A6-8786-8A619451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4" name="Freeform 114">
              <a:extLst>
                <a:ext uri="{FF2B5EF4-FFF2-40B4-BE49-F238E27FC236}">
                  <a16:creationId xmlns:a16="http://schemas.microsoft.com/office/drawing/2014/main" id="{5F806BDF-D036-403A-9FD5-DACBD0203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5" name="Freeform 115">
              <a:extLst>
                <a:ext uri="{FF2B5EF4-FFF2-40B4-BE49-F238E27FC236}">
                  <a16:creationId xmlns:a16="http://schemas.microsoft.com/office/drawing/2014/main" id="{B8D17590-14BB-4B84-8400-B9AD149A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6" name="Freeform 116">
              <a:extLst>
                <a:ext uri="{FF2B5EF4-FFF2-40B4-BE49-F238E27FC236}">
                  <a16:creationId xmlns:a16="http://schemas.microsoft.com/office/drawing/2014/main" id="{9A7D2E6F-4C46-49ED-A98B-0FE6AB837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7" name="Freeform 117">
              <a:extLst>
                <a:ext uri="{FF2B5EF4-FFF2-40B4-BE49-F238E27FC236}">
                  <a16:creationId xmlns:a16="http://schemas.microsoft.com/office/drawing/2014/main" id="{2B1C8921-F911-4603-B760-F559D070E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8" name="Freeform 118">
              <a:extLst>
                <a:ext uri="{FF2B5EF4-FFF2-40B4-BE49-F238E27FC236}">
                  <a16:creationId xmlns:a16="http://schemas.microsoft.com/office/drawing/2014/main" id="{4E7B8897-7C5D-46B2-99D6-8CB23089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9" name="Freeform 119">
              <a:extLst>
                <a:ext uri="{FF2B5EF4-FFF2-40B4-BE49-F238E27FC236}">
                  <a16:creationId xmlns:a16="http://schemas.microsoft.com/office/drawing/2014/main" id="{E95E939D-A666-410B-9C22-F06D63A1B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0" name="Freeform 120">
              <a:extLst>
                <a:ext uri="{FF2B5EF4-FFF2-40B4-BE49-F238E27FC236}">
                  <a16:creationId xmlns:a16="http://schemas.microsoft.com/office/drawing/2014/main" id="{C614F6DE-5DB0-4F37-96C3-2DE1DEA66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1" name="Freeform 121">
              <a:extLst>
                <a:ext uri="{FF2B5EF4-FFF2-40B4-BE49-F238E27FC236}">
                  <a16:creationId xmlns:a16="http://schemas.microsoft.com/office/drawing/2014/main" id="{BF236047-26CB-4A02-89BB-CE49A07D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2" name="Freeform 122">
              <a:extLst>
                <a:ext uri="{FF2B5EF4-FFF2-40B4-BE49-F238E27FC236}">
                  <a16:creationId xmlns:a16="http://schemas.microsoft.com/office/drawing/2014/main" id="{B1011AAC-35AA-444C-B179-8A3AC1D5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3" name="Freeform 123">
              <a:extLst>
                <a:ext uri="{FF2B5EF4-FFF2-40B4-BE49-F238E27FC236}">
                  <a16:creationId xmlns:a16="http://schemas.microsoft.com/office/drawing/2014/main" id="{B29749E7-1309-4223-A9FF-CF03E577B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4" name="Freeform 124">
              <a:extLst>
                <a:ext uri="{FF2B5EF4-FFF2-40B4-BE49-F238E27FC236}">
                  <a16:creationId xmlns:a16="http://schemas.microsoft.com/office/drawing/2014/main" id="{3DAD4937-175D-44AE-BE9C-F54684F6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5" name="Freeform 125">
              <a:extLst>
                <a:ext uri="{FF2B5EF4-FFF2-40B4-BE49-F238E27FC236}">
                  <a16:creationId xmlns:a16="http://schemas.microsoft.com/office/drawing/2014/main" id="{E6EF5D18-4A7C-4C39-8676-7571CC4E4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6" name="Freeform 126">
              <a:extLst>
                <a:ext uri="{FF2B5EF4-FFF2-40B4-BE49-F238E27FC236}">
                  <a16:creationId xmlns:a16="http://schemas.microsoft.com/office/drawing/2014/main" id="{43990CCA-B7E4-4FDE-AD85-C79239AB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7" name="Freeform 127">
              <a:extLst>
                <a:ext uri="{FF2B5EF4-FFF2-40B4-BE49-F238E27FC236}">
                  <a16:creationId xmlns:a16="http://schemas.microsoft.com/office/drawing/2014/main" id="{93F4924F-DDDB-43E9-AC79-AC62A370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8" name="Freeform 128">
              <a:extLst>
                <a:ext uri="{FF2B5EF4-FFF2-40B4-BE49-F238E27FC236}">
                  <a16:creationId xmlns:a16="http://schemas.microsoft.com/office/drawing/2014/main" id="{17993030-AABF-4792-A8E0-15D61B020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9" name="Freeform 129">
              <a:extLst>
                <a:ext uri="{FF2B5EF4-FFF2-40B4-BE49-F238E27FC236}">
                  <a16:creationId xmlns:a16="http://schemas.microsoft.com/office/drawing/2014/main" id="{13D60F15-198E-406D-9EE8-DC9D6153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0" name="Freeform 130">
              <a:extLst>
                <a:ext uri="{FF2B5EF4-FFF2-40B4-BE49-F238E27FC236}">
                  <a16:creationId xmlns:a16="http://schemas.microsoft.com/office/drawing/2014/main" id="{E676B7E7-2123-4E98-9A55-DA875D90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1" name="Freeform 131">
              <a:extLst>
                <a:ext uri="{FF2B5EF4-FFF2-40B4-BE49-F238E27FC236}">
                  <a16:creationId xmlns:a16="http://schemas.microsoft.com/office/drawing/2014/main" id="{3B0F2597-9025-44E6-A87A-512F3BC7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2" name="Freeform 132">
              <a:extLst>
                <a:ext uri="{FF2B5EF4-FFF2-40B4-BE49-F238E27FC236}">
                  <a16:creationId xmlns:a16="http://schemas.microsoft.com/office/drawing/2014/main" id="{9CE7BEDD-7974-4A1F-86A2-900C812B4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3" name="Freeform 133">
              <a:extLst>
                <a:ext uri="{FF2B5EF4-FFF2-40B4-BE49-F238E27FC236}">
                  <a16:creationId xmlns:a16="http://schemas.microsoft.com/office/drawing/2014/main" id="{2CAAA782-C5CC-4351-80CE-81CA83AE1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4" name="Freeform 134">
              <a:extLst>
                <a:ext uri="{FF2B5EF4-FFF2-40B4-BE49-F238E27FC236}">
                  <a16:creationId xmlns:a16="http://schemas.microsoft.com/office/drawing/2014/main" id="{E7EC07F2-DDC4-45E9-A876-602D4A98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81DBD0A4-F843-4A59-BE57-A5850D3B1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6" name="Freeform 136">
              <a:extLst>
                <a:ext uri="{FF2B5EF4-FFF2-40B4-BE49-F238E27FC236}">
                  <a16:creationId xmlns:a16="http://schemas.microsoft.com/office/drawing/2014/main" id="{27E6D921-43BA-4315-8F4A-A48D9EFD7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7" name="Freeform 137">
              <a:extLst>
                <a:ext uri="{FF2B5EF4-FFF2-40B4-BE49-F238E27FC236}">
                  <a16:creationId xmlns:a16="http://schemas.microsoft.com/office/drawing/2014/main" id="{E5254618-ABF0-41FF-9EBA-20F4C2315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10245" name="组合 10244">
            <a:extLst>
              <a:ext uri="{FF2B5EF4-FFF2-40B4-BE49-F238E27FC236}">
                <a16:creationId xmlns:a16="http://schemas.microsoft.com/office/drawing/2014/main" id="{88F1D035-3C2E-49BD-B953-C5D99D164D6E}"/>
              </a:ext>
            </a:extLst>
          </p:cNvPr>
          <p:cNvGrpSpPr/>
          <p:nvPr/>
        </p:nvGrpSpPr>
        <p:grpSpPr>
          <a:xfrm>
            <a:off x="1517424" y="1692334"/>
            <a:ext cx="1336120" cy="3628482"/>
            <a:chOff x="1517424" y="1692334"/>
            <a:chExt cx="1336120" cy="3628482"/>
          </a:xfrm>
        </p:grpSpPr>
        <p:pic>
          <p:nvPicPr>
            <p:cNvPr id="10243" name="图片 10242">
              <a:extLst>
                <a:ext uri="{FF2B5EF4-FFF2-40B4-BE49-F238E27FC236}">
                  <a16:creationId xmlns:a16="http://schemas.microsoft.com/office/drawing/2014/main" id="{A5C854CA-B88A-4A42-BC44-6EDA1694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424" y="1692334"/>
              <a:ext cx="1336120" cy="3628482"/>
            </a:xfrm>
            <a:prstGeom prst="rect">
              <a:avLst/>
            </a:prstGeom>
          </p:spPr>
        </p:pic>
        <p:sp>
          <p:nvSpPr>
            <p:cNvPr id="10244" name="矩形 10243">
              <a:extLst>
                <a:ext uri="{FF2B5EF4-FFF2-40B4-BE49-F238E27FC236}">
                  <a16:creationId xmlns:a16="http://schemas.microsoft.com/office/drawing/2014/main" id="{B6427C77-5F21-4C1F-811B-7D4CA944E43D}"/>
                </a:ext>
              </a:extLst>
            </p:cNvPr>
            <p:cNvSpPr/>
            <p:nvPr/>
          </p:nvSpPr>
          <p:spPr>
            <a:xfrm>
              <a:off x="1588337" y="3134341"/>
              <a:ext cx="119429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FF0000"/>
                  </a:solidFill>
                  <a:latin typeface="VNI-Times" pitchFamily="2" charset="0"/>
                  <a:cs typeface="Times New Roman" panose="02020603050405020304" pitchFamily="18" charset="0"/>
                </a:rPr>
                <a:t>M</a:t>
              </a:r>
              <a:r>
                <a:rPr lang="vi-V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smtClean="0">
                  <a:solidFill>
                    <a:srgbClr val="FF0000"/>
                  </a:solidFill>
                  <a:latin typeface="VNI-Times" pitchFamily="2" charset="0"/>
                  <a:cs typeface="Times New Roman" panose="02020603050405020304" pitchFamily="18" charset="0"/>
                </a:rPr>
                <a:t>?</a:t>
              </a:r>
              <a:endParaRPr lang="en-US" altLang="en-US" b="1" dirty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6" name="组合 10245">
            <a:extLst>
              <a:ext uri="{FF2B5EF4-FFF2-40B4-BE49-F238E27FC236}">
                <a16:creationId xmlns:a16="http://schemas.microsoft.com/office/drawing/2014/main" id="{74BB7ECE-2B8F-4547-9EB2-EA0BD439979B}"/>
              </a:ext>
            </a:extLst>
          </p:cNvPr>
          <p:cNvGrpSpPr/>
          <p:nvPr/>
        </p:nvGrpSpPr>
        <p:grpSpPr>
          <a:xfrm>
            <a:off x="3472682" y="1692334"/>
            <a:ext cx="1336120" cy="3628482"/>
            <a:chOff x="3472682" y="1692334"/>
            <a:chExt cx="1336120" cy="362848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ADB6F4C-B0C1-47B4-A017-81C1A8B1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2682" y="1692334"/>
              <a:ext cx="1336120" cy="3628482"/>
            </a:xfrm>
            <a:prstGeom prst="rect">
              <a:avLst/>
            </a:prstGeom>
          </p:spPr>
        </p:pic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90353AD5-9D5B-45D6-9AFC-A65F09D03D40}"/>
                </a:ext>
              </a:extLst>
            </p:cNvPr>
            <p:cNvSpPr/>
            <p:nvPr/>
          </p:nvSpPr>
          <p:spPr>
            <a:xfrm>
              <a:off x="3520306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Nhà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bé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trong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thơ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có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trồng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những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loài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cây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nào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?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7" name="组合 10246">
            <a:extLst>
              <a:ext uri="{FF2B5EF4-FFF2-40B4-BE49-F238E27FC236}">
                <a16:creationId xmlns:a16="http://schemas.microsoft.com/office/drawing/2014/main" id="{EC9E3A47-0D51-49A3-A2D4-2FDAFB167BAA}"/>
              </a:ext>
            </a:extLst>
          </p:cNvPr>
          <p:cNvGrpSpPr/>
          <p:nvPr/>
        </p:nvGrpSpPr>
        <p:grpSpPr>
          <a:xfrm>
            <a:off x="5427940" y="1692334"/>
            <a:ext cx="1336120" cy="3628482"/>
            <a:chOff x="5427940" y="1692334"/>
            <a:chExt cx="1336120" cy="3628482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B07E02FB-0AF3-4194-89A3-4DD115844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7940" y="1692334"/>
              <a:ext cx="1336120" cy="3628482"/>
            </a:xfrm>
            <a:prstGeom prst="rect">
              <a:avLst/>
            </a:prstGeom>
          </p:spPr>
        </p:pic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7F7E8CC0-EECE-4BC3-BA98-20475A2A11F0}"/>
                </a:ext>
              </a:extLst>
            </p:cNvPr>
            <p:cNvSpPr/>
            <p:nvPr/>
          </p:nvSpPr>
          <p:spPr>
            <a:xfrm>
              <a:off x="5476687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nhỏ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ví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giống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nhân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vật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cổ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nào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?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8" name="组合 10247">
            <a:extLst>
              <a:ext uri="{FF2B5EF4-FFF2-40B4-BE49-F238E27FC236}">
                <a16:creationId xmlns:a16="http://schemas.microsoft.com/office/drawing/2014/main" id="{7304BBCC-B304-4CBB-96CF-3C9611ECA3C2}"/>
              </a:ext>
            </a:extLst>
          </p:cNvPr>
          <p:cNvGrpSpPr/>
          <p:nvPr/>
        </p:nvGrpSpPr>
        <p:grpSpPr>
          <a:xfrm>
            <a:off x="7383198" y="1692334"/>
            <a:ext cx="1336120" cy="3628482"/>
            <a:chOff x="7383198" y="1692334"/>
            <a:chExt cx="1336120" cy="3628482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C07696A-26E2-4359-A936-E3A140906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3198" y="1692334"/>
              <a:ext cx="1336120" cy="3628482"/>
            </a:xfrm>
            <a:prstGeom prst="rect">
              <a:avLst/>
            </a:prstGeom>
          </p:spPr>
        </p:pic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B797BDD8-E991-434C-94BF-95241F6D8D1F}"/>
                </a:ext>
              </a:extLst>
            </p:cNvPr>
            <p:cNvSpPr/>
            <p:nvPr/>
          </p:nvSpPr>
          <p:spPr>
            <a:xfrm>
              <a:off x="7420381" y="3134341"/>
              <a:ext cx="119429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Tiếng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ếch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con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và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tiếng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Dế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mèn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làm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bé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liên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tưởng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điều</a:t>
              </a:r>
              <a:r>
                <a:rPr kumimoji="0" lang="en-US" altLang="zh-CN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gì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9" name="组合 10248">
            <a:extLst>
              <a:ext uri="{FF2B5EF4-FFF2-40B4-BE49-F238E27FC236}">
                <a16:creationId xmlns:a16="http://schemas.microsoft.com/office/drawing/2014/main" id="{65EA9F00-CBF4-4285-B8E9-9BC83D661272}"/>
              </a:ext>
            </a:extLst>
          </p:cNvPr>
          <p:cNvGrpSpPr/>
          <p:nvPr/>
        </p:nvGrpSpPr>
        <p:grpSpPr>
          <a:xfrm>
            <a:off x="9338456" y="1638921"/>
            <a:ext cx="1336120" cy="3628482"/>
            <a:chOff x="9338456" y="1638921"/>
            <a:chExt cx="1336120" cy="3628482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187DE86-1B76-405E-8C2C-F8FA560C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8456" y="1638921"/>
              <a:ext cx="1336120" cy="3628482"/>
            </a:xfrm>
            <a:prstGeom prst="rect">
              <a:avLst/>
            </a:prstGeom>
          </p:spPr>
        </p:pic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193F246E-65A7-4C67-B87A-44E195E8303F}"/>
                </a:ext>
              </a:extLst>
            </p:cNvPr>
            <p:cNvSpPr/>
            <p:nvPr/>
          </p:nvSpPr>
          <p:spPr>
            <a:xfrm>
              <a:off x="9417975" y="3134341"/>
              <a:ext cx="119429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Tình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cảm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bé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đối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nhà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mình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như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thế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nào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?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0" name="Rectangle 179"/>
          <p:cNvSpPr/>
          <p:nvPr/>
        </p:nvSpPr>
        <p:spPr>
          <a:xfrm>
            <a:off x="5046340" y="817944"/>
            <a:ext cx="2018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F8AC968-4AC8-4349-80D8-F5CB1EBD36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1338" y="74227"/>
            <a:ext cx="8454233" cy="206432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41D93CB-5C6B-4977-9507-624D7F4DFC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9F4C61A-A1DE-4321-9DFF-A5E595FB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5739C9D-6577-4900-88B4-A0349556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068C53B-89DC-4D95-AC22-22C09BDAA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C82FD84-523C-4A6D-AD57-2210BBD1B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98334C-EE82-45F6-A0FA-90499C9E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42E7DBB-A139-46E1-BF9A-F5331E8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1C247955-F312-47CE-9602-E0AF51923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95F220FC-EB4C-4A49-B58C-DF534F52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77E5065-C4EF-4E94-B0FE-947F961AA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5D75CA21-E06C-4820-AF48-F300F24BF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5448631-7BA0-4ADF-A875-9799535CC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C50E4D-FF55-4FCC-8764-C867C78B0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F9D09A7-D290-4A12-8BBA-BEAC0AC3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C5ED9712-3BFD-40F4-9E26-8A90CEE1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B9B7519-D047-4102-B5BB-B7F9FA806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4B32E32-41E7-4CDC-8DA6-7833579C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EA8ABEA2-690A-4C18-9AFF-55204A98D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9F9E841-62FE-4CC8-9528-1B03B4F1A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B49731AD-1809-4E82-8D8D-1DC871BB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2BC854C-CE43-4119-AA51-E565766E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13335439-27C1-4F46-A680-9688AFB47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626A2C3A-5C58-4082-8343-F916D2B1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D4C1D840-D412-420E-970B-99C359BDF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5D8E6D3F-F36A-4D0D-809C-0A3340D78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D01922AA-8B89-4F7F-B996-EF79F230C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635FD3E2-3327-4DD1-86FE-04C0ED5A6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32718C16-C133-4BE8-9EF2-6C4E8526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32A03BC-D428-4220-B46F-94D62C18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8B9508BA-76E7-4D52-9B37-AF4BFE81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B149ABA2-1EC8-4146-AD33-F3E58B5A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836E8B4-9143-4729-998C-30F882D8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4EFF0B0E-28B1-4D35-8A64-F58F8EA79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6CFEDB1-3BF1-4557-A740-AF5DFF15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8EA93782-FA09-49ED-98AB-ACE07848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F2D6EB4-788A-4C3B-A013-370EF7946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B9ACB63-16D2-46DF-82DD-F5E7CA96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756C850-4951-47CA-BD21-37D8B1292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296CB311-E12D-46DA-9C4D-73C9ADCEC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2F58D83-E8E9-4C35-B05A-D6CBF750D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D4E092FC-917C-464C-9F56-28BEAA51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B5671391-075A-4525-9C4C-0582B6DD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28D58C18-17E5-41E4-A85D-ACDC939D0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5961DDD-6140-435D-8624-FC7E610F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033A9DF5-3155-4EAB-93F3-F2DF8716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ECCDDB2F-E7BA-41B7-B5E9-FB047579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4648BF6-CCDF-40BB-A85D-447EBF1D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0EF5623-45EE-48E1-A407-DB99D6FF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A80508D-17AE-44A8-A5DE-A95C9713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55ABE19A-8674-41BA-A8BA-7F17301B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665F579B-ACB2-4758-9A29-F0C3C52F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8D3BEC86-AB38-4837-A084-B03E31DC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9EAF691-BA4C-4ECD-846A-E8C1C7A9A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D07F122F-5FA5-4ECA-93A4-5B867A2C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4D62DDD0-07B0-41AD-837A-2D42B91DC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D5E3561C-E8D1-408B-84DB-456D897B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E320C39B-3628-4A00-B6D3-A9D9AB0A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0D2884B8-BDBC-47CA-BCD2-F26063DD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DA9234F5-7F2A-42A2-BAAB-E4700365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105C552-9C30-45E2-8781-81258526C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D0453A24-21F0-4FE4-8CA6-EE0BCD0F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806FCC08-D8A2-48F3-9C1B-FB2F4D6C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93D05C2-B6EB-478F-814B-B0788A81E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F9BD5B09-006A-44A8-AF64-CC56395A6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4EBD7A3-A0B9-4DAC-86D6-43BE31F7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D2155927-732E-44C7-A6C9-08F2F16E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94C73B27-0C95-4208-8F2E-FC1DC2F87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15C00AD1-1AA2-4C2F-83C6-519D7AF9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D397FE88-6BAF-4C87-9F53-AA288FBD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1DB7C091-5D44-4E31-A67A-78EB1EFC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0DBE700A-7764-4783-B9CD-6E16FAAF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A3503F2-DE15-429F-AEB1-8D83B5E3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68A42EE5-5532-46FE-A96F-21AA0C79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FA3D415B-0ECB-479C-99DD-3748D2C5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8CA51082-D619-44D7-8BC6-DA23B60A5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D8C6B5A0-AAAC-48E3-A9C7-DAE23B8D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6D945A01-F7BE-412E-BC55-CE4B8F2D1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CCC29A5A-57A8-4073-88B9-4531DFE2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E6805FAD-E6D6-472C-8496-B99F8D0CD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5AD7DA6C-E1E9-4DE1-BFAA-329366874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7F3153F5-061D-440E-A289-6BE85EB7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2A43B29A-EB81-49D4-AE13-93210122B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235C077E-4AF2-4A22-97A6-9FF32CE1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C3F5A208-81D6-487F-B8D5-92A37A90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0CFC00FB-E024-44BB-8683-BE8A6E290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2E0F5D5D-9A19-4EB7-B7EE-8DE1ED9A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2FA40264-E76D-4233-A73B-7437E49A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885CD83B-EAA0-4456-8D60-E7296905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6FA23557-16E6-4DF3-9E0A-0AEC18B7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B0025B99-61EB-4B1E-AAC5-5D0B7A81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82EFDB9A-B7E3-4856-8779-115F5A7F9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D0D45F5B-1461-4F68-8EB1-45B7E812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F503B646-28E4-45D8-8410-BDD3CD6A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DDEFF0F2-EB50-4915-BCF4-B4B4FFC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0839ED58-A25D-4754-A3C8-E4C33E35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D9906F87-4C91-4095-A85E-F785FA6C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C3E121BD-682E-4922-8830-161D5EEC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A7B80B06-7930-433C-B0C4-6E84DDAA0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56E51CF2-D539-419D-A32C-AE18E3EB6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DF258B62-CCBD-4826-A2E6-8C5B6F098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C05A5E41-6D3A-4EAD-9A23-2785D8882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7EA54C2C-69B5-4D66-AD68-761F33EB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8A398C23-ED78-4BAF-A837-D3D7F551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B38B7DCC-2D6D-4966-8543-AAAB1C3C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2001CB47-3550-4940-82CF-948CF3FC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00E7509F-8874-4F04-B318-10D7E1834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4A6B9320-487C-496A-B8B2-52E9FEE50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717B7A34-B570-4CC7-9D3E-882FBF6B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B3BDF49E-7557-4E8D-A6F4-C5060280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492DADA6-2DFF-4487-9C95-6164E5722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0D2B6499-6ED7-4386-ABD6-B3C44CB86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9F10BF72-711B-443A-AD7E-20F9803DC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8FD28707-1B85-4445-905D-A2C4E34E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0CB96BC-D885-47F6-81BE-1860DAA0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A2A36D8C-2AB8-47BB-8FC8-4CB113D9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D7F5E180-FC17-407B-BBBD-71A8EE718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2FBA2865-A9F9-4ECC-9317-476103446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7F515EF2-A6B0-4C0C-9FAA-890E9A52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658147F0-062F-4E3C-B24B-F7ECCD532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666AF8FE-553D-436E-8DC3-188CF9FC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120480F6-9B17-447B-8B91-3A5F61C3B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8CF43581-1865-4D42-BA87-51303E9B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A0172B1B-9F36-43BC-A40D-E27179D5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729B6ECE-9EFA-4A33-AC60-01389D52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85CEB577-35DF-4714-8B4E-976A8193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DEFF5463-36D9-4138-8AFB-7F9457AF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2F25D70D-55E6-4BC5-BA92-744B46482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2134CB1C-C8A7-4990-828B-88DDD20F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63F8A127-E65D-4799-AED4-412F21999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FD99395F-9480-4E02-9620-976E07CA8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F210A910-A1E3-4B93-AC67-38B760BE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C9F62F7B-C475-44E2-81A2-4DF7C29E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C6FFDA29-AD32-4844-972E-398C0D4A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EDDFE3EE-5FE1-4021-A985-7B3F3589A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99CC9FB5-34B5-40FF-AF2C-9E44DA10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6" y="2135863"/>
            <a:ext cx="8649578" cy="3508974"/>
          </a:xfrm>
          <a:prstGeom prst="rect">
            <a:avLst/>
          </a:prstGeom>
        </p:spPr>
      </p:pic>
      <p:sp>
        <p:nvSpPr>
          <p:cNvPr id="149" name="Rectangle 148"/>
          <p:cNvSpPr/>
          <p:nvPr/>
        </p:nvSpPr>
        <p:spPr>
          <a:xfrm>
            <a:off x="4946652" y="1173973"/>
            <a:ext cx="46816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130606" y="2247569"/>
            <a:ext cx="531775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441712" y="1288488"/>
            <a:ext cx="61606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uaToi-QuynhTrang-36768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59161" y="6112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1572306" y="957942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 eaLnBrk="1" hangingPunct="1"/>
            <a:endParaRPr lang="en-US" alt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altLang="en-US" sz="3600" b="1" dirty="0">
              <a:solidFill>
                <a:srgbClr val="7030A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2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407245" y="1288488"/>
            <a:ext cx="62295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eQuetNha1-CandyNgocHa-63839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5082" y="6028456"/>
            <a:ext cx="466947" cy="4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1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8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F8AC968-4AC8-4349-80D8-F5CB1EBD36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21338" y="74227"/>
            <a:ext cx="8454233" cy="2064329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41D93CB-5C6B-4977-9507-624D7F4DFC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9F4C61A-A1DE-4321-9DFF-A5E595FB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5739C9D-6577-4900-88B4-A0349556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068C53B-89DC-4D95-AC22-22C09BDAA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C82FD84-523C-4A6D-AD57-2210BBD1B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98334C-EE82-45F6-A0FA-90499C9E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42E7DBB-A139-46E1-BF9A-F5331E8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1C247955-F312-47CE-9602-E0AF51923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95F220FC-EB4C-4A49-B58C-DF534F52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77E5065-C4EF-4E94-B0FE-947F961AA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5D75CA21-E06C-4820-AF48-F300F24BF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5448631-7BA0-4ADF-A875-9799535CC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C50E4D-FF55-4FCC-8764-C867C78B0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F9D09A7-D290-4A12-8BBA-BEAC0AC3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C5ED9712-3BFD-40F4-9E26-8A90CEE1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B9B7519-D047-4102-B5BB-B7F9FA806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4B32E32-41E7-4CDC-8DA6-7833579C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EA8ABEA2-690A-4C18-9AFF-55204A98D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9F9E841-62FE-4CC8-9528-1B03B4F1A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B49731AD-1809-4E82-8D8D-1DC871BB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2BC854C-CE43-4119-AA51-E565766E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13335439-27C1-4F46-A680-9688AFB47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626A2C3A-5C58-4082-8343-F916D2B1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D4C1D840-D412-420E-970B-99C359BDF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5D8E6D3F-F36A-4D0D-809C-0A3340D78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D01922AA-8B89-4F7F-B996-EF79F230C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635FD3E2-3327-4DD1-86FE-04C0ED5A6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32718C16-C133-4BE8-9EF2-6C4E8526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32A03BC-D428-4220-B46F-94D62C18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8B9508BA-76E7-4D52-9B37-AF4BFE81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B149ABA2-1EC8-4146-AD33-F3E58B5A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836E8B4-9143-4729-998C-30F882D8F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4EFF0B0E-28B1-4D35-8A64-F58F8EA79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6CFEDB1-3BF1-4557-A740-AF5DFF15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8EA93782-FA09-49ED-98AB-ACE07848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F2D6EB4-788A-4C3B-A013-370EF7946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B9ACB63-16D2-46DF-82DD-F5E7CA96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756C850-4951-47CA-BD21-37D8B1292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296CB311-E12D-46DA-9C4D-73C9ADCEC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2F58D83-E8E9-4C35-B05A-D6CBF750D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D4E092FC-917C-464C-9F56-28BEAA51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B5671391-075A-4525-9C4C-0582B6DD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28D58C18-17E5-41E4-A85D-ACDC939D0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5961DDD-6140-435D-8624-FC7E610FB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033A9DF5-3155-4EAB-93F3-F2DF8716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ECCDDB2F-E7BA-41B7-B5E9-FB047579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4648BF6-CCDF-40BB-A85D-447EBF1D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0EF5623-45EE-48E1-A407-DB99D6FF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A80508D-17AE-44A8-A5DE-A95C9713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55ABE19A-8674-41BA-A8BA-7F17301B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665F579B-ACB2-4758-9A29-F0C3C52F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8D3BEC86-AB38-4837-A084-B03E31DC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9EAF691-BA4C-4ECD-846A-E8C1C7A9A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D07F122F-5FA5-4ECA-93A4-5B867A2C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4D62DDD0-07B0-41AD-837A-2D42B91DC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D5E3561C-E8D1-408B-84DB-456D897B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E320C39B-3628-4A00-B6D3-A9D9AB0A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0D2884B8-BDBC-47CA-BCD2-F26063DD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DA9234F5-7F2A-42A2-BAAB-E4700365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105C552-9C30-45E2-8781-81258526C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D0453A24-21F0-4FE4-8CA6-EE0BCD0F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806FCC08-D8A2-48F3-9C1B-FB2F4D6C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93D05C2-B6EB-478F-814B-B0788A81E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F9BD5B09-006A-44A8-AF64-CC56395A6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4EBD7A3-A0B9-4DAC-86D6-43BE31F7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D2155927-732E-44C7-A6C9-08F2F16E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94C73B27-0C95-4208-8F2E-FC1DC2F87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15C00AD1-1AA2-4C2F-83C6-519D7AF9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D397FE88-6BAF-4C87-9F53-AA288FBD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1DB7C091-5D44-4E31-A67A-78EB1EFCF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0DBE700A-7764-4783-B9CD-6E16FAAF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A3503F2-DE15-429F-AEB1-8D83B5E3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68A42EE5-5532-46FE-A96F-21AA0C79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FA3D415B-0ECB-479C-99DD-3748D2C5F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8CA51082-D619-44D7-8BC6-DA23B60A5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D8C6B5A0-AAAC-48E3-A9C7-DAE23B8D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6D945A01-F7BE-412E-BC55-CE4B8F2D1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CCC29A5A-57A8-4073-88B9-4531DFE2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E6805FAD-E6D6-472C-8496-B99F8D0CD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5AD7DA6C-E1E9-4DE1-BFAA-329366874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7F3153F5-061D-440E-A289-6BE85EB7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2A43B29A-EB81-49D4-AE13-93210122B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235C077E-4AF2-4A22-97A6-9FF32CE1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C3F5A208-81D6-487F-B8D5-92A37A90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0CFC00FB-E024-44BB-8683-BE8A6E290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2E0F5D5D-9A19-4EB7-B7EE-8DE1ED9A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2FA40264-E76D-4233-A73B-7437E49A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885CD83B-EAA0-4456-8D60-E7296905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6FA23557-16E6-4DF3-9E0A-0AEC18B7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B0025B99-61EB-4B1E-AAC5-5D0B7A81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82EFDB9A-B7E3-4856-8779-115F5A7F9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D0D45F5B-1461-4F68-8EB1-45B7E812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F503B646-28E4-45D8-8410-BDD3CD6A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DDEFF0F2-EB50-4915-BCF4-B4B4FFC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0839ED58-A25D-4754-A3C8-E4C33E35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D9906F87-4C91-4095-A85E-F785FA6C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C3E121BD-682E-4922-8830-161D5EEC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A7B80B06-7930-433C-B0C4-6E84DDAA0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56E51CF2-D539-419D-A32C-AE18E3EB6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DF258B62-CCBD-4826-A2E6-8C5B6F098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C05A5E41-6D3A-4EAD-9A23-2785D8882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7EA54C2C-69B5-4D66-AD68-761F33EB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8A398C23-ED78-4BAF-A837-D3D7F551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B38B7DCC-2D6D-4966-8543-AAAB1C3C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2001CB47-3550-4940-82CF-948CF3FC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00E7509F-8874-4F04-B318-10D7E1834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4A6B9320-487C-496A-B8B2-52E9FEE50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717B7A34-B570-4CC7-9D3E-882FBF6B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B3BDF49E-7557-4E8D-A6F4-C5060280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492DADA6-2DFF-4487-9C95-6164E5722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0D2B6499-6ED7-4386-ABD6-B3C44CB86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9F10BF72-711B-443A-AD7E-20F9803DC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8FD28707-1B85-4445-905D-A2C4E34E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0CB96BC-D885-47F6-81BE-1860DAA0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A2A36D8C-2AB8-47BB-8FC8-4CB113D9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D7F5E180-FC17-407B-BBBD-71A8EE718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2FBA2865-A9F9-4ECC-9317-476103446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7F515EF2-A6B0-4C0C-9FAA-890E9A52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658147F0-062F-4E3C-B24B-F7ECCD532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666AF8FE-553D-436E-8DC3-188CF9FC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120480F6-9B17-447B-8B91-3A5F61C3B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8CF43581-1865-4D42-BA87-51303E9B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A0172B1B-9F36-43BC-A40D-E27179D5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729B6ECE-9EFA-4A33-AC60-01389D52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85CEB577-35DF-4714-8B4E-976A8193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DEFF5463-36D9-4138-8AFB-7F9457AF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2F25D70D-55E6-4BC5-BA92-744B46482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2134CB1C-C8A7-4990-828B-88DDD20F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63F8A127-E65D-4799-AED4-412F21999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FD99395F-9480-4E02-9620-976E07CA8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F210A910-A1E3-4B93-AC67-38B760BE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C9F62F7B-C475-44E2-81A2-4DF7C29E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C6FFDA29-AD32-4844-972E-398C0D4A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EDDFE3EE-5FE1-4021-A985-7B3F3589A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99CC9FB5-34B5-40FF-AF2C-9E44DA10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64" y="2409835"/>
            <a:ext cx="7503196" cy="3043908"/>
          </a:xfrm>
          <a:prstGeom prst="rect">
            <a:avLst/>
          </a:prstGeom>
        </p:spPr>
      </p:pic>
      <p:sp>
        <p:nvSpPr>
          <p:cNvPr id="149" name="Rectangle 148"/>
          <p:cNvSpPr/>
          <p:nvPr/>
        </p:nvSpPr>
        <p:spPr>
          <a:xfrm>
            <a:off x="5708365" y="1173973"/>
            <a:ext cx="3158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2.Cách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849309" y="2750397"/>
            <a:ext cx="3643946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5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mnanglamnha.vn/wp-content/uploads/2017/12/mau-nha-ngoi-3-g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195943"/>
            <a:ext cx="10236201" cy="61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8498" y="6337665"/>
            <a:ext cx="1768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9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hongtinduan.com/uploads/posts/2020-07/mau-nha-3-tang-mat-tien-6m-hien-dai-cua-mr-tung-hai-phong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1" y="141513"/>
            <a:ext cx="9710059" cy="60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7276" y="6337665"/>
            <a:ext cx="1790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2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7520" y="6337665"/>
            <a:ext cx="23903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kisa.vn/uploads/plugin/product_items/13579/mau-biet-thu-dep-2-tang-mat-tien-10m-bt22396-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33" y="293183"/>
            <a:ext cx="9062524" cy="60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4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902" y="6337665"/>
            <a:ext cx="2619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cdelathan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16" y="189278"/>
            <a:ext cx="9144000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76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0E82C12-98DF-4316-BD56-D136BE2708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8429" y="0"/>
            <a:ext cx="8606590" cy="2243318"/>
            <a:chOff x="1541" y="-64"/>
            <a:chExt cx="4577" cy="11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C92E7A0-06B1-46ED-BF1D-532B6CF373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3D19BD-9B24-422F-9E39-4D1C6278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rPr>
                <a:t> 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230B664-DD51-46A8-B63D-016EDE58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C89E565-B887-40AB-BAEC-B096B6E8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D6B9728-63EB-4D47-8B8A-7BCF6C7C6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C12855C-ABB2-4D73-B4AB-D7DA090D7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0776C7F1-703C-42FD-99A5-864B271A0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C948456E-08E9-4391-B21B-B002DE32F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A0C0B352-1E46-43F8-8CA6-7D1929A67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EE417A8-DE52-4F65-B697-E8FF67A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4C4627A-7DE0-4BF7-9A6B-18BFE4ACB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B0F3024-6249-4429-A4BA-77AF1912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709E780-FAC2-420C-83BA-53521F03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6A75845-C807-4F4D-9F34-C8635434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E2583F33-9962-4960-9584-8F03313E1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1DF2341-EDD8-46E3-AA47-A5BF97F39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B8AD05-6CAA-48BF-B422-3D0DF285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8A13E8CE-FEF4-4FF5-862B-F1CC03A1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4CA183C-3F43-4298-A245-74CC48DCC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EAD3FDAB-06F8-42C6-AFDC-9CA45528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07B7FB7-78B5-475D-9117-926AD9A0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F3D233F2-8932-4EB7-B8C0-1A56042BA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F6633AC5-AE9C-49CC-BD86-A620930B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F77B1AD3-D660-4F2D-AE9F-33FC2C598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F8742464-4406-4EDD-A3EF-9B954EC5D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F572BC57-093B-4FBE-9FAF-08155050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EEFD8A91-DD44-4BF3-942D-B18B19E9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30F929F7-A076-47BA-90D8-4A06C69B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E0F18A9-8139-408F-9445-F10170A59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68F4BE19-A456-431B-B7FC-842BFD3D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B71F2820-C3D3-4F1D-BB61-4B89D78B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344D8E4-BC1B-44A2-8500-CE609911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F39B7A71-F42F-4B45-9863-D1EE86FE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10ED0C6-3510-4F9D-BEAF-6D2D2CE2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A2B0E1E0-208F-4083-91D7-89E5290D9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75E70C05-841B-4176-BE01-395BCA7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B1BE7AD-EB9D-4436-82A6-29EAC06F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0293B53-8CD6-460E-B9FF-7663B94E5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55C0B1CF-AE4A-4061-A407-8AB550C5A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44AD94BF-E17D-4511-97A3-942453AEA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07B63939-2D67-44A7-8557-EFE37115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02B3274F-D045-4CAD-A328-3824B13F6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BC24658E-3C6D-4DDD-9397-6D2E0CAB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50B1233-B784-4C47-8385-F748BD703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7C76264-D82A-4483-9C9F-E2B573EC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0BF69F36-5397-407B-BEC2-BF452092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BEBD7C4-870E-4818-AD0C-E1A9F291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77F078B6-C14D-4D0C-801D-8E87D1D5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DC32A1C1-43F2-4DA9-8086-47702C6D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DB0EEC46-26D0-47CB-BBC9-B2C340E6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BFFF363D-5A5C-4DCE-9655-F5C3DB75D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A0F47C0-6825-4F3A-945A-D66C366A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AFF53B5-BACA-4D99-8B32-936873DE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C31DCC66-A7B6-442D-9749-154D3F17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B3F079CD-DBB8-4D87-B934-55F0D5660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ACF6D928-642A-4B73-91DA-F44E99AB0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87D2BE49-8C70-4054-BACF-3B71A0A3F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3CEA883D-7318-40C8-9D04-CD3CF581F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3B6841A2-D716-47F0-BA86-1275F567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E6570ED-FBEB-4E12-81F7-39380B23F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27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EA7E275-2371-47DD-91C6-39F047D4B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A553A605-6B5A-4C6C-A1BF-6D29C4121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D95CEE3-D591-4542-B2AD-551675A0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7AC36E5F-A63A-4CFF-87B3-3657AF2A9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BBF8B3E-FDD2-4C31-9CF5-C345DF71D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D43958AC-9192-4E02-A657-B0A1BEEEB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A84238C6-AE40-4E4B-BF88-A365E5EFC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A41D8CFA-481A-403A-8670-18393F8DE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7BD66C38-98EA-431F-8FEA-CB15B8B7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9D192CD2-C8B1-45EE-AB6B-29A0A173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6641105C-C335-462C-AFCB-6FFED3319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ED0DE725-7FFF-46D6-BDE7-10A09F59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634AC976-5A34-46DD-ACE2-DD3E9D41C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C6C7ACF-1B7E-40F0-A8FE-50953C05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03DAB98F-C255-486A-A5F8-88BB161E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E506A9EF-7D68-4433-9CA7-6C3ADA4A2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C1F29A9E-9660-48A7-BA27-2888DAEC3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51BE210C-EF25-45C4-9EA3-A79C04E6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8B27C8B1-DB2B-425C-90F3-A60409461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D6B40E9C-ED03-47F7-A366-858A8D98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20C93231-0F70-43D1-8CFD-5353056C0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6D0533D3-0225-46CA-9F66-2391AE7B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63909A05-912B-4BF6-A25C-709F16FA7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413840BF-EE5B-446F-B9F9-5266035C5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59AB929D-912A-4B4C-BCBC-CD0A40D4C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DB66C6E4-374D-41CE-8128-7B87F6B15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43E8101A-54F9-4B27-A810-851C566F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6B325A4A-2E3D-4906-B15A-472AF7F50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9B262721-8DD3-4B47-92BC-57A67228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21EAB7E5-C556-4AC5-8B83-6D0884B21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B68C2734-E202-4634-8B7F-D57A91D20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BFDB6F1D-7689-42D9-8020-7D3BD469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1606E2C5-F35E-4B00-9389-10A8DF0A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41327478-5F32-4419-88C9-D03CB4C96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9223ED19-168C-48A1-A3F8-1DEB6C6C8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FD0F5760-B361-4EA1-8C99-73D3C9559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97E75BE3-1E59-42EB-B979-5F667F3E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BAD38D59-01E1-4CA5-9220-7130F653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C8BB7522-E36B-43E0-B2D0-DF197737F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692CA5B5-6C67-4297-9FFB-B4D7D387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7BED7C47-F5C3-4F23-A3A0-26F3E91F8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F7B39FF2-26E9-4B53-8506-20AC622C8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5920B7E3-0B2C-49FF-99AF-26669E0C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F859E983-7D91-400B-9A10-228066DD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7752C29D-1BC8-4ABE-B68F-58C2AACE5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550486A8-AA9A-4BB4-AFEE-EAA54C4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07892BF4-D6C7-4E18-9DDF-6A25714D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42ACE58F-8F12-46C0-B830-68A1D90A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A7C39AB8-C932-49A7-8602-9E434225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D787D7CA-35C8-4381-B9E2-C777E234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6D2291B0-DF61-44A7-BB24-06FAD22F8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A528365D-0A70-4DCD-ACF3-41D6BDE1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930B293A-33F6-453C-B722-2327F9BB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3E4A543A-558A-4A78-B000-07933A38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EB781228-CAA1-4CAC-91E1-BA12A65A7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97AC0E79-F693-4A47-A4C7-17A23E95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F3E35A46-D9E6-45B9-9FD7-334F0206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8D2F8E58-B3E1-4157-8E65-994AACF6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03CBBB7C-7317-4959-8BBB-71C54965D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C921EDBE-8520-47EB-8FE1-3A057FEF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651D4D4B-7110-406C-AAE3-0A0457377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FFEA6C5F-ACCE-4BA4-9AB4-B23459AA0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145D9EC2-9F0E-46EC-A94C-01614CC3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4A73E8A4-4BA0-4180-9260-2916054AB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EBEE1162-89CF-4C51-9A5B-0007D89C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4E383A1B-D283-4B27-9F22-0DDFBB07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D7E14D3E-A367-47AE-8F52-449FFFDC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B4A8A8A6-F775-41B0-B626-CE072A1A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5C7D86D8-C629-4A7B-AE41-DF009300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C7587E82-7D30-4835-808E-4606CFAD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53168A9C-3F2D-43E7-A396-C22E81D9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26B41E85-F6AD-48C3-96BE-D21D2B47A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05E198E9-D528-445C-AF2E-4FAB4F79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D9E64371-4E9B-403A-9C26-3B8A173D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3619795" y="1220380"/>
            <a:ext cx="4764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808054" y="2196308"/>
            <a:ext cx="3010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03532" y="2998177"/>
            <a:ext cx="4544835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565777" y="3011739"/>
            <a:ext cx="504497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8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541643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13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3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441</Words>
  <Application>Microsoft Office PowerPoint</Application>
  <PresentationFormat>Widescreen</PresentationFormat>
  <Paragraphs>76</Paragraphs>
  <Slides>21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微软雅黑</vt:lpstr>
      <vt:lpstr>Arial</vt:lpstr>
      <vt:lpstr>Calibri</vt:lpstr>
      <vt:lpstr>Calibri Light</vt:lpstr>
      <vt:lpstr>等线</vt:lpstr>
      <vt:lpstr>Times New Roman</vt:lpstr>
      <vt:lpstr>VNI-Times</vt:lpstr>
      <vt:lpstr>Wingdings</vt:lpstr>
      <vt:lpstr>字魂36号-正文宋楷</vt:lpstr>
      <vt:lpstr>Office Theme</vt:lpstr>
      <vt:lpstr>包图主题2</vt:lpstr>
      <vt:lpstr>1_包图主题2</vt:lpstr>
      <vt:lpstr>3_Watermark</vt:lpstr>
      <vt:lpstr>4_Watermark</vt:lpstr>
      <vt:lpstr>5_Watermark</vt:lpstr>
      <vt:lpstr>6_Watermark</vt:lpstr>
      <vt:lpstr>7_Watermark</vt:lpstr>
      <vt:lpstr>8_Watermark</vt:lpstr>
      <vt:lpstr>1_Watermark</vt:lpstr>
      <vt:lpstr>Watermark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2022-02-15T15:32:34Z</dcterms:created>
  <dcterms:modified xsi:type="dcterms:W3CDTF">2022-02-18T14:33:43Z</dcterms:modified>
</cp:coreProperties>
</file>