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3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7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6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6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9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7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E5A6-0EEA-488D-84C5-F53268E00ED1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02590-016D-45A8-B82A-1A45E1ADF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0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11324" y="838200"/>
            <a:ext cx="48846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Làm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thí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nghiệm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Với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baking soda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881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Bậc</a:t>
            </a:r>
            <a:r>
              <a:rPr lang="en-US" dirty="0" smtClean="0"/>
              <a:t> </a:t>
            </a:r>
            <a:r>
              <a:rPr lang="en-US" dirty="0" err="1" smtClean="0"/>
              <a:t>Ph</a:t>
            </a:r>
            <a:r>
              <a:rPr lang="en-US" dirty="0" smtClean="0"/>
              <a:t> </a:t>
            </a:r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youtu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con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05788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Bậc Ph truy cập youtu để xem hướng dẫn cho con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H310320</dc:creator>
  <cp:lastModifiedBy>H310320</cp:lastModifiedBy>
  <cp:revision>1</cp:revision>
  <dcterms:created xsi:type="dcterms:W3CDTF">2020-04-05T03:00:33Z</dcterms:created>
  <dcterms:modified xsi:type="dcterms:W3CDTF">2020-04-05T03:03:13Z</dcterms:modified>
</cp:coreProperties>
</file>