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9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1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3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1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3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1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6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3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4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1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57BEC-332B-4133-AFA8-CCCEA1A381EB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050D4-3B28-422E-83C4-477EB793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0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5589" y="609600"/>
            <a:ext cx="69189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THÍ NGHIỆM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HOA NỞ TRONG NƯỚC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767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huynh</a:t>
            </a:r>
            <a:r>
              <a:rPr lang="en-US" dirty="0" smtClean="0"/>
              <a:t> </a:t>
            </a:r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youtube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video </a:t>
            </a: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158665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Phụ huynh truy cập youtube cho trẻ video xem hướng dẫn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H310320</dc:creator>
  <cp:lastModifiedBy>H310320</cp:lastModifiedBy>
  <cp:revision>1</cp:revision>
  <dcterms:created xsi:type="dcterms:W3CDTF">2020-04-05T03:30:14Z</dcterms:created>
  <dcterms:modified xsi:type="dcterms:W3CDTF">2020-04-05T03:32:39Z</dcterms:modified>
</cp:coreProperties>
</file>