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86" r:id="rId3"/>
    <p:sldId id="258" r:id="rId4"/>
    <p:sldId id="261" r:id="rId5"/>
    <p:sldId id="257" r:id="rId6"/>
    <p:sldId id="262" r:id="rId7"/>
    <p:sldId id="271" r:id="rId8"/>
    <p:sldId id="263" r:id="rId9"/>
    <p:sldId id="278" r:id="rId10"/>
    <p:sldId id="270" r:id="rId11"/>
    <p:sldId id="280" r:id="rId12"/>
    <p:sldId id="266" r:id="rId13"/>
    <p:sldId id="282" r:id="rId14"/>
    <p:sldId id="267" r:id="rId15"/>
    <p:sldId id="283" r:id="rId16"/>
    <p:sldId id="268" r:id="rId17"/>
    <p:sldId id="28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70" autoAdjust="0"/>
    <p:restoredTop sz="94660"/>
  </p:normalViewPr>
  <p:slideViewPr>
    <p:cSldViewPr>
      <p:cViewPr varScale="1">
        <p:scale>
          <a:sx n="69" d="100"/>
          <a:sy n="69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53CD6-EE9B-4973-9D9B-F06585892206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92AC1-C895-473E-A8DE-FABB0A706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9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4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8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72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69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15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5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1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26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5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4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9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4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7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8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B049C-9FE7-4ECC-B505-BE00F2487CB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6C48-1232-4678-9928-1CE948EBA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4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23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4.png"/><Relationship Id="rId2" Type="http://schemas.openxmlformats.org/officeDocument/2006/relationships/audio" Target="file:///C:\Documents%20and%20Settings\hong\Local%20Settings\Temporary%20Internet%20Files\Content.IE5\USAW23US\MS910219609%5b1%5d.wav" TargetMode="External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D:\Downloads\HÌNH NỀN P P\cac-mau-hinh-nen-slide-powerpoint-2013-dep-nhat-theo-chu-de-anh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4027"/>
            <a:ext cx="9042400" cy="679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16020" y="432438"/>
            <a:ext cx="6626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hangingPunct="1"/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 </a:t>
            </a:r>
          </a:p>
        </p:txBody>
      </p:sp>
      <p:pic>
        <p:nvPicPr>
          <p:cNvPr id="6" name="Picture 3" descr="logo tr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86" y="1180064"/>
            <a:ext cx="2896628" cy="194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50201" y="3813508"/>
            <a:ext cx="5722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với chữ cái o,ô,ơ, a, ă, â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5- 6 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eaLnBrk="1" hangingPunct="1"/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Giang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70640" y="6158361"/>
            <a:ext cx="4465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1" y="3225152"/>
            <a:ext cx="8242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LĨNH VỰC PHÁT </a:t>
            </a:r>
            <a:r>
              <a:rPr lang="en-US" sz="2800" b="1" cap="all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 </a:t>
            </a:r>
            <a:r>
              <a:rPr lang="en-US" sz="2800" b="1" cap="all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5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91000" y="3733800"/>
            <a:ext cx="457200" cy="744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8990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7564" y="495049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7" name="Oval 6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8145" y="495049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¬</a:t>
            </a:r>
          </a:p>
        </p:txBody>
      </p:sp>
      <p:sp>
        <p:nvSpPr>
          <p:cNvPr id="9" name="Oval 8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4978202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3568" y="3733800"/>
            <a:ext cx="5109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®«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ng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tiÒn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184748">
            <a:off x="4386969" y="3783819"/>
            <a:ext cx="118127" cy="6893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0" y="3733800"/>
            <a:ext cx="457200" cy="744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Diep Khanh\Downloads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9193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0538" y="457200"/>
            <a:ext cx="8153400" cy="5867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8" name="Picture 2" descr="C:\Users\Administrator\Desktop\New folder\14963048_1247741821965819_153177632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685802"/>
            <a:ext cx="3709987" cy="3226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TextBox 7"/>
          <p:cNvSpPr txBox="1"/>
          <p:nvPr/>
        </p:nvSpPr>
        <p:spPr>
          <a:xfrm>
            <a:off x="3036093" y="3912219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a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i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994566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¨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6606" y="494607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a</a:t>
            </a:r>
          </a:p>
        </p:txBody>
      </p:sp>
      <p:sp>
        <p:nvSpPr>
          <p:cNvPr id="13" name="Oval 12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494607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93393" y="4030984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87206" y="4030984"/>
            <a:ext cx="381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hlinkClick r:id="rId4" action="ppaction://hlinksldjump"/>
          </p:cNvPr>
          <p:cNvSpPr/>
          <p:nvPr/>
        </p:nvSpPr>
        <p:spPr>
          <a:xfrm>
            <a:off x="8301038" y="5922820"/>
            <a:ext cx="685800" cy="71159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91732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994566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¨</a:t>
            </a:r>
          </a:p>
        </p:txBody>
      </p:sp>
      <p:sp>
        <p:nvSpPr>
          <p:cNvPr id="7" name="Oval 6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6606" y="494607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494607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6093" y="3912219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m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a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i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3393" y="4030984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87206" y="4030984"/>
            <a:ext cx="3810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Diep Khanh\Downloads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9193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5300" y="450273"/>
            <a:ext cx="8153400" cy="5867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2" name="Picture 2" descr="C:\Users\Administrator\Desktop\New folder\14875205_1247741785299156_162079004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27" y="533400"/>
            <a:ext cx="4876800" cy="365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57882" y="4024047"/>
            <a:ext cx="508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ngò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s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¨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7227" y="493352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¨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4898888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e</a:t>
            </a:r>
          </a:p>
        </p:txBody>
      </p:sp>
      <p:sp>
        <p:nvSpPr>
          <p:cNvPr id="13" name="Oval 12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4940452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 rot="8322231">
            <a:off x="6363778" y="4082437"/>
            <a:ext cx="112644" cy="4571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91500" y="3974617"/>
            <a:ext cx="457200" cy="7497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4" action="ppaction://hlinksldjump"/>
          </p:cNvPr>
          <p:cNvSpPr/>
          <p:nvPr/>
        </p:nvSpPr>
        <p:spPr>
          <a:xfrm>
            <a:off x="8343900" y="5978236"/>
            <a:ext cx="609600" cy="685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91500" y="4024047"/>
            <a:ext cx="457200" cy="7393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0"/>
            <a:ext cx="91647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7882" y="4024047"/>
            <a:ext cx="5085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ngò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s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¨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7227" y="493352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¨</a:t>
            </a:r>
          </a:p>
        </p:txBody>
      </p:sp>
      <p:sp>
        <p:nvSpPr>
          <p:cNvPr id="8" name="Oval 7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898888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c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4940452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 rot="8322231">
            <a:off x="6363778" y="4082437"/>
            <a:ext cx="112644" cy="4571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91500" y="4024047"/>
            <a:ext cx="457200" cy="7393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Diep Khanh\Downloads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9193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0538" y="457200"/>
            <a:ext cx="8153400" cy="5867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33909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cÈm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tó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©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8345" y="496590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i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7809" y="496088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s</a:t>
            </a:r>
          </a:p>
        </p:txBody>
      </p:sp>
      <p:sp>
        <p:nvSpPr>
          <p:cNvPr id="13" name="Oval 12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496088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6" name="Rectangle 5"/>
          <p:cNvSpPr/>
          <p:nvPr/>
        </p:nvSpPr>
        <p:spPr>
          <a:xfrm rot="2686115">
            <a:off x="6701261" y="3450073"/>
            <a:ext cx="87303" cy="4571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00800" y="3425536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8339138" y="5943600"/>
            <a:ext cx="609600" cy="685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 descr="C:\Users\Diep Khanh\Desktop\Cam-Tu-Cau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37" y="606983"/>
            <a:ext cx="4237325" cy="2780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Rectangle 17"/>
          <p:cNvSpPr/>
          <p:nvPr/>
        </p:nvSpPr>
        <p:spPr>
          <a:xfrm>
            <a:off x="3958746" y="3425959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6" grpId="0" animBg="1"/>
      <p:bldP spid="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442364" y="3426805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345" y="4965901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i</a:t>
            </a:r>
          </a:p>
        </p:txBody>
      </p:sp>
      <p:sp>
        <p:nvSpPr>
          <p:cNvPr id="7" name="Oval 6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7809" y="496088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s</a:t>
            </a:r>
          </a:p>
        </p:txBody>
      </p:sp>
      <p:sp>
        <p:nvSpPr>
          <p:cNvPr id="9" name="Oval 8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496088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33909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cÈm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tó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©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8100" y="3415506"/>
            <a:ext cx="457200" cy="7432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686115">
            <a:off x="6679079" y="3497046"/>
            <a:ext cx="87303" cy="45719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42364" y="3415506"/>
            <a:ext cx="457200" cy="6970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819" name="WordArt 5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685800" y="1828800"/>
            <a:ext cx="77724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000" kern="10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Trò</a:t>
            </a:r>
            <a:r>
              <a:rPr lang="en-US" sz="2000" kern="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000" kern="10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chơi</a:t>
            </a:r>
            <a:r>
              <a:rPr lang="en-US" sz="2000" kern="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2000" kern="10" dirty="0" err="1">
                <a:solidFill>
                  <a:srgbClr val="FF0000"/>
                </a:solidFill>
                <a:latin typeface=".VnAvant" pitchFamily="34" charset="0"/>
                <a:cs typeface="Calibri"/>
              </a:rPr>
              <a:t>Gieo</a:t>
            </a:r>
            <a:r>
              <a:rPr lang="en-US" sz="2000" kern="10" dirty="0">
                <a:solidFill>
                  <a:srgbClr val="FF0000"/>
                </a:solidFill>
                <a:latin typeface=".VnAvant" pitchFamily="34" charset="0"/>
                <a:cs typeface="Calibri"/>
              </a:rPr>
              <a:t> h¹t </a:t>
            </a:r>
            <a:r>
              <a:rPr lang="en-US" sz="2000" kern="10" dirty="0" err="1">
                <a:solidFill>
                  <a:srgbClr val="FF0000"/>
                </a:solidFill>
                <a:latin typeface=".VnAvant" pitchFamily="34" charset="0"/>
                <a:cs typeface="Calibri"/>
              </a:rPr>
              <a:t>chữ</a:t>
            </a:r>
            <a:r>
              <a:rPr lang="en-US" sz="2000" kern="10" dirty="0">
                <a:solidFill>
                  <a:srgbClr val="FF0000"/>
                </a:solidFill>
                <a:latin typeface=".VnAvant" pitchFamily="34" charset="0"/>
                <a:cs typeface="Calibri"/>
              </a:rPr>
              <a:t> </a:t>
            </a:r>
            <a:r>
              <a:rPr lang="en-US" sz="2000" kern="10" dirty="0" err="1">
                <a:solidFill>
                  <a:srgbClr val="FF0000"/>
                </a:solidFill>
                <a:latin typeface=".VnAvant" pitchFamily="34" charset="0"/>
                <a:cs typeface="Calibri"/>
              </a:rPr>
              <a:t>c¸i</a:t>
            </a:r>
            <a:endParaRPr lang="en-US" sz="4400" kern="1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0654183"/>
      </p:ext>
    </p:ext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EEA3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0" b="0">
              <a:solidFill>
                <a:schemeClr val="accent2"/>
              </a:solidFill>
              <a:latin typeface=".VnAvant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6908" y="-9099"/>
            <a:ext cx="90233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 eaLnBrk="1" hangingPunct="1"/>
            <a:endParaRPr lang="en-US" sz="4000" dirty="0">
              <a:solidFill>
                <a:srgbClr val="0000CC"/>
              </a:solidFill>
              <a:latin typeface=".VnAvant" pitchFamily="34" charset="0"/>
            </a:endParaRPr>
          </a:p>
          <a:p>
            <a:pPr algn="ctr" eaLnBrk="1" hangingPunct="1"/>
            <a:endParaRPr lang="en-US" sz="3200" dirty="0">
              <a:latin typeface=".VnAvant" pitchFamily="34" charset="0"/>
            </a:endParaRPr>
          </a:p>
          <a:p>
            <a:pPr eaLnBrk="1" hangingPunct="1"/>
            <a:endParaRPr lang="en-US" dirty="0">
              <a:latin typeface=".VnAvant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43E15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33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327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65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03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441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48768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53340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57150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61722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>
            <a:off x="66294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7086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7467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7848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8229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8610600" y="10668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1371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1752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2133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514600" y="1143000"/>
            <a:ext cx="7620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895600" y="1143000"/>
            <a:ext cx="7620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914400" y="1143000"/>
            <a:ext cx="7620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>
            <a:off x="0" y="1981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152400" y="175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0" y="2286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0" y="2590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0" y="2895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152400" y="32004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>
            <a:off x="152400" y="35052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0" y="38100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152400" y="4114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152400" y="4419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>
            <a:off x="152400" y="4800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>
            <a:off x="0" y="5181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>
            <a:off x="152400" y="55626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0" y="1447800"/>
            <a:ext cx="883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1676400" y="160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Oval 41"/>
          <p:cNvSpPr>
            <a:spLocks noChangeArrowheads="1"/>
          </p:cNvSpPr>
          <p:nvPr/>
        </p:nvSpPr>
        <p:spPr bwMode="auto">
          <a:xfrm>
            <a:off x="8610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7848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>
            <a:off x="7086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Oval 44"/>
          <p:cNvSpPr>
            <a:spLocks noChangeArrowheads="1"/>
          </p:cNvSpPr>
          <p:nvPr/>
        </p:nvSpPr>
        <p:spPr bwMode="auto">
          <a:xfrm>
            <a:off x="6172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53340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Oval 46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Oval 47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Oval 48"/>
          <p:cNvSpPr>
            <a:spLocks noChangeArrowheads="1"/>
          </p:cNvSpPr>
          <p:nvPr/>
        </p:nvSpPr>
        <p:spPr bwMode="auto">
          <a:xfrm>
            <a:off x="2895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Oval 49"/>
          <p:cNvSpPr>
            <a:spLocks noChangeArrowheads="1"/>
          </p:cNvSpPr>
          <p:nvPr/>
        </p:nvSpPr>
        <p:spPr bwMode="auto">
          <a:xfrm>
            <a:off x="2133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Oval 50"/>
          <p:cNvSpPr>
            <a:spLocks noChangeArrowheads="1"/>
          </p:cNvSpPr>
          <p:nvPr/>
        </p:nvSpPr>
        <p:spPr bwMode="auto">
          <a:xfrm>
            <a:off x="4572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Oval 51"/>
          <p:cNvSpPr>
            <a:spLocks noChangeArrowheads="1"/>
          </p:cNvSpPr>
          <p:nvPr/>
        </p:nvSpPr>
        <p:spPr bwMode="auto">
          <a:xfrm>
            <a:off x="1371600" y="4724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Oval 52"/>
          <p:cNvSpPr>
            <a:spLocks noChangeArrowheads="1"/>
          </p:cNvSpPr>
          <p:nvPr/>
        </p:nvSpPr>
        <p:spPr bwMode="auto">
          <a:xfrm>
            <a:off x="88392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Oval 53"/>
          <p:cNvSpPr>
            <a:spLocks noChangeArrowheads="1"/>
          </p:cNvSpPr>
          <p:nvPr/>
        </p:nvSpPr>
        <p:spPr bwMode="auto">
          <a:xfrm>
            <a:off x="8229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0" name="Oval 54"/>
          <p:cNvSpPr>
            <a:spLocks noChangeArrowheads="1"/>
          </p:cNvSpPr>
          <p:nvPr/>
        </p:nvSpPr>
        <p:spPr bwMode="auto">
          <a:xfrm>
            <a:off x="7467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1" name="Oval 55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Oval 56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Oval 57"/>
          <p:cNvSpPr>
            <a:spLocks noChangeArrowheads="1"/>
          </p:cNvSpPr>
          <p:nvPr/>
        </p:nvSpPr>
        <p:spPr bwMode="auto">
          <a:xfrm>
            <a:off x="4876800" y="5410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Oval 58"/>
          <p:cNvSpPr>
            <a:spLocks noChangeArrowheads="1"/>
          </p:cNvSpPr>
          <p:nvPr/>
        </p:nvSpPr>
        <p:spPr bwMode="auto">
          <a:xfrm>
            <a:off x="4038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5" name="Oval 59"/>
          <p:cNvSpPr>
            <a:spLocks noChangeArrowheads="1"/>
          </p:cNvSpPr>
          <p:nvPr/>
        </p:nvSpPr>
        <p:spPr bwMode="auto">
          <a:xfrm>
            <a:off x="3200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6" name="Oval 60"/>
          <p:cNvSpPr>
            <a:spLocks noChangeArrowheads="1"/>
          </p:cNvSpPr>
          <p:nvPr/>
        </p:nvSpPr>
        <p:spPr bwMode="auto">
          <a:xfrm>
            <a:off x="2514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7" name="Oval 61"/>
          <p:cNvSpPr>
            <a:spLocks noChangeArrowheads="1"/>
          </p:cNvSpPr>
          <p:nvPr/>
        </p:nvSpPr>
        <p:spPr bwMode="auto">
          <a:xfrm>
            <a:off x="17526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8" name="Oval 62"/>
          <p:cNvSpPr>
            <a:spLocks noChangeArrowheads="1"/>
          </p:cNvSpPr>
          <p:nvPr/>
        </p:nvSpPr>
        <p:spPr bwMode="auto">
          <a:xfrm>
            <a:off x="914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9" name="Oval 63"/>
          <p:cNvSpPr>
            <a:spLocks noChangeArrowheads="1"/>
          </p:cNvSpPr>
          <p:nvPr/>
        </p:nvSpPr>
        <p:spPr bwMode="auto">
          <a:xfrm>
            <a:off x="152400" y="548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0" name="Oval 64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1" name="Oval 65"/>
          <p:cNvSpPr>
            <a:spLocks noChangeArrowheads="1"/>
          </p:cNvSpPr>
          <p:nvPr/>
        </p:nvSpPr>
        <p:spPr bwMode="auto">
          <a:xfrm>
            <a:off x="518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2" name="Oval 66"/>
          <p:cNvSpPr>
            <a:spLocks noChangeArrowheads="1"/>
          </p:cNvSpPr>
          <p:nvPr/>
        </p:nvSpPr>
        <p:spPr bwMode="auto">
          <a:xfrm>
            <a:off x="4419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3" name="Oval 67"/>
          <p:cNvSpPr>
            <a:spLocks noChangeArrowheads="1"/>
          </p:cNvSpPr>
          <p:nvPr/>
        </p:nvSpPr>
        <p:spPr bwMode="auto">
          <a:xfrm>
            <a:off x="3657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4" name="Oval 68"/>
          <p:cNvSpPr>
            <a:spLocks noChangeArrowheads="1"/>
          </p:cNvSpPr>
          <p:nvPr/>
        </p:nvSpPr>
        <p:spPr bwMode="auto">
          <a:xfrm>
            <a:off x="2819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5" name="Oval 69"/>
          <p:cNvSpPr>
            <a:spLocks noChangeArrowheads="1"/>
          </p:cNvSpPr>
          <p:nvPr/>
        </p:nvSpPr>
        <p:spPr bwMode="auto">
          <a:xfrm>
            <a:off x="20574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6" name="Oval 70"/>
          <p:cNvSpPr>
            <a:spLocks noChangeArrowheads="1"/>
          </p:cNvSpPr>
          <p:nvPr/>
        </p:nvSpPr>
        <p:spPr bwMode="auto">
          <a:xfrm>
            <a:off x="1371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7" name="Oval 71"/>
          <p:cNvSpPr>
            <a:spLocks noChangeArrowheads="1"/>
          </p:cNvSpPr>
          <p:nvPr/>
        </p:nvSpPr>
        <p:spPr bwMode="auto">
          <a:xfrm>
            <a:off x="4572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8" name="Oval 72"/>
          <p:cNvSpPr>
            <a:spLocks noChangeArrowheads="1"/>
          </p:cNvSpPr>
          <p:nvPr/>
        </p:nvSpPr>
        <p:spPr bwMode="auto">
          <a:xfrm>
            <a:off x="15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9" name="Oval 73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0" name="Oval 74"/>
          <p:cNvSpPr>
            <a:spLocks noChangeArrowheads="1"/>
          </p:cNvSpPr>
          <p:nvPr/>
        </p:nvSpPr>
        <p:spPr bwMode="auto">
          <a:xfrm>
            <a:off x="1752600" y="4114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1" name="Oval 75"/>
          <p:cNvSpPr>
            <a:spLocks noChangeArrowheads="1"/>
          </p:cNvSpPr>
          <p:nvPr/>
        </p:nvSpPr>
        <p:spPr bwMode="auto">
          <a:xfrm>
            <a:off x="2438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2" name="Oval 76"/>
          <p:cNvSpPr>
            <a:spLocks noChangeArrowheads="1"/>
          </p:cNvSpPr>
          <p:nvPr/>
        </p:nvSpPr>
        <p:spPr bwMode="auto">
          <a:xfrm>
            <a:off x="3276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3" name="Oval 77"/>
          <p:cNvSpPr>
            <a:spLocks noChangeArrowheads="1"/>
          </p:cNvSpPr>
          <p:nvPr/>
        </p:nvSpPr>
        <p:spPr bwMode="auto">
          <a:xfrm>
            <a:off x="3962400" y="3962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4" name="Oval 78"/>
          <p:cNvSpPr>
            <a:spLocks noChangeArrowheads="1"/>
          </p:cNvSpPr>
          <p:nvPr/>
        </p:nvSpPr>
        <p:spPr bwMode="auto">
          <a:xfrm>
            <a:off x="4800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5" name="Oval 79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6" name="Oval 80"/>
          <p:cNvSpPr>
            <a:spLocks noChangeArrowheads="1"/>
          </p:cNvSpPr>
          <p:nvPr/>
        </p:nvSpPr>
        <p:spPr bwMode="auto">
          <a:xfrm>
            <a:off x="6629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7" name="Oval 81"/>
          <p:cNvSpPr>
            <a:spLocks noChangeArrowheads="1"/>
          </p:cNvSpPr>
          <p:nvPr/>
        </p:nvSpPr>
        <p:spPr bwMode="auto">
          <a:xfrm>
            <a:off x="73914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8" name="Oval 82"/>
          <p:cNvSpPr>
            <a:spLocks noChangeArrowheads="1"/>
          </p:cNvSpPr>
          <p:nvPr/>
        </p:nvSpPr>
        <p:spPr bwMode="auto">
          <a:xfrm>
            <a:off x="82296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9" name="Oval 83"/>
          <p:cNvSpPr>
            <a:spLocks noChangeArrowheads="1"/>
          </p:cNvSpPr>
          <p:nvPr/>
        </p:nvSpPr>
        <p:spPr bwMode="auto">
          <a:xfrm>
            <a:off x="8839200" y="4038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0" name="Oval 84"/>
          <p:cNvSpPr>
            <a:spLocks noChangeArrowheads="1"/>
          </p:cNvSpPr>
          <p:nvPr/>
        </p:nvSpPr>
        <p:spPr bwMode="auto">
          <a:xfrm>
            <a:off x="7391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1" name="Oval 85"/>
          <p:cNvSpPr>
            <a:spLocks noChangeArrowheads="1"/>
          </p:cNvSpPr>
          <p:nvPr/>
        </p:nvSpPr>
        <p:spPr bwMode="auto">
          <a:xfrm>
            <a:off x="6553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2" name="Oval 86"/>
          <p:cNvSpPr>
            <a:spLocks noChangeArrowheads="1"/>
          </p:cNvSpPr>
          <p:nvPr/>
        </p:nvSpPr>
        <p:spPr bwMode="auto">
          <a:xfrm>
            <a:off x="56388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3" name="Oval 87"/>
          <p:cNvSpPr>
            <a:spLocks noChangeArrowheads="1"/>
          </p:cNvSpPr>
          <p:nvPr/>
        </p:nvSpPr>
        <p:spPr bwMode="auto">
          <a:xfrm>
            <a:off x="4800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4" name="Oval 88"/>
          <p:cNvSpPr>
            <a:spLocks noChangeArrowheads="1"/>
          </p:cNvSpPr>
          <p:nvPr/>
        </p:nvSpPr>
        <p:spPr bwMode="auto">
          <a:xfrm>
            <a:off x="396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5" name="Oval 89"/>
          <p:cNvSpPr>
            <a:spLocks noChangeArrowheads="1"/>
          </p:cNvSpPr>
          <p:nvPr/>
        </p:nvSpPr>
        <p:spPr bwMode="auto">
          <a:xfrm>
            <a:off x="3200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6" name="Oval 90"/>
          <p:cNvSpPr>
            <a:spLocks noChangeArrowheads="1"/>
          </p:cNvSpPr>
          <p:nvPr/>
        </p:nvSpPr>
        <p:spPr bwMode="auto">
          <a:xfrm>
            <a:off x="2514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7" name="Oval 91"/>
          <p:cNvSpPr>
            <a:spLocks noChangeArrowheads="1"/>
          </p:cNvSpPr>
          <p:nvPr/>
        </p:nvSpPr>
        <p:spPr bwMode="auto">
          <a:xfrm>
            <a:off x="1752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8" name="Oval 92"/>
          <p:cNvSpPr>
            <a:spLocks noChangeArrowheads="1"/>
          </p:cNvSpPr>
          <p:nvPr/>
        </p:nvSpPr>
        <p:spPr bwMode="auto">
          <a:xfrm>
            <a:off x="838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89" name="Oval 93"/>
          <p:cNvSpPr>
            <a:spLocks noChangeArrowheads="1"/>
          </p:cNvSpPr>
          <p:nvPr/>
        </p:nvSpPr>
        <p:spPr bwMode="auto">
          <a:xfrm>
            <a:off x="1524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0" name="Oval 94"/>
          <p:cNvSpPr>
            <a:spLocks noChangeArrowheads="1"/>
          </p:cNvSpPr>
          <p:nvPr/>
        </p:nvSpPr>
        <p:spPr bwMode="auto">
          <a:xfrm>
            <a:off x="8610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1" name="Oval 95"/>
          <p:cNvSpPr>
            <a:spLocks noChangeArrowheads="1"/>
          </p:cNvSpPr>
          <p:nvPr/>
        </p:nvSpPr>
        <p:spPr bwMode="auto">
          <a:xfrm>
            <a:off x="7848600" y="3429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2" name="Oval 96"/>
          <p:cNvSpPr>
            <a:spLocks noChangeArrowheads="1"/>
          </p:cNvSpPr>
          <p:nvPr/>
        </p:nvSpPr>
        <p:spPr bwMode="auto">
          <a:xfrm>
            <a:off x="7086600" y="3352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3" name="Oval 97"/>
          <p:cNvSpPr>
            <a:spLocks noChangeArrowheads="1"/>
          </p:cNvSpPr>
          <p:nvPr/>
        </p:nvSpPr>
        <p:spPr bwMode="auto">
          <a:xfrm>
            <a:off x="838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4" name="Oval 98"/>
          <p:cNvSpPr>
            <a:spLocks noChangeArrowheads="1"/>
          </p:cNvSpPr>
          <p:nvPr/>
        </p:nvSpPr>
        <p:spPr bwMode="auto">
          <a:xfrm>
            <a:off x="8534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5" name="Oval 99"/>
          <p:cNvSpPr>
            <a:spLocks noChangeArrowheads="1"/>
          </p:cNvSpPr>
          <p:nvPr/>
        </p:nvSpPr>
        <p:spPr bwMode="auto">
          <a:xfrm>
            <a:off x="7848600" y="2133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6" name="Oval 100"/>
          <p:cNvSpPr>
            <a:spLocks noChangeArrowheads="1"/>
          </p:cNvSpPr>
          <p:nvPr/>
        </p:nvSpPr>
        <p:spPr bwMode="auto">
          <a:xfrm>
            <a:off x="70866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7" name="Oval 101"/>
          <p:cNvSpPr>
            <a:spLocks noChangeArrowheads="1"/>
          </p:cNvSpPr>
          <p:nvPr/>
        </p:nvSpPr>
        <p:spPr bwMode="auto">
          <a:xfrm>
            <a:off x="60960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8" name="Oval 102"/>
          <p:cNvSpPr>
            <a:spLocks noChangeArrowheads="1"/>
          </p:cNvSpPr>
          <p:nvPr/>
        </p:nvSpPr>
        <p:spPr bwMode="auto">
          <a:xfrm>
            <a:off x="5257800" y="22860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99" name="Oval 103"/>
          <p:cNvSpPr>
            <a:spLocks noChangeArrowheads="1"/>
          </p:cNvSpPr>
          <p:nvPr/>
        </p:nvSpPr>
        <p:spPr bwMode="auto">
          <a:xfrm>
            <a:off x="4343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0" name="Oval 104"/>
          <p:cNvSpPr>
            <a:spLocks noChangeArrowheads="1"/>
          </p:cNvSpPr>
          <p:nvPr/>
        </p:nvSpPr>
        <p:spPr bwMode="auto">
          <a:xfrm>
            <a:off x="3581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1" name="Oval 105"/>
          <p:cNvSpPr>
            <a:spLocks noChangeArrowheads="1"/>
          </p:cNvSpPr>
          <p:nvPr/>
        </p:nvSpPr>
        <p:spPr bwMode="auto">
          <a:xfrm>
            <a:off x="2819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2" name="Oval 106"/>
          <p:cNvSpPr>
            <a:spLocks noChangeArrowheads="1"/>
          </p:cNvSpPr>
          <p:nvPr/>
        </p:nvSpPr>
        <p:spPr bwMode="auto">
          <a:xfrm>
            <a:off x="20574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3" name="Oval 107"/>
          <p:cNvSpPr>
            <a:spLocks noChangeArrowheads="1"/>
          </p:cNvSpPr>
          <p:nvPr/>
        </p:nvSpPr>
        <p:spPr bwMode="auto">
          <a:xfrm>
            <a:off x="457200" y="2209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4" name="Oval 108"/>
          <p:cNvSpPr>
            <a:spLocks noChangeArrowheads="1"/>
          </p:cNvSpPr>
          <p:nvPr/>
        </p:nvSpPr>
        <p:spPr bwMode="auto">
          <a:xfrm>
            <a:off x="88392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5" name="Oval 109"/>
          <p:cNvSpPr>
            <a:spLocks noChangeArrowheads="1"/>
          </p:cNvSpPr>
          <p:nvPr/>
        </p:nvSpPr>
        <p:spPr bwMode="auto">
          <a:xfrm>
            <a:off x="8229600" y="2819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6" name="Oval 110"/>
          <p:cNvSpPr>
            <a:spLocks noChangeArrowheads="1"/>
          </p:cNvSpPr>
          <p:nvPr/>
        </p:nvSpPr>
        <p:spPr bwMode="auto">
          <a:xfrm>
            <a:off x="4876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7" name="Oval 111"/>
          <p:cNvSpPr>
            <a:spLocks noChangeArrowheads="1"/>
          </p:cNvSpPr>
          <p:nvPr/>
        </p:nvSpPr>
        <p:spPr bwMode="auto">
          <a:xfrm>
            <a:off x="3962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8" name="Oval 112"/>
          <p:cNvSpPr>
            <a:spLocks noChangeArrowheads="1"/>
          </p:cNvSpPr>
          <p:nvPr/>
        </p:nvSpPr>
        <p:spPr bwMode="auto">
          <a:xfrm>
            <a:off x="3200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09" name="Oval 113"/>
          <p:cNvSpPr>
            <a:spLocks noChangeArrowheads="1"/>
          </p:cNvSpPr>
          <p:nvPr/>
        </p:nvSpPr>
        <p:spPr bwMode="auto">
          <a:xfrm>
            <a:off x="25146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0" name="Oval 114"/>
          <p:cNvSpPr>
            <a:spLocks noChangeArrowheads="1"/>
          </p:cNvSpPr>
          <p:nvPr/>
        </p:nvSpPr>
        <p:spPr bwMode="auto">
          <a:xfrm>
            <a:off x="7391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1" name="Oval 115"/>
          <p:cNvSpPr>
            <a:spLocks noChangeArrowheads="1"/>
          </p:cNvSpPr>
          <p:nvPr/>
        </p:nvSpPr>
        <p:spPr bwMode="auto">
          <a:xfrm>
            <a:off x="6629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2" name="Oval 116"/>
          <p:cNvSpPr>
            <a:spLocks noChangeArrowheads="1"/>
          </p:cNvSpPr>
          <p:nvPr/>
        </p:nvSpPr>
        <p:spPr bwMode="auto">
          <a:xfrm>
            <a:off x="56388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3" name="Oval 117"/>
          <p:cNvSpPr>
            <a:spLocks noChangeArrowheads="1"/>
          </p:cNvSpPr>
          <p:nvPr/>
        </p:nvSpPr>
        <p:spPr bwMode="auto">
          <a:xfrm>
            <a:off x="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4" name="Oval 118"/>
          <p:cNvSpPr>
            <a:spLocks noChangeArrowheads="1"/>
          </p:cNvSpPr>
          <p:nvPr/>
        </p:nvSpPr>
        <p:spPr bwMode="auto">
          <a:xfrm>
            <a:off x="88392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5" name="Oval 119"/>
          <p:cNvSpPr>
            <a:spLocks noChangeArrowheads="1"/>
          </p:cNvSpPr>
          <p:nvPr/>
        </p:nvSpPr>
        <p:spPr bwMode="auto">
          <a:xfrm>
            <a:off x="8153400" y="16764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6" name="Oval 120"/>
          <p:cNvSpPr>
            <a:spLocks noChangeArrowheads="1"/>
          </p:cNvSpPr>
          <p:nvPr/>
        </p:nvSpPr>
        <p:spPr bwMode="auto">
          <a:xfrm>
            <a:off x="60960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7" name="Oval 121"/>
          <p:cNvSpPr>
            <a:spLocks noChangeArrowheads="1"/>
          </p:cNvSpPr>
          <p:nvPr/>
        </p:nvSpPr>
        <p:spPr bwMode="auto">
          <a:xfrm>
            <a:off x="1371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8" name="Oval 122"/>
          <p:cNvSpPr>
            <a:spLocks noChangeArrowheads="1"/>
          </p:cNvSpPr>
          <p:nvPr/>
        </p:nvSpPr>
        <p:spPr bwMode="auto">
          <a:xfrm>
            <a:off x="15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19" name="Oval 123"/>
          <p:cNvSpPr>
            <a:spLocks noChangeArrowheads="1"/>
          </p:cNvSpPr>
          <p:nvPr/>
        </p:nvSpPr>
        <p:spPr bwMode="auto">
          <a:xfrm>
            <a:off x="7010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0" name="Oval 124"/>
          <p:cNvSpPr>
            <a:spLocks noChangeArrowheads="1"/>
          </p:cNvSpPr>
          <p:nvPr/>
        </p:nvSpPr>
        <p:spPr bwMode="auto">
          <a:xfrm>
            <a:off x="7772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1" name="Oval 125"/>
          <p:cNvSpPr>
            <a:spLocks noChangeArrowheads="1"/>
          </p:cNvSpPr>
          <p:nvPr/>
        </p:nvSpPr>
        <p:spPr bwMode="auto">
          <a:xfrm>
            <a:off x="8534400" y="9906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2" name="Oval 126"/>
          <p:cNvSpPr>
            <a:spLocks noChangeArrowheads="1"/>
          </p:cNvSpPr>
          <p:nvPr/>
        </p:nvSpPr>
        <p:spPr bwMode="auto">
          <a:xfrm>
            <a:off x="52578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3" name="Oval 127"/>
          <p:cNvSpPr>
            <a:spLocks noChangeArrowheads="1"/>
          </p:cNvSpPr>
          <p:nvPr/>
        </p:nvSpPr>
        <p:spPr bwMode="auto">
          <a:xfrm>
            <a:off x="4419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4" name="Oval 128"/>
          <p:cNvSpPr>
            <a:spLocks noChangeArrowheads="1"/>
          </p:cNvSpPr>
          <p:nvPr/>
        </p:nvSpPr>
        <p:spPr bwMode="auto">
          <a:xfrm>
            <a:off x="3657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5" name="Oval 129"/>
          <p:cNvSpPr>
            <a:spLocks noChangeArrowheads="1"/>
          </p:cNvSpPr>
          <p:nvPr/>
        </p:nvSpPr>
        <p:spPr bwMode="auto">
          <a:xfrm>
            <a:off x="28194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6" name="Oval 130"/>
          <p:cNvSpPr>
            <a:spLocks noChangeArrowheads="1"/>
          </p:cNvSpPr>
          <p:nvPr/>
        </p:nvSpPr>
        <p:spPr bwMode="auto">
          <a:xfrm>
            <a:off x="2133600" y="10668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827" name="Text Box 131"/>
          <p:cNvSpPr txBox="1">
            <a:spLocks noChangeArrowheads="1"/>
          </p:cNvSpPr>
          <p:nvPr/>
        </p:nvSpPr>
        <p:spPr bwMode="auto">
          <a:xfrm>
            <a:off x="609600" y="5715002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29828" name="Text Box 132"/>
          <p:cNvSpPr txBox="1">
            <a:spLocks noChangeArrowheads="1"/>
          </p:cNvSpPr>
          <p:nvPr/>
        </p:nvSpPr>
        <p:spPr bwMode="auto">
          <a:xfrm>
            <a:off x="5181600" y="5715002"/>
            <a:ext cx="99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.VnAvant"/>
              </a:rPr>
              <a:t>«</a:t>
            </a:r>
            <a:endParaRPr lang="en-US" sz="60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829" name="Text Box 133"/>
          <p:cNvSpPr txBox="1">
            <a:spLocks noChangeArrowheads="1"/>
          </p:cNvSpPr>
          <p:nvPr/>
        </p:nvSpPr>
        <p:spPr bwMode="auto">
          <a:xfrm>
            <a:off x="6563591" y="4869873"/>
            <a:ext cx="533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.VnAvant"/>
              </a:rPr>
              <a:t> ©</a:t>
            </a:r>
            <a:endParaRPr lang="en-US" sz="60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831" name="Text Box 135"/>
          <p:cNvSpPr txBox="1">
            <a:spLocks noChangeArrowheads="1"/>
          </p:cNvSpPr>
          <p:nvPr/>
        </p:nvSpPr>
        <p:spPr bwMode="auto">
          <a:xfrm>
            <a:off x="1828800" y="5708652"/>
            <a:ext cx="53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a</a:t>
            </a:r>
          </a:p>
        </p:txBody>
      </p:sp>
      <p:sp>
        <p:nvSpPr>
          <p:cNvPr id="29832" name="Text Box 136"/>
          <p:cNvSpPr txBox="1">
            <a:spLocks noChangeArrowheads="1"/>
          </p:cNvSpPr>
          <p:nvPr/>
        </p:nvSpPr>
        <p:spPr bwMode="auto">
          <a:xfrm>
            <a:off x="4038600" y="5715002"/>
            <a:ext cx="685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29834" name="Text Box 138"/>
          <p:cNvSpPr txBox="1">
            <a:spLocks noChangeArrowheads="1"/>
          </p:cNvSpPr>
          <p:nvPr/>
        </p:nvSpPr>
        <p:spPr bwMode="auto">
          <a:xfrm>
            <a:off x="2819400" y="5715002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.VnAvant" pitchFamily="34" charset="0"/>
              </a:rPr>
              <a:t>¬</a:t>
            </a:r>
          </a:p>
        </p:txBody>
      </p:sp>
      <p:pic>
        <p:nvPicPr>
          <p:cNvPr id="176267" name="MS910219609[1]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268" name="j021273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rot="6933134">
            <a:off x="4659965" y="657372"/>
            <a:ext cx="656114" cy="45328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0" y="5638800"/>
            <a:ext cx="91440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0" y="5638800"/>
            <a:ext cx="14478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447800" y="5638800"/>
            <a:ext cx="11430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590800" y="5638800"/>
            <a:ext cx="11430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733800" y="5638800"/>
            <a:ext cx="12192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953000" y="5638800"/>
            <a:ext cx="12954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248400" y="5638800"/>
            <a:ext cx="1295400" cy="1219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1586346" y="5679903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o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19100" y="5657889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¨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667000" y="5650962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¬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962400" y="5638800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a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90409" y="5645727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«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67745" y="5650962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itchFamily="34" charset="0"/>
              </a:rPr>
              <a:t>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135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" fill="hold"/>
                                        <p:tgtEl>
                                          <p:spTgt spid="176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39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176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8881E-6 C -0.00556 0.00231 -0.00799 0.0074 -0.0132 0.00971 C -0.01684 0.01665 -0.02153 0.01919 -0.02518 0.0259 C -0.03073 0.03561 -0.03264 0.04694 -0.03993 0.05365 C -0.04219 0.06128 -0.04393 0.06498 -0.04896 0.06984 C -0.05608 0.08348 -0.05191 0.07863 -0.05938 0.08533 C -0.06233 0.09713 -0.05851 0.08626 -0.06528 0.09551 C -0.0691 0.10037 -0.07257 0.1073 -0.0757 0.11309 C -0.07726 0.11979 -0.08299 0.13112 -0.08299 0.13136 C -0.08473 0.1376 -0.09028 0.14893 -0.09028 0.14916 C -0.09323 0.16859 -0.09775 0.19657 -0.08455 0.20883 C -0.07986 0.21762 -0.07014 0.22779 -0.06233 0.2308 C -0.0573 0.23496 -0.05625 0.24028 -0.05035 0.2426 C -0.04427 0.24791 -0.04566 0.25069 -0.04167 0.25832 C -0.03993 0.26433 -0.03959 0.27243 -0.04462 0.27636 C -0.04723 0.27844 -0.0533 0.28052 -0.0533 0.28075 C -0.05903 0.28561 -0.06528 0.28816 -0.07118 0.29232 C -0.0783 0.29764 -0.08247 0.30573 -0.09028 0.30828 C -0.09549 0.3129 -0.0974 0.31614 -0.09914 0.32446 C -0.10087 0.34412 -0.10348 0.37002 -0.11702 0.38205 C -0.12396 0.39593 -0.1198 0.3913 -0.12743 0.39778 C -0.13073 0.41073 -0.1349 0.42206 -0.1408 0.43385 C -0.14167 0.4357 -0.14202 0.43825 -0.14358 0.43987 C -0.14497 0.44102 -0.14636 0.44264 -0.14792 0.44357 C -0.15105 0.44519 -0.15695 0.4475 -0.15695 0.44773 C -0.17379 0.4468 -0.20417 0.44079 -0.22361 0.44958 C -0.22848 0.4542 -0.23316 0.45721 -0.23681 0.46369 C -0.2408 0.46993 -0.23837 0.47016 -0.2441 0.47548 C -0.24566 0.47664 -0.24723 0.47664 -0.24861 0.47733 C -0.25174 0.47988 -0.25747 0.48566 -0.25747 0.48589 C -0.27101 0.51272 -0.25816 0.48681 -0.26632 0.50346 C -0.26736 0.50532 -0.26945 0.50948 -0.26945 0.50971 C -0.27552 0.53654 -0.28177 0.56406 -0.28872 0.59088 C -0.28924 0.5932 -0.2908 0.59482 -0.2915 0.5969 C -0.29184 0.59805 -0.29514 0.61147 -0.29584 0.61494 C -0.3007 0.6339 -0.29931 0.65795 -0.30782 0.67437 C -0.30886 0.67853 -0.30973 0.6827 -0.31077 0.68617 C -0.31129 0.68848 -0.31216 0.69264 -0.31216 0.69287 " pathEditMode="relative" rAng="0" ptsTypes="fffffffffffffffffffffffffffffffffffff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3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43 0.00994 0.00503 0.01711 0.01232 0.02058 C 0.01337 0.02266 0.01406 0.02498 0.01545 0.02659 C 0.01823 0.02983 0.02465 0.03492 0.02465 0.03492 C 0.02778 0.04671 0.02378 0.03561 0.0309 0.0451 C 0.03663 0.05273 0.03212 0.05435 0.0401 0.06152 C 0.04601 0.08441 0.03646 0.0488 0.04462 0.07377 C 0.04844 0.08534 0.05017 0.09829 0.05243 0.11054 C 0.05295 0.11332 0.05278 0.11656 0.05399 0.11887 C 0.05607 0.12303 0.06007 0.13113 0.06007 0.13113 C 0.06389 0.15171 0.06892 0.17692 0.05399 0.19056 C 0.04583 0.20652 0.04097 0.2086 0.02934 0.21924 C 0.02621 0.22202 0.02326 0.22479 0.02014 0.22757 C 0.01857 0.22895 0.01545 0.2315 0.01545 0.2315 C 0.00451 0.22687 -0.00556 0.22178 -0.01684 0.21924 C -0.02726 0.22063 -0.0375 0.22225 -0.04601 0.2315 C -0.05122 0.23728 -0.05191 0.24283 -0.05833 0.24584 C -0.06719 0.26364 -0.05538 0.24283 -0.06615 0.25416 C -0.06754 0.25555 -0.06788 0.25832 -0.0691 0.26017 C -0.07535 0.26966 -0.08281 0.28191 -0.09063 0.28885 C -0.10035 0.30805 -0.10382 0.33002 -0.09219 0.35245 C -0.09028 0.35985 -0.08333 0.36864 -0.0783 0.37303 C -0.07726 0.37511 -0.07656 0.37743 -0.07535 0.37905 C -0.07396 0.3809 -0.07188 0.38136 -0.07066 0.38321 C -0.06823 0.38691 -0.0658 0.39084 -0.06458 0.39547 C -0.06406 0.39755 -0.06424 0.40009 -0.06302 0.40171 C -0.06181 0.40333 -0.0599 0.4031 -0.05833 0.40379 C -0.0507 0.41929 -0.02066 0.41512 -0.0092 0.41605 C 0.00052 0.41859 0.01024 0.42091 0.01857 0.42831 C 0.0243 0.43987 0.02448 0.44519 0.0217 0.46115 C 0.02048 0.46831 0.00937 0.47548 0.00937 0.47548 C 0.00642 0.48705 0.00712 0.4919 0 0.49792 C -0.00261 0.50948 -0.00573 0.51133 -0.01372 0.5185 C -0.01528 0.51989 -0.0184 0.52266 -0.0184 0.52266 C -0.02205 0.53723 -0.01979 0.53122 -0.02448 0.54093 C -0.02639 0.5562 -0.03143 0.57308 -0.04149 0.5821 C -0.04358 0.58626 -0.04549 0.59019 -0.04757 0.59436 C -0.04861 0.59644 -0.0507 0.60037 -0.0507 0.60037 C -0.05278 0.60846 -0.05365 0.61216 -0.0599 0.61471 C -0.06302 0.62696 -0.05903 0.61563 -0.06615 0.62511 C -0.07639 0.63876 -0.06094 0.62396 -0.07379 0.63529 C -0.07969 0.65865 -0.0783 0.67646 -0.0783 0.70282 " pathEditMode="relative" ptsTypes="fffffffffffffffffffffffffffffffffffffffff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91 -0.0037 -0.02275 -0.0037 -0.04618 -0.00208 C -0.05295 0.00092 -0.05816 0.00555 -0.06476 0.00809 C -0.06632 0.00948 -0.06754 0.01133 -0.06927 0.01226 C -0.07222 0.01411 -0.07847 0.01642 -0.07847 0.01642 C -0.08195 0.02081 -0.08594 0.02428 -0.08924 0.02868 C -0.09063 0.03053 -0.09097 0.0333 -0.09236 0.03492 C -0.09514 0.03816 -0.09844 0.04024 -0.10156 0.04301 C -0.10313 0.0444 -0.10625 0.04718 -0.10625 0.04718 C -0.10799 0.05365 -0.11215 0.05874 -0.11389 0.06545 C -0.11493 0.06961 -0.11702 0.07794 -0.11702 0.07794 C -0.11615 0.08811 -0.11597 0.10869 -0.11094 0.11887 C -0.10764 0.12535 -0.09705 0.13321 -0.09705 0.13321 C -0.08872 0.14986 -0.07344 0.15356 -0.06163 0.16397 C -0.06007 0.16998 -0.05781 0.17692 -0.05556 0.18247 C -0.05382 0.18686 -0.05139 0.19056 -0.04931 0.19473 C -0.04827 0.19681 -0.04618 0.20074 -0.04618 0.20074 C -0.04497 0.21022 -0.04531 0.22733 -0.04167 0.23566 C -0.0408 0.23774 -0.03854 0.23844 -0.03698 0.23982 C -0.02014 0.23196 -0.04636 0.24468 -0.02778 0.23358 C -0.01667 0.22687 -0.00417 0.22548 0.00764 0.2234 C 0.02482 0.22479 0.0401 0.22687 0.05677 0.22942 C 0.07587 0.23797 0.09705 0.23103 0.11684 0.23774 C 0.1184 0.23913 0.11979 0.24098 0.12153 0.2419 C 0.12448 0.24352 0.13073 0.24584 0.13073 0.24584 C 0.13819 0.25277 0.13455 0.24838 0.14149 0.26226 C 0.14253 0.26434 0.1434 0.26642 0.14444 0.2685 C 0.14548 0.27058 0.14757 0.27451 0.14757 0.27451 C 0.14948 0.28238 0.15 0.29325 0.14444 0.29926 C 0.14323 0.30065 0.14132 0.30041 0.13993 0.30134 C 0.12517 0.31221 0.13646 0.30758 0.12448 0.31152 C 0.11475 0.32054 0.11389 0.33603 0.10451 0.34436 C 0.10087 0.35846 0.09514 0.36887 0.08906 0.38113 C 0.0842 0.39107 0.08038 0.40171 0.07535 0.41189 C 0.0743 0.41397 0.07361 0.41628 0.07222 0.41813 C 0.0691 0.42229 0.06545 0.42553 0.06302 0.43039 C 0.06094 0.43455 0.05677 0.44264 0.05677 0.44264 C 0.05538 0.44889 0.05225 0.46115 0.05225 0.46115 C 0.05382 0.4734 0.05382 0.4771 0.06146 0.48358 C 0.06562 0.5 0.05955 0.48127 0.06753 0.4919 C 0.07552 0.50254 0.06146 0.49445 0.07378 0.5 C 0.07535 0.50139 0.07673 0.50301 0.0783 0.50416 C 0.07969 0.50509 0.08177 0.50462 0.08298 0.50624 C 0.08559 0.50971 0.08698 0.51434 0.08906 0.5185 C 0.0901 0.52058 0.09219 0.52451 0.09219 0.52451 C 0.09583 0.53931 0.0934 0.5333 0.09844 0.54301 C 0.09462 0.56267 0.09271 0.58372 0.08142 0.59829 C 0.0809 0.60037 0.08073 0.60268 0.07986 0.60453 C 0.07864 0.60684 0.07621 0.60823 0.07535 0.61078 C 0.07187 0.62118 0.07274 0.62905 0.07066 0.63945 C 0.06649 0.66165 0.06128 0.68224 0.05833 0.7049 C 0.05746 0.7123 0.0592 0.68987 0.05989 0.68247 C 0.06198 0.66235 0.06146 0.68571 0.06146 0.66605 " pathEditMode="relative" ptsTypes="ffffffffffffffffffffffffffffffffffffffffffffffffffff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21 0.00046 -0.02848 0.00277 -0.03525 0.00416 C -0.04132 0.00532 -0.04792 0.01179 -0.05382 0.01225 C -0.07587 0.0141 -0.09792 0.01364 -0.11997 0.01434 C -0.13143 0.01965 -0.11667 0.01179 -0.12917 0.02266 C -0.13351 0.02636 -0.1507 0.03353 -0.15695 0.03492 C -0.17639 0.03931 -0.19549 0.03978 -0.21528 0.04093 C -0.23282 0.04348 -0.24879 0.04879 -0.26459 0.05943 C -0.26893 0.06545 -0.2717 0.07123 -0.27691 0.07585 C -0.27934 0.09435 -0.27709 0.11702 -0.2691 0.13321 C -0.26719 0.14176 -0.26719 0.14454 -0.26146 0.14963 C -0.25782 0.16397 -0.2592 0.15772 -0.25695 0.16813 C -0.25816 0.18293 -0.26111 0.19519 -0.26459 0.20906 C -0.26789 0.22201 -0.27848 0.22988 -0.28299 0.2419 C -0.28629 0.25023 -0.28941 0.25994 -0.29219 0.2685 C -0.29341 0.27243 -0.29532 0.28076 -0.29532 0.28076 C -0.29254 0.28631 -0.28733 0.29394 -0.28299 0.29718 C -0.28021 0.29926 -0.27657 0.29903 -0.27379 0.30134 C -0.26216 0.31151 -0.25295 0.31799 -0.23993 0.32377 C -0.22622 0.32076 -0.225 0.31984 -0.2092 0.32169 C -0.20139 0.32377 -0.18993 0.32608 -0.18299 0.3321 C -0.17709 0.33718 -0.18021 0.33533 -0.17379 0.33811 C -0.16823 0.34898 -0.16598 0.36216 -0.16459 0.37511 C -0.16354 0.3839 -0.16476 0.39385 -0.16146 0.40171 C -0.15886 0.40795 -0.1474 0.4105 -0.14306 0.41397 C -0.13976 0.41651 -0.13386 0.42229 -0.13386 0.42229 C -0.13282 0.42437 -0.13212 0.42669 -0.13073 0.4283 C -0.12934 0.43015 -0.12726 0.43062 -0.12604 0.43247 C -0.12361 0.4364 -0.12101 0.45536 -0.11997 0.46114 C -0.12049 0.466 -0.12014 0.47109 -0.12153 0.47548 C -0.1224 0.47826 -0.12483 0.47941 -0.12604 0.48173 C -0.12743 0.48427 -0.1283 0.48705 -0.12917 0.48982 C -0.13299 0.503 -0.12709 0.49699 -0.13837 0.51225 C -0.1415 0.51642 -0.14514 0.51989 -0.14757 0.52474 C -0.15469 0.53885 -0.15035 0.53538 -0.15834 0.53908 C -0.16302 0.54787 -0.17014 0.55134 -0.17535 0.55943 C -0.17657 0.56128 -0.17709 0.56383 -0.17848 0.56568 C -0.17969 0.56753 -0.18177 0.56822 -0.18299 0.56984 C -0.1882 0.57678 -0.18907 0.58302 -0.19532 0.58811 C -0.19792 0.60175 -0.19983 0.6006 -0.20139 0.61679 C -0.20052 0.62789 -0.19879 0.63483 -0.20139 0.64546 C -0.20191 0.64778 -0.20382 0.6494 -0.20452 0.65171 C -0.20591 0.65564 -0.20764 0.66397 -0.20764 0.66397 C -0.20973 0.6561 -0.20816 0.65934 -0.21233 0.65379 " pathEditMode="relative" ptsTypes="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186 C 0.00225 4.81481E-6 0.00208 0.00277 0.00329 0.00393 C 0.0059 0.00648 0.0125 0.0081 0.0125 0.00833 C 0.0342 0.02708 0.04357 0.03125 0.07083 0.03472 C 0.08159 0.03819 0.09218 0.03912 0.10173 0.04699 C 0.10573 0.05555 0.10781 0.05393 0.11406 0.05925 C 0.121 0.07361 0.11892 0.06712 0.1217 0.07777 C 0.12031 0.0956 0.12222 0.09953 0.1125 0.10856 C 0.11024 0.11782 0.10573 0.12523 0.10173 0.1331 C 0.10069 0.13518 0.10034 0.13842 0.09861 0.13912 C 0.09652 0.13981 0.09461 0.1405 0.09253 0.1412 C 0.09062 0.15092 0.08906 0.15949 0.08472 0.16782 C 0.0842 0.1699 0.08316 0.17199 0.08316 0.17407 C 0.08316 0.18564 0.08385 0.19722 0.08472 0.20879 C 0.08611 0.22754 0.10538 0.2368 0.11545 0.24583 C 0.12152 0.25138 0.12795 0.25671 0.13402 0.26226 C 0.13715 0.26504 0.14323 0.27037 0.14323 0.2706 C 0.14531 0.27847 0.14861 0.28194 0.15399 0.2868 C 0.15798 0.30277 0.15208 0.28379 0.16007 0.29699 C 0.16232 0.30069 0.16284 0.30555 0.16475 0.30949 C 0.16701 0.3331 0.17083 0.35509 0.16475 0.37893 C 0.14114 0.37777 0.12135 0.37546 0.09861 0.37291 C 0.09045 0.37361 0.08211 0.37337 0.07395 0.375 C 0.07083 0.37546 0.06788 0.37754 0.06475 0.37893 C 0.06128 0.38055 0.05555 0.38703 0.05555 0.38726 C 0.04826 0.40162 0.05243 0.39675 0.04479 0.40347 C 0.04375 0.40763 0.0427 0.41157 0.04166 0.41574 C 0.04114 0.41782 0.0401 0.42199 0.0401 0.42222 C 0.04079 0.43101 0.03854 0.44236 0.04323 0.44861 C 0.05642 0.4662 0.07916 0.46388 0.09548 0.46504 C 0.10729 0.46574 0.11909 0.46643 0.1309 0.46712 C 0.13975 0.46851 0.14843 0.4706 0.15711 0.47337 C 0.16024 0.47453 0.16701 0.47754 0.17083 0.47939 C 0.17239 0.48009 0.17552 0.48148 0.17552 0.48171 C 0.18281 0.49583 0.17864 0.49097 0.18628 0.49791 C 0.18854 0.50671 0.19323 0.51365 0.19548 0.52245 C 0.19687 0.54583 0.20764 0.58888 0.18628 0.59837 C 0.18472 0.59976 0.18073 0.60069 0.18177 0.60254 C 0.18368 0.60601 0.18784 0.60532 0.19097 0.60671 C 0.19809 0.60995 0.20538 0.61157 0.2125 0.61481 C 0.22083 0.62222 0.21927 0.62962 0.2217 0.6412 C 0.22482 0.65601 0.2309 0.67268 0.2309 0.68842 " pathEditMode="relative" rAng="0" ptsTypes="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3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4.08881E-6 C 0.00659 0.01272 0.01406 0.02428 0.02014 0.037 C 0.02361 0.04417 0.02378 0.04902 0.02934 0.05365 C 0.02986 0.05573 0.02986 0.05828 0.0309 0.06013 C 0.03194 0.06198 0.03437 0.06221 0.03541 0.06429 C 0.03715 0.06799 0.03854 0.07655 0.03854 0.07678 C 0.03698 0.08695 0.0375 0.09135 0.0309 0.09713 C 0.02899 0.10522 0.025 0.10707 0.02152 0.11378 C 0.01875 0.1265 0.01892 0.13598 0.01093 0.14292 C 0.00694 0.15124 0.00902 0.15448 0.00173 0.15726 C -0.00504 0.17183 -0.0007 0.16859 -0.00886 0.17183 C -0.00938 0.17391 -0.00903 0.17668 -0.01042 0.1783 C -0.01302 0.18085 -0.01962 0.18247 -0.01962 0.1827 C -0.03507 0.18015 -0.04775 0.17738 -0.06389 0.17599 C -0.07032 0.17692 -0.08004 0.1783 -0.08664 0.18038 C -0.09289 0.18223 -0.09896 0.18778 -0.10504 0.19056 C -0.11007 0.19287 -0.11407 0.19889 -0.11875 0.20305 C -0.12032 0.20444 -0.12327 0.20721 -0.12327 0.20744 C -0.12657 0.21577 -0.13004 0.22502 -0.13247 0.23404 C -0.13056 0.25185 -0.13195 0.24907 -0.12327 0.25925 C -0.11563 0.26757 -0.12223 0.26364 -0.11407 0.26734 C -0.10556 0.2752 -0.09688 0.28422 -0.0882 0.29209 C -0.08525 0.29486 -0.079 0.30064 -0.079 0.30087 C -0.07709 0.30874 -0.07292 0.34019 -0.079 0.34828 C -0.08993 0.36332 -0.08473 0.35245 -0.09271 0.35869 C -0.12101 0.37997 -0.12986 0.37141 -0.17205 0.37303 C -0.18282 0.37812 -0.17813 0.37604 -0.18594 0.37951 C -0.19098 0.38182 -0.19098 0.38575 -0.19497 0.38968 C -0.20139 0.39546 -0.21059 0.39801 -0.21789 0.40009 C -0.2349 0.3987 -0.23959 0.39847 -0.25313 0.39384 C -0.25955 0.39454 -0.26632 0.39477 -0.27292 0.39616 C -0.28056 0.39731 -0.28455 0.4098 -0.28959 0.41674 C -0.29393 0.43085 -0.2915 0.42483 -0.29861 0.43964 C -0.29896 0.44033 -0.30469 0.4512 -0.30486 0.45189 C -0.3066 0.45906 -0.30834 0.46993 -0.31094 0.47687 C -0.31181 0.47918 -0.31337 0.4808 -0.31407 0.48311 C -0.31736 0.49352 -0.31615 0.49976 -0.32466 0.5037 C -0.33073 0.50208 -0.33733 0.49976 -0.34289 0.4956 C -0.34618 0.49283 -0.34861 0.48843 -0.35226 0.48704 C -0.3573 0.48496 -0.36233 0.48334 -0.36736 0.48103 C -0.37796 0.48242 -0.38507 0.48473 -0.39497 0.48704 C -0.39809 0.48982 -0.40087 0.4926 -0.404 0.4956 C -0.40556 0.49699 -0.40851 0.49976 -0.40851 0.5 C -0.41372 0.50994 -0.425 0.52775 -0.43299 0.53492 C -0.43611 0.54741 -0.44514 0.55596 -0.44827 0.56799 C -0.45105 0.57886 -0.45278 0.58973 -0.45747 0.59921 C -0.45591 0.63043 -0.45504 0.66142 -0.45903 0.69264 C -0.45955 0.67946 -0.45973 0.66605 -0.46059 0.65309 C -0.46216 0.62766 -0.46216 0.65518 -0.46216 0.64477 " pathEditMode="relative" rAng="0" ptsTypes="ffffffffffffffffffffffffffffffffffffffffffffffff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3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267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6268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158" grpId="0"/>
      <p:bldP spid="159" grpId="0"/>
      <p:bldP spid="1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11239" y="2590800"/>
            <a:ext cx="708025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/>
              </a:rPr>
              <a:t>Trß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/>
              </a:rPr>
              <a:t>ch¬i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/>
              </a:rPr>
              <a:t>: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/>
              </a:rPr>
              <a:t>T×m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/>
              </a:rPr>
              <a:t>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/>
              </a:rPr>
              <a:t>ch</a:t>
            </a:r>
            <a:r>
              <a:rPr lang="en-US" sz="3600" b="1" kern="1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/>
              </a:rPr>
              <a:t>÷  </a:t>
            </a:r>
            <a:r>
              <a:rPr lang="en-US" sz="3600" b="1" kern="10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/>
              </a:rPr>
              <a:t>khuyÕt</a:t>
            </a:r>
            <a:endParaRPr lang="en-US" sz="3600" b="1" kern="1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/>
            </a:endParaRP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0"/>
            <a:ext cx="8915400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1" descr="bbojjww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350" y="4800600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bbojjww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4800600"/>
            <a:ext cx="838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springdecoul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8289" y="5038726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springdecoul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3101" y="5038726"/>
            <a:ext cx="523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7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Diep Khanh\Downloads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9193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0538" y="457200"/>
            <a:ext cx="8153400" cy="5867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C:\Users\Administrator\Desktop\New folder\14914837_1247741978632470_153589080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2"/>
            <a:ext cx="4648200" cy="310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822574" y="3992753"/>
            <a:ext cx="373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H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o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a</a:t>
            </a:r>
            <a:r>
              <a:rPr lang="en-US" sz="5400" b="1" dirty="0">
                <a:solidFill>
                  <a:srgbClr val="0000FF"/>
                </a:solidFill>
                <a:latin typeface=".VnAvant"/>
              </a:rPr>
              <a:t> ®µo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936867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o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733800" y="4916085"/>
            <a:ext cx="2019300" cy="1200329"/>
            <a:chOff x="3733800" y="4916083"/>
            <a:chExt cx="2019300" cy="1200329"/>
          </a:xfrm>
        </p:grpSpPr>
        <p:sp>
          <p:nvSpPr>
            <p:cNvPr id="11" name="Oval 10"/>
            <p:cNvSpPr/>
            <p:nvPr/>
          </p:nvSpPr>
          <p:spPr>
            <a:xfrm>
              <a:off x="3733800" y="5257800"/>
              <a:ext cx="685800" cy="685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rgbClr val="800080"/>
                  </a:solidFill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33900" y="4916083"/>
              <a:ext cx="1219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0000"/>
                  </a:solidFill>
                  <a:latin typeface=".VnAvant"/>
                </a:rPr>
                <a:t>c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4936868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5700" y="4114800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28854" y="4135582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hlinkClick r:id="rId4" action="ppaction://hlinksldjump"/>
          </p:cNvPr>
          <p:cNvSpPr/>
          <p:nvPr/>
        </p:nvSpPr>
        <p:spPr>
          <a:xfrm>
            <a:off x="8224838" y="5955466"/>
            <a:ext cx="838200" cy="7382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3" grpId="0" animBg="1"/>
      <p:bldP spid="14" grpId="0"/>
      <p:bldP spid="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Diep Khanh\Downloads\tải xuống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9193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0538" y="457200"/>
            <a:ext cx="8153400" cy="5867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C:\Users\Administrator\Desktop\New folder\14914837_1247741978632470_1535890806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2"/>
            <a:ext cx="4648200" cy="3106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2822574" y="3992753"/>
            <a:ext cx="3730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H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o</a:t>
            </a:r>
            <a:r>
              <a:rPr lang="en-US" sz="5400" b="1" dirty="0" err="1">
                <a:solidFill>
                  <a:srgbClr val="0000FF"/>
                </a:solidFill>
                <a:latin typeface=".VnAvant"/>
              </a:rPr>
              <a:t>a</a:t>
            </a:r>
            <a:r>
              <a:rPr lang="en-US" sz="5400" b="1" dirty="0">
                <a:solidFill>
                  <a:srgbClr val="0000FF"/>
                </a:solidFill>
                <a:latin typeface=".VnAvant"/>
              </a:rPr>
              <a:t> ®µo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936867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o</a:t>
            </a:r>
          </a:p>
        </p:txBody>
      </p:sp>
      <p:sp>
        <p:nvSpPr>
          <p:cNvPr id="11" name="Oval 10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33900" y="4916085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4936868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5700" y="4114800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28854" y="4135582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Diep Khanh\Downloads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9193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0538" y="457200"/>
            <a:ext cx="8153400" cy="5867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8447" y="3733800"/>
            <a:ext cx="430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lay </a:t>
            </a:r>
            <a:r>
              <a:rPr lang="en-US" sz="5400" b="1" dirty="0">
                <a:solidFill>
                  <a:srgbClr val="0000FF"/>
                </a:solidFill>
                <a:latin typeface=".VnAvant"/>
              </a:rPr>
              <a:t>¬n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64" y="495049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10" name="Oval 9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8145" y="495049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ơ</a:t>
            </a:r>
          </a:p>
        </p:txBody>
      </p:sp>
      <p:sp>
        <p:nvSpPr>
          <p:cNvPr id="12" name="Oval 11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978202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0200" y="3852565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hlinkClick r:id="rId3" action="ppaction://hlinksldjump"/>
          </p:cNvPr>
          <p:cNvSpPr/>
          <p:nvPr/>
        </p:nvSpPr>
        <p:spPr>
          <a:xfrm>
            <a:off x="8312367" y="5999020"/>
            <a:ext cx="735013" cy="67947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Diep Khanh\Desktop\hoa-lay-on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4" y="662783"/>
            <a:ext cx="3082635" cy="3071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063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"/>
            <a:ext cx="9143999" cy="690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7564" y="495049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©</a:t>
            </a:r>
          </a:p>
        </p:txBody>
      </p:sp>
      <p:sp>
        <p:nvSpPr>
          <p:cNvPr id="7" name="Oval 6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8145" y="495049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ơ</a:t>
            </a:r>
          </a:p>
        </p:txBody>
      </p:sp>
      <p:sp>
        <p:nvSpPr>
          <p:cNvPr id="9" name="Oval 8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4978202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8447" y="3733800"/>
            <a:ext cx="4309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lay </a:t>
            </a:r>
            <a:r>
              <a:rPr lang="en-US" sz="5400" b="1" dirty="0">
                <a:solidFill>
                  <a:srgbClr val="0000FF"/>
                </a:solidFill>
                <a:latin typeface=".VnAvant"/>
              </a:rPr>
              <a:t>¬n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3852565"/>
            <a:ext cx="4572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Diep Khanh\Downloads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988"/>
            <a:ext cx="91932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90538" y="457200"/>
            <a:ext cx="8153400" cy="5867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7564" y="495049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0" name="Oval 9"/>
          <p:cNvSpPr/>
          <p:nvPr/>
        </p:nvSpPr>
        <p:spPr>
          <a:xfrm>
            <a:off x="3733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8145" y="4950493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/>
              </a:rPr>
              <a:t>¬</a:t>
            </a:r>
          </a:p>
        </p:txBody>
      </p:sp>
      <p:sp>
        <p:nvSpPr>
          <p:cNvPr id="12" name="Oval 11"/>
          <p:cNvSpPr/>
          <p:nvPr/>
        </p:nvSpPr>
        <p:spPr>
          <a:xfrm>
            <a:off x="6019800" y="52578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80008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978202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«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3568" y="3733800"/>
            <a:ext cx="5109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Hoa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®«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ng</a:t>
            </a:r>
            <a:r>
              <a:rPr lang="en-US" sz="5400" b="1" dirty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Avant" pitchFamily="34" charset="0"/>
              </a:rPr>
              <a:t>tiÒn</a:t>
            </a:r>
            <a:endParaRPr lang="en-US" sz="54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84748">
            <a:off x="4386969" y="3783819"/>
            <a:ext cx="118127" cy="6893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17431" y="3733800"/>
            <a:ext cx="457200" cy="744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hlinkClick r:id="rId3" action="ppaction://hlinksldjump"/>
          </p:cNvPr>
          <p:cNvSpPr/>
          <p:nvPr/>
        </p:nvSpPr>
        <p:spPr>
          <a:xfrm>
            <a:off x="8305800" y="5943600"/>
            <a:ext cx="609600" cy="685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 descr="C:\Users\Diep Khanh\Desktop\hoa-dong-tie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52" y="509340"/>
            <a:ext cx="4368039" cy="2985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784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5" grpId="0"/>
      <p:bldP spid="6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5370&quot;&gt;&lt;object type=&quot;3&quot; unique_id=&quot;15371&quot;&gt;&lt;property id=&quot;20148&quot; value=&quot;5&quot;/&gt;&lt;property id=&quot;20300&quot; value=&quot;Slide 1&quot;/&gt;&lt;property id=&quot;20307&quot; value=&quot;260&quot;/&gt;&lt;/object&gt;&lt;object type=&quot;3&quot; unique_id=&quot;15372&quot;&gt;&lt;property id=&quot;20148&quot; value=&quot;5&quot;/&gt;&lt;property id=&quot;20300&quot; value=&quot;Slide 4&quot;/&gt;&lt;property id=&quot;20307&quot; value=&quot;257&quot;/&gt;&lt;/object&gt;&lt;object type=&quot;3&quot; unique_id=&quot;15373&quot;&gt;&lt;property id=&quot;20148&quot; value=&quot;5&quot;/&gt;&lt;property id=&quot;20300&quot; value=&quot;Slide 5&quot;/&gt;&lt;property id=&quot;20307&quot; value=&quot;262&quot;/&gt;&lt;/object&gt;&lt;object type=&quot;3&quot; unique_id=&quot;15374&quot;&gt;&lt;property id=&quot;20148&quot; value=&quot;5&quot;/&gt;&lt;property id=&quot;20300&quot; value=&quot;Slide 7&quot;/&gt;&lt;property id=&quot;20307&quot; value=&quot;263&quot;/&gt;&lt;/object&gt;&lt;object type=&quot;3&quot; unique_id=&quot;15376&quot;&gt;&lt;property id=&quot;20148&quot; value=&quot;5&quot;/&gt;&lt;property id=&quot;20300&quot; value=&quot;Slide 11&quot;/&gt;&lt;property id=&quot;20307&quot; value=&quot;266&quot;/&gt;&lt;/object&gt;&lt;object type=&quot;3&quot; unique_id=&quot;15377&quot;&gt;&lt;property id=&quot;20148&quot; value=&quot;5&quot;/&gt;&lt;property id=&quot;20300&quot; value=&quot;Slide 13&quot;/&gt;&lt;property id=&quot;20307&quot; value=&quot;267&quot;/&gt;&lt;/object&gt;&lt;object type=&quot;3&quot; unique_id=&quot;15378&quot;&gt;&lt;property id=&quot;20148&quot; value=&quot;5&quot;/&gt;&lt;property id=&quot;20300&quot; value=&quot;Slide 15&quot;/&gt;&lt;property id=&quot;20307&quot; value=&quot;268&quot;/&gt;&lt;/object&gt;&lt;object type=&quot;3&quot; unique_id=&quot;15379&quot;&gt;&lt;property id=&quot;20148&quot; value=&quot;5&quot;/&gt;&lt;property id=&quot;20300&quot; value=&quot;Slide 2&quot;/&gt;&lt;property id=&quot;20307&quot; value=&quot;258&quot;/&gt;&lt;/object&gt;&lt;object type=&quot;3&quot; unique_id=&quot;15380&quot;&gt;&lt;property id=&quot;20148&quot; value=&quot;5&quot;/&gt;&lt;property id=&quot;20300&quot; value=&quot;Slide 3&quot;/&gt;&lt;property id=&quot;20307&quot; value=&quot;261&quot;/&gt;&lt;/object&gt;&lt;object type=&quot;3&quot; unique_id=&quot;15421&quot;&gt;&lt;property id=&quot;20148&quot; value=&quot;5&quot;/&gt;&lt;property id=&quot;20300&quot; value=&quot;Slide 9&quot;/&gt;&lt;property id=&quot;20307&quot; value=&quot;270&quot;/&gt;&lt;/object&gt;&lt;object type=&quot;3&quot; unique_id=&quot;15753&quot;&gt;&lt;property id=&quot;20148&quot; value=&quot;5&quot;/&gt;&lt;property id=&quot;20300&quot; value=&quot;Slide 6&quot;/&gt;&lt;property id=&quot;20307&quot; value=&quot;271&quot;/&gt;&lt;/object&gt;&lt;object type=&quot;3&quot; unique_id=&quot;35160&quot;&gt;&lt;property id=&quot;20148&quot; value=&quot;5&quot;/&gt;&lt;property id=&quot;20300&quot; value=&quot;Slide 8&quot;/&gt;&lt;property id=&quot;20307&quot; value=&quot;278&quot;/&gt;&lt;/object&gt;&lt;object type=&quot;3&quot; unique_id=&quot;35161&quot;&gt;&lt;property id=&quot;20148&quot; value=&quot;5&quot;/&gt;&lt;property id=&quot;20300&quot; value=&quot;Slide 10&quot;/&gt;&lt;property id=&quot;20307&quot; value=&quot;280&quot;/&gt;&lt;/object&gt;&lt;object type=&quot;3&quot; unique_id=&quot;35162&quot;&gt;&lt;property id=&quot;20148&quot; value=&quot;5&quot;/&gt;&lt;property id=&quot;20300&quot; value=&quot;Slide 12&quot;/&gt;&lt;property id=&quot;20307&quot; value=&quot;282&quot;/&gt;&lt;/object&gt;&lt;object type=&quot;3&quot; unique_id=&quot;35163&quot;&gt;&lt;property id=&quot;20148&quot; value=&quot;5&quot;/&gt;&lt;property id=&quot;20300&quot; value=&quot;Slide 14&quot;/&gt;&lt;property id=&quot;20307&quot; value=&quot;283&quot;/&gt;&lt;/object&gt;&lt;object type=&quot;3&quot; unique_id=&quot;35164&quot;&gt;&lt;property id=&quot;20148&quot; value=&quot;5&quot;/&gt;&lt;property id=&quot;20300&quot; value=&quot;Slide 16&quot;/&gt;&lt;property id=&quot;20307&quot; value=&quot;285&quot;/&gt;&lt;/object&gt;&lt;/object&gt;&lt;object type=&quot;8&quot; unique_id=&quot;1539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hong e learning 15-16\ghi am\24. Gioi thieu ten tro choi k.mp3"/>
  <p:tag name="PPSNARRATION" val="3,204760177,C:\Users\Diep Khanh\Desktop\c oanh chu cai chuan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61275F9-5561-456E-AF87-B045F78DDB1A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Skamylove\Desktop\chu cai\30. Tc con zic zac.mp3"/>
  <p:tag name="PPSNARRATION" val="4,204760177,C:\Users\Diep Khanh\Desktop\c oanh chu cai chuan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ghi am\14. Trò choi chũ cái h.mp3"/>
  <p:tag name="PPSNARRATION" val="2,204760177,C:\Users\Diep Khanh\Desktop\c oanh chu cai chuan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15A4F15-C3AB-452F-AF9D-AF610A9EB4E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195</Words>
  <Application>Microsoft Office PowerPoint</Application>
  <PresentationFormat>On-screen Show (4:3)</PresentationFormat>
  <Paragraphs>107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57</cp:revision>
  <dcterms:created xsi:type="dcterms:W3CDTF">2016-11-02T11:26:05Z</dcterms:created>
  <dcterms:modified xsi:type="dcterms:W3CDTF">2021-09-02T16:27:28Z</dcterms:modified>
</cp:coreProperties>
</file>