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9A87D8-6593-824F-A2A0-99FFB0CF2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A2A3F60-54E7-834E-8ED7-2D53FFA12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F04434-C4BE-D649-98B6-1320B6A6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3162FCE-325D-6F45-9567-324A99D3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894170-E4FA-2140-A28E-C9DECDE7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424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9618C7-8AC9-5E40-A806-29CA4C4E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F27AB10-514D-3046-AF06-79964A1E9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221713-91E6-BA42-A46B-8D3E0CA4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E4DF0A8-8D54-AE47-867E-92068E6A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B6725F-51DD-E349-86DC-CA1ABB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21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9089DC6-3248-F747-A9CD-FB39F1CB2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18AC3D7-B6A1-2846-8DDF-A8BEB74B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69C09B-602B-5E47-BD70-3EECD3FC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37C99BA-C882-4D49-8E9F-56CEE307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2D3E91-23C2-2F48-86E8-9443FC76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876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C102BE-8F7C-E546-BD41-FE407B6D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7A916F-8C47-B447-A2D1-ED6BC146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25FCA4-5845-0A40-82AC-A0D536F9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02A3E-766E-3F40-AD66-B36B9AC1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1AC19F-21FD-0347-89C5-5769F621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82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186ED5-D687-6D4B-BBB1-2C11C7C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0069BF8-439B-7546-901E-86321571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0D7A0D-1B58-E84E-9558-CC717969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3ED76A-D6F8-CD45-BD9E-D3F100D7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45BDBE-DB04-2440-8B45-C5715F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7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1A1053-2E8C-B541-93AC-C6441A92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4DEBFE-3106-F444-B773-32ACFBFB1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DF84808-F5B9-AA41-86F8-8C71084A1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16F20E-6A00-7243-864A-8E952E52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8F24E4C-EA21-A147-A309-2372BCB4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AEDE6F1-A669-014A-BB7C-7F016A39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993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10244F-9A42-334A-91D0-BD6B435E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327343-EAD0-8646-8F1D-AC312095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415CD7-7768-3E4D-A3A0-186275B46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A7DA6C4-70C9-7F4C-959A-C702664FC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D08F35E-DFDC-C345-8165-3DC6F96E4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6306D44-30C0-F745-83A4-87F32486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4B600D-E627-5D42-84D1-54DC0CDE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0044C4D-E84E-9D48-8C1F-F77CEEB4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31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D94F75-C226-D942-895B-CF558B14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4A632B-047D-D34A-AC43-C517F975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7DB464C-E95D-FD48-A607-6F41A126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813DCBF-ECE5-6E41-8B69-CEC14222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48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45657A4-8642-A044-9AE9-0931326B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D51B595-D156-9742-8C71-A1DD9365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C3E5274-F9F2-E843-B94D-138DE113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2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396C85-18DD-6B43-8CBF-053D3DF4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0077FFB-C2A2-3547-88E1-C21EDDC6A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33D96A7-3691-3E42-BA74-B0C124872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BE347CF-B59C-CE47-B378-7977C8C3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2026385-AC28-5249-92E0-ACF1D691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8189F1-6448-6046-B42C-CD3FF9CC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5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ACD605-EFDE-2548-B96D-EC393814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F3DF5A7-F1C6-2E49-AD2A-FE6F47DE7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8CBAA3A-2F65-C743-AE42-A7955F679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A9E03BF-4E7A-0549-8ABE-D55A8CFA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E70BBD-8E8A-574A-8F62-D3B1170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BAFD70-ED54-A647-869F-AE45A256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668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B0ECADE-BF6A-6846-8117-AEA717CD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A2BD9B3-FB8B-AB4C-A2D6-62D99776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10B3DDD-2DC7-5247-B22F-347C498A3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E15C-EB7F-AF4A-8038-8832923E8CC9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9A7551-324A-1944-A1B9-FFF14810A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424AEA-C3F4-744A-B2CD-92456B250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B26E-D2DC-6A49-ACF1-574B9DBBAC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90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CC24E-122A-4A90-AEA6-1041CE74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298" cy="7110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2192F-73E3-44E1-AC9F-AD8F8E0CF67B}"/>
              </a:ext>
            </a:extLst>
          </p:cNvPr>
          <p:cNvSpPr txBox="1"/>
          <p:nvPr/>
        </p:nvSpPr>
        <p:spPr>
          <a:xfrm>
            <a:off x="3013788" y="466531"/>
            <a:ext cx="753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86BB3-0A5B-439E-9779-08984E906112}"/>
              </a:ext>
            </a:extLst>
          </p:cNvPr>
          <p:cNvSpPr txBox="1"/>
          <p:nvPr/>
        </p:nvSpPr>
        <p:spPr>
          <a:xfrm>
            <a:off x="4282750" y="965919"/>
            <a:ext cx="503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TRƯỜNG MẦM NON THẠCH CẦU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FD7FD-DD73-47F7-9315-9F76121FC55C}"/>
              </a:ext>
            </a:extLst>
          </p:cNvPr>
          <p:cNvSpPr txBox="1"/>
          <p:nvPr/>
        </p:nvSpPr>
        <p:spPr>
          <a:xfrm>
            <a:off x="4002829" y="2101822"/>
            <a:ext cx="604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+mj-lt"/>
              </a:rPr>
              <a:t>LĨNH VỰC PHÁT TRIỂN THẨM MỸ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CC321-4379-44BB-80E3-45B5E287DFF5}"/>
              </a:ext>
            </a:extLst>
          </p:cNvPr>
          <p:cNvSpPr txBox="1"/>
          <p:nvPr/>
        </p:nvSpPr>
        <p:spPr>
          <a:xfrm>
            <a:off x="5113174" y="2956467"/>
            <a:ext cx="3284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HOẠT ĐỘNG TẠO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EBA52-303D-4779-BA09-8F04D8A695AD}"/>
              </a:ext>
            </a:extLst>
          </p:cNvPr>
          <p:cNvSpPr txBox="1"/>
          <p:nvPr/>
        </p:nvSpPr>
        <p:spPr>
          <a:xfrm>
            <a:off x="5113174" y="3312647"/>
            <a:ext cx="267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CHỦ ĐỀ: GIA ĐÌNH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DB613-ABBD-4012-A72A-D186074EB88C}"/>
              </a:ext>
            </a:extLst>
          </p:cNvPr>
          <p:cNvSpPr txBox="1"/>
          <p:nvPr/>
        </p:nvSpPr>
        <p:spPr>
          <a:xfrm rot="10800000" flipV="1">
            <a:off x="5113174" y="3657933"/>
            <a:ext cx="3582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ĐỀ TÀI: BÉ VẼ  NGÔI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B0C3E-D086-47E4-A504-FB4F161B9724}"/>
              </a:ext>
            </a:extLst>
          </p:cNvPr>
          <p:cNvSpPr txBox="1"/>
          <p:nvPr/>
        </p:nvSpPr>
        <p:spPr>
          <a:xfrm>
            <a:off x="5085181" y="4024260"/>
            <a:ext cx="3582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LỨA TUỔI: MGN 4 - 5 TUỔI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1B6A1-3B45-42E8-9A33-CDB73BB6F67A}"/>
              </a:ext>
            </a:extLst>
          </p:cNvPr>
          <p:cNvSpPr txBox="1"/>
          <p:nvPr/>
        </p:nvSpPr>
        <p:spPr>
          <a:xfrm>
            <a:off x="5085181" y="4392086"/>
            <a:ext cx="387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GIÁO VIÊN: BÙI HỒNG HÀ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BB7536-E2F7-4FE7-8707-C55F77660F35}"/>
              </a:ext>
            </a:extLst>
          </p:cNvPr>
          <p:cNvSpPr txBox="1"/>
          <p:nvPr/>
        </p:nvSpPr>
        <p:spPr>
          <a:xfrm>
            <a:off x="5654351" y="6391469"/>
            <a:ext cx="285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rgbClr val="FF0000"/>
                </a:solidFill>
                <a:latin typeface="+mj-lt"/>
              </a:rPr>
              <a:t>NĂM HỌC: 2021 - 2022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7759A9-0D01-4BA9-AC4A-8AAD72F0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8" y="0"/>
            <a:ext cx="1793033" cy="17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1BB16683-0FAC-C941-A2BB-91CE5ACC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Sản phẩm của trẻ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14293DF-B492-BB4E-9821-76B8AEA2E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Duyên</a:t>
            </a:r>
          </a:p>
        </p:txBody>
      </p:sp>
      <p:pic>
        <p:nvPicPr>
          <p:cNvPr id="9" name="Hình ảnh 9">
            <a:extLst>
              <a:ext uri="{FF2B5EF4-FFF2-40B4-BE49-F238E27FC236}">
                <a16:creationId xmlns:a16="http://schemas.microsoft.com/office/drawing/2014/main" id="{4456E36A-3DFA-0547-A52B-DD01317FC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57"/>
            <a:ext cx="4755355" cy="3155553"/>
          </a:xfrm>
        </p:spPr>
      </p:pic>
      <p:pic>
        <p:nvPicPr>
          <p:cNvPr id="11" name="Hình ảnh 11">
            <a:extLst>
              <a:ext uri="{FF2B5EF4-FFF2-40B4-BE49-F238E27FC236}">
                <a16:creationId xmlns:a16="http://schemas.microsoft.com/office/drawing/2014/main" id="{1CA7C0C1-08D4-6645-A6BA-A4FD3E3047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45" y="564157"/>
            <a:ext cx="4755355" cy="3155553"/>
          </a:xfrm>
        </p:spPr>
      </p:pic>
      <p:pic>
        <p:nvPicPr>
          <p:cNvPr id="15" name="Hình ảnh 15">
            <a:extLst>
              <a:ext uri="{FF2B5EF4-FFF2-40B4-BE49-F238E27FC236}">
                <a16:creationId xmlns:a16="http://schemas.microsoft.com/office/drawing/2014/main" id="{9CABBB69-0263-8F4C-A8A5-A096D8D9C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8" y="3821113"/>
            <a:ext cx="4442223" cy="3189491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9867E88-F268-DC4A-8AD5-C2D0F30E38BA}"/>
              </a:ext>
            </a:extLst>
          </p:cNvPr>
          <p:cNvSpPr txBox="1"/>
          <p:nvPr/>
        </p:nvSpPr>
        <p:spPr>
          <a:xfrm rot="10800000" flipV="1">
            <a:off x="839787" y="10393"/>
            <a:ext cx="174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/>
              <a:t>Duyên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64E3301-FB36-E84C-8AA4-5993D961B833}"/>
              </a:ext>
            </a:extLst>
          </p:cNvPr>
          <p:cNvSpPr txBox="1"/>
          <p:nvPr/>
        </p:nvSpPr>
        <p:spPr>
          <a:xfrm rot="10800000" flipV="1">
            <a:off x="9106396" y="-109627"/>
            <a:ext cx="533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/>
              <a:t>Loan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CBDCFD5-593F-1D49-BFD5-FCBA467DCEAB}"/>
              </a:ext>
            </a:extLst>
          </p:cNvPr>
          <p:cNvSpPr txBox="1"/>
          <p:nvPr/>
        </p:nvSpPr>
        <p:spPr>
          <a:xfrm>
            <a:off x="5381028" y="3100831"/>
            <a:ext cx="228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/>
              <a:t>Thảo</a:t>
            </a:r>
          </a:p>
        </p:txBody>
      </p:sp>
    </p:spTree>
    <p:extLst>
      <p:ext uri="{BB962C8B-B14F-4D97-AF65-F5344CB8AC3E}">
        <p14:creationId xmlns:p14="http://schemas.microsoft.com/office/powerpoint/2010/main" val="285744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1">
            <a:extLst>
              <a:ext uri="{FF2B5EF4-FFF2-40B4-BE49-F238E27FC236}">
                <a16:creationId xmlns:a16="http://schemas.microsoft.com/office/drawing/2014/main" id="{209C361A-C7A1-4645-B6C6-8130FD30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98" y="3616522"/>
            <a:ext cx="5464968" cy="3251399"/>
          </a:xfrm>
          <a:prstGeom prst="rect">
            <a:avLst/>
          </a:prstGeom>
        </p:spPr>
      </p:pic>
      <p:pic>
        <p:nvPicPr>
          <p:cNvPr id="15" name="Hình ảnh 15">
            <a:extLst>
              <a:ext uri="{FF2B5EF4-FFF2-40B4-BE49-F238E27FC236}">
                <a16:creationId xmlns:a16="http://schemas.microsoft.com/office/drawing/2014/main" id="{C224618B-D2BA-DD4F-99AF-8A6A64F73D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387371"/>
            <a:ext cx="5257801" cy="3229152"/>
          </a:xfrm>
        </p:spPr>
      </p:pic>
      <p:pic>
        <p:nvPicPr>
          <p:cNvPr id="19" name="Hình ảnh 19">
            <a:extLst>
              <a:ext uri="{FF2B5EF4-FFF2-40B4-BE49-F238E27FC236}">
                <a16:creationId xmlns:a16="http://schemas.microsoft.com/office/drawing/2014/main" id="{3905B5A9-017C-4843-AD55-1171E90D0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5157787" cy="3342580"/>
          </a:xfr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4C8D72E-7508-7C4C-9997-23E3A92F8354}"/>
              </a:ext>
            </a:extLst>
          </p:cNvPr>
          <p:cNvSpPr txBox="1"/>
          <p:nvPr/>
        </p:nvSpPr>
        <p:spPr>
          <a:xfrm flipH="1">
            <a:off x="5778294" y="2905985"/>
            <a:ext cx="231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/>
              <a:t>Mỵ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49CDFC-1DAD-9C46-87DC-8C2B410ACBD8}"/>
              </a:ext>
            </a:extLst>
          </p:cNvPr>
          <p:cNvSpPr txBox="1"/>
          <p:nvPr/>
        </p:nvSpPr>
        <p:spPr>
          <a:xfrm>
            <a:off x="1273373" y="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/>
              <a:t>Quỳnh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19673BB-4393-9946-906F-7039DBF46FAD}"/>
              </a:ext>
            </a:extLst>
          </p:cNvPr>
          <p:cNvSpPr txBox="1"/>
          <p:nvPr/>
        </p:nvSpPr>
        <p:spPr>
          <a:xfrm flipH="1">
            <a:off x="8306563" y="-160734"/>
            <a:ext cx="182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/>
              <a:t>Thảo</a:t>
            </a:r>
          </a:p>
        </p:txBody>
      </p:sp>
    </p:spTree>
    <p:extLst>
      <p:ext uri="{BB962C8B-B14F-4D97-AF65-F5344CB8AC3E}">
        <p14:creationId xmlns:p14="http://schemas.microsoft.com/office/powerpoint/2010/main" val="293812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2AD0D7-5370-FD41-AB24-35F7C8D2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B970E125-7C7A-824A-89E2-92B863108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5750"/>
            <a:ext cx="12037219" cy="7143749"/>
          </a:xfr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64B3D8-01D5-5E4B-995A-A342142CBCD5}"/>
              </a:ext>
            </a:extLst>
          </p:cNvPr>
          <p:cNvSpPr txBox="1"/>
          <p:nvPr/>
        </p:nvSpPr>
        <p:spPr>
          <a:xfrm>
            <a:off x="2132112" y="1227355"/>
            <a:ext cx="7927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/>
              <a:t>Nhận xét tuyên dương</a:t>
            </a:r>
          </a:p>
        </p:txBody>
      </p:sp>
    </p:spTree>
    <p:extLst>
      <p:ext uri="{BB962C8B-B14F-4D97-AF65-F5344CB8AC3E}">
        <p14:creationId xmlns:p14="http://schemas.microsoft.com/office/powerpoint/2010/main" val="26368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2029F5-67BC-5C47-AD41-B02D0D23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1E6A41A7-CDCA-5341-98B1-5D28984F2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0"/>
            <a:ext cx="11876484" cy="6858000"/>
          </a:xfrm>
        </p:spPr>
      </p:pic>
    </p:spTree>
    <p:extLst>
      <p:ext uri="{BB962C8B-B14F-4D97-AF65-F5344CB8AC3E}">
        <p14:creationId xmlns:p14="http://schemas.microsoft.com/office/powerpoint/2010/main" val="11020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FE2D0-C44A-264B-A263-A56C06A7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Hình ảnh 6">
            <a:extLst>
              <a:ext uri="{FF2B5EF4-FFF2-40B4-BE49-F238E27FC236}">
                <a16:creationId xmlns:a16="http://schemas.microsoft.com/office/drawing/2014/main" id="{F81BA94A-DBC1-294F-B705-E6E8CC24E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0"/>
            <a:ext cx="12066984" cy="6858000"/>
          </a:xfr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C208CF-179B-7844-AD7B-534CA859AD45}"/>
              </a:ext>
            </a:extLst>
          </p:cNvPr>
          <p:cNvSpPr txBox="1"/>
          <p:nvPr/>
        </p:nvSpPr>
        <p:spPr>
          <a:xfrm>
            <a:off x="660798" y="2891374"/>
            <a:ext cx="11406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>
                <a:solidFill>
                  <a:srgbClr val="FF0000"/>
                </a:solidFill>
              </a:rPr>
              <a:t>ỔN ĐỊNH TỔ CHỨC</a:t>
            </a:r>
          </a:p>
        </p:txBody>
      </p:sp>
    </p:spTree>
    <p:extLst>
      <p:ext uri="{BB962C8B-B14F-4D97-AF65-F5344CB8AC3E}">
        <p14:creationId xmlns:p14="http://schemas.microsoft.com/office/powerpoint/2010/main" val="31415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5F5339-DF55-804F-8268-DA34B5C2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F19BA567-0A0C-E14B-90E9-52E232752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" y="-204391"/>
            <a:ext cx="11787188" cy="6697266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725105-8D78-A740-9147-F6C2C86C976B}"/>
              </a:ext>
            </a:extLst>
          </p:cNvPr>
          <p:cNvSpPr txBox="1"/>
          <p:nvPr/>
        </p:nvSpPr>
        <p:spPr>
          <a:xfrm>
            <a:off x="2696767" y="3547226"/>
            <a:ext cx="805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>
                <a:solidFill>
                  <a:srgbClr val="FF0000"/>
                </a:solidFill>
              </a:rPr>
              <a:t>Nhà của tôi</a:t>
            </a:r>
          </a:p>
        </p:txBody>
      </p:sp>
    </p:spTree>
    <p:extLst>
      <p:ext uri="{BB962C8B-B14F-4D97-AF65-F5344CB8AC3E}">
        <p14:creationId xmlns:p14="http://schemas.microsoft.com/office/powerpoint/2010/main" val="54415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6">
            <a:extLst>
              <a:ext uri="{FF2B5EF4-FFF2-40B4-BE49-F238E27FC236}">
                <a16:creationId xmlns:a16="http://schemas.microsoft.com/office/drawing/2014/main" id="{EBA6F2D7-7838-0F43-933C-6B95D946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Hình ảnh 12">
            <a:extLst>
              <a:ext uri="{FF2B5EF4-FFF2-40B4-BE49-F238E27FC236}">
                <a16:creationId xmlns:a16="http://schemas.microsoft.com/office/drawing/2014/main" id="{35E7D7B4-0148-524F-A32F-2F9ACFDF7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8" y="0"/>
            <a:ext cx="11318923" cy="6858000"/>
          </a:xfr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80F35B-3A0F-9D4F-AEAE-A703AC5184F6}"/>
              </a:ext>
            </a:extLst>
          </p:cNvPr>
          <p:cNvSpPr txBox="1"/>
          <p:nvPr/>
        </p:nvSpPr>
        <p:spPr>
          <a:xfrm>
            <a:off x="2076439" y="833606"/>
            <a:ext cx="8039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800">
                <a:solidFill>
                  <a:srgbClr val="FF0000"/>
                </a:solidFill>
              </a:rPr>
              <a:t>HOẠT ĐỘNG 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4286D87-5AF9-8B4F-927A-0ECD86EE5113}"/>
              </a:ext>
            </a:extLst>
          </p:cNvPr>
          <p:cNvSpPr txBox="1"/>
          <p:nvPr/>
        </p:nvSpPr>
        <p:spPr>
          <a:xfrm>
            <a:off x="436538" y="2280156"/>
            <a:ext cx="11037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/>
              <a:t>TRƯNG BÀY VÀ PHÂN TÍCH VẬT MẪU CỦA CÔ</a:t>
            </a:r>
          </a:p>
        </p:txBody>
      </p:sp>
    </p:spTree>
    <p:extLst>
      <p:ext uri="{BB962C8B-B14F-4D97-AF65-F5344CB8AC3E}">
        <p14:creationId xmlns:p14="http://schemas.microsoft.com/office/powerpoint/2010/main" val="32288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0AB80-CA06-5448-9EC0-A70F3519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Hình ảnh 10">
            <a:extLst>
              <a:ext uri="{FF2B5EF4-FFF2-40B4-BE49-F238E27FC236}">
                <a16:creationId xmlns:a16="http://schemas.microsoft.com/office/drawing/2014/main" id="{7024B309-6579-E649-9158-DE47A2D88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" y="-53579"/>
            <a:ext cx="11680031" cy="6911579"/>
          </a:xfrm>
        </p:spPr>
      </p:pic>
    </p:spTree>
    <p:extLst>
      <p:ext uri="{BB962C8B-B14F-4D97-AF65-F5344CB8AC3E}">
        <p14:creationId xmlns:p14="http://schemas.microsoft.com/office/powerpoint/2010/main" val="153416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5CAABC-9C83-CA4E-BF1B-7C67E697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Hình ảnh 9">
            <a:extLst>
              <a:ext uri="{FF2B5EF4-FFF2-40B4-BE49-F238E27FC236}">
                <a16:creationId xmlns:a16="http://schemas.microsoft.com/office/drawing/2014/main" id="{B709F065-F995-7843-9C38-E12DD64D9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4" y="0"/>
            <a:ext cx="11840766" cy="6858000"/>
          </a:xfr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58988C6-098E-164C-B4A5-2476B6CC0BB6}"/>
              </a:ext>
            </a:extLst>
          </p:cNvPr>
          <p:cNvSpPr txBox="1"/>
          <p:nvPr/>
        </p:nvSpPr>
        <p:spPr>
          <a:xfrm>
            <a:off x="1857376" y="0"/>
            <a:ext cx="89475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>
                <a:solidFill>
                  <a:srgbClr val="FF0000"/>
                </a:solidFill>
              </a:rPr>
              <a:t>HOẠT ĐỘNG 2</a:t>
            </a:r>
          </a:p>
          <a:p>
            <a:pPr algn="ctr"/>
            <a:r>
              <a:rPr lang="vi-VN" sz="8000"/>
              <a:t>GIÁO VIÊN LÀM MẪU KỸ NĂNG</a:t>
            </a:r>
          </a:p>
        </p:txBody>
      </p:sp>
    </p:spTree>
    <p:extLst>
      <p:ext uri="{BB962C8B-B14F-4D97-AF65-F5344CB8AC3E}">
        <p14:creationId xmlns:p14="http://schemas.microsoft.com/office/powerpoint/2010/main" val="361476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5F31F0-F733-BF43-B8D5-005EC072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DC6F53C0-6E47-1B4D-A7B5-F652F9F2A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11995547" cy="6732984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545844-4160-AB49-9CCF-F8FCAA6B2B2B}"/>
              </a:ext>
            </a:extLst>
          </p:cNvPr>
          <p:cNvSpPr txBox="1"/>
          <p:nvPr/>
        </p:nvSpPr>
        <p:spPr>
          <a:xfrm>
            <a:off x="1264315" y="628233"/>
            <a:ext cx="96633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C00000"/>
                </a:solidFill>
              </a:rPr>
              <a:t>HOẠT ĐỘNG 3</a:t>
            </a:r>
          </a:p>
          <a:p>
            <a:pPr algn="ctr"/>
            <a:r>
              <a:rPr lang="vi-VN" sz="8000"/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360249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5E3F79-67AE-4F4F-A8D6-54C580A4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Hình ảnh 9">
            <a:extLst>
              <a:ext uri="{FF2B5EF4-FFF2-40B4-BE49-F238E27FC236}">
                <a16:creationId xmlns:a16="http://schemas.microsoft.com/office/drawing/2014/main" id="{A226B985-DE88-7D45-8131-60D66A69D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52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CFA56B-C36F-FA4D-81B4-24E53073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767122-E19D-0E4F-9FCD-EE123763EA5C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pic>
        <p:nvPicPr>
          <p:cNvPr id="15" name="Hình ảnh 15">
            <a:extLst>
              <a:ext uri="{FF2B5EF4-FFF2-40B4-BE49-F238E27FC236}">
                <a16:creationId xmlns:a16="http://schemas.microsoft.com/office/drawing/2014/main" id="{74A0CEF0-85E1-454D-B0DF-301BD60DC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13"/>
            <a:ext cx="12715875" cy="7072313"/>
          </a:xfr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7291D70-BC55-944C-846F-1CE648EC2EED}"/>
              </a:ext>
            </a:extLst>
          </p:cNvPr>
          <p:cNvSpPr txBox="1"/>
          <p:nvPr/>
        </p:nvSpPr>
        <p:spPr>
          <a:xfrm>
            <a:off x="5442326" y="240320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8DACB3E-D551-AD41-BD61-C3A1BDC9B371}"/>
              </a:ext>
            </a:extLst>
          </p:cNvPr>
          <p:cNvSpPr txBox="1"/>
          <p:nvPr/>
        </p:nvSpPr>
        <p:spPr>
          <a:xfrm>
            <a:off x="838200" y="1601259"/>
            <a:ext cx="10925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/>
              <a:t>HOẠT ĐỘNG 4</a:t>
            </a:r>
          </a:p>
          <a:p>
            <a:pPr algn="ctr"/>
            <a:r>
              <a:rPr lang="vi-VN" sz="6600">
                <a:solidFill>
                  <a:schemeClr val="accent2">
                    <a:lumMod val="50000"/>
                  </a:schemeClr>
                </a:solidFill>
              </a:rPr>
              <a:t>TRƯNG BÀY SẢN PHẨM</a:t>
            </a:r>
          </a:p>
        </p:txBody>
      </p:sp>
    </p:spTree>
    <p:extLst>
      <p:ext uri="{BB962C8B-B14F-4D97-AF65-F5344CB8AC3E}">
        <p14:creationId xmlns:p14="http://schemas.microsoft.com/office/powerpoint/2010/main" val="305721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112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Sản phẩm của trẻ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nguyenthianhthufpt159.123@gmail.com</dc:creator>
  <cp:lastModifiedBy>Windows 10</cp:lastModifiedBy>
  <cp:revision>9</cp:revision>
  <dcterms:created xsi:type="dcterms:W3CDTF">2021-10-09T06:06:49Z</dcterms:created>
  <dcterms:modified xsi:type="dcterms:W3CDTF">2021-10-24T03:54:52Z</dcterms:modified>
</cp:coreProperties>
</file>