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C06A-8000-4669-B1EA-8B275A51E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35D0C-C788-4E3C-B7E7-6D4957B58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DEB97-08E8-4B07-980E-24B520CA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15524-004E-4601-AF57-66CDD9CD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E6ED3-8644-4DDB-8150-0C7A1CE4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190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57A5-4363-4B65-99B1-4AAEDBAE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73251-EA13-4B6A-B233-719FC0FDF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3796F-8349-4CE5-9554-F6F0683A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D2C7B-2FB5-4136-A7B9-178A238A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A393-DBEA-464E-AA60-2E1DFCAB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050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DD3E3-16BB-4B54-BAAD-0E2A19F0C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C8710-E982-4285-8F7F-4B48A1166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0D071-25FC-4263-A854-89C1D6AB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6CC2-255A-4077-85C7-E92D8683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E15A-AD3F-43D0-BBB0-F75EC96F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17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DC9-1777-4498-955D-C2E5A419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BF1C7-9A5D-4391-972B-F8EFE3D46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12572-FCB4-4E55-9DFB-96324DB5E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2A0-6F2F-461A-8E70-E74E599E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F471C-24A3-49D3-901F-C95F821E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96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F94B-798D-487D-9691-9AB28FC0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EFC31-D4D6-4E27-9EFB-2D5323A5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4A5C3-8743-4521-8930-1FF77F45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EA66C-221C-4030-ACBC-79995F65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6B97C-C616-4B85-B163-9ECB4A5C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89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F68B-7207-4D18-B212-9A68541F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F544F-973C-4792-BEC1-3D6443614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FC8A9-4858-4EF3-B7FC-223065A1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2ADBC-228A-49DB-AAB2-45BBB4E7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06603-7517-48D0-AF2F-AF11D4BD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5E7BF-6933-4748-86F5-A60E1571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78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0ABF-58FE-4144-89A0-F3BBB9F5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EC0E6-4556-4A3C-8AA1-4FF5DD4A0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5E6AD-266A-4856-8852-F2615BA0E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E510D-C714-4CF1-B7D0-2BFF43FA5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E7867-5DA2-4EF5-83F2-12DA13FAA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77A19-E7E8-4546-B0D7-943368C7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9E117A-F823-4A97-8825-835135A0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EF409-6E5A-46B0-8F30-0177FF87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2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F1D2-0FF6-47E2-A191-7F682A09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7F760-4FD2-4D78-B63F-C8B2113B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FB9DF-8958-43DB-8F9B-99988F76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61BFA-DA0D-4149-BE40-D3D9A9A6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63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55B94-FFE2-4020-AB80-5BDEA65C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36530-A3FB-4640-8D31-F7A67BA04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FB5A3-8172-4024-8A4F-F97E0C17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44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1AD8-EE5A-448F-BC62-724B0F7F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9DAA-1D5C-4D84-A345-646FAD315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CEEC5-2984-4BE0-9363-6099ABD2F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8B970-9CEF-43E7-9C8D-E99A3B4B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53F56-4BF6-4193-9BC1-9B3C5435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5448D-62BC-48EE-B315-F9A51A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489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D075-BDDA-48E9-B74C-8276F5D9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4ABE3-8D5D-48AA-A1C4-E65D886C9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FD8BB-DD2E-4D86-B664-0097F337E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F362B-5FC7-47D0-899A-A2F6B4A7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B921B-04FB-4C29-B71E-62D4F158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36AE-E71D-4F77-8EA4-DDD5A258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49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D2F9E-F257-486A-9BEE-6E3D40ED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27A60-BD0E-4561-AB35-3A4CBF32E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41B33-4092-4775-8290-A8FCF90A6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E5C20-A4B3-4A08-9C22-E3EA344515F9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3F70E-71B7-4AE9-91C2-5E0D81ED3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6337-FB59-4388-AF6D-7773C4212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94DCF-4CF2-4C9C-9619-D3AD72B4BC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01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3A3EF-0E85-4E25-A996-74681F62D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6F727-8702-4402-B56E-68B5E6FCF3D5}"/>
              </a:ext>
            </a:extLst>
          </p:cNvPr>
          <p:cNvSpPr txBox="1"/>
          <p:nvPr/>
        </p:nvSpPr>
        <p:spPr>
          <a:xfrm>
            <a:off x="3249227" y="665825"/>
            <a:ext cx="630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D173A-0FF7-4ED2-A72E-22B685B876DE}"/>
              </a:ext>
            </a:extLst>
          </p:cNvPr>
          <p:cNvSpPr txBox="1"/>
          <p:nvPr/>
        </p:nvSpPr>
        <p:spPr>
          <a:xfrm>
            <a:off x="4216893" y="1050546"/>
            <a:ext cx="44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B13BE-50E8-4C97-AFCA-1076AE046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34" y="1571566"/>
            <a:ext cx="1410162" cy="1304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B4AB33-55C4-48B1-BEE3-7F97D990B954}"/>
              </a:ext>
            </a:extLst>
          </p:cNvPr>
          <p:cNvSpPr txBox="1"/>
          <p:nvPr/>
        </p:nvSpPr>
        <p:spPr>
          <a:xfrm>
            <a:off x="4412202" y="3078417"/>
            <a:ext cx="422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B3F86-5F2E-4824-A304-14EA9258D132}"/>
              </a:ext>
            </a:extLst>
          </p:cNvPr>
          <p:cNvSpPr txBox="1"/>
          <p:nvPr/>
        </p:nvSpPr>
        <p:spPr>
          <a:xfrm>
            <a:off x="4793942" y="3876424"/>
            <a:ext cx="261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Gà trống thổi kèn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08365-1839-4C22-AF86-CAFB7B9D735F}"/>
              </a:ext>
            </a:extLst>
          </p:cNvPr>
          <p:cNvSpPr txBox="1"/>
          <p:nvPr/>
        </p:nvSpPr>
        <p:spPr>
          <a:xfrm>
            <a:off x="4793942" y="4224357"/>
            <a:ext cx="33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4 - 5 tuổi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6A7E3-07F0-404C-AA05-B7C30858A154}"/>
              </a:ext>
            </a:extLst>
          </p:cNvPr>
          <p:cNvSpPr txBox="1"/>
          <p:nvPr/>
        </p:nvSpPr>
        <p:spPr>
          <a:xfrm>
            <a:off x="4793942" y="4593689"/>
            <a:ext cx="246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62B2D-06B2-49A4-A212-5EF9F275D9EE}"/>
              </a:ext>
            </a:extLst>
          </p:cNvPr>
          <p:cNvSpPr txBox="1"/>
          <p:nvPr/>
        </p:nvSpPr>
        <p:spPr>
          <a:xfrm>
            <a:off x="4944862" y="5682402"/>
            <a:ext cx="2467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vi-VN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1">
            <a:hlinkClick r:id="" action="ppaction://media"/>
            <a:extLst>
              <a:ext uri="{FF2B5EF4-FFF2-40B4-BE49-F238E27FC236}">
                <a16:creationId xmlns:a16="http://schemas.microsoft.com/office/drawing/2014/main" id="{A4D60E81-E66C-4726-AB4F-63E5CB1DB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6152" y="6020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ạy hát Gà trống thổi kèn 5-6 tuổi 00_00_41-00_01_19">
            <a:hlinkClick r:id="" action="ppaction://media"/>
            <a:extLst>
              <a:ext uri="{FF2B5EF4-FFF2-40B4-BE49-F238E27FC236}">
                <a16:creationId xmlns:a16="http://schemas.microsoft.com/office/drawing/2014/main" id="{FDB0861C-C014-460D-8DF3-74A4F2BFD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7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FF339-5A7E-4A8F-A221-9FC3D1FD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C2952C1C-80A2-4662-BF47-21E6B2F4D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0985" y="5939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7029625510879658">
            <a:hlinkClick r:id="" action="ppaction://media"/>
            <a:extLst>
              <a:ext uri="{FF2B5EF4-FFF2-40B4-BE49-F238E27FC236}">
                <a16:creationId xmlns:a16="http://schemas.microsoft.com/office/drawing/2014/main" id="{BB92DBE5-744F-4524-95A1-CF54DEC13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0E893-A024-45FA-A90A-748C8A381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3">
            <a:hlinkClick r:id="" action="ppaction://media"/>
            <a:extLst>
              <a:ext uri="{FF2B5EF4-FFF2-40B4-BE49-F238E27FC236}">
                <a16:creationId xmlns:a16="http://schemas.microsoft.com/office/drawing/2014/main" id="{325D3E95-C9F4-4999-92B9-D4E680E97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8765" y="595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8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45</Words>
  <Application>Microsoft Office PowerPoint</Application>
  <PresentationFormat>Widescreen</PresentationFormat>
  <Paragraphs>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6</cp:revision>
  <dcterms:created xsi:type="dcterms:W3CDTF">2022-01-01T07:32:26Z</dcterms:created>
  <dcterms:modified xsi:type="dcterms:W3CDTF">2022-01-09T11:44:26Z</dcterms:modified>
</cp:coreProperties>
</file>