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0"/>
            <a:ext cx="54561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/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TRƯỜNG MẦM NON THẠCH CẦU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0224" y="2590799"/>
            <a:ext cx="46073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KHÁM PHÁ XÃ HỘI</a:t>
            </a:r>
          </a:p>
        </p:txBody>
      </p:sp>
      <p:sp>
        <p:nvSpPr>
          <p:cNvPr id="6" name="Rectangle 5"/>
          <p:cNvSpPr/>
          <p:nvPr/>
        </p:nvSpPr>
        <p:spPr>
          <a:xfrm>
            <a:off x="1995445" y="3568986"/>
            <a:ext cx="49858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BÉ TÌM HIỂU NGHỀ THỢ XÂY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8815" y="4476965"/>
            <a:ext cx="45352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: </a:t>
            </a:r>
            <a:r>
              <a:rPr lang="en-US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Mẫu</a:t>
            </a:r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</a:t>
            </a:r>
            <a:r>
              <a:rPr lang="en-US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nhỡ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Người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thực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hiện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Đào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Thanh </a:t>
            </a:r>
            <a:r>
              <a:rPr lang="en-US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Thủy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66794" y="6462164"/>
            <a:ext cx="24192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Năm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học</a:t>
            </a:r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 2020 - 2021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954" y="707886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037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04800"/>
            <a:ext cx="5091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I.MỤC ĐÍCH YÊU CẦU</a:t>
            </a:r>
          </a:p>
        </p:txBody>
      </p:sp>
      <p:sp>
        <p:nvSpPr>
          <p:cNvPr id="3" name="Rectangle 2"/>
          <p:cNvSpPr/>
          <p:nvPr/>
        </p:nvSpPr>
        <p:spPr>
          <a:xfrm>
            <a:off x="644236" y="1295400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1.Kiến thức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236" y="3094443"/>
            <a:ext cx="62137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2.Kỹ năng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Rèn trẻ có kỹ năng quan sát.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Trẻ bi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TC: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644236" y="4946073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3.Thái độ: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Trẻ yêu quý, biết ơn cô chú thợ xây.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81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762000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II.CHUẨN BỊ</a:t>
            </a:r>
          </a:p>
        </p:txBody>
      </p:sp>
      <p:sp>
        <p:nvSpPr>
          <p:cNvPr id="3" name="Rectangle 2"/>
          <p:cNvSpPr/>
          <p:nvPr/>
        </p:nvSpPr>
        <p:spPr>
          <a:xfrm>
            <a:off x="1363027" y="2437273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Tranh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04591" y="4038600"/>
            <a:ext cx="5543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- S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ưu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394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9277" y="304799"/>
            <a:ext cx="5022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III.CÁCH TIẾN HÀNH</a:t>
            </a:r>
          </a:p>
        </p:txBody>
      </p:sp>
      <p:sp>
        <p:nvSpPr>
          <p:cNvPr id="3" name="Rectangle 2"/>
          <p:cNvSpPr/>
          <p:nvPr/>
        </p:nvSpPr>
        <p:spPr>
          <a:xfrm>
            <a:off x="1245741" y="1838980"/>
            <a:ext cx="31149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Ổn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599" y="2514600"/>
            <a:ext cx="4926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3228" y="3352799"/>
            <a:ext cx="525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Nghề gì bạn với vữa, vôi</a:t>
            </a:r>
            <a:br>
              <a:rPr lang="vi-VN" sz="2800" dirty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Xây nhà cao đẹp, bạn tôi đều cần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4505980"/>
            <a:ext cx="2127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9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04800"/>
            <a:ext cx="5593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143000"/>
            <a:ext cx="6019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chuyện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vê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xây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5" y="1788884"/>
            <a:ext cx="5638800" cy="46881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9799" y="2956681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3508" y="1828800"/>
            <a:ext cx="25708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3508" y="4724400"/>
            <a:ext cx="30280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0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19529"/>
            <a:ext cx="1524000" cy="22682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386" y="2454165"/>
            <a:ext cx="2377514" cy="2233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447238"/>
            <a:ext cx="2343150" cy="22128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441" y="2820877"/>
            <a:ext cx="1866900" cy="18669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796" y="4762862"/>
            <a:ext cx="8449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dung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363" y="5277607"/>
            <a:ext cx="82226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ở,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2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" y="10668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trẻ: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quí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7482" y="3685033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b="1" i="1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s-ES" sz="2400" b="1" i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Ngoài nghề thợ xây, các con còn biết những nghề nào khác nữa?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00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0400" y="304800"/>
            <a:ext cx="22493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s-E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s-E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213008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TC1: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giơ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1108" y="2971800"/>
            <a:ext cx="82018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TC2: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thợ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253" y="4876800"/>
            <a:ext cx="79732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3-4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440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38200"/>
            <a:ext cx="2882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3.Kết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7655" y="2590800"/>
            <a:ext cx="4283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98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B2</dc:creator>
  <cp:lastModifiedBy>Admin</cp:lastModifiedBy>
  <cp:revision>7</cp:revision>
  <dcterms:created xsi:type="dcterms:W3CDTF">2006-08-16T00:00:00Z</dcterms:created>
  <dcterms:modified xsi:type="dcterms:W3CDTF">2021-10-23T13:21:12Z</dcterms:modified>
</cp:coreProperties>
</file>