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THẠCH CẦU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2020 - 2021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914400"/>
            <a:ext cx="16383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381</Words>
  <Application>Microsoft Office PowerPoint</Application>
  <PresentationFormat>On-screen Show (4:3)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</cp:lastModifiedBy>
  <cp:revision>18</cp:revision>
  <dcterms:created xsi:type="dcterms:W3CDTF">2006-08-16T00:00:00Z</dcterms:created>
  <dcterms:modified xsi:type="dcterms:W3CDTF">2021-10-23T14:32:20Z</dcterms:modified>
</cp:coreProperties>
</file>