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76" r:id="rId6"/>
    <p:sldId id="257" r:id="rId7"/>
    <p:sldId id="272" r:id="rId8"/>
    <p:sldId id="279" r:id="rId9"/>
    <p:sldId id="260" r:id="rId10"/>
    <p:sldId id="281" r:id="rId11"/>
    <p:sldId id="284" r:id="rId12"/>
    <p:sldId id="261" r:id="rId13"/>
    <p:sldId id="286" r:id="rId14"/>
    <p:sldId id="265" r:id="rId15"/>
    <p:sldId id="269" r:id="rId16"/>
    <p:sldId id="268" r:id="rId17"/>
    <p:sldId id="267" r:id="rId18"/>
    <p:sldId id="266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0.png"/><Relationship Id="rId18" Type="http://schemas.openxmlformats.org/officeDocument/2006/relationships/slide" Target="slide19.xml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6.xml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3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5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slide" Target="slide18.xml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ken.mp4" TargetMode="Externa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Ki&#7871;n%20t&#7853;p%20T&#236;nh\vui-den-truong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0851" y="-1295400"/>
            <a:ext cx="10364851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778167"/>
            <a:ext cx="541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UBND QUẬN LONG BIÊN</a:t>
            </a:r>
          </a:p>
          <a:p>
            <a:pPr algn="ctr"/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2743200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648866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2021- 2022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54" y="1634466"/>
            <a:ext cx="902891" cy="902891"/>
          </a:xfrm>
        </p:spPr>
      </p:pic>
      <p:sp>
        <p:nvSpPr>
          <p:cNvPr id="9" name="TextBox 8"/>
          <p:cNvSpPr txBox="1"/>
          <p:nvPr/>
        </p:nvSpPr>
        <p:spPr>
          <a:xfrm>
            <a:off x="1442045" y="4024333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( 4-5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267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47800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8102732" y="672114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6680386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4973505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7997472" y="5072037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3212967" y="46345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6520899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4394385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133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696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1676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Tai </a:t>
            </a:r>
            <a:r>
              <a:rPr lang="en-US" sz="4000" dirty="0" err="1">
                <a:solidFill>
                  <a:srgbClr val="FF0000"/>
                </a:solidFill>
              </a:rPr>
              <a:t>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21336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685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4800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685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4800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362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6629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2362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553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4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8" action="ppaction://hlinksldjump"/>
          </p:cNvPr>
          <p:cNvSpPr/>
          <p:nvPr/>
        </p:nvSpPr>
        <p:spPr>
          <a:xfrm>
            <a:off x="8839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66700"/>
            <a:ext cx="8382000" cy="62865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flipH="1">
            <a:off x="30481" y="3429000"/>
            <a:ext cx="3505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284741-Thank-You-Abstract-Floral-Background-Callygraphy-THANK-YOU-hand-lettering-handmade-calligraphy-Stock-Vect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0"/>
            <a:ext cx="9372600" cy="6858000"/>
          </a:xfrm>
        </p:spPr>
      </p:pic>
      <p:pic>
        <p:nvPicPr>
          <p:cNvPr id="5" name="vui-den-tr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4800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"/>
            <a:ext cx="601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* Đồ dùng của cô:</a:t>
            </a:r>
            <a:endParaRPr lang="vi-VN" sz="28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- Nhạc các bài hát: Cháu yêu cô chú công nhân; Bác đưa thư vui tính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Giáo án điện tử, máy tính, máy chiếu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latin typeface="+mj-lt"/>
              </a:rPr>
              <a:t> </a:t>
            </a:r>
            <a:r>
              <a:rPr 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* Đồ dùng của trẻ:</a:t>
            </a:r>
            <a:endParaRPr lang="vi-VN" sz="28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 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14478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hình 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76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533400" y="1447800"/>
            <a:ext cx="89154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81000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858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0" y="1371600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858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304800" y="1371600"/>
            <a:ext cx="1150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82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267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2196167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8102732" y="672114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6680386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4973505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7997472" y="5072037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3212967" y="46345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6520899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4394385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266</Words>
  <Application>Microsoft Office PowerPoint</Application>
  <PresentationFormat>On-screen Show (4:3)</PresentationFormat>
  <Paragraphs>44</Paragraphs>
  <Slides>19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</cp:lastModifiedBy>
  <cp:revision>112</cp:revision>
  <dcterms:created xsi:type="dcterms:W3CDTF">2017-10-12T12:19:45Z</dcterms:created>
  <dcterms:modified xsi:type="dcterms:W3CDTF">2021-11-14T05:09:37Z</dcterms:modified>
</cp:coreProperties>
</file>