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7" r:id="rId5"/>
    <p:sldId id="276" r:id="rId6"/>
    <p:sldId id="260" r:id="rId7"/>
    <p:sldId id="261" r:id="rId8"/>
    <p:sldId id="273" r:id="rId9"/>
    <p:sldId id="266" r:id="rId10"/>
    <p:sldId id="264" r:id="rId11"/>
    <p:sldId id="268" r:id="rId12"/>
    <p:sldId id="265" r:id="rId13"/>
    <p:sldId id="270" r:id="rId14"/>
    <p:sldId id="271" r:id="rId15"/>
    <p:sldId id="25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9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73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29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85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9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80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84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96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29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66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39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0CDC2A-A97F-4466-B6BB-4F35F8254D60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BFA778-B8D9-4355-80E2-58B2B4A32F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474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401C42-03FA-4258-8535-CED21435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"/>
            <a:ext cx="12192000" cy="6852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07310-E462-441C-A616-A24E4E21631C}"/>
              </a:ext>
            </a:extLst>
          </p:cNvPr>
          <p:cNvSpPr txBox="1"/>
          <p:nvPr/>
        </p:nvSpPr>
        <p:spPr>
          <a:xfrm>
            <a:off x="3009900" y="1523811"/>
            <a:ext cx="6172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FC6CBD-B6D3-4F05-82C3-24644926F229}"/>
              </a:ext>
            </a:extLst>
          </p:cNvPr>
          <p:cNvSpPr/>
          <p:nvPr/>
        </p:nvSpPr>
        <p:spPr>
          <a:xfrm>
            <a:off x="2638386" y="2930488"/>
            <a:ext cx="6915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LĨNH VỰC PHÁT TRIỂN NGÔN NGỮ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40A67-24C0-46F8-9466-3157D769386B}"/>
              </a:ext>
            </a:extLst>
          </p:cNvPr>
          <p:cNvSpPr txBox="1"/>
          <p:nvPr/>
        </p:nvSpPr>
        <p:spPr>
          <a:xfrm>
            <a:off x="1873102" y="2841199"/>
            <a:ext cx="8445794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vi-VN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B734D2-CE6B-46CB-8026-F470577E9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2" y="3227787"/>
            <a:ext cx="3320814" cy="2390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37" y="2206707"/>
            <a:ext cx="820111" cy="8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890283" y="1789933"/>
            <a:ext cx="617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hỏi bác sĩ sổ mũi 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thuốc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đã nói ra sao?</a:t>
            </a:r>
          </a:p>
        </p:txBody>
      </p:sp>
    </p:spTree>
    <p:extLst>
      <p:ext uri="{BB962C8B-B14F-4D97-AF65-F5344CB8AC3E}">
        <p14:creationId xmlns:p14="http://schemas.microsoft.com/office/powerpoint/2010/main" val="7791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B0C06-9156-4B48-886C-0F31C1AF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" y="0"/>
            <a:ext cx="1211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A910B3-13F7-4EDC-8BEA-773EA0E5488E}"/>
              </a:ext>
            </a:extLst>
          </p:cNvPr>
          <p:cNvSpPr txBox="1"/>
          <p:nvPr/>
        </p:nvSpPr>
        <p:spPr>
          <a:xfrm>
            <a:off x="2438402" y="226946"/>
            <a:ext cx="617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bác sĩ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E249D-9B39-4B76-A3D7-D9EBD921F1FA}"/>
              </a:ext>
            </a:extLst>
          </p:cNvPr>
          <p:cNvSpPr txBox="1"/>
          <p:nvPr/>
        </p:nvSpPr>
        <p:spPr>
          <a:xfrm>
            <a:off x="6329916" y="1055837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           thì đau lắm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lại khóc nhè thôi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bỗng hỏi bác sĩ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 mũi uống          gì?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chừng hiểu ý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          với     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72F5A-DAC8-41CD-9B12-3CBA66D2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76" y="795166"/>
            <a:ext cx="603060" cy="734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9C65F0-66A2-430A-A319-C103D28C8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1529663"/>
            <a:ext cx="1286539" cy="926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2480F2-9889-4EF9-B47E-2A4B8FE6B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87" y="3680651"/>
            <a:ext cx="1068034" cy="710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DD223-DAB5-4FFB-B32F-AD5B6769B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2955" y="4759130"/>
            <a:ext cx="759675" cy="759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F96BF1-F349-4C44-BCC7-D825E25D3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6" y="5302883"/>
            <a:ext cx="1665528" cy="9358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7DCEAC-B5CF-4FDD-B4C9-BA281E0A9FA2}"/>
              </a:ext>
            </a:extLst>
          </p:cNvPr>
          <p:cNvSpPr txBox="1"/>
          <p:nvPr/>
        </p:nvSpPr>
        <p:spPr>
          <a:xfrm>
            <a:off x="38043" y="1041739"/>
            <a:ext cx="609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         ngồi yên lặng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      khám cho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lại đi đầu nắng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này là bệnh             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ngọt chứ không đắng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uống với         sôi</a:t>
            </a:r>
          </a:p>
          <a:p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ịch tiêm phòng cho trẻ sơ sinh cha mẹ cần biết">
            <a:extLst>
              <a:ext uri="{FF2B5EF4-FFF2-40B4-BE49-F238E27FC236}">
                <a16:creationId xmlns:a16="http://schemas.microsoft.com/office/drawing/2014/main" id="{2174C052-8485-45F7-BBEE-1C2FBAE1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24" y="1041739"/>
            <a:ext cx="987166" cy="65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CA51DC-9644-4A9E-ADA0-48DFF0D4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1883253"/>
            <a:ext cx="603060" cy="734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CC1DDA-CB81-4FB3-BCFD-5254F720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2" y="2919585"/>
            <a:ext cx="603060" cy="7344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A93D3C-54CB-4D92-8B7D-2766D1E37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18" y="3966789"/>
            <a:ext cx="715372" cy="7153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700A9C-6574-4634-BB12-07BA95C4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71" y="4592497"/>
            <a:ext cx="1286539" cy="9263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14CC40-478E-4B5A-8731-9A0CD91E7D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7" y="5770790"/>
            <a:ext cx="800433" cy="8004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B1D7EE5-C028-4A3C-9843-9AADB261A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88" y="5812968"/>
            <a:ext cx="1286539" cy="993914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7D762588-57C8-46A5-9A1F-0858A7A432E3}"/>
              </a:ext>
            </a:extLst>
          </p:cNvPr>
          <p:cNvSpPr txBox="1"/>
          <p:nvPr/>
        </p:nvSpPr>
        <p:spPr>
          <a:xfrm>
            <a:off x="10633500" y="6172289"/>
            <a:ext cx="141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Ngân</a:t>
            </a:r>
            <a:endParaRPr lang="vi-V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FA247-5D22-463D-ACD1-B7A58C34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45514"/>
            <a:ext cx="11727712" cy="6389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A2C82-6BFD-41B2-90EB-1E81AECA17C9}"/>
              </a:ext>
            </a:extLst>
          </p:cNvPr>
          <p:cNvSpPr txBox="1"/>
          <p:nvPr/>
        </p:nvSpPr>
        <p:spPr>
          <a:xfrm>
            <a:off x="2020186" y="2459784"/>
            <a:ext cx="8133907" cy="175432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5400" b="1" i="1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858385" y="2247132"/>
            <a:ext cx="6177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Ghen covid</a:t>
            </a:r>
            <a:endParaRPr lang="en-US" sz="5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3BBA9-449D-4C44-A1D5-45D3964D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258170"/>
            <a:ext cx="11670319" cy="65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3007241" y="1651709"/>
            <a:ext cx="617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do ai sáng tác?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3BBA9-449D-4C44-A1D5-45D3964D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0" y="258170"/>
            <a:ext cx="11670319" cy="65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2932813" y="1928156"/>
            <a:ext cx="6177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khám bệnh cho ai?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làm gì?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C9832-269E-40EC-82A8-0C886DA9D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" y="0"/>
            <a:ext cx="12142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6F2A0-4318-4E0A-B4F6-FCF00FE4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" y="226946"/>
            <a:ext cx="11759609" cy="638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47636-27A1-4C54-A8CF-052BC5167578}"/>
              </a:ext>
            </a:extLst>
          </p:cNvPr>
          <p:cNvSpPr txBox="1"/>
          <p:nvPr/>
        </p:nvSpPr>
        <p:spPr>
          <a:xfrm>
            <a:off x="3007241" y="1449691"/>
            <a:ext cx="6177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hỏi bác sĩ điều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có vị gì?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uống thuốc phải uống </a:t>
            </a:r>
          </a:p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nước như thế nào?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82051-2310-4579-8E18-8E116305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" y="0"/>
            <a:ext cx="12036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967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D2A995709C64DA471AE2607274D92" ma:contentTypeVersion="5" ma:contentTypeDescription="Create a new document." ma:contentTypeScope="" ma:versionID="30ba8e7bcfdd1b21f572a99114037625">
  <xsd:schema xmlns:xsd="http://www.w3.org/2001/XMLSchema" xmlns:xs="http://www.w3.org/2001/XMLSchema" xmlns:p="http://schemas.microsoft.com/office/2006/metadata/properties" xmlns:ns3="fdb7e2e9-336f-463b-a0f4-c98654f0bf43" targetNamespace="http://schemas.microsoft.com/office/2006/metadata/properties" ma:root="true" ma:fieldsID="15d6b587c2cf1317482977fff51039a4" ns3:_="">
    <xsd:import namespace="fdb7e2e9-336f-463b-a0f4-c98654f0bf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e2e9-336f-463b-a0f4-c98654f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8A1646-8397-4C61-B21D-CF5F477056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2BC786-BF09-4B07-9902-E3BBA3DBF53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db7e2e9-336f-463b-a0f4-c98654f0bf4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8B1E087-FAF2-4247-8093-889189521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7e2e9-336f-463b-a0f4-c98654f0b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326</TotalTime>
  <Words>187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.VnVogue</vt:lpstr>
      <vt:lpstr>Corbel</vt:lpstr>
      <vt:lpstr>Times New Roman</vt:lpstr>
      <vt:lpstr>Verdana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Admin</cp:lastModifiedBy>
  <cp:revision>13</cp:revision>
  <dcterms:created xsi:type="dcterms:W3CDTF">2021-11-29T03:06:04Z</dcterms:created>
  <dcterms:modified xsi:type="dcterms:W3CDTF">2022-02-12T12:30:56Z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0x010100BA3D2A995709C64DA471AE2607274D92</vt:lpwstr>
  </property>
</Properties>
</file>