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68" r:id="rId2"/>
    <p:sldId id="273" r:id="rId3"/>
    <p:sldId id="256" r:id="rId4"/>
    <p:sldId id="258" r:id="rId5"/>
    <p:sldId id="264" r:id="rId6"/>
    <p:sldId id="266" r:id="rId7"/>
    <p:sldId id="259" r:id="rId8"/>
    <p:sldId id="260" r:id="rId9"/>
    <p:sldId id="262" r:id="rId10"/>
    <p:sldId id="263" r:id="rId11"/>
    <p:sldId id="270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D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709" y="-2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5760 w 6027"/>
                <a:gd name="T1" fmla="*/ 1248 h 2296"/>
                <a:gd name="T2" fmla="*/ 0 w 6027"/>
                <a:gd name="T3" fmla="*/ 1248 h 2296"/>
                <a:gd name="T4" fmla="*/ 0 w 6027"/>
                <a:gd name="T5" fmla="*/ 0 h 2296"/>
                <a:gd name="T6" fmla="*/ 5760 w 6027"/>
                <a:gd name="T7" fmla="*/ 0 h 2296"/>
                <a:gd name="T8" fmla="*/ 5760 w 6027"/>
                <a:gd name="T9" fmla="*/ 1248 h 2296"/>
                <a:gd name="T10" fmla="*/ 5760 w 6027"/>
                <a:gd name="T11" fmla="*/ 1248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895600 w 5748"/>
              <a:gd name="T1" fmla="*/ 609600 h 246"/>
              <a:gd name="T2" fmla="*/ 0 w 5748"/>
              <a:gd name="T3" fmla="*/ 609600 h 246"/>
              <a:gd name="T4" fmla="*/ 0 w 5748"/>
              <a:gd name="T5" fmla="*/ 0 h 246"/>
              <a:gd name="T6" fmla="*/ 2895600 w 5748"/>
              <a:gd name="T7" fmla="*/ 0 h 246"/>
              <a:gd name="T8" fmla="*/ 2895600 w 5748"/>
              <a:gd name="T9" fmla="*/ 609600 h 246"/>
              <a:gd name="T10" fmla="*/ 2895600 w 5748"/>
              <a:gd name="T11" fmla="*/ 609600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0 h 353"/>
                  <a:gd name="T4" fmla="*/ 24 w 186"/>
                  <a:gd name="T5" fmla="*/ 34 h 353"/>
                  <a:gd name="T6" fmla="*/ 18 w 186"/>
                  <a:gd name="T7" fmla="*/ 74 h 353"/>
                  <a:gd name="T8" fmla="*/ 42 w 186"/>
                  <a:gd name="T9" fmla="*/ 128 h 353"/>
                  <a:gd name="T10" fmla="*/ 48 w 186"/>
                  <a:gd name="T11" fmla="*/ 181 h 353"/>
                  <a:gd name="T12" fmla="*/ 0 w 186"/>
                  <a:gd name="T13" fmla="*/ 395 h 353"/>
                  <a:gd name="T14" fmla="*/ 54 w 186"/>
                  <a:gd name="T15" fmla="*/ 261 h 353"/>
                  <a:gd name="T16" fmla="*/ 84 w 186"/>
                  <a:gd name="T17" fmla="*/ 242 h 353"/>
                  <a:gd name="T18" fmla="*/ 126 w 186"/>
                  <a:gd name="T19" fmla="*/ 141 h 353"/>
                  <a:gd name="T20" fmla="*/ 144 w 186"/>
                  <a:gd name="T21" fmla="*/ 134 h 353"/>
                  <a:gd name="T22" fmla="*/ 144 w 186"/>
                  <a:gd name="T23" fmla="*/ 101 h 353"/>
                  <a:gd name="T24" fmla="*/ 186 w 186"/>
                  <a:gd name="T25" fmla="*/ 74 h 353"/>
                  <a:gd name="T26" fmla="*/ 162 w 186"/>
                  <a:gd name="T27" fmla="*/ 67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7 h 66"/>
                  <a:gd name="T8" fmla="*/ 6 w 155"/>
                  <a:gd name="T9" fmla="*/ 20 h 66"/>
                  <a:gd name="T10" fmla="*/ 0 w 155"/>
                  <a:gd name="T11" fmla="*/ 27 h 66"/>
                  <a:gd name="T12" fmla="*/ 78 w 155"/>
                  <a:gd name="T13" fmla="*/ 67 h 66"/>
                  <a:gd name="T14" fmla="*/ 96 w 155"/>
                  <a:gd name="T15" fmla="*/ 47 h 66"/>
                  <a:gd name="T16" fmla="*/ 155 w 155"/>
                  <a:gd name="T17" fmla="*/ 74 h 66"/>
                  <a:gd name="T18" fmla="*/ 126 w 155"/>
                  <a:gd name="T19" fmla="*/ 27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41 h 72"/>
                  <a:gd name="T2" fmla="*/ 0 w 42"/>
                  <a:gd name="T3" fmla="*/ 20 h 72"/>
                  <a:gd name="T4" fmla="*/ 12 w 42"/>
                  <a:gd name="T5" fmla="*/ 7 h 72"/>
                  <a:gd name="T6" fmla="*/ 0 w 42"/>
                  <a:gd name="T7" fmla="*/ 7 h 72"/>
                  <a:gd name="T8" fmla="*/ 12 w 42"/>
                  <a:gd name="T9" fmla="*/ 7 h 72"/>
                  <a:gd name="T10" fmla="*/ 24 w 42"/>
                  <a:gd name="T11" fmla="*/ 7 h 72"/>
                  <a:gd name="T12" fmla="*/ 36 w 42"/>
                  <a:gd name="T13" fmla="*/ 7 h 72"/>
                  <a:gd name="T14" fmla="*/ 42 w 42"/>
                  <a:gd name="T15" fmla="*/ 0 h 72"/>
                  <a:gd name="T16" fmla="*/ 30 w 42"/>
                  <a:gd name="T17" fmla="*/ 20 h 72"/>
                  <a:gd name="T18" fmla="*/ 42 w 42"/>
                  <a:gd name="T19" fmla="*/ 54 h 72"/>
                  <a:gd name="T20" fmla="*/ 12 w 42"/>
                  <a:gd name="T21" fmla="*/ 81 h 72"/>
                  <a:gd name="T22" fmla="*/ 6 w 42"/>
                  <a:gd name="T23" fmla="*/ 41 h 72"/>
                  <a:gd name="T24" fmla="*/ 6 w 42"/>
                  <a:gd name="T25" fmla="*/ 41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1 h 287"/>
                <a:gd name="T4" fmla="*/ 66 w 365"/>
                <a:gd name="T5" fmla="*/ 110 h 287"/>
                <a:gd name="T6" fmla="*/ 143 w 365"/>
                <a:gd name="T7" fmla="*/ 183 h 287"/>
                <a:gd name="T8" fmla="*/ 191 w 365"/>
                <a:gd name="T9" fmla="*/ 170 h 287"/>
                <a:gd name="T10" fmla="*/ 341 w 365"/>
                <a:gd name="T11" fmla="*/ 291 h 287"/>
                <a:gd name="T12" fmla="*/ 305 w 365"/>
                <a:gd name="T13" fmla="*/ 176 h 287"/>
                <a:gd name="T14" fmla="*/ 365 w 365"/>
                <a:gd name="T15" fmla="*/ 134 h 287"/>
                <a:gd name="T16" fmla="*/ 359 w 365"/>
                <a:gd name="T17" fmla="*/ 128 h 287"/>
                <a:gd name="T18" fmla="*/ 335 w 365"/>
                <a:gd name="T19" fmla="*/ 116 h 287"/>
                <a:gd name="T20" fmla="*/ 299 w 365"/>
                <a:gd name="T21" fmla="*/ 91 h 287"/>
                <a:gd name="T22" fmla="*/ 257 w 365"/>
                <a:gd name="T23" fmla="*/ 73 h 287"/>
                <a:gd name="T24" fmla="*/ 215 w 365"/>
                <a:gd name="T25" fmla="*/ 55 h 287"/>
                <a:gd name="T26" fmla="*/ 173 w 365"/>
                <a:gd name="T27" fmla="*/ 37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1 h 60"/>
                <a:gd name="T16" fmla="*/ 65 w 71"/>
                <a:gd name="T17" fmla="*/ 43 h 60"/>
                <a:gd name="T18" fmla="*/ 71 w 71"/>
                <a:gd name="T19" fmla="*/ 55 h 60"/>
                <a:gd name="T20" fmla="*/ 71 w 71"/>
                <a:gd name="T21" fmla="*/ 61 h 60"/>
                <a:gd name="T22" fmla="*/ 59 w 71"/>
                <a:gd name="T23" fmla="*/ 55 h 60"/>
                <a:gd name="T24" fmla="*/ 47 w 71"/>
                <a:gd name="T25" fmla="*/ 43 h 60"/>
                <a:gd name="T26" fmla="*/ 23 w 71"/>
                <a:gd name="T27" fmla="*/ 31 h 60"/>
                <a:gd name="T28" fmla="*/ 23 w 71"/>
                <a:gd name="T29" fmla="*/ 37 h 60"/>
                <a:gd name="T30" fmla="*/ 18 w 71"/>
                <a:gd name="T31" fmla="*/ 43 h 60"/>
                <a:gd name="T32" fmla="*/ 12 w 71"/>
                <a:gd name="T33" fmla="*/ 49 h 60"/>
                <a:gd name="T34" fmla="*/ 6 w 71"/>
                <a:gd name="T35" fmla="*/ 49 h 60"/>
                <a:gd name="T36" fmla="*/ 6 w 71"/>
                <a:gd name="T37" fmla="*/ 49 h 60"/>
                <a:gd name="T38" fmla="*/ 6 w 71"/>
                <a:gd name="T39" fmla="*/ 37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5 h 162"/>
                <a:gd name="T10" fmla="*/ 96 w 161"/>
                <a:gd name="T11" fmla="*/ 61 h 162"/>
                <a:gd name="T12" fmla="*/ 102 w 161"/>
                <a:gd name="T13" fmla="*/ 73 h 162"/>
                <a:gd name="T14" fmla="*/ 108 w 161"/>
                <a:gd name="T15" fmla="*/ 85 h 162"/>
                <a:gd name="T16" fmla="*/ 120 w 161"/>
                <a:gd name="T17" fmla="*/ 97 h 162"/>
                <a:gd name="T18" fmla="*/ 143 w 161"/>
                <a:gd name="T19" fmla="*/ 115 h 162"/>
                <a:gd name="T20" fmla="*/ 155 w 161"/>
                <a:gd name="T21" fmla="*/ 140 h 162"/>
                <a:gd name="T22" fmla="*/ 161 w 161"/>
                <a:gd name="T23" fmla="*/ 158 h 162"/>
                <a:gd name="T24" fmla="*/ 161 w 161"/>
                <a:gd name="T25" fmla="*/ 164 h 162"/>
                <a:gd name="T26" fmla="*/ 96 w 161"/>
                <a:gd name="T27" fmla="*/ 103 h 162"/>
                <a:gd name="T28" fmla="*/ 30 w 161"/>
                <a:gd name="T29" fmla="*/ 55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1 h 60"/>
                <a:gd name="T4" fmla="*/ 41 w 59"/>
                <a:gd name="T5" fmla="*/ 37 h 60"/>
                <a:gd name="T6" fmla="*/ 47 w 59"/>
                <a:gd name="T7" fmla="*/ 43 h 60"/>
                <a:gd name="T8" fmla="*/ 53 w 59"/>
                <a:gd name="T9" fmla="*/ 55 h 60"/>
                <a:gd name="T10" fmla="*/ 53 w 59"/>
                <a:gd name="T11" fmla="*/ 61 h 60"/>
                <a:gd name="T12" fmla="*/ 47 w 59"/>
                <a:gd name="T13" fmla="*/ 55 h 60"/>
                <a:gd name="T14" fmla="*/ 35 w 59"/>
                <a:gd name="T15" fmla="*/ 49 h 60"/>
                <a:gd name="T16" fmla="*/ 23 w 59"/>
                <a:gd name="T17" fmla="*/ 37 h 60"/>
                <a:gd name="T18" fmla="*/ 17 w 59"/>
                <a:gd name="T19" fmla="*/ 31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7 h 204"/>
                <a:gd name="T2" fmla="*/ 245 w 245"/>
                <a:gd name="T3" fmla="*/ 43 h 204"/>
                <a:gd name="T4" fmla="*/ 209 w 245"/>
                <a:gd name="T5" fmla="*/ 85 h 204"/>
                <a:gd name="T6" fmla="*/ 143 w 245"/>
                <a:gd name="T7" fmla="*/ 134 h 204"/>
                <a:gd name="T8" fmla="*/ 167 w 245"/>
                <a:gd name="T9" fmla="*/ 158 h 204"/>
                <a:gd name="T10" fmla="*/ 179 w 245"/>
                <a:gd name="T11" fmla="*/ 207 h 204"/>
                <a:gd name="T12" fmla="*/ 77 w 245"/>
                <a:gd name="T13" fmla="*/ 134 h 204"/>
                <a:gd name="T14" fmla="*/ 47 w 245"/>
                <a:gd name="T15" fmla="*/ 85 h 204"/>
                <a:gd name="T16" fmla="*/ 89 w 245"/>
                <a:gd name="T17" fmla="*/ 67 h 204"/>
                <a:gd name="T18" fmla="*/ 59 w 245"/>
                <a:gd name="T19" fmla="*/ 37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7 h 204"/>
                <a:gd name="T50" fmla="*/ 233 w 245"/>
                <a:gd name="T51" fmla="*/ 37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310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2311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74AE3721-8ECD-429A-A62F-5B7C38574FD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2C2EC6-9BC3-4546-8E85-E4DEFA147D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EEF404-70C4-4A34-83B5-F05133DE14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1BDCA6-62C4-4498-BDF6-D6BA892BFDA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D6D61-D118-4466-AB34-B150ECD916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262C47-B2F0-4270-A28D-0AD5FA6570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59D39E-36B4-480C-9474-FB9B984174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3FC62C-995C-45AF-9340-A306F459740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760251-4C6E-4927-863B-0D0CABBAF4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5EB785-CE13-4C75-B254-1CE0B98C93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74E743-E23B-452D-B684-8B3AF57F1C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4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5760 w 6027"/>
                <a:gd name="T1" fmla="*/ 1248 h 2296"/>
                <a:gd name="T2" fmla="*/ 0 w 6027"/>
                <a:gd name="T3" fmla="*/ 1248 h 2296"/>
                <a:gd name="T4" fmla="*/ 0 w 6027"/>
                <a:gd name="T5" fmla="*/ 0 h 2296"/>
                <a:gd name="T6" fmla="*/ 5760 w 6027"/>
                <a:gd name="T7" fmla="*/ 0 h 2296"/>
                <a:gd name="T8" fmla="*/ 5760 w 6027"/>
                <a:gd name="T9" fmla="*/ 1248 h 2296"/>
                <a:gd name="T10" fmla="*/ 5760 w 6027"/>
                <a:gd name="T11" fmla="*/ 1248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68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27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895600 w 5748"/>
              <a:gd name="T1" fmla="*/ 609600 h 246"/>
              <a:gd name="T2" fmla="*/ 0 w 5748"/>
              <a:gd name="T3" fmla="*/ 609600 h 246"/>
              <a:gd name="T4" fmla="*/ 0 w 5748"/>
              <a:gd name="T5" fmla="*/ 0 h 246"/>
              <a:gd name="T6" fmla="*/ 2895600 w 5748"/>
              <a:gd name="T7" fmla="*/ 0 h 246"/>
              <a:gd name="T8" fmla="*/ 2895600 w 5748"/>
              <a:gd name="T9" fmla="*/ 609600 h 246"/>
              <a:gd name="T10" fmla="*/ 2895600 w 5748"/>
              <a:gd name="T11" fmla="*/ 609600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028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1271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04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044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0 h 353"/>
                  <a:gd name="T4" fmla="*/ 24 w 186"/>
                  <a:gd name="T5" fmla="*/ 34 h 353"/>
                  <a:gd name="T6" fmla="*/ 18 w 186"/>
                  <a:gd name="T7" fmla="*/ 74 h 353"/>
                  <a:gd name="T8" fmla="*/ 42 w 186"/>
                  <a:gd name="T9" fmla="*/ 128 h 353"/>
                  <a:gd name="T10" fmla="*/ 48 w 186"/>
                  <a:gd name="T11" fmla="*/ 181 h 353"/>
                  <a:gd name="T12" fmla="*/ 0 w 186"/>
                  <a:gd name="T13" fmla="*/ 395 h 353"/>
                  <a:gd name="T14" fmla="*/ 54 w 186"/>
                  <a:gd name="T15" fmla="*/ 261 h 353"/>
                  <a:gd name="T16" fmla="*/ 84 w 186"/>
                  <a:gd name="T17" fmla="*/ 242 h 353"/>
                  <a:gd name="T18" fmla="*/ 126 w 186"/>
                  <a:gd name="T19" fmla="*/ 141 h 353"/>
                  <a:gd name="T20" fmla="*/ 144 w 186"/>
                  <a:gd name="T21" fmla="*/ 134 h 353"/>
                  <a:gd name="T22" fmla="*/ 144 w 186"/>
                  <a:gd name="T23" fmla="*/ 101 h 353"/>
                  <a:gd name="T24" fmla="*/ 186 w 186"/>
                  <a:gd name="T25" fmla="*/ 74 h 353"/>
                  <a:gd name="T26" fmla="*/ 162 w 186"/>
                  <a:gd name="T27" fmla="*/ 67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6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7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7 h 66"/>
                  <a:gd name="T8" fmla="*/ 6 w 155"/>
                  <a:gd name="T9" fmla="*/ 20 h 66"/>
                  <a:gd name="T10" fmla="*/ 0 w 155"/>
                  <a:gd name="T11" fmla="*/ 27 h 66"/>
                  <a:gd name="T12" fmla="*/ 78 w 155"/>
                  <a:gd name="T13" fmla="*/ 67 h 66"/>
                  <a:gd name="T14" fmla="*/ 96 w 155"/>
                  <a:gd name="T15" fmla="*/ 47 h 66"/>
                  <a:gd name="T16" fmla="*/ 155 w 155"/>
                  <a:gd name="T17" fmla="*/ 74 h 66"/>
                  <a:gd name="T18" fmla="*/ 126 w 155"/>
                  <a:gd name="T19" fmla="*/ 27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8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41 h 72"/>
                  <a:gd name="T2" fmla="*/ 0 w 42"/>
                  <a:gd name="T3" fmla="*/ 20 h 72"/>
                  <a:gd name="T4" fmla="*/ 12 w 42"/>
                  <a:gd name="T5" fmla="*/ 7 h 72"/>
                  <a:gd name="T6" fmla="*/ 0 w 42"/>
                  <a:gd name="T7" fmla="*/ 7 h 72"/>
                  <a:gd name="T8" fmla="*/ 12 w 42"/>
                  <a:gd name="T9" fmla="*/ 7 h 72"/>
                  <a:gd name="T10" fmla="*/ 24 w 42"/>
                  <a:gd name="T11" fmla="*/ 7 h 72"/>
                  <a:gd name="T12" fmla="*/ 36 w 42"/>
                  <a:gd name="T13" fmla="*/ 7 h 72"/>
                  <a:gd name="T14" fmla="*/ 42 w 42"/>
                  <a:gd name="T15" fmla="*/ 0 h 72"/>
                  <a:gd name="T16" fmla="*/ 30 w 42"/>
                  <a:gd name="T17" fmla="*/ 20 h 72"/>
                  <a:gd name="T18" fmla="*/ 42 w 42"/>
                  <a:gd name="T19" fmla="*/ 54 h 72"/>
                  <a:gd name="T20" fmla="*/ 12 w 42"/>
                  <a:gd name="T21" fmla="*/ 81 h 72"/>
                  <a:gd name="T22" fmla="*/ 6 w 42"/>
                  <a:gd name="T23" fmla="*/ 41 h 72"/>
                  <a:gd name="T24" fmla="*/ 6 w 42"/>
                  <a:gd name="T25" fmla="*/ 41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278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2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035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1 h 287"/>
                <a:gd name="T4" fmla="*/ 66 w 365"/>
                <a:gd name="T5" fmla="*/ 110 h 287"/>
                <a:gd name="T6" fmla="*/ 143 w 365"/>
                <a:gd name="T7" fmla="*/ 183 h 287"/>
                <a:gd name="T8" fmla="*/ 191 w 365"/>
                <a:gd name="T9" fmla="*/ 170 h 287"/>
                <a:gd name="T10" fmla="*/ 341 w 365"/>
                <a:gd name="T11" fmla="*/ 291 h 287"/>
                <a:gd name="T12" fmla="*/ 305 w 365"/>
                <a:gd name="T13" fmla="*/ 176 h 287"/>
                <a:gd name="T14" fmla="*/ 365 w 365"/>
                <a:gd name="T15" fmla="*/ 134 h 287"/>
                <a:gd name="T16" fmla="*/ 359 w 365"/>
                <a:gd name="T17" fmla="*/ 128 h 287"/>
                <a:gd name="T18" fmla="*/ 335 w 365"/>
                <a:gd name="T19" fmla="*/ 116 h 287"/>
                <a:gd name="T20" fmla="*/ 299 w 365"/>
                <a:gd name="T21" fmla="*/ 91 h 287"/>
                <a:gd name="T22" fmla="*/ 257 w 365"/>
                <a:gd name="T23" fmla="*/ 73 h 287"/>
                <a:gd name="T24" fmla="*/ 215 w 365"/>
                <a:gd name="T25" fmla="*/ 55 h 287"/>
                <a:gd name="T26" fmla="*/ 173 w 365"/>
                <a:gd name="T27" fmla="*/ 37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1 h 60"/>
                <a:gd name="T16" fmla="*/ 65 w 71"/>
                <a:gd name="T17" fmla="*/ 43 h 60"/>
                <a:gd name="T18" fmla="*/ 71 w 71"/>
                <a:gd name="T19" fmla="*/ 55 h 60"/>
                <a:gd name="T20" fmla="*/ 71 w 71"/>
                <a:gd name="T21" fmla="*/ 61 h 60"/>
                <a:gd name="T22" fmla="*/ 59 w 71"/>
                <a:gd name="T23" fmla="*/ 55 h 60"/>
                <a:gd name="T24" fmla="*/ 47 w 71"/>
                <a:gd name="T25" fmla="*/ 43 h 60"/>
                <a:gd name="T26" fmla="*/ 23 w 71"/>
                <a:gd name="T27" fmla="*/ 31 h 60"/>
                <a:gd name="T28" fmla="*/ 23 w 71"/>
                <a:gd name="T29" fmla="*/ 37 h 60"/>
                <a:gd name="T30" fmla="*/ 18 w 71"/>
                <a:gd name="T31" fmla="*/ 43 h 60"/>
                <a:gd name="T32" fmla="*/ 12 w 71"/>
                <a:gd name="T33" fmla="*/ 49 h 60"/>
                <a:gd name="T34" fmla="*/ 6 w 71"/>
                <a:gd name="T35" fmla="*/ 49 h 60"/>
                <a:gd name="T36" fmla="*/ 6 w 71"/>
                <a:gd name="T37" fmla="*/ 49 h 60"/>
                <a:gd name="T38" fmla="*/ 6 w 71"/>
                <a:gd name="T39" fmla="*/ 37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5 h 162"/>
                <a:gd name="T10" fmla="*/ 96 w 161"/>
                <a:gd name="T11" fmla="*/ 61 h 162"/>
                <a:gd name="T12" fmla="*/ 102 w 161"/>
                <a:gd name="T13" fmla="*/ 73 h 162"/>
                <a:gd name="T14" fmla="*/ 108 w 161"/>
                <a:gd name="T15" fmla="*/ 85 h 162"/>
                <a:gd name="T16" fmla="*/ 120 w 161"/>
                <a:gd name="T17" fmla="*/ 97 h 162"/>
                <a:gd name="T18" fmla="*/ 143 w 161"/>
                <a:gd name="T19" fmla="*/ 115 h 162"/>
                <a:gd name="T20" fmla="*/ 155 w 161"/>
                <a:gd name="T21" fmla="*/ 140 h 162"/>
                <a:gd name="T22" fmla="*/ 161 w 161"/>
                <a:gd name="T23" fmla="*/ 158 h 162"/>
                <a:gd name="T24" fmla="*/ 161 w 161"/>
                <a:gd name="T25" fmla="*/ 164 h 162"/>
                <a:gd name="T26" fmla="*/ 96 w 161"/>
                <a:gd name="T27" fmla="*/ 103 h 162"/>
                <a:gd name="T28" fmla="*/ 30 w 161"/>
                <a:gd name="T29" fmla="*/ 55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1 h 60"/>
                <a:gd name="T4" fmla="*/ 41 w 59"/>
                <a:gd name="T5" fmla="*/ 37 h 60"/>
                <a:gd name="T6" fmla="*/ 47 w 59"/>
                <a:gd name="T7" fmla="*/ 43 h 60"/>
                <a:gd name="T8" fmla="*/ 53 w 59"/>
                <a:gd name="T9" fmla="*/ 55 h 60"/>
                <a:gd name="T10" fmla="*/ 53 w 59"/>
                <a:gd name="T11" fmla="*/ 61 h 60"/>
                <a:gd name="T12" fmla="*/ 47 w 59"/>
                <a:gd name="T13" fmla="*/ 55 h 60"/>
                <a:gd name="T14" fmla="*/ 35 w 59"/>
                <a:gd name="T15" fmla="*/ 49 h 60"/>
                <a:gd name="T16" fmla="*/ 23 w 59"/>
                <a:gd name="T17" fmla="*/ 37 h 60"/>
                <a:gd name="T18" fmla="*/ 17 w 59"/>
                <a:gd name="T19" fmla="*/ 31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7 h 204"/>
                <a:gd name="T2" fmla="*/ 245 w 245"/>
                <a:gd name="T3" fmla="*/ 43 h 204"/>
                <a:gd name="T4" fmla="*/ 209 w 245"/>
                <a:gd name="T5" fmla="*/ 85 h 204"/>
                <a:gd name="T6" fmla="*/ 143 w 245"/>
                <a:gd name="T7" fmla="*/ 134 h 204"/>
                <a:gd name="T8" fmla="*/ 167 w 245"/>
                <a:gd name="T9" fmla="*/ 158 h 204"/>
                <a:gd name="T10" fmla="*/ 179 w 245"/>
                <a:gd name="T11" fmla="*/ 207 h 204"/>
                <a:gd name="T12" fmla="*/ 77 w 245"/>
                <a:gd name="T13" fmla="*/ 134 h 204"/>
                <a:gd name="T14" fmla="*/ 47 w 245"/>
                <a:gd name="T15" fmla="*/ 85 h 204"/>
                <a:gd name="T16" fmla="*/ 89 w 245"/>
                <a:gd name="T17" fmla="*/ 67 h 204"/>
                <a:gd name="T18" fmla="*/ 59 w 245"/>
                <a:gd name="T19" fmla="*/ 37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7 h 204"/>
                <a:gd name="T50" fmla="*/ 233 w 245"/>
                <a:gd name="T51" fmla="*/ 37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286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28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8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9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fld id="{1D60CAF3-FDEB-4CA8-BF7A-0A5F2543272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bai%20hat\VoCaiTayLenDiBeatInstrumental-V.A-3320390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038600"/>
            <a:ext cx="6400800" cy="1143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en-US" smtClean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mtClean="0"/>
          </a:p>
        </p:txBody>
      </p:sp>
      <p:pic>
        <p:nvPicPr>
          <p:cNvPr id="3075" name="Picture 3" descr="ga con 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35966">
            <a:off x="0" y="-228600"/>
            <a:ext cx="1317625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hoa tim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15000"/>
            <a:ext cx="1600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Butterfly-02-june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600" y="-381000"/>
            <a:ext cx="129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Butterfly-02-june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613855">
            <a:off x="3276600" y="5562600"/>
            <a:ext cx="1000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nam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67600" y="5562600"/>
            <a:ext cx="1676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 descr="729747d8za2kbusq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81600" y="6067425"/>
            <a:ext cx="12763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 descr="729747d8za2kbusq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67000" y="6067425"/>
            <a:ext cx="12763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323850" y="0"/>
            <a:ext cx="8610600" cy="6124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endParaRPr lang="en-US" sz="3200" b="1" dirty="0">
              <a:solidFill>
                <a:srgbClr val="FF0000"/>
              </a:solidFill>
              <a:latin typeface=".VnTimeH" panose="020B7200000000000000" pitchFamily="34" charset="0"/>
              <a:cs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sz="2400" dirty="0">
              <a:solidFill>
                <a:srgbClr val="000066"/>
              </a:solidFill>
              <a:latin typeface=".VnArabiaH" panose="020B7200000000000000" pitchFamily="34" charset="0"/>
              <a:cs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r>
              <a:rPr lang="vi-VN" sz="2400" b="1" dirty="0" smtClean="0">
                <a:solidFill>
                  <a:srgbClr val="000066"/>
                </a:solidFill>
                <a:latin typeface=".VnArabiaH" panose="020B7200000000000000" pitchFamily="34" charset="0"/>
                <a:cs typeface="Arial" panose="020B0604020202020204" pitchFamily="34" charset="0"/>
              </a:rPr>
              <a:t>TRƯỜNG MẦM NON THẠCH CẦU </a:t>
            </a:r>
            <a:endParaRPr lang="en-US" sz="2400" b="1" dirty="0">
              <a:solidFill>
                <a:srgbClr val="000066"/>
              </a:solidFill>
              <a:latin typeface=".VnArabiaH" panose="020B7200000000000000" pitchFamily="34" charset="0"/>
              <a:cs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vi-VN" sz="2400" b="1" dirty="0" smtClean="0">
              <a:solidFill>
                <a:srgbClr val="000066"/>
              </a:solidFill>
              <a:latin typeface="+mn-lt"/>
              <a:cs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sz="2400" b="1" dirty="0" smtClean="0">
                <a:solidFill>
                  <a:srgbClr val="000066"/>
                </a:solidFill>
                <a:latin typeface="+mn-lt"/>
                <a:cs typeface="Arial" panose="020B0604020202020204" pitchFamily="34" charset="0"/>
              </a:rPr>
              <a:t>LĨNH </a:t>
            </a:r>
            <a:r>
              <a:rPr lang="en-US" sz="2400" b="1" dirty="0">
                <a:solidFill>
                  <a:srgbClr val="000066"/>
                </a:solidFill>
                <a:latin typeface="+mn-lt"/>
                <a:cs typeface="Arial" panose="020B0604020202020204" pitchFamily="34" charset="0"/>
              </a:rPr>
              <a:t>VỰC PHÁT TRIỂN NHẬN THỨC</a:t>
            </a:r>
          </a:p>
          <a:p>
            <a:pPr algn="ctr" eaLnBrk="1" hangingPunct="1">
              <a:spcBef>
                <a:spcPct val="50000"/>
              </a:spcBef>
              <a:defRPr/>
            </a:pPr>
            <a:endParaRPr lang="en-US" sz="2400" dirty="0">
              <a:solidFill>
                <a:srgbClr val="000066"/>
              </a:solidFill>
              <a:latin typeface=".VnTimeH" panose="020B7200000000000000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en-US" dirty="0">
                <a:latin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en-US" b="1" i="1" dirty="0">
                <a:solidFill>
                  <a:srgbClr val="008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CHỦ ĐỀ:</a:t>
            </a:r>
            <a:r>
              <a:rPr lang="en-US" i="1" dirty="0">
                <a:latin typeface=".VnArabiaH" panose="020B7200000000000000" pitchFamily="34" charset="0"/>
                <a:cs typeface="Arial" panose="020B0604020202020204" pitchFamily="34" charset="0"/>
              </a:rPr>
              <a:t>  </a:t>
            </a:r>
            <a:r>
              <a:rPr lang="en-US" b="1" i="1" dirty="0">
                <a:solidFill>
                  <a:srgbClr val="008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NGHỀ NGHIỆP</a:t>
            </a:r>
            <a:r>
              <a:rPr lang="en-US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b="1" i="1" dirty="0">
              <a:solidFill>
                <a:srgbClr val="0000CC"/>
              </a:solidFill>
              <a:latin typeface=".VnArabia" panose="020B7200000000000000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en-US" i="1" dirty="0">
                <a:latin typeface=".VnArabiaH" panose="020B7200000000000000" pitchFamily="34" charset="0"/>
                <a:cs typeface="Arial" panose="020B0604020202020204" pitchFamily="34" charset="0"/>
              </a:rPr>
              <a:t>	</a:t>
            </a:r>
            <a:r>
              <a:rPr lang="en-US" b="1" i="1" dirty="0">
                <a:solidFill>
                  <a:srgbClr val="008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ĐỀ TÀI</a:t>
            </a:r>
            <a:r>
              <a:rPr lang="en-US" i="1" dirty="0">
                <a:solidFill>
                  <a:srgbClr val="008000"/>
                </a:solidFill>
                <a:latin typeface=".VnArabiaH" panose="020B7200000000000000" pitchFamily="34" charset="0"/>
                <a:cs typeface="Arial" panose="020B0604020202020204" pitchFamily="34" charset="0"/>
              </a:rPr>
              <a:t>:</a:t>
            </a:r>
            <a:r>
              <a:rPr lang="en-US" i="1" dirty="0">
                <a:latin typeface=".VnArabiaH" panose="020B7200000000000000" pitchFamily="34" charset="0"/>
                <a:cs typeface="Arial" panose="020B0604020202020204" pitchFamily="34" charset="0"/>
              </a:rPr>
              <a:t> 	</a:t>
            </a:r>
            <a:r>
              <a:rPr lang="en-US" b="1" i="1" dirty="0">
                <a:solidFill>
                  <a:srgbClr val="0000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ĐẾM ĐẾN 7, NHẬN BIẾT NHÓM CÓ 7 ĐỐI TƯỢNG, 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b="1" i="1" dirty="0">
                <a:solidFill>
                  <a:srgbClr val="0000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NHẬN BIẾT SỐ 7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i="1" dirty="0">
                <a:latin typeface=".VnArabiaH" panose="020B7200000000000000" pitchFamily="34" charset="0"/>
                <a:cs typeface="Arial" panose="020B0604020202020204" pitchFamily="34" charset="0"/>
              </a:rPr>
              <a:t>	</a:t>
            </a:r>
            <a:r>
              <a:rPr lang="en-US" b="1" i="1" dirty="0">
                <a:solidFill>
                  <a:srgbClr val="008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ĐỐI TƯỢNG</a:t>
            </a:r>
            <a:r>
              <a:rPr lang="en-US" i="1" dirty="0">
                <a:solidFill>
                  <a:srgbClr val="008000"/>
                </a:solidFill>
                <a:latin typeface=".VnArabiaH" panose="020B7200000000000000" pitchFamily="34" charset="0"/>
                <a:cs typeface="Arial" panose="020B0604020202020204" pitchFamily="34" charset="0"/>
              </a:rPr>
              <a:t>:</a:t>
            </a:r>
            <a:r>
              <a:rPr lang="en-US" i="1" dirty="0">
                <a:latin typeface=".VnArabiaH" panose="020B7200000000000000" pitchFamily="34" charset="0"/>
                <a:cs typeface="Arial" panose="020B0604020202020204" pitchFamily="34" charset="0"/>
              </a:rPr>
              <a:t>  </a:t>
            </a:r>
            <a:r>
              <a:rPr lang="en-US" b="1" i="1" dirty="0">
                <a:latin typeface="Times New Roman" panose="02020603050405020304" pitchFamily="18" charset="0"/>
                <a:cs typeface="Arial" panose="020B0604020202020204" pitchFamily="34" charset="0"/>
              </a:rPr>
              <a:t>TRẺ 5 </a:t>
            </a:r>
            <a:r>
              <a:rPr lang="en-US" b="1" i="1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TUỔI</a:t>
            </a:r>
            <a:endParaRPr lang="en-US" i="1" dirty="0">
              <a:latin typeface=".VnArabiaH" panose="020B7200000000000000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en-US" dirty="0">
                <a:latin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vi-VN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GIÁO VIÊN THỰC HIỆN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 DƯƠNG THỊ MINH THU 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				</a:t>
            </a:r>
            <a:endParaRPr lang="en-US" b="1" dirty="0">
              <a:latin typeface=".VnUniverseH" panose="020B7200000000000000" pitchFamily="34" charset="0"/>
              <a:cs typeface="Arial" panose="020B0604020202020204" pitchFamily="34" charset="0"/>
            </a:endParaRPr>
          </a:p>
        </p:txBody>
      </p:sp>
      <p:pic>
        <p:nvPicPr>
          <p:cNvPr id="3082" name="Picture 10" descr="729747d8za2kbusq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67650" y="228600"/>
            <a:ext cx="12763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4" name="WordArt 12"/>
          <p:cNvSpPr>
            <a:spLocks noChangeArrowheads="1" noChangeShapeType="1" noTextEdit="1"/>
          </p:cNvSpPr>
          <p:nvPr/>
        </p:nvSpPr>
        <p:spPr bwMode="auto">
          <a:xfrm>
            <a:off x="761999" y="609600"/>
            <a:ext cx="7743825" cy="1176326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66667"/>
              </a:avLst>
            </a:prstTxWarp>
          </a:bodyPr>
          <a:lstStyle/>
          <a:p>
            <a:pPr algn="ctr"/>
            <a:r>
              <a:rPr lang="en-US" sz="3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PHÒNG GD &amp; ĐT </a:t>
            </a:r>
            <a:r>
              <a:rPr lang="vi-VN" sz="3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QUẬN LONG  BIÊN</a:t>
            </a:r>
            <a:endParaRPr lang="en-US" sz="3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9" grpId="0"/>
      <p:bldP spid="308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bs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116013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 descr="bs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0"/>
            <a:ext cx="10795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bs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0"/>
            <a:ext cx="93662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bs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0"/>
            <a:ext cx="10795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 descr="bs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0"/>
            <a:ext cx="1081088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 descr="bs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4075" y="0"/>
            <a:ext cx="1081088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8" descr="bs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0"/>
            <a:ext cx="10795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9" descr="tai ngh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924175"/>
            <a:ext cx="9715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6" name="Picture 10" descr="tai ngh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2924175"/>
            <a:ext cx="936625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7" name="Picture 11" descr="tai ngh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2924175"/>
            <a:ext cx="93662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8" name="Picture 12" descr="tai ngh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2852738"/>
            <a:ext cx="8636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9" name="Picture 13" descr="tai ngh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4663" y="2852738"/>
            <a:ext cx="8636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0" name="Picture 14" descr="tai ngh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2852738"/>
            <a:ext cx="9366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1" name="Picture 15" descr="tai ngh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2852738"/>
            <a:ext cx="88106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7812088" y="0"/>
            <a:ext cx="1152525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5000" b="1"/>
              <a:t>7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7740650" y="2852738"/>
            <a:ext cx="1152525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5000" b="1"/>
              <a:t>7</a:t>
            </a: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6588125" y="4941888"/>
            <a:ext cx="1152525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5000" b="1"/>
              <a:t>6</a:t>
            </a:r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5435600" y="4941888"/>
            <a:ext cx="1152525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5000" b="1"/>
              <a:t>5</a:t>
            </a:r>
          </a:p>
        </p:txBody>
      </p:sp>
      <p:sp>
        <p:nvSpPr>
          <p:cNvPr id="11284" name="Text Box 20"/>
          <p:cNvSpPr txBox="1">
            <a:spLocks noChangeArrowheads="1"/>
          </p:cNvSpPr>
          <p:nvPr/>
        </p:nvSpPr>
        <p:spPr bwMode="auto">
          <a:xfrm>
            <a:off x="4140200" y="5013325"/>
            <a:ext cx="1152525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5000" b="1"/>
              <a:t>4</a:t>
            </a:r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2843213" y="5013325"/>
            <a:ext cx="1152525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5000" b="1"/>
              <a:t>3</a:t>
            </a:r>
          </a:p>
        </p:txBody>
      </p:sp>
      <p:sp>
        <p:nvSpPr>
          <p:cNvPr id="11286" name="Text Box 22"/>
          <p:cNvSpPr txBox="1">
            <a:spLocks noChangeArrowheads="1"/>
          </p:cNvSpPr>
          <p:nvPr/>
        </p:nvSpPr>
        <p:spPr bwMode="auto">
          <a:xfrm>
            <a:off x="1403350" y="5013325"/>
            <a:ext cx="1152525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5000" b="1"/>
              <a:t>2</a:t>
            </a:r>
          </a:p>
        </p:txBody>
      </p:sp>
      <p:sp>
        <p:nvSpPr>
          <p:cNvPr id="11287" name="Text Box 23"/>
          <p:cNvSpPr txBox="1">
            <a:spLocks noChangeArrowheads="1"/>
          </p:cNvSpPr>
          <p:nvPr/>
        </p:nvSpPr>
        <p:spPr bwMode="auto">
          <a:xfrm>
            <a:off x="0" y="5013325"/>
            <a:ext cx="1152525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5000" b="1"/>
              <a:t>1</a:t>
            </a:r>
          </a:p>
        </p:txBody>
      </p:sp>
      <p:pic>
        <p:nvPicPr>
          <p:cNvPr id="2" name="VoCaiTayLenDiBeatInstrumental-V.A-332039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8350" y="22844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48148E-6 L 0.10521 -0.2888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-1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5185E-6 L 0.51476 -0.29931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9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00" y="-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9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232" grpId="0"/>
      <p:bldP spid="9233" grpId="0"/>
      <p:bldP spid="9234" grpId="0" build="allAtOnce"/>
      <p:bldP spid="923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250825" y="1773238"/>
            <a:ext cx="8713788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TRÒ CHƠI: 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THƯỢNG ĐẾ CẦN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82"/>
            <a:ext cx="9214280" cy="6761018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500174"/>
            <a:ext cx="8229600" cy="1143000"/>
          </a:xfrm>
        </p:spPr>
        <p:txBody>
          <a:bodyPr/>
          <a:lstStyle/>
          <a:p>
            <a:r>
              <a:rPr lang="en-US" sz="60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en-US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2714620"/>
            <a:ext cx="8229600" cy="2686056"/>
          </a:xfrm>
        </p:spPr>
        <p:txBody>
          <a:bodyPr/>
          <a:lstStyle/>
          <a:p>
            <a:pPr algn="ctr">
              <a:buNone/>
            </a:pP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AI NHANH NHẤT</a:t>
            </a: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9"/>
          <p:cNvSpPr>
            <a:spLocks noChangeArrowheads="1"/>
          </p:cNvSpPr>
          <p:nvPr/>
        </p:nvSpPr>
        <p:spPr bwMode="auto">
          <a:xfrm>
            <a:off x="4356100" y="188913"/>
            <a:ext cx="4283075" cy="4076700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/>
          </a:p>
        </p:txBody>
      </p:sp>
      <p:pic>
        <p:nvPicPr>
          <p:cNvPr id="4099" name="Picture 7" descr="lọ thuố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549275"/>
            <a:ext cx="11715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8" descr="lọ thuố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620713"/>
            <a:ext cx="1219200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Rectangle 11"/>
          <p:cNvSpPr>
            <a:spLocks noChangeArrowheads="1"/>
          </p:cNvSpPr>
          <p:nvPr/>
        </p:nvSpPr>
        <p:spPr bwMode="auto">
          <a:xfrm>
            <a:off x="250825" y="260350"/>
            <a:ext cx="3816350" cy="41767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/>
          </a:p>
        </p:txBody>
      </p:sp>
      <p:pic>
        <p:nvPicPr>
          <p:cNvPr id="4102" name="Picture 12" descr="lọ thuố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765175"/>
            <a:ext cx="1246187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13" descr="lọ thuố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2133600"/>
            <a:ext cx="1303337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14" descr="lọ thuố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2133600"/>
            <a:ext cx="124301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15" descr="ké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1368425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6" descr="ké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404813"/>
            <a:ext cx="13684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8" descr="ké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2997200"/>
            <a:ext cx="1368425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9" descr="ké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924175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20" descr="ké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1628775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21" descr="ké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484313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1" name="Oval 22"/>
          <p:cNvSpPr>
            <a:spLocks noChangeArrowheads="1"/>
          </p:cNvSpPr>
          <p:nvPr/>
        </p:nvSpPr>
        <p:spPr bwMode="auto">
          <a:xfrm>
            <a:off x="503238" y="4508500"/>
            <a:ext cx="8640762" cy="23495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/>
          </a:p>
        </p:txBody>
      </p:sp>
      <p:pic>
        <p:nvPicPr>
          <p:cNvPr id="4112" name="Picture 23" descr="tai ngh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4724400"/>
            <a:ext cx="113188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3" name="Picture 24" descr="tai ngh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97063" y="4868863"/>
            <a:ext cx="1081087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4" name="Picture 25" descr="tai ngh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4724400"/>
            <a:ext cx="113188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5" name="Picture 26" descr="tai ngh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4724400"/>
            <a:ext cx="123507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b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033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b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47013" y="0"/>
            <a:ext cx="1296987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b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3" y="0"/>
            <a:ext cx="1243012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b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3" y="0"/>
            <a:ext cx="12954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 descr="b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738" y="0"/>
            <a:ext cx="14414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 descr="b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0"/>
            <a:ext cx="136842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 descr="b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0"/>
            <a:ext cx="1366837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1" descr="tai ngh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24175"/>
            <a:ext cx="1258888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2" descr="tai ngh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2924175"/>
            <a:ext cx="1223963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13" descr="tai ngh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2924175"/>
            <a:ext cx="1131887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14" descr="tai ngh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2924175"/>
            <a:ext cx="129698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15" descr="tai ngh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2924175"/>
            <a:ext cx="1131888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Picture 16" descr="tai ngh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2924175"/>
            <a:ext cx="1225550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3" name="Picture 17" descr="tai ngh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12113" y="2924175"/>
            <a:ext cx="1131887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Oval 6"/>
          <p:cNvSpPr>
            <a:spLocks noChangeArrowheads="1"/>
          </p:cNvSpPr>
          <p:nvPr/>
        </p:nvSpPr>
        <p:spPr bwMode="auto">
          <a:xfrm>
            <a:off x="1116013" y="260350"/>
            <a:ext cx="6983412" cy="33575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/>
          </a:p>
        </p:txBody>
      </p:sp>
      <p:pic>
        <p:nvPicPr>
          <p:cNvPr id="6147" name="Picture 5" descr="kim tiê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549275"/>
            <a:ext cx="1081087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7"/>
          <p:cNvSpPr>
            <a:spLocks noChangeArrowheads="1"/>
          </p:cNvSpPr>
          <p:nvPr/>
        </p:nvSpPr>
        <p:spPr bwMode="auto">
          <a:xfrm>
            <a:off x="0" y="4005263"/>
            <a:ext cx="4211638" cy="28527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/>
          </a:p>
        </p:txBody>
      </p:sp>
      <p:sp>
        <p:nvSpPr>
          <p:cNvPr id="6149" name="Rectangle 8"/>
          <p:cNvSpPr>
            <a:spLocks noChangeArrowheads="1"/>
          </p:cNvSpPr>
          <p:nvPr/>
        </p:nvSpPr>
        <p:spPr bwMode="auto">
          <a:xfrm>
            <a:off x="4859338" y="4005263"/>
            <a:ext cx="4284662" cy="28527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/>
          </a:p>
        </p:txBody>
      </p:sp>
      <p:pic>
        <p:nvPicPr>
          <p:cNvPr id="6150" name="Picture 9" descr="quần áo b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5300663"/>
            <a:ext cx="105410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11" descr="y tá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5013325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12" descr="kim tiê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1196975"/>
            <a:ext cx="1081088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13" descr="kim tiê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1773238"/>
            <a:ext cx="1081088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4" descr="kim tiê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549275"/>
            <a:ext cx="1081088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5" descr="kim tiê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3" y="1773238"/>
            <a:ext cx="1081087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16" descr="kim tiê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3" y="620713"/>
            <a:ext cx="1081087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7" descr="kim tiê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1773238"/>
            <a:ext cx="1081087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18" descr="quần áo b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21163"/>
            <a:ext cx="105410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9" name="Picture 19" descr="quần áo b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5300663"/>
            <a:ext cx="105410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Picture 20" descr="quần áo b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4221163"/>
            <a:ext cx="105410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1" name="Picture 21" descr="quần áo b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4221163"/>
            <a:ext cx="105410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2" name="Picture 22" descr="quần áo b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5300663"/>
            <a:ext cx="105410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3" name="Picture 23" descr="quần áo b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4221163"/>
            <a:ext cx="105410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4" name="Picture 25" descr="y tá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5849938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5" name="Picture 26" descr="y tá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407670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6" name="Picture 27" descr="y tá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4388" y="58499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7" name="Picture 28" descr="y tá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5825" y="407670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b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033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b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47013" y="0"/>
            <a:ext cx="1296987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b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3" y="0"/>
            <a:ext cx="1243012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 descr="b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3" y="0"/>
            <a:ext cx="12954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b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738" y="0"/>
            <a:ext cx="14414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 descr="b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0"/>
            <a:ext cx="136842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 descr="b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0"/>
            <a:ext cx="1366837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9" descr="tai ngh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24175"/>
            <a:ext cx="1258888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0" descr="tai ngh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2924175"/>
            <a:ext cx="1223963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11" descr="tai ngh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2924175"/>
            <a:ext cx="1131887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Picture 12" descr="tai ngh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2924175"/>
            <a:ext cx="129698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1" name="Picture 13" descr="tai ngh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2924175"/>
            <a:ext cx="1131888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2" name="Picture 14" descr="tai ngh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2924175"/>
            <a:ext cx="1225550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3" name="Picture 15" descr="tai ngh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12113" y="2924175"/>
            <a:ext cx="1131887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995738" y="908050"/>
            <a:ext cx="2376487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30000" b="1"/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995738" y="-2332038"/>
            <a:ext cx="2305050" cy="4664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30000" b="1"/>
              <a:t>_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 rot="262425">
            <a:off x="4932363" y="1125538"/>
            <a:ext cx="1243012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sz="30000" b="1"/>
              <a:t>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8" grpId="1"/>
      <p:bldP spid="6149" grpId="0"/>
      <p:bldP spid="614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b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16013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 descr="b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0"/>
            <a:ext cx="10795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b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3" y="0"/>
            <a:ext cx="93662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b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4663" y="0"/>
            <a:ext cx="10795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 descr="b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0"/>
            <a:ext cx="1081088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 descr="b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0"/>
            <a:ext cx="1081088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8" descr="bs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0"/>
            <a:ext cx="10795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9" descr="tai ngh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24175"/>
            <a:ext cx="9715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10" descr="tai ngh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2924175"/>
            <a:ext cx="936625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11" descr="tai ngh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4075" y="2924175"/>
            <a:ext cx="93662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Picture 12" descr="tai ngh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2852738"/>
            <a:ext cx="8636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Picture 13" descr="tai ngh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2852738"/>
            <a:ext cx="8636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6" name="Picture 14" descr="tai ngh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2852738"/>
            <a:ext cx="9366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7" name="Picture 15" descr="tai ngh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2852738"/>
            <a:ext cx="9366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7812088" y="0"/>
            <a:ext cx="1152525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5000" b="1"/>
              <a:t>7</a:t>
            </a: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7812088" y="2852738"/>
            <a:ext cx="1152525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5000" b="1"/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8" grpId="0"/>
      <p:bldP spid="8209" grpId="0"/>
    </p:bldLst>
  </p:timing>
</p:sld>
</file>

<file path=ppt/theme/theme1.xml><?xml version="1.0" encoding="utf-8"?>
<a:theme xmlns:a="http://schemas.openxmlformats.org/drawingml/2006/main" name="Mountain Top">
  <a:themeElements>
    <a:clrScheme name="Mountain Top 9">
      <a:dk1>
        <a:srgbClr val="000000"/>
      </a:dk1>
      <a:lt1>
        <a:srgbClr val="FFFFFF"/>
      </a:lt1>
      <a:dk2>
        <a:srgbClr val="FFFFAF"/>
      </a:dk2>
      <a:lt2>
        <a:srgbClr val="676597"/>
      </a:lt2>
      <a:accent1>
        <a:srgbClr val="66CCFF"/>
      </a:accent1>
      <a:accent2>
        <a:srgbClr val="CCECFF"/>
      </a:accent2>
      <a:accent3>
        <a:srgbClr val="FFFFFF"/>
      </a:accent3>
      <a:accent4>
        <a:srgbClr val="000000"/>
      </a:accent4>
      <a:accent5>
        <a:srgbClr val="B8E2FF"/>
      </a:accent5>
      <a:accent6>
        <a:srgbClr val="B9D6E7"/>
      </a:accent6>
      <a:hlink>
        <a:srgbClr val="6600CC"/>
      </a:hlink>
      <a:folHlink>
        <a:srgbClr val="008080"/>
      </a:folHlink>
    </a:clrScheme>
    <a:fontScheme name="Mountain Top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397</TotalTime>
  <Words>43</Words>
  <Application>Microsoft Office PowerPoint</Application>
  <PresentationFormat>On-screen Show (4:3)</PresentationFormat>
  <Paragraphs>30</Paragraphs>
  <Slides>11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Mountain Top</vt:lpstr>
      <vt:lpstr>PowerPoint Presentation</vt:lpstr>
      <vt:lpstr>Trò chơi: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MSHOME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Diep</dc:creator>
  <cp:lastModifiedBy>Admin</cp:lastModifiedBy>
  <cp:revision>21</cp:revision>
  <dcterms:created xsi:type="dcterms:W3CDTF">2019-11-03T13:44:19Z</dcterms:created>
  <dcterms:modified xsi:type="dcterms:W3CDTF">2022-05-19T03:24:45Z</dcterms:modified>
</cp:coreProperties>
</file>