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8305800" cy="27432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 GIẢNG ĐIỆN TỬ</a:t>
            </a:r>
            <a:br>
              <a:rPr lang="en-US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Chủ</a:t>
            </a:r>
            <a:r>
              <a:rPr lang="en-US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đề</a:t>
            </a:r>
            <a:r>
              <a:rPr lang="en-US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:</a:t>
            </a:r>
            <a:br>
              <a:rPr lang="en-US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Ngôi</a:t>
            </a:r>
            <a:r>
              <a:rPr lang="en-US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nhà</a:t>
            </a:r>
            <a:r>
              <a:rPr lang="en-US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br>
              <a:rPr lang="en-US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3-4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tuổi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GV: D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ơng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Hằng</a:t>
            </a:r>
            <a:endParaRPr lang="en-US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886200"/>
            <a:ext cx="6400800" cy="762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1600"/>
            <a:ext cx="2386987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5181600"/>
            <a:ext cx="2386987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26" y="5181600"/>
            <a:ext cx="2386987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013" y="5181600"/>
            <a:ext cx="2386987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91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57912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78326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bé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066800" y="1752600"/>
            <a:ext cx="7543800" cy="3124200"/>
          </a:xfrm>
          <a:prstGeom prst="wedgeRoundRectCallout">
            <a:avLst>
              <a:gd name="adj1" fmla="val -39727"/>
              <a:gd name="adj2" fmla="val 5820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gòm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5262562"/>
            <a:ext cx="8977745" cy="159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73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491" y="152400"/>
            <a:ext cx="60198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3962400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025" y="1828800"/>
            <a:ext cx="3869575" cy="2971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19200" y="5088082"/>
            <a:ext cx="2133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gỗ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86400" y="5067300"/>
            <a:ext cx="2133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xây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4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48768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>
                <a:latin typeface="UTM Avo" pitchFamily="18" charset="0"/>
                <a:cs typeface="Times New Roman" pitchFamily="18" charset="0"/>
              </a:rPr>
              <a:t>Nhà</a:t>
            </a:r>
            <a:r>
              <a:rPr lang="en-US" b="1" dirty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UTM Avo" pitchFamily="18" charset="0"/>
                <a:cs typeface="Times New Roman" pitchFamily="18" charset="0"/>
              </a:rPr>
              <a:t>gỗ</a:t>
            </a:r>
            <a:endParaRPr lang="en-US" b="1" dirty="0">
              <a:latin typeface="UTM Avo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0" y="1929968"/>
            <a:ext cx="2812474" cy="378503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933754" y="2362199"/>
            <a:ext cx="2070838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708" y="1452562"/>
            <a:ext cx="3546764" cy="235267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933754" y="4914900"/>
            <a:ext cx="2046954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5" y="4267200"/>
            <a:ext cx="354676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4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68773" y="304800"/>
            <a:ext cx="4876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UTM Avo" pitchFamily="18" charset="0"/>
                <a:cs typeface="Times New Roman" pitchFamily="18" charset="0"/>
              </a:rPr>
              <a:t>Nhà</a:t>
            </a:r>
            <a:r>
              <a:rPr lang="en-US" b="1" dirty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UTM Avo" pitchFamily="18" charset="0"/>
                <a:cs typeface="Times New Roman" pitchFamily="18" charset="0"/>
              </a:rPr>
              <a:t>xây</a:t>
            </a:r>
            <a:endParaRPr lang="en-US" b="1" dirty="0">
              <a:latin typeface="UTM Avo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50643"/>
            <a:ext cx="4084320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50643"/>
            <a:ext cx="36322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400550"/>
            <a:ext cx="4122420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9" y="4400550"/>
            <a:ext cx="3438208" cy="226695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312921" y="2288843"/>
            <a:ext cx="1059482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589994">
            <a:off x="4098292" y="3693761"/>
            <a:ext cx="1160781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725304">
            <a:off x="2844714" y="3969882"/>
            <a:ext cx="1035419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0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1" y="152400"/>
            <a:ext cx="6019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3886200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76400"/>
            <a:ext cx="3949147" cy="31320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09600" y="5088082"/>
            <a:ext cx="3276600" cy="10841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1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tầng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cấp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4)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6800" y="5087824"/>
            <a:ext cx="3276600" cy="10841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nhiều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tầng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gác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514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1" y="152400"/>
            <a:ext cx="6019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phòng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599"/>
            <a:ext cx="3810000" cy="2563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71598"/>
            <a:ext cx="3851763" cy="2563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85313"/>
            <a:ext cx="34290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63" y="4125034"/>
            <a:ext cx="4495800" cy="255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4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0" y="152400"/>
            <a:ext cx="6352309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lạ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676400"/>
            <a:ext cx="3662483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91" y="1676400"/>
            <a:ext cx="3886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38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164</Words>
  <Application>Microsoft Office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Tahoma</vt:lpstr>
      <vt:lpstr>Times New Roman</vt:lpstr>
      <vt:lpstr>UTM Avo</vt:lpstr>
      <vt:lpstr>Office Theme</vt:lpstr>
      <vt:lpstr>BÀI GIẢNG ĐIỆN TỬ Chủ đề :  Ngôi nhà của bé Lớp mẫu giáo 3-4 tuổi GV: Dương Thị Thu Hằng</vt:lpstr>
      <vt:lpstr>Vận động tự do</vt:lpstr>
      <vt:lpstr>Trò chuyện về ngôi nhà của bé</vt:lpstr>
      <vt:lpstr>Quan sát ngôi nhà</vt:lpstr>
      <vt:lpstr>Nhà gỗ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 ĐIỆN TỬ Chủ đề :  Ngôi nhà của bé Lớp mẫu giáo 3 tuổi A</dc:title>
  <dc:creator>Administrator</dc:creator>
  <cp:lastModifiedBy>Admin</cp:lastModifiedBy>
  <cp:revision>6</cp:revision>
  <dcterms:created xsi:type="dcterms:W3CDTF">2006-08-16T00:00:00Z</dcterms:created>
  <dcterms:modified xsi:type="dcterms:W3CDTF">2021-10-23T16:28:57Z</dcterms:modified>
</cp:coreProperties>
</file>