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82" r:id="rId2"/>
    <p:sldId id="283" r:id="rId3"/>
    <p:sldId id="259" r:id="rId4"/>
    <p:sldId id="273" r:id="rId5"/>
    <p:sldId id="275" r:id="rId6"/>
    <p:sldId id="286" r:id="rId7"/>
    <p:sldId id="276" r:id="rId8"/>
    <p:sldId id="289" r:id="rId9"/>
    <p:sldId id="290" r:id="rId10"/>
    <p:sldId id="291" r:id="rId11"/>
    <p:sldId id="287" r:id="rId12"/>
    <p:sldId id="288" r:id="rId13"/>
    <p:sldId id="278" r:id="rId14"/>
  </p:sldIdLst>
  <p:sldSz cx="9144000" cy="6858000" type="screen4x3"/>
  <p:notesSz cx="6858000" cy="9144000"/>
  <p:custDataLst>
    <p:tags r:id="rId16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A0BF8-71C2-4BE6-B9AC-B8349D61CFA0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A2F-E8DF-4C69-99E7-813AEDE0FC2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88967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vi-V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0A86D77-2B81-44FD-BD34-FF0AD8AA5679}" type="datetimeFigureOut">
              <a:rPr lang="vi-VN" smtClean="0"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862E245-B33F-4ECD-9920-D1D827584D51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audio" Target="../media/audio1.wav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t\Desktop\hai\ChauYeuBa.wav" TargetMode="Externa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gif"/><Relationship Id="rId7" Type="http://schemas.openxmlformats.org/officeDocument/2006/relationships/image" Target="../media/image14.wm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10" Type="http://schemas.openxmlformats.org/officeDocument/2006/relationships/image" Target="../media/image17.gif"/><Relationship Id="rId4" Type="http://schemas.openxmlformats.org/officeDocument/2006/relationships/image" Target="../media/image11.gif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28.gif"/><Relationship Id="rId7" Type="http://schemas.openxmlformats.org/officeDocument/2006/relationships/image" Target="../media/image3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Relationship Id="rId9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gif"/><Relationship Id="rId12" Type="http://schemas.openxmlformats.org/officeDocument/2006/relationships/image" Target="../media/image17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gif"/><Relationship Id="rId11" Type="http://schemas.openxmlformats.org/officeDocument/2006/relationships/image" Target="../media/image16.png"/><Relationship Id="rId5" Type="http://schemas.openxmlformats.org/officeDocument/2006/relationships/image" Target="../media/image10.gif"/><Relationship Id="rId10" Type="http://schemas.openxmlformats.org/officeDocument/2006/relationships/image" Target="../media/image15.wmf"/><Relationship Id="rId4" Type="http://schemas.openxmlformats.org/officeDocument/2006/relationships/image" Target="../media/image9.gif"/><Relationship Id="rId9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Frames PPT 0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5" descr="Theme237515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6" descr="Firewrk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 descr="Firewrk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86000"/>
            <a:ext cx="2209800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WordArt 8"/>
          <p:cNvSpPr>
            <a:spLocks noChangeArrowheads="1" noChangeShapeType="1" noTextEdit="1"/>
          </p:cNvSpPr>
          <p:nvPr/>
        </p:nvSpPr>
        <p:spPr bwMode="auto">
          <a:xfrm>
            <a:off x="3200400" y="6380162"/>
            <a:ext cx="3124200" cy="477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35"/>
              </a:avLst>
            </a:prstTxWarp>
          </a:bodyPr>
          <a:lstStyle/>
          <a:p>
            <a:pPr algn="ctr"/>
            <a:endParaRPr lang="vi-VN" kern="10" dirty="0">
              <a:ln w="9525">
                <a:solidFill>
                  <a:srgbClr val="CC0099"/>
                </a:solidFill>
                <a:round/>
                <a:headEnd/>
                <a:tailEnd/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899592" y="3990408"/>
            <a:ext cx="7344816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vi-V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vi-VN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vi-VN" b="1" dirty="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 d¹y</a:t>
            </a:r>
            <a:r>
              <a:rPr lang="en-US" altLang="vi-VN" b="1" dirty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:D</a:t>
            </a:r>
            <a:r>
              <a:rPr lang="vi-VN" altLang="vi-VN" b="1" dirty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ư</a:t>
            </a:r>
            <a:r>
              <a:rPr lang="en-US" altLang="vi-VN" b="1" dirty="0" err="1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ơng</a:t>
            </a:r>
            <a:r>
              <a:rPr lang="en-US" altLang="vi-VN" b="1" dirty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 </a:t>
            </a:r>
            <a:r>
              <a:rPr lang="en-US" altLang="vi-VN" b="1" dirty="0" err="1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Thị</a:t>
            </a:r>
            <a:r>
              <a:rPr lang="en-US" altLang="vi-VN" b="1" dirty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 Thu </a:t>
            </a:r>
            <a:r>
              <a:rPr lang="en-US" altLang="vi-VN" b="1" dirty="0" err="1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Hằng</a:t>
            </a:r>
            <a:endParaRPr lang="en-US" altLang="vi-VN" b="1" dirty="0">
              <a:solidFill>
                <a:srgbClr val="FF0000"/>
              </a:solidFill>
              <a:latin typeface="VNI-Helve-Condense" pitchFamily="2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vi-VN" b="1" dirty="0" err="1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Lớp</a:t>
            </a:r>
            <a:r>
              <a:rPr lang="en-US" altLang="vi-VN" b="1" dirty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: </a:t>
            </a:r>
            <a:r>
              <a:rPr lang="en-US" altLang="vi-VN" b="1" dirty="0" smtClean="0">
                <a:solidFill>
                  <a:srgbClr val="FF0000"/>
                </a:solidFill>
                <a:latin typeface="VNI-Helve-Condense" pitchFamily="2" charset="0"/>
                <a:cs typeface="Arial" panose="020B0604020202020204" pitchFamily="34" charset="0"/>
              </a:rPr>
              <a:t>MGB C2</a:t>
            </a:r>
            <a:endParaRPr lang="en-US" altLang="vi-VN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056" name="Picture 10" descr="Firewrk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5720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1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608137" y="4808537"/>
            <a:ext cx="3657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2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70037" y="1570037"/>
            <a:ext cx="35814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3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81800" y="4495800"/>
            <a:ext cx="4191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4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791200" y="3352800"/>
            <a:ext cx="67818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5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0"/>
            <a:ext cx="41148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6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858000"/>
            <a:ext cx="4149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7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1148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8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41148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9" descr="flower[1][1][1]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6" name="Text Box 20"/>
          <p:cNvSpPr txBox="1">
            <a:spLocks noChangeArrowheads="1"/>
          </p:cNvSpPr>
          <p:nvPr/>
        </p:nvSpPr>
        <p:spPr bwMode="auto">
          <a:xfrm>
            <a:off x="751295" y="1096511"/>
            <a:ext cx="777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vi-VN" altLang="vi-VN" sz="180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067" name="Text Box 21"/>
          <p:cNvSpPr txBox="1">
            <a:spLocks noChangeArrowheads="1"/>
          </p:cNvSpPr>
          <p:nvPr/>
        </p:nvSpPr>
        <p:spPr bwMode="auto">
          <a:xfrm>
            <a:off x="609600" y="609600"/>
            <a:ext cx="7924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UBND QUẬN LONG BIÊN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vi-VN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</a:t>
            </a:r>
            <a:r>
              <a:rPr lang="en-US" altLang="vi-VN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altLang="vi-VN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30" name="WordArt 22"/>
          <p:cNvSpPr>
            <a:spLocks noChangeArrowheads="1" noChangeShapeType="1" noTextEdit="1"/>
          </p:cNvSpPr>
          <p:nvPr/>
        </p:nvSpPr>
        <p:spPr bwMode="auto">
          <a:xfrm>
            <a:off x="1447800" y="2780928"/>
            <a:ext cx="6934200" cy="468667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522948"/>
              </a:avLst>
            </a:prstTxWarp>
          </a:bodyPr>
          <a:lstStyle/>
          <a:p>
            <a:pPr algn="ctr"/>
            <a:r>
              <a:rPr lang="pt-BR" sz="48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 LỚP MẪU GIÁO BÉ 3 - 4 TUỔI</a:t>
            </a:r>
            <a:endParaRPr lang="vi-VN" sz="48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31" name="WordArt 23"/>
          <p:cNvSpPr>
            <a:spLocks noChangeArrowheads="1" noChangeShapeType="1" noTextEdit="1"/>
          </p:cNvSpPr>
          <p:nvPr/>
        </p:nvSpPr>
        <p:spPr bwMode="auto">
          <a:xfrm>
            <a:off x="1866900" y="4068762"/>
            <a:ext cx="5981700" cy="693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79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.VnTimeH"/>
              </a:rPr>
              <a:t> </a:t>
            </a:r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itchFamily="18" charset="0"/>
                <a:cs typeface="Times New Roman" panose="02020603050405020304" pitchFamily="18" charset="0"/>
              </a:rPr>
              <a:t>THƠ: MẸ VÀ CÔ</a:t>
            </a:r>
          </a:p>
        </p:txBody>
      </p:sp>
      <p:pic>
        <p:nvPicPr>
          <p:cNvPr id="43032" name="ChauYeuBa.wav">
            <a:hlinkClick r:id="" action="ppaction://media"/>
          </p:cNvPr>
          <p:cNvPicPr preferRelativeResize="0">
            <a:picLocks noRot="1" noChangeAspect="1" noChangeArrowheads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0"/>
            <a:ext cx="104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5" descr="J00991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32638" y="1570037"/>
            <a:ext cx="35814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835385"/>
      </p:ext>
    </p:extLst>
  </p:cSld>
  <p:clrMapOvr>
    <a:masterClrMapping/>
  </p:clrMapOvr>
  <p:transition advTm="22000">
    <p:sndAc>
      <p:stSnd>
        <p:snd r:embed="rId3" name="dao cua chau yeu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30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32"/>
                </p:tgtEl>
              </p:cMediaNode>
            </p:audio>
          </p:childTnLst>
        </p:cTn>
      </p:par>
    </p:tnLst>
    <p:bldLst>
      <p:bldP spid="430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5" name="WordArt 17"/>
          <p:cNvSpPr>
            <a:spLocks noChangeArrowheads="1" noChangeShapeType="1" noTextEdit="1"/>
          </p:cNvSpPr>
          <p:nvPr/>
        </p:nvSpPr>
        <p:spPr bwMode="auto">
          <a:xfrm>
            <a:off x="611560" y="116633"/>
            <a:ext cx="7272808" cy="11521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6"/>
              </a:avLst>
            </a:prstTxWarp>
          </a:bodyPr>
          <a:lstStyle/>
          <a:p>
            <a:pPr algn="ctr"/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Mặt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trời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được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miêu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tả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thế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nào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?</a:t>
            </a:r>
          </a:p>
          <a:p>
            <a:pPr algn="ctr"/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Chân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trời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của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bé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là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?</a:t>
            </a:r>
            <a:endParaRPr lang="vi-VN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7958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AutoShape 2"/>
          <p:cNvSpPr>
            <a:spLocks noChangeArrowheads="1"/>
          </p:cNvSpPr>
          <p:nvPr/>
        </p:nvSpPr>
        <p:spPr bwMode="auto">
          <a:xfrm>
            <a:off x="1112838" y="1447800"/>
            <a:ext cx="7097190" cy="3048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3600" b="1" dirty="0">
                <a:solidFill>
                  <a:srgbClr val="FF3300"/>
                </a:solidFill>
                <a:latin typeface=".VnArabiaH" panose="020B7200000000000000" pitchFamily="34" charset="0"/>
              </a:rPr>
              <a:t> </a:t>
            </a:r>
            <a:r>
              <a:rPr lang="en-US" altLang="vi-VN" sz="5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DẠY TRẺ ĐỌC THƠ</a:t>
            </a:r>
            <a:endParaRPr lang="en-US" altLang="vi-VN" sz="35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1" name="Picture 3" descr="2007091001314791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600"/>
            <a:ext cx="12969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2007091001301432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028" y="0"/>
            <a:ext cx="990600" cy="227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2007091001314775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21560" y="-2180708"/>
            <a:ext cx="145101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465af35b379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538" y="2971800"/>
            <a:ext cx="10334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465af3182431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1112838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2" descr="Hoa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6800"/>
            <a:ext cx="2514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3" descr="Hoa2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410200"/>
            <a:ext cx="2362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7" descr="Cay c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8" descr="Cay c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6" descr="141o39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962525"/>
            <a:ext cx="24098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8" descr="Cay c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4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5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334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6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7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54864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8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6388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9" name="Picture 9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0" name="Picture 10" descr="imagesCABN9IP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2" name="WordArt 12"/>
          <p:cNvSpPr>
            <a:spLocks noChangeArrowheads="1" noChangeShapeType="1" noTextEdit="1"/>
          </p:cNvSpPr>
          <p:nvPr/>
        </p:nvSpPr>
        <p:spPr bwMode="auto">
          <a:xfrm>
            <a:off x="1331640" y="2636912"/>
            <a:ext cx="6669360" cy="19350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3. KẾT THÚC</a:t>
            </a:r>
            <a:endParaRPr lang="vi-VN" sz="3600" b="1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94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9699" name="Picture 4" descr="frame_celebr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00FF00"/>
              </a:gs>
            </a:gsLst>
            <a:lin ang="5400000" scaled="1"/>
          </a:gradFill>
          <a:ln w="9525">
            <a:solidFill>
              <a:srgbClr val="FF0066"/>
            </a:solidFill>
            <a:miter lim="800000"/>
            <a:headEnd/>
            <a:tailEnd/>
          </a:ln>
        </p:spPr>
      </p:pic>
      <p:pic>
        <p:nvPicPr>
          <p:cNvPr id="29700" name="Picture 5" descr="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124200"/>
            <a:ext cx="72390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chu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120" y="987868"/>
            <a:ext cx="792088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glitter_star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4648200"/>
            <a:ext cx="4397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8" descr="glitter_star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4724400"/>
            <a:ext cx="4397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9" descr="star02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90800" y="5181600"/>
            <a:ext cx="457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13" descr="1145086ejqsyt499z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038600"/>
            <a:ext cx="762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13" descr="1145086ejqsyt499z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038600"/>
            <a:ext cx="762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7" name="Group 6"/>
          <p:cNvGrpSpPr>
            <a:grpSpLocks/>
          </p:cNvGrpSpPr>
          <p:nvPr/>
        </p:nvGrpSpPr>
        <p:grpSpPr bwMode="auto">
          <a:xfrm>
            <a:off x="0" y="3200400"/>
            <a:ext cx="4648200" cy="3886200"/>
            <a:chOff x="192" y="1968"/>
            <a:chExt cx="2928" cy="2304"/>
          </a:xfrm>
        </p:grpSpPr>
        <p:pic>
          <p:nvPicPr>
            <p:cNvPr id="29712" name="Picture 7" descr="N7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3" name="Picture 8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8" name="Group 6"/>
          <p:cNvGrpSpPr>
            <a:grpSpLocks/>
          </p:cNvGrpSpPr>
          <p:nvPr/>
        </p:nvGrpSpPr>
        <p:grpSpPr bwMode="auto">
          <a:xfrm rot="10800000">
            <a:off x="4495800" y="0"/>
            <a:ext cx="4648200" cy="3657600"/>
            <a:chOff x="192" y="1968"/>
            <a:chExt cx="2928" cy="2304"/>
          </a:xfrm>
        </p:grpSpPr>
        <p:pic>
          <p:nvPicPr>
            <p:cNvPr id="29710" name="Picture 7" descr="N7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1" name="Picture 8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09" name="Picture 19" descr="1145086ejqsyt499z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82000" y="0"/>
            <a:ext cx="762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9791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AutoShape 2"/>
          <p:cNvSpPr>
            <a:spLocks noChangeArrowheads="1"/>
          </p:cNvSpPr>
          <p:nvPr/>
        </p:nvSpPr>
        <p:spPr bwMode="auto">
          <a:xfrm>
            <a:off x="1112838" y="1447800"/>
            <a:ext cx="7097190" cy="3048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3600" b="1" dirty="0">
                <a:solidFill>
                  <a:srgbClr val="FF3300"/>
                </a:solidFill>
                <a:latin typeface=".VnArabiaH" panose="020B7200000000000000" pitchFamily="34" charset="0"/>
              </a:rPr>
              <a:t> </a:t>
            </a:r>
            <a:r>
              <a:rPr lang="en-US" altLang="vi-VN" sz="5400" b="1" dirty="0">
                <a:solidFill>
                  <a:srgbClr val="FF3300"/>
                </a:solidFill>
                <a:latin typeface=".VnArabiaH" panose="020B7200000000000000" pitchFamily="34" charset="0"/>
              </a:rPr>
              <a:t>1. </a:t>
            </a:r>
            <a:r>
              <a:rPr lang="en-US" altLang="vi-VN" sz="5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vi-VN" sz="5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5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vi-VN" sz="5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5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vi-VN" sz="5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54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altLang="vi-VN" sz="54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5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vi-VN" sz="35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22531" name="Picture 3" descr="2007091001314791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600"/>
            <a:ext cx="12969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2007091001301432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028" y="0"/>
            <a:ext cx="990600" cy="227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200709100131477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21560" y="-2180708"/>
            <a:ext cx="145101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465af35b3798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538" y="2971800"/>
            <a:ext cx="10334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465af318243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1112838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2" descr="Hoa2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6800"/>
            <a:ext cx="2514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3" descr="Hoa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410200"/>
            <a:ext cx="2362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7" descr="Cay c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8" descr="Cay c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6" descr="141o39t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962525"/>
            <a:ext cx="24098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8" descr="Cay c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76800"/>
            <a:ext cx="11287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é Thanh Ngân – Cô Và M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020148" y="5105400"/>
            <a:ext cx="411832" cy="4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1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5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97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4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5" descr="imagesCAF7X8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334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6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7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54864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8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6388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9" name="Picture 9" descr="imagesCAJZK7M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0" name="Picture 10" descr="imagesCABN9IP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2" name="WordArt 12"/>
          <p:cNvSpPr>
            <a:spLocks noChangeArrowheads="1" noChangeShapeType="1" noTextEdit="1"/>
          </p:cNvSpPr>
          <p:nvPr/>
        </p:nvSpPr>
        <p:spPr bwMode="auto">
          <a:xfrm>
            <a:off x="1676400" y="1905000"/>
            <a:ext cx="5486400" cy="2667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vi-VN" sz="36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2: PHƯƠNG PHÁP VÀ </a:t>
            </a:r>
          </a:p>
          <a:p>
            <a:pPr algn="ctr"/>
            <a:r>
              <a:rPr lang="vi-VN" sz="3600" b="1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HÌNH THỨC TỔ CHỨC</a:t>
            </a:r>
          </a:p>
        </p:txBody>
      </p:sp>
    </p:spTree>
    <p:extLst>
      <p:ext uri="{BB962C8B-B14F-4D97-AF65-F5344CB8AC3E}">
        <p14:creationId xmlns:p14="http://schemas.microsoft.com/office/powerpoint/2010/main" val="19278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611560" y="764704"/>
            <a:ext cx="7632848" cy="424847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6000" dirty="0">
                <a:solidFill>
                  <a:srgbClr val="FF0000"/>
                </a:solidFill>
              </a:rPr>
              <a:t>Cô </a:t>
            </a:r>
            <a:r>
              <a:rPr lang="en-US" sz="6000" dirty="0" err="1">
                <a:solidFill>
                  <a:srgbClr val="FF0000"/>
                </a:solidFill>
              </a:rPr>
              <a:t>đọc</a:t>
            </a:r>
            <a:r>
              <a:rPr lang="vi-VN" sz="6000" dirty="0">
                <a:solidFill>
                  <a:srgbClr val="FF0000"/>
                </a:solidFill>
              </a:rPr>
              <a:t> lần 1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6000" dirty="0" err="1">
                <a:solidFill>
                  <a:srgbClr val="FF0000"/>
                </a:solidFill>
              </a:rPr>
              <a:t>diễn</a:t>
            </a:r>
            <a:r>
              <a:rPr lang="en-US" sz="6000" dirty="0">
                <a:solidFill>
                  <a:srgbClr val="FF0000"/>
                </a:solidFill>
              </a:rPr>
              <a:t> </a:t>
            </a:r>
            <a:r>
              <a:rPr lang="en-US" sz="6000" dirty="0" err="1">
                <a:solidFill>
                  <a:srgbClr val="FF0000"/>
                </a:solidFill>
              </a:rPr>
              <a:t>cảm</a:t>
            </a:r>
            <a:endParaRPr lang="vi-VN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685925" y="1685925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1" name="Picture 3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6000750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0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5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4" name="Picture 6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00825" y="4314825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5" name="Picture 7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00825" y="1685925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6" name="Picture 8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15269" y="4656932"/>
            <a:ext cx="3887787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7" name="Picture 9" descr="00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00750"/>
            <a:ext cx="42291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45" name="WordArt 17"/>
          <p:cNvSpPr>
            <a:spLocks noChangeArrowheads="1" noChangeShapeType="1" noTextEdit="1"/>
          </p:cNvSpPr>
          <p:nvPr/>
        </p:nvSpPr>
        <p:spPr bwMode="auto">
          <a:xfrm>
            <a:off x="1115616" y="2924944"/>
            <a:ext cx="6768752" cy="15121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01"/>
              </a:avLst>
            </a:prstTxWarp>
          </a:bodyPr>
          <a:lstStyle/>
          <a:p>
            <a:pPr algn="ctr"/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Cô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đọc</a:t>
            </a:r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lần 2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bằng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video</a:t>
            </a:r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448300541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imagesCAF7X8H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imagesCAF7X8H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4" descr="imagesCAF7X8H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65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5" descr="imagesCAF7X8H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334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6" descr="imagesCAJZK7M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7" descr="imagesCAJZK7M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54864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8" descr="imagesCAJZK7M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63880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9" name="Picture 9" descr="imagesCAJZK7M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0"/>
            <a:ext cx="6286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0" name="Picture 10" descr="imagesCABN9IP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2796"/>
            <a:ext cx="7020272" cy="526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2" name="WordArt 12"/>
          <p:cNvSpPr>
            <a:spLocks noChangeArrowheads="1" noChangeShapeType="1" noTextEdit="1"/>
          </p:cNvSpPr>
          <p:nvPr/>
        </p:nvSpPr>
        <p:spPr bwMode="auto">
          <a:xfrm>
            <a:off x="1676400" y="1905000"/>
            <a:ext cx="5486400" cy="2667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vi-VN" sz="3600" b="1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Bài thơ Cô và mẹ - Bai tho co va me - Thơ mầm non - Đọc thơ bé nghe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71400"/>
            <a:ext cx="9143999" cy="63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9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8302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wn Ribbon 3"/>
          <p:cNvSpPr/>
          <p:nvPr/>
        </p:nvSpPr>
        <p:spPr>
          <a:xfrm>
            <a:off x="179512" y="1772816"/>
            <a:ext cx="8424936" cy="338437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800" dirty="0">
                <a:solidFill>
                  <a:srgbClr val="FF0000"/>
                </a:solidFill>
              </a:rPr>
              <a:t>Đàm thoại trích dẫn</a:t>
            </a:r>
          </a:p>
        </p:txBody>
      </p:sp>
    </p:spTree>
    <p:extLst>
      <p:ext uri="{BB962C8B-B14F-4D97-AF65-F5344CB8AC3E}">
        <p14:creationId xmlns:p14="http://schemas.microsoft.com/office/powerpoint/2010/main" val="215778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5" name="WordArt 17"/>
          <p:cNvSpPr>
            <a:spLocks noChangeArrowheads="1" noChangeShapeType="1" noTextEdit="1"/>
          </p:cNvSpPr>
          <p:nvPr/>
        </p:nvSpPr>
        <p:spPr bwMode="auto">
          <a:xfrm>
            <a:off x="1259632" y="1"/>
            <a:ext cx="6624736" cy="126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23"/>
              </a:avLst>
            </a:prstTxWarp>
          </a:bodyPr>
          <a:lstStyle/>
          <a:p>
            <a:pPr algn="ctr"/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ôm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kern="1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kern="1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b="1" kern="1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7"/>
            <a:ext cx="9144000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7958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5" name="WordArt 17"/>
          <p:cNvSpPr>
            <a:spLocks noChangeArrowheads="1" noChangeShapeType="1" noTextEdit="1"/>
          </p:cNvSpPr>
          <p:nvPr/>
        </p:nvSpPr>
        <p:spPr bwMode="auto">
          <a:xfrm>
            <a:off x="1259632" y="0"/>
            <a:ext cx="6336704" cy="13407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6"/>
              </a:avLst>
            </a:prstTxWarp>
          </a:bodyPr>
          <a:lstStyle/>
          <a:p>
            <a:pPr algn="ctr"/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Buổi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chiều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bé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chào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?</a:t>
            </a:r>
          </a:p>
          <a:p>
            <a:pPr algn="ctr"/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Bé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xà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vào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lòng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ai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nhỉ</a:t>
            </a:r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?</a:t>
            </a:r>
            <a:endParaRPr lang="vi-VN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7958"/>
      </p:ext>
    </p:extLst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35f2ccf8fcb84817c6ae84df9a33e7a6face7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134</Words>
  <Application>Microsoft Office PowerPoint</Application>
  <PresentationFormat>On-screen Show (4:3)</PresentationFormat>
  <Paragraphs>22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.VnArabiaH</vt:lpstr>
      <vt:lpstr>.VnTime</vt:lpstr>
      <vt:lpstr>.VnTimeH</vt:lpstr>
      <vt:lpstr>Arial</vt:lpstr>
      <vt:lpstr>Calibri</vt:lpstr>
      <vt:lpstr>Century Gothic</vt:lpstr>
      <vt:lpstr>Tahoma</vt:lpstr>
      <vt:lpstr>Times New Roman</vt:lpstr>
      <vt:lpstr>Verdana</vt:lpstr>
      <vt:lpstr>VNI-Helve-Condense</vt:lpstr>
      <vt:lpstr>Wingdings 2</vt:lpstr>
      <vt:lpstr>Austin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31</cp:revision>
  <dcterms:created xsi:type="dcterms:W3CDTF">2016-11-07T16:08:21Z</dcterms:created>
  <dcterms:modified xsi:type="dcterms:W3CDTF">2022-05-21T11:54:11Z</dcterms:modified>
</cp:coreProperties>
</file>