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9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B03-41FE-4663-9378-E2D2655AB5F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A885-AD36-4E83-93FA-F20E8B063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thuy&#7873;n\BienHatChieuNay-ThuPhuong_3976z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thuyền\thuyen-va-bien-d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6625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 BIẾT PHÂN BIỆT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23439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THUYỀN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38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tuổi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trẻ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24-36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Giáo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viên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Nguyễn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Thị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Thơm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96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BienHatChieuNay-ThuPhuong_3976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</p:spPr>
      </p:pic>
      <p:pic>
        <p:nvPicPr>
          <p:cNvPr id="11" name="Picture 4" descr="C:\Users\Welcome\Desktop\LOGO MN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1430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42" y="0"/>
            <a:ext cx="9157642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627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632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6779771832915482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182"/>
            <a:ext cx="9144000" cy="67818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ng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5" y="0"/>
            <a:ext cx="9099365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gon-pea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855" y="0"/>
            <a:ext cx="9147433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94616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</Words>
  <Application>Microsoft Office PowerPoint</Application>
  <PresentationFormat>On-screen Show (4:3)</PresentationFormat>
  <Paragraphs>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5</cp:revision>
  <dcterms:created xsi:type="dcterms:W3CDTF">2018-01-13T03:39:08Z</dcterms:created>
  <dcterms:modified xsi:type="dcterms:W3CDTF">2018-01-31T05:44:36Z</dcterms:modified>
</cp:coreProperties>
</file>