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81F30-A2D1-4FA9-8BAF-192E0A0B431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D0FE7-5109-4186-86B4-D457FF76FF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2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0FE7-5109-4186-86B4-D457FF76FF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F:\Tranh ảnh dạy học\Hinh nen dep\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38893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6600CC"/>
              </a:solidFill>
            </a:endParaRPr>
          </a:p>
        </p:txBody>
      </p:sp>
      <p:pic>
        <p:nvPicPr>
          <p:cNvPr id="6" name="Picture 7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5626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4864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465af2fcdcb5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0"/>
            <a:ext cx="13493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uu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uu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219200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228600" y="2971800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dirty="0" smtClean="0">
              <a:solidFill>
                <a:srgbClr val="FF00FF"/>
              </a:solidFill>
            </a:endParaRPr>
          </a:p>
          <a:p>
            <a:pPr algn="ctr"/>
            <a:r>
              <a:rPr lang="en-US" sz="4800" b="1" dirty="0" err="1" smtClean="0">
                <a:solidFill>
                  <a:srgbClr val="FF00FF"/>
                </a:solidFill>
              </a:rPr>
              <a:t>Phát</a:t>
            </a:r>
            <a:r>
              <a:rPr lang="en-US" sz="4800" b="1" dirty="0" smtClean="0">
                <a:solidFill>
                  <a:srgbClr val="FF00FF"/>
                </a:solidFill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</a:rPr>
              <a:t>triển</a:t>
            </a:r>
            <a:r>
              <a:rPr lang="en-US" sz="4800" b="1" dirty="0" smtClean="0">
                <a:solidFill>
                  <a:srgbClr val="FF00FF"/>
                </a:solidFill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</a:rPr>
              <a:t>nhận</a:t>
            </a:r>
            <a:r>
              <a:rPr lang="en-US" sz="4800" b="1" dirty="0" smtClean="0">
                <a:solidFill>
                  <a:srgbClr val="FF00FF"/>
                </a:solidFill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</a:rPr>
              <a:t>thức</a:t>
            </a:r>
            <a:endParaRPr lang="en-US" sz="4800" b="1" dirty="0" smtClean="0">
              <a:solidFill>
                <a:srgbClr val="FF00FF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FF"/>
                </a:solidFill>
              </a:rPr>
              <a:t>Đề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tài</a:t>
            </a:r>
            <a:r>
              <a:rPr lang="en-US" sz="2800" dirty="0">
                <a:solidFill>
                  <a:srgbClr val="FF00FF"/>
                </a:solidFill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</a:rPr>
              <a:t>Quần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áo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bé</a:t>
            </a:r>
            <a:endParaRPr lang="en-US" sz="2800" dirty="0">
              <a:solidFill>
                <a:srgbClr val="FF00FF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FF"/>
                </a:solidFill>
              </a:rPr>
              <a:t>Lứa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tuổi</a:t>
            </a:r>
            <a:r>
              <a:rPr lang="en-US" sz="2800" dirty="0">
                <a:solidFill>
                  <a:srgbClr val="FF00FF"/>
                </a:solidFill>
              </a:rPr>
              <a:t>: 24 – 36 </a:t>
            </a:r>
            <a:r>
              <a:rPr lang="en-US" sz="2800" dirty="0" err="1">
                <a:solidFill>
                  <a:srgbClr val="FF00FF"/>
                </a:solidFill>
              </a:rPr>
              <a:t>tháng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tuổi</a:t>
            </a:r>
            <a:endParaRPr lang="en-US" sz="2800" dirty="0">
              <a:solidFill>
                <a:srgbClr val="FF00FF"/>
              </a:solidFill>
            </a:endParaRPr>
          </a:p>
          <a:p>
            <a:pPr algn="ctr"/>
            <a:r>
              <a:rPr lang="en-US" sz="2800" dirty="0" err="1">
                <a:solidFill>
                  <a:srgbClr val="FF00FF"/>
                </a:solidFill>
              </a:rPr>
              <a:t>Giáo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viên</a:t>
            </a:r>
            <a:r>
              <a:rPr lang="en-US" sz="2800" dirty="0">
                <a:solidFill>
                  <a:srgbClr val="FF00FF"/>
                </a:solidFill>
              </a:rPr>
              <a:t>: </a:t>
            </a:r>
            <a:r>
              <a:rPr lang="vi-VN" sz="2800" dirty="0" smtClean="0">
                <a:solidFill>
                  <a:srgbClr val="FF00FF"/>
                </a:solidFill>
              </a:rPr>
              <a:t>Dương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Thị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Tuyết</a:t>
            </a:r>
            <a:r>
              <a:rPr lang="en-US" sz="2800" smtClean="0">
                <a:solidFill>
                  <a:srgbClr val="FF00FF"/>
                </a:solidFill>
              </a:rPr>
              <a:t> Minh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95400" y="381000"/>
            <a:ext cx="6248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THẠCH CẦU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anh QUAN AO LOAN\do bo th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8382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anh QUAN AO LOAN\quan ao dai ta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426"/>
            <a:ext cx="8382000" cy="6835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 anh QUAN AO LOAN\QUAN AO MUA H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-88134"/>
            <a:ext cx="7696200" cy="682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anh QUAN AO LOAN\QUAN DA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553200" cy="699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inh anh QUAN AO LOAN\di o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14"/>
            <a:ext cx="6722641" cy="673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hinh anh QUAN AO LOAN\di ho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001000" cy="636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</Words>
  <Application>Microsoft Office PowerPoint</Application>
  <PresentationFormat>On-screen Show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Admin</cp:lastModifiedBy>
  <cp:revision>5</cp:revision>
  <dcterms:created xsi:type="dcterms:W3CDTF">2006-08-16T00:00:00Z</dcterms:created>
  <dcterms:modified xsi:type="dcterms:W3CDTF">2021-10-23T23:06:14Z</dcterms:modified>
</cp:coreProperties>
</file>