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6C5C-D2FB-4B15-98B5-3C61FDFF6A5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9EAE-3D7B-40FE-82B1-DA86B53369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nhac%20cat\2%20-%20Track%2011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rfalla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181600"/>
            <a:ext cx="76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arfalla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257800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2 - Track 1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6774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371600"/>
            <a:ext cx="542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66675"/>
            <a:ext cx="4876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6315075"/>
            <a:ext cx="6477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01075" y="1447800"/>
            <a:ext cx="5429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natures1%20(1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5727700"/>
            <a:ext cx="1295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natures1%20(1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-91281" y="5501481"/>
            <a:ext cx="14478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natures1%20(1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0" y="0"/>
            <a:ext cx="15240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natures1%20(1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7788275" y="92075"/>
            <a:ext cx="1447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farfalla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620000" y="838200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farfalla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60741">
            <a:off x="688181" y="988219"/>
            <a:ext cx="642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BAR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 descr="BAR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 descr="BAR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 descr="BAR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80720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315200" cy="3276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981200" y="3276600"/>
            <a:ext cx="533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0000FF"/>
              </a:solidFill>
            </a:endParaRPr>
          </a:p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tài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</a:rPr>
              <a:t>Rèn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kỹ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năng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bê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ghế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  <a:endParaRPr lang="en-US" sz="3200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362200" y="4343400"/>
            <a:ext cx="449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</a:rPr>
              <a:t>Đối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tượng</a:t>
            </a:r>
            <a:r>
              <a:rPr lang="en-US" sz="2400" b="1" dirty="0">
                <a:solidFill>
                  <a:srgbClr val="0000FF"/>
                </a:solidFill>
              </a:rPr>
              <a:t>: 24-36 </a:t>
            </a:r>
            <a:r>
              <a:rPr lang="en-US" sz="2400" b="1" dirty="0" err="1">
                <a:solidFill>
                  <a:srgbClr val="0000FF"/>
                </a:solidFill>
              </a:rPr>
              <a:t>tháng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r>
              <a:rPr lang="en-US" sz="2400" b="1" dirty="0" err="1">
                <a:solidFill>
                  <a:srgbClr val="0000FF"/>
                </a:solidFill>
              </a:rPr>
              <a:t>Người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thực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hiện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</a:rPr>
              <a:t>Trần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Thị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Bích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Quyên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4" name="WordArt 22"/>
          <p:cNvSpPr>
            <a:spLocks noChangeArrowheads="1" noChangeShapeType="1" noTextEdit="1"/>
          </p:cNvSpPr>
          <p:nvPr/>
        </p:nvSpPr>
        <p:spPr bwMode="auto">
          <a:xfrm>
            <a:off x="1447800" y="2209800"/>
            <a:ext cx="63150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524000" y="685800"/>
            <a:ext cx="609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TRƯỜNG MẦM NON GIA THƯỢNG</a:t>
            </a:r>
          </a:p>
        </p:txBody>
      </p:sp>
      <p:pic>
        <p:nvPicPr>
          <p:cNvPr id="26" name="Picture 4" descr="C:\Users\Welcome\Desktop\LOGO MNG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1600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1" grpId="0" animBg="1"/>
      <p:bldP spid="22" grpId="0"/>
      <p:bldP spid="23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nguyenhuong/21231849_515923675413824_6344625344920219843_n.jpg?w=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nguyenhuong/21248471_464855527211164_3374607453489616986_o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nguyenhuong/211676984648556572111512709380091444342692o_30820179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nguyenhuong/211512025159271887468064243379408131555170n_1920179.jpg?w=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On-screen Show (4:3)</PresentationFormat>
  <Paragraphs>7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1</cp:revision>
  <dcterms:created xsi:type="dcterms:W3CDTF">2018-01-29T03:47:49Z</dcterms:created>
  <dcterms:modified xsi:type="dcterms:W3CDTF">2018-01-29T03:52:23Z</dcterms:modified>
</cp:coreProperties>
</file>