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0" y="195943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b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CHÚ BÉ GIỌT NƯỚC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7716" y="3894465"/>
            <a:ext cx="6858000" cy="296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Phương Loan</a:t>
            </a:r>
          </a:p>
          <a:p>
            <a:pPr marL="0" indent="0" algn="ctr">
              <a:buNone/>
            </a:pP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– 4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59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yen-tap-30-hinh-nen-powerpoint-cam-on-cuoi-slide-tuyet-dep-148993769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  <p:pic>
        <p:nvPicPr>
          <p:cNvPr id="6" name="Picture 5" descr="001.png"/>
          <p:cNvPicPr>
            <a:picLocks noChangeAspect="1"/>
          </p:cNvPicPr>
          <p:nvPr/>
        </p:nvPicPr>
        <p:blipFill rotWithShape="1">
          <a:blip r:embed="rId3"/>
          <a:srcRect l="12739" r="1273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20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086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91000"/>
            <a:ext cx="4033522" cy="257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0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21" r="12821"/>
          <a:stretch/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This PC</cp:lastModifiedBy>
  <cp:revision>8</cp:revision>
  <dcterms:created xsi:type="dcterms:W3CDTF">2019-03-21T15:46:46Z</dcterms:created>
  <dcterms:modified xsi:type="dcterms:W3CDTF">2022-05-08T09:15:52Z</dcterms:modified>
</cp:coreProperties>
</file>