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CF0B-54BF-48B7-83C0-DB566C93C58E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FD7-0FEB-4398-88C6-CD3A29A1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0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CF0B-54BF-48B7-83C0-DB566C93C58E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FD7-0FEB-4398-88C6-CD3A29A1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1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CF0B-54BF-48B7-83C0-DB566C93C58E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FD7-0FEB-4398-88C6-CD3A29A1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8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CF0B-54BF-48B7-83C0-DB566C93C58E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FD7-0FEB-4398-88C6-CD3A29A1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1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CF0B-54BF-48B7-83C0-DB566C93C58E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FD7-0FEB-4398-88C6-CD3A29A1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9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CF0B-54BF-48B7-83C0-DB566C93C58E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FD7-0FEB-4398-88C6-CD3A29A1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5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CF0B-54BF-48B7-83C0-DB566C93C58E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FD7-0FEB-4398-88C6-CD3A29A1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CF0B-54BF-48B7-83C0-DB566C93C58E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FD7-0FEB-4398-88C6-CD3A29A1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3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CF0B-54BF-48B7-83C0-DB566C93C58E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FD7-0FEB-4398-88C6-CD3A29A1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2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CF0B-54BF-48B7-83C0-DB566C93C58E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FD7-0FEB-4398-88C6-CD3A29A1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3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CF0B-54BF-48B7-83C0-DB566C93C58E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FD7-0FEB-4398-88C6-CD3A29A1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CF0B-54BF-48B7-83C0-DB566C93C58E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6FFD7-0FEB-4398-88C6-CD3A29A1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7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gif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8.gif"/><Relationship Id="rId9" Type="http://schemas.openxmlformats.org/officeDocument/2006/relationships/hyperlink" Target="http://www.google.com.vn/imgres?imgurl=http://socnhi.vcmedia.vn/hoasinhi/data/7/4/7/0/3/1281504009.jpg&amp;imgrefurl=http://socnhi.com/hoa-si-nhi/xem-tranh/74703/Ong-Mat-Troi.html&amp;usg=__X0O_1xGeqWdiKKvnSQvMooybR1Y=&amp;h=480&amp;w=640&amp;sz=41&amp;hl=vi&amp;start=1&amp;zoom=1&amp;tbnid=LIsKH_hOdJ2rRM:&amp;tbnh=103&amp;tbnw=137&amp;ei=Zs9VUI6VKYWPiAealoHICA&amp;prev=/search%3Fq%3Dhinh%2Bong%2Bmat%2Btroi%2Bvao%2Bbuoi%2Bsang%26hl%3Dvi%26gbv%3D2%26tbm%3Disch&amp;itbs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871" y="154174"/>
            <a:ext cx="9144000" cy="625755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4129" y="1559859"/>
            <a:ext cx="12192000" cy="545231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ÔNG MẶT TRỜI</a:t>
            </a:r>
          </a:p>
          <a:p>
            <a:endParaRPr 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HOÀNG THỊ PHƯƠNG LOAN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3 - 4 TUỔI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9871" cy="14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2948" name="Picture 4" descr="DSC0669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6" name="Picture 8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347">
            <a:off x="9677400" y="5486400"/>
            <a:ext cx="457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347">
            <a:off x="2514600" y="129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12" descr="sun12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313213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69" y="88106"/>
            <a:ext cx="28194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14"/>
          <p:cNvSpPr txBox="1">
            <a:spLocks noChangeArrowheads="1"/>
          </p:cNvSpPr>
          <p:nvPr/>
        </p:nvSpPr>
        <p:spPr bwMode="auto">
          <a:xfrm>
            <a:off x="1524000" y="5486401"/>
            <a:ext cx="2971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Ông mặt trời óng ánh </a:t>
            </a:r>
          </a:p>
          <a:p>
            <a:pPr eaLnBrk="1" hangingPunct="1"/>
            <a:r>
              <a:rPr lang="en-US" altLang="en-US" sz="2000"/>
              <a:t>Toả nắng hai mẹ con</a:t>
            </a:r>
          </a:p>
          <a:p>
            <a:pPr eaLnBrk="1" hangingPunct="1"/>
            <a:r>
              <a:rPr lang="en-US" altLang="en-US" sz="2000"/>
              <a:t>Bóng con và bóng mẹ</a:t>
            </a:r>
          </a:p>
          <a:p>
            <a:pPr eaLnBrk="1" hangingPunct="1"/>
            <a:r>
              <a:rPr lang="en-US" altLang="en-US" sz="2000"/>
              <a:t>Dắt nhau đi trên đường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62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ang nen opy of scan0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429000" y="5334000"/>
            <a:ext cx="5791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6600" b="1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100" name="Picture 4" descr="loai-hoa-(2)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2482" y="1559719"/>
            <a:ext cx="35052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loai-hoa-(7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2009" flipH="1">
            <a:off x="2133601" y="2590800"/>
            <a:ext cx="22844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 descr="Bluebird05-animated-chick_in_fl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2400" y="1524001"/>
            <a:ext cx="685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gacon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657601"/>
            <a:ext cx="19812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ga ga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467600" y="3810000"/>
            <a:ext cx="8382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ANd9GcSuQkG_ROTsnPij0VexCj44HXMSl8eA2ZFtmBz0hZBPY2TErWXm8MWZL6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"/>
            <a:ext cx="12954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ga-mai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601200" y="3721101"/>
            <a:ext cx="838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519">
            <a:off x="1905001" y="228601"/>
            <a:ext cx="13239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sun14[1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162800" y="5257800"/>
            <a:ext cx="350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Ông nhíu mắt nhìn em</a:t>
            </a:r>
          </a:p>
          <a:p>
            <a:pPr eaLnBrk="1" hangingPunct="1"/>
            <a:r>
              <a:rPr lang="en-US" altLang="en-US" sz="2400"/>
              <a:t>Em nhíu mắt nhìn ông</a:t>
            </a:r>
          </a:p>
          <a:p>
            <a:pPr eaLnBrk="1" hangingPunct="1"/>
            <a:r>
              <a:rPr lang="en-US" altLang="en-US" sz="2400"/>
              <a:t>Ông ở trên trời nhé</a:t>
            </a:r>
          </a:p>
          <a:p>
            <a:pPr eaLnBrk="1" hangingPunct="1"/>
            <a:r>
              <a:rPr lang="en-US" altLang="en-US" sz="2400"/>
              <a:t>Cháu ở dưới này thôi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54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0995 L -0.0625 -0.15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3" name="Picture 6" descr="Pic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8511" r="7774" b="4256"/>
          <a:stretch>
            <a:fillRect/>
          </a:stretch>
        </p:blipFill>
        <p:spPr bwMode="auto">
          <a:xfrm>
            <a:off x="1905000" y="381000"/>
            <a:ext cx="8458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1981200" y="5257800"/>
            <a:ext cx="350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Hai ông cháu cùng cười</a:t>
            </a:r>
          </a:p>
          <a:p>
            <a:pPr eaLnBrk="1" hangingPunct="1"/>
            <a:r>
              <a:rPr lang="en-US" altLang="en-US" sz="2400"/>
              <a:t>Mẹ cười đi bên cạnh</a:t>
            </a:r>
          </a:p>
          <a:p>
            <a:pPr eaLnBrk="1" hangingPunct="1"/>
            <a:r>
              <a:rPr lang="en-US" altLang="en-US" sz="2400"/>
              <a:t>Ông mặt trời óng ánh!</a:t>
            </a:r>
          </a:p>
        </p:txBody>
      </p:sp>
    </p:spTree>
    <p:extLst>
      <p:ext uri="{BB962C8B-B14F-4D97-AF65-F5344CB8AC3E}">
        <p14:creationId xmlns:p14="http://schemas.microsoft.com/office/powerpoint/2010/main" val="28230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bc6116161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3124200"/>
            <a:ext cx="8077200" cy="731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800" b="1"/>
              <a:t/>
            </a:r>
            <a:br>
              <a:rPr lang="en-US" altLang="en-US" sz="4800" b="1"/>
            </a:br>
            <a:r>
              <a:rPr lang="en-US" altLang="en-US" sz="4800" b="1"/>
              <a:t/>
            </a:r>
            <a:br>
              <a:rPr lang="en-US" altLang="en-US" sz="4800" b="1"/>
            </a:br>
            <a:endParaRPr lang="en-US" altLang="en-US" sz="4800" b="1"/>
          </a:p>
        </p:txBody>
      </p:sp>
      <p:pic>
        <p:nvPicPr>
          <p:cNvPr id="6148" name="Picture 4" descr="0808032158495467594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447800"/>
            <a:ext cx="1600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0808312351465783685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"/>
            <a:ext cx="281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080831235211001653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6159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2590800" y="2895601"/>
            <a:ext cx="731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5400">
                <a:solidFill>
                  <a:srgbClr val="0070C0"/>
                </a:solidFill>
              </a:rPr>
              <a:t>Trích dẫn và đàm thoại</a:t>
            </a:r>
          </a:p>
        </p:txBody>
      </p:sp>
      <p:pic>
        <p:nvPicPr>
          <p:cNvPr id="6152" name="Picture 15" descr="sun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860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9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Pictur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-114300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0900" name="Picture 4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5796">
            <a:off x="5562601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Picture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1" y="2819400"/>
            <a:ext cx="1114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7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8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9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6" name="Picture 10" descr="Picture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819400"/>
            <a:ext cx="1114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7" name="Picture 11" descr="Picture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819400"/>
            <a:ext cx="1114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8" name="Picture 12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13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0" name="Picture 14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147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1" name="Picture 15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341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2" name="Picture 16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2017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050" y="4572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050" y="25908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5" name="WordArt 19"/>
          <p:cNvSpPr>
            <a:spLocks noChangeArrowheads="1" noChangeShapeType="1" noTextEdit="1"/>
          </p:cNvSpPr>
          <p:nvPr/>
        </p:nvSpPr>
        <p:spPr bwMode="auto">
          <a:xfrm>
            <a:off x="2133600" y="838200"/>
            <a:ext cx="7848600" cy="2895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</a:t>
            </a:r>
            <a:r>
              <a:rPr lang="vi-VN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 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58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7" dur="2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2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2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9" dur="20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5" dur="20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104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VNI-Avo</vt:lpstr>
      <vt:lpstr>Office Theme</vt:lpstr>
      <vt:lpstr>ỦY BAN NHÂN DÂN QUẬN LONG BIÊN TRƯỜNG MẦM NON THẠCH CẦU</vt:lpstr>
      <vt:lpstr>PowerPoint Presentation</vt:lpstr>
      <vt:lpstr>PowerPoint Presentation</vt:lpstr>
      <vt:lpstr>PowerPoint Presentation</vt:lpstr>
      <vt:lpstr>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THẠCH CẦU</dc:title>
  <dc:creator>Admin</dc:creator>
  <cp:lastModifiedBy>Admin</cp:lastModifiedBy>
  <cp:revision>1</cp:revision>
  <dcterms:created xsi:type="dcterms:W3CDTF">2022-08-13T14:28:36Z</dcterms:created>
  <dcterms:modified xsi:type="dcterms:W3CDTF">2022-08-13T14:31:46Z</dcterms:modified>
</cp:coreProperties>
</file>