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74" r:id="rId2"/>
    <p:sldId id="259" r:id="rId3"/>
    <p:sldId id="262" r:id="rId4"/>
    <p:sldId id="269" r:id="rId5"/>
    <p:sldId id="263" r:id="rId6"/>
    <p:sldId id="264" r:id="rId7"/>
    <p:sldId id="267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81" d="100"/>
          <a:sy n="81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766" cy="6858000"/>
          </a:xfr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0" y="3200400"/>
            <a:ext cx="70866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 đôi tương ứng 1 - 1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MGB (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Tuổi )</a:t>
            </a:r>
            <a:endParaRPr lang="en-US" alt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89263" y="5957888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00200" y="274638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0271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8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Cô nói cách chơi,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Cung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cấp kiến thức mới (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tương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 smtClean="0"/>
              <a:t>- Cô và trẻ cùng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củng cố lại nói cho trẻ biết thế nào là xếp tương ứng 1-1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7036" y="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pPr marL="0" indent="0">
              <a:buNone/>
            </a:pPr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2179616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54" y="2179616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120</Words>
  <Application>Microsoft Office PowerPoint</Application>
  <PresentationFormat>On-screen Show (4:3)</PresentationFormat>
  <Paragraphs>32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asus</cp:lastModifiedBy>
  <cp:revision>30</cp:revision>
  <dcterms:created xsi:type="dcterms:W3CDTF">2016-12-16T00:07:03Z</dcterms:created>
  <dcterms:modified xsi:type="dcterms:W3CDTF">2021-10-24T10:17:02Z</dcterms:modified>
</cp:coreProperties>
</file>