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8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8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7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9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6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7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7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4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3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420C-B870-4A5D-8D0A-B43538E8FA2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2D349-2097-4225-B114-EAA30144F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7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3310" y="14859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01" y="1017270"/>
            <a:ext cx="1587189" cy="1618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2694" y="2880361"/>
            <a:ext cx="633714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–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2020 - 2021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40" y="3143250"/>
            <a:ext cx="948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0" y="0"/>
            <a:ext cx="4831644" cy="1569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57514" y="-1"/>
            <a:ext cx="4719285" cy="19416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 rot="20183753">
            <a:off x="-80010" y="388620"/>
            <a:ext cx="3760470" cy="16459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3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46048" y="0"/>
            <a:ext cx="3635298" cy="15277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5519" cy="698373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590" y="0"/>
            <a:ext cx="4377690" cy="19888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0" y="0"/>
            <a:ext cx="4371278" cy="20072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500" y="0"/>
            <a:ext cx="2743438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" y="-194310"/>
            <a:ext cx="12527280" cy="71397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03970" y="331470"/>
            <a:ext cx="2731770" cy="88011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2870"/>
            <a:ext cx="12191999" cy="6858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726180" y="1074420"/>
            <a:ext cx="4754880" cy="225171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120</Words>
  <Application>Microsoft Office PowerPoint</Application>
  <PresentationFormat>Widescreen</PresentationFormat>
  <Paragraphs>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7</cp:revision>
  <dcterms:created xsi:type="dcterms:W3CDTF">2021-10-24T03:48:09Z</dcterms:created>
  <dcterms:modified xsi:type="dcterms:W3CDTF">2021-10-24T04:55:58Z</dcterms:modified>
</cp:coreProperties>
</file>