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A735-0244-4A11-B145-A71E96D526B7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06E5-284F-4874-8F96-4E719DEA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" y="-508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777495"/>
            <a:ext cx="6858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878" y="2032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64" y="875024"/>
            <a:ext cx="1705031" cy="17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/>
          </a:p>
        </p:txBody>
      </p:sp>
      <p:pic>
        <p:nvPicPr>
          <p:cNvPr id="4" name="NhaCuaToi-QuynhTrang-3676864_hq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6814620"/>
          </a:xfrm>
          <a:prstGeom prst="rect">
            <a:avLst/>
          </a:prstGeom>
        </p:spPr>
      </p:pic>
      <p:pic>
        <p:nvPicPr>
          <p:cNvPr id="4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60" y="3429000"/>
            <a:ext cx="9144000" cy="3423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2514600"/>
            <a:ext cx="88392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74</Words>
  <Application>Microsoft Office PowerPoint</Application>
  <PresentationFormat>On-screen Show (4:3)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18</cp:revision>
  <dcterms:created xsi:type="dcterms:W3CDTF">2018-09-25T02:21:31Z</dcterms:created>
  <dcterms:modified xsi:type="dcterms:W3CDTF">2022-05-21T14:14:21Z</dcterms:modified>
</cp:coreProperties>
</file>