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00" r:id="rId3"/>
    <p:sldId id="297" r:id="rId4"/>
    <p:sldId id="264" r:id="rId5"/>
    <p:sldId id="302" r:id="rId6"/>
    <p:sldId id="307" r:id="rId7"/>
    <p:sldId id="301" r:id="rId8"/>
    <p:sldId id="314" r:id="rId9"/>
    <p:sldId id="312" r:id="rId10"/>
    <p:sldId id="295" r:id="rId11"/>
    <p:sldId id="291" r:id="rId12"/>
    <p:sldId id="308" r:id="rId13"/>
    <p:sldId id="313" r:id="rId14"/>
    <p:sldId id="293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94" autoAdjust="0"/>
  </p:normalViewPr>
  <p:slideViewPr>
    <p:cSldViewPr>
      <p:cViewPr varScale="1">
        <p:scale>
          <a:sx n="86" d="100"/>
          <a:sy n="86" d="100"/>
        </p:scale>
        <p:origin x="152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609ED-FE25-462C-AE16-3F06320928B0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98482-B7A4-40EF-B33F-31F54030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2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4B6E8-F2CD-4857-A740-85D43E3BB72B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E9ADD-1DEF-491A-BD4D-E8FAC651C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85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54CD8-B480-4CB6-8EFA-8C448D1C1F2C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3824-57CE-4DDB-813F-BCDA9E6E3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82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EE165-1903-44E1-ADC3-1DBB6D7AB777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BC491-9574-4567-86D4-A2C77530F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1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73106-D5EC-47FF-829C-3AD93FCCE6B9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CE574-58E7-4997-8BB5-F39A19D3C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40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D8770-B301-4274-8BE1-CFA82A3C1A63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C0BFC-C5A3-41D9-9EF0-5091BEA00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45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A853C-94F9-46D6-8F10-CF2E7D2BA34A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00E0F-1CCD-462B-8EBB-28F04D0F4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0F26C-CD04-42A4-BBA4-8179E0A906FE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03D52-B3E7-4F20-B02C-368BA102E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5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21F1B-5605-4E04-85B8-882894347BF1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5CC26-624F-488C-B8C8-0D776A452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9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E9F45-BD0E-424C-81B9-619F74939D45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F23C3-3DD1-4E0B-895E-923E57805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08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6C24-A6C8-443D-9654-E08AB8BE93EF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9DCB4-463F-4105-969C-BFFBEC1AA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93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9F64D-210C-4D41-AD22-25CED83BE423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D8B8F-B358-40E6-9FBC-9C5CDC20D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04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3DAD12-09BE-4332-BADC-63D827111675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DDC1CA-C633-45F8-A843-084A17928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microsoft.com/office/2007/relationships/hdphoto" Target="../media/hdphoto1.wdp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audio2.wav"/><Relationship Id="rId7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audio2.wav"/><Relationship Id="rId7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6831" y="0"/>
            <a:ext cx="11665296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510244"/>
            <a:ext cx="8136904" cy="379907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PHÁT TRIỂN NGÔN NGỮ</a:t>
            </a:r>
            <a:endParaRPr lang="en-US" sz="44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886039" y="494226"/>
            <a:ext cx="6906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b="1" dirty="0">
                <a:solidFill>
                  <a:srgbClr val="72145E"/>
                </a:solidFill>
                <a:latin typeface="Times New Roman" pitchFamily="18" charset="0"/>
                <a:cs typeface="Times New Roman" pitchFamily="18" charset="0"/>
              </a:rPr>
              <a:t>PHÒNG GIÁO DỤC </a:t>
            </a:r>
            <a:r>
              <a:rPr lang="en-US" b="1" dirty="0" smtClean="0">
                <a:solidFill>
                  <a:srgbClr val="72145E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en-US" b="1" dirty="0">
              <a:solidFill>
                <a:srgbClr val="7214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63688" y="3652838"/>
            <a:ext cx="64087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endParaRPr lang="en-US" i="1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63688" y="4581128"/>
            <a:ext cx="66627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Lứa tuổi   : MGN 4-5 tuổi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63688" y="5013176"/>
            <a:ext cx="5184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Thu Lan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5592" y="863558"/>
            <a:ext cx="5587512" cy="369332"/>
          </a:xfrm>
          <a:prstGeom prst="rect">
            <a:avLst/>
          </a:prstGeom>
          <a:noFill/>
        </p:spPr>
        <p:txBody>
          <a:bodyPr spcFirstLastPara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72145E"/>
                </a:solidFill>
                <a:latin typeface="Times New Roman" pitchFamily="18" charset="0"/>
                <a:cs typeface="Times New Roman" pitchFamily="18" charset="0"/>
              </a:rPr>
              <a:t>TRƯỜNG MN </a:t>
            </a:r>
            <a:r>
              <a:rPr lang="en-US" b="1" dirty="0" smtClean="0">
                <a:solidFill>
                  <a:srgbClr val="72145E"/>
                </a:solidFill>
                <a:latin typeface="Times New Roman" pitchFamily="18" charset="0"/>
                <a:cs typeface="Times New Roman" pitchFamily="18" charset="0"/>
              </a:rPr>
              <a:t>THẠCH CẦU</a:t>
            </a:r>
            <a:endParaRPr lang="en-US" b="1" dirty="0">
              <a:solidFill>
                <a:srgbClr val="7214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E4DDD7"/>
              </a:clrFrom>
              <a:clrTo>
                <a:srgbClr val="E4DD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8961" y="-1078961"/>
            <a:ext cx="6986078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75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9" y="116632"/>
            <a:ext cx="9505056" cy="69327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3579"/>
            <a:ext cx="4545607" cy="4526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493578"/>
            <a:ext cx="3816425" cy="50236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3728" y="5019788"/>
            <a:ext cx="6552728" cy="1815882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Đứng canh ngày, canh đêm </a:t>
            </a:r>
          </a:p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Ngoài xa vời hải đảo</a:t>
            </a:r>
          </a:p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Kìa!bóng chú hải quân</a:t>
            </a:r>
          </a:p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Dưới trời xanh trứng sáo</a:t>
            </a:r>
            <a:endParaRPr 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1214905"/>
            <a:ext cx="290512" cy="2905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59804">
            <a:off x="7641072" y="434048"/>
            <a:ext cx="1035385" cy="1171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11" y="729245"/>
            <a:ext cx="290513" cy="2905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702371"/>
            <a:ext cx="317387" cy="3173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641" y="493578"/>
            <a:ext cx="290512" cy="29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8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61" y="188640"/>
            <a:ext cx="3509728" cy="40167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28"/>
            <a:ext cx="9505056" cy="69327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43808" y="4205406"/>
            <a:ext cx="4032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Mặc nắng mưa gió bão</a:t>
            </a:r>
          </a:p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 súng chú chắc tay</a:t>
            </a:r>
          </a:p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 thù mà ló mặt </a:t>
            </a:r>
          </a:p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 lớn sẽ vùi thây</a:t>
            </a:r>
            <a:endParaRPr 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6"/>
          <a:stretch/>
        </p:blipFill>
        <p:spPr>
          <a:xfrm>
            <a:off x="22346" y="188640"/>
            <a:ext cx="5197725" cy="40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74764"/>
            <a:ext cx="9505056" cy="69327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" t="12487" r="33866" b="23433"/>
          <a:stretch/>
        </p:blipFill>
        <p:spPr>
          <a:xfrm>
            <a:off x="0" y="116632"/>
            <a:ext cx="8748464" cy="4824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9752" y="4797152"/>
            <a:ext cx="6624736" cy="1815882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Em mong ngày không lớn</a:t>
            </a:r>
          </a:p>
          <a:p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Sẽ vượt sóng ra khơi</a:t>
            </a:r>
          </a:p>
          <a:p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Cũng cầm chắc tay súng</a:t>
            </a:r>
          </a:p>
          <a:p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Giữ lấy biển lấy trời</a:t>
            </a:r>
            <a:endParaRPr lang="en-US" sz="2800" b="1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05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624736"/>
          </a:xfrm>
          <a:prstGeom prst="rect">
            <a:avLst/>
          </a:prstGeom>
        </p:spPr>
      </p:pic>
      <p:pic>
        <p:nvPicPr>
          <p:cNvPr id="3" name="dem-ngam-tho-da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2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" y="0"/>
            <a:ext cx="9139943" cy="6858000"/>
          </a:xfrm>
          <a:prstGeom prst="rect">
            <a:avLst/>
          </a:prstGeom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251520" y="3429000"/>
            <a:ext cx="7478216" cy="11501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600" b="1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</a:t>
            </a:r>
            <a:r>
              <a:rPr lang="vi-VN" sz="6600" b="1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 cô giáo </a:t>
            </a:r>
            <a:r>
              <a:rPr lang="en-US" sz="6600" b="1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 bé </a:t>
            </a:r>
            <a:r>
              <a:rPr lang="vi-VN" sz="6600" b="1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dồi </a:t>
            </a:r>
            <a:r>
              <a:rPr lang="vi-VN" sz="6600" b="1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dào sức khỏe</a:t>
            </a:r>
            <a:endParaRPr lang="en-US" sz="6600" b="1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652" y="1052736"/>
            <a:ext cx="6990084" cy="3390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27459"/>
              </a:avLst>
            </a:prstTxWarp>
            <a:spAutoFit/>
          </a:bodyPr>
          <a:lstStyle/>
          <a:p>
            <a:pPr algn="ctr"/>
            <a:r>
              <a:rPr lang="vi-VN" sz="4400" b="1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Chân thành cảm ơn các cô giáo </a:t>
            </a:r>
            <a:r>
              <a:rPr lang="en-US" sz="4400" b="1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và các bé.</a:t>
            </a:r>
            <a:endParaRPr lang="vi-VN" sz="4400" b="1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Chu-Hai-Quan-Be-Bao-Ng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86.5664" end="78915.4198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9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ng tôi là c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02" y="116632"/>
            <a:ext cx="895096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6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69843" y="921494"/>
            <a:ext cx="240431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Tôi là ai</a:t>
            </a:r>
            <a:endParaRPr lang="en-US" sz="54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8" t="5979" r="27382" b="27224"/>
          <a:stretch/>
        </p:blipFill>
        <p:spPr>
          <a:xfrm rot="5400000">
            <a:off x="2664568" y="-2155"/>
            <a:ext cx="4380931" cy="64907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10596" r="31380"/>
          <a:stretch/>
        </p:blipFill>
        <p:spPr>
          <a:xfrm rot="5400000">
            <a:off x="2845197" y="-182783"/>
            <a:ext cx="4019675" cy="6490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3" b="1"/>
          <a:stretch/>
        </p:blipFill>
        <p:spPr>
          <a:xfrm>
            <a:off x="1609677" y="1052736"/>
            <a:ext cx="6490713" cy="41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1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ỗ ta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15912"/>
            <a:ext cx="602562" cy="3389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967" y="315912"/>
            <a:ext cx="6688137" cy="623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9144000" cy="74168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0455" y="980728"/>
            <a:ext cx="3319977" cy="8507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Thử tài chiến sĩ</a:t>
            </a:r>
            <a:endParaRPr lang="en-US" sz="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smtClean="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16016" y="2053441"/>
            <a:ext cx="41764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110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7192" r="5373" b="7110"/>
          <a:stretch/>
        </p:blipFill>
        <p:spPr>
          <a:xfrm>
            <a:off x="0" y="0"/>
            <a:ext cx="903649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260648"/>
            <a:ext cx="6336704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 hải quân làm nhiệm vụ gì?</a:t>
            </a:r>
            <a:endParaRPr lang="en-US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294" y="3861048"/>
            <a:ext cx="2876550" cy="1590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84784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2714625" cy="1685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7" y="3227859"/>
            <a:ext cx="172819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1</a:t>
            </a:r>
            <a:r>
              <a:rPr lang="en-US" sz="2000" b="1" smtClean="0">
                <a:solidFill>
                  <a:srgbClr val="0070C0"/>
                </a:solidFill>
              </a:rPr>
              <a:t>. Khám bệnh</a:t>
            </a:r>
            <a:endParaRPr lang="en-US" sz="2000" b="1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3170709"/>
            <a:ext cx="316835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2</a:t>
            </a:r>
            <a:r>
              <a:rPr lang="en-US" sz="2000" b="1" smtClean="0">
                <a:solidFill>
                  <a:srgbClr val="0070C0"/>
                </a:solidFill>
              </a:rPr>
              <a:t>. Canh gác nơi đảo xa</a:t>
            </a:r>
            <a:endParaRPr lang="en-US" sz="2000" b="1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6185" y="5661248"/>
            <a:ext cx="172819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70C0"/>
                </a:solidFill>
              </a:rPr>
              <a:t>3. Dạy học</a:t>
            </a:r>
            <a:endParaRPr lang="en-US" sz="2000" b="1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77405" y="5445224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FF00"/>
                </a:solidFill>
              </a:rPr>
              <a:t>1</a:t>
            </a:r>
            <a:endParaRPr lang="en-US" sz="4400" b="1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77405" y="5454073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34449" y="5445223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77405" y="5454073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FF00"/>
                </a:solidFill>
              </a:rPr>
              <a:t>4</a:t>
            </a:r>
            <a:endParaRPr lang="en-US" sz="4400" b="1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92731" y="5485816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08304" y="5515627"/>
            <a:ext cx="66153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smtClean="0"/>
              <a:t>Hết giờ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8837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2" animBg="1"/>
      <p:bldP spid="8" grpId="0" animBg="1"/>
      <p:bldP spid="8" grpId="1" animBg="1"/>
      <p:bldP spid="9" grpId="0" animBg="1"/>
      <p:bldP spid="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811" y="158286"/>
            <a:ext cx="7056784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Dù trời nắng mưa bão chú hải quân vẫn làm gì?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9678" y="3356992"/>
            <a:ext cx="257874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70C0"/>
                </a:solidFill>
              </a:rPr>
              <a:t>3. Cầm chắc tay súng  để  bảo vệ biển đảo</a:t>
            </a:r>
            <a:endParaRPr lang="en-US" sz="2000" b="1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1920" y="5693186"/>
            <a:ext cx="172819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2</a:t>
            </a:r>
            <a:r>
              <a:rPr lang="en-US" sz="2000" b="1" smtClean="0">
                <a:solidFill>
                  <a:srgbClr val="0070C0"/>
                </a:solidFill>
              </a:rPr>
              <a:t>. Đọc sách</a:t>
            </a:r>
            <a:endParaRPr lang="en-US" sz="2000" b="1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3937" y="3429000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1</a:t>
            </a:r>
            <a:r>
              <a:rPr lang="en-US" sz="2000" b="1" smtClean="0">
                <a:solidFill>
                  <a:srgbClr val="0070C0"/>
                </a:solidFill>
              </a:rPr>
              <a:t>. Ngồi đánh đàn</a:t>
            </a:r>
            <a:endParaRPr lang="en-US" sz="2000" b="1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031332"/>
            <a:ext cx="2362200" cy="148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11" y="1484784"/>
            <a:ext cx="2476500" cy="1847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846" y="1484784"/>
            <a:ext cx="1771506" cy="18161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77405" y="5445224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FF00"/>
                </a:solidFill>
              </a:rPr>
              <a:t>1</a:t>
            </a:r>
            <a:endParaRPr lang="en-US" sz="4400" b="1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7405" y="5445224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91177" y="5418607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28248" y="5458121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FF00"/>
                </a:solidFill>
              </a:rPr>
              <a:t>4</a:t>
            </a:r>
            <a:endParaRPr lang="en-US" sz="4400" b="1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70870" y="5462569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63938" y="5555132"/>
            <a:ext cx="66153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smtClean="0"/>
              <a:t>Hết giờ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70313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on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21" y="-95396"/>
            <a:ext cx="9505056" cy="6932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32656"/>
            <a:ext cx="5011587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5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7" y="764704"/>
            <a:ext cx="7056784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Bạn nhỏ  trong bài thơ mong ước điều gì?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9678" y="3356992"/>
            <a:ext cx="193067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70C0"/>
                </a:solidFill>
              </a:rPr>
              <a:t>2 .Bộ đội hải quân</a:t>
            </a:r>
            <a:endParaRPr lang="en-US" sz="2000" b="1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1920" y="5693186"/>
            <a:ext cx="172819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70C0"/>
                </a:solidFill>
              </a:rPr>
              <a:t>3. Bác sĩ</a:t>
            </a:r>
            <a:endParaRPr lang="en-US" sz="2000" b="1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3937" y="3429000"/>
            <a:ext cx="223224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1</a:t>
            </a:r>
            <a:r>
              <a:rPr lang="en-US" sz="2000" b="1" smtClean="0">
                <a:solidFill>
                  <a:srgbClr val="0070C0"/>
                </a:solidFill>
              </a:rPr>
              <a:t>. Công an giao thông</a:t>
            </a:r>
            <a:endParaRPr lang="en-US" sz="2000" b="1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58" y="4031332"/>
            <a:ext cx="2230565" cy="148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17" y="1484784"/>
            <a:ext cx="1385887" cy="1847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38" y="1728554"/>
            <a:ext cx="1771506" cy="13286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25408" y="5323855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FF00"/>
                </a:solidFill>
              </a:rPr>
              <a:t>1</a:t>
            </a:r>
            <a:endParaRPr lang="en-US" sz="4400" b="1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52320" y="5301208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52320" y="5323855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16316" y="5323855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FF00"/>
                </a:solidFill>
              </a:rPr>
              <a:t>4</a:t>
            </a:r>
            <a:endParaRPr lang="en-US" sz="4400" b="1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52320" y="5301208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76274" y="5332040"/>
            <a:ext cx="684076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smtClean="0"/>
              <a:t>Hết giờ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20435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on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ỗ ta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15912"/>
            <a:ext cx="602562" cy="3389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967" y="315912"/>
            <a:ext cx="6688137" cy="623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032"/>
            <a:ext cx="9144000" cy="74168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0455" y="980728"/>
            <a:ext cx="3319977" cy="8507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Chiến sĩ yêu thơ</a:t>
            </a:r>
            <a:endParaRPr lang="en-US" sz="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smtClean="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16016" y="2053441"/>
            <a:ext cx="41764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158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3462</TotalTime>
  <Words>245</Words>
  <Application>Microsoft Office PowerPoint</Application>
  <PresentationFormat>On-screen Show (4:3)</PresentationFormat>
  <Paragraphs>59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LANDUONG</cp:lastModifiedBy>
  <cp:revision>196</cp:revision>
  <dcterms:created xsi:type="dcterms:W3CDTF">2017-11-09T09:08:16Z</dcterms:created>
  <dcterms:modified xsi:type="dcterms:W3CDTF">2021-01-25T13:05:56Z</dcterms:modified>
</cp:coreProperties>
</file>