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307" r:id="rId4"/>
    <p:sldId id="308" r:id="rId5"/>
    <p:sldId id="257" r:id="rId6"/>
    <p:sldId id="266" r:id="rId7"/>
    <p:sldId id="267" r:id="rId8"/>
    <p:sldId id="268" r:id="rId9"/>
    <p:sldId id="269" r:id="rId10"/>
    <p:sldId id="270" r:id="rId11"/>
    <p:sldId id="30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FF66CC"/>
    <a:srgbClr val="CC0000"/>
    <a:srgbClr val="FF99FF"/>
    <a:srgbClr val="FF0000"/>
    <a:srgbClr val="0000FF"/>
    <a:srgbClr val="CC0066"/>
    <a:srgbClr val="66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1756" autoAdjust="0"/>
  </p:normalViewPr>
  <p:slideViewPr>
    <p:cSldViewPr>
      <p:cViewPr varScale="1">
        <p:scale>
          <a:sx n="83" d="100"/>
          <a:sy n="83" d="100"/>
        </p:scale>
        <p:origin x="16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95F72-CBC6-40FE-9E26-3C10B161ECC3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EB684-D7A1-420D-92ED-D3EC3CF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1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FE33F-C859-465F-B9F1-1EC4BAEFB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C35515-8CED-4202-8F91-FAA57CC249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262271-73A9-4B27-A56E-CC6CCEE85E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65426-EE18-4EDA-83F6-07711199B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116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324021-65D3-4BF7-B05F-6F198F997B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427A50-833E-413C-8DC2-6A76B35C53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A31C99-6F40-420B-9C73-95957D3A2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940B0-DE3A-4FB3-94EB-3B8CDC20F6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348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23747B-3569-41B6-AE16-4CDD10774A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67EA95-2E0B-4D7C-A8BB-DB8FA405BF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FE5832-6DD7-4673-8F8B-BAD98A255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C56C3-E850-4FE9-8DE1-D7ED467FC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146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0D135-311B-4C5E-8BAE-690B0274FD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94C0D-B840-4203-BED1-18B51D996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18376-B3BC-4E8B-8A22-B0A565C469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6BD39-7A5E-4CDF-B9B5-EA84C3757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BFBA74-A75E-4EC6-A761-6D995F398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94FAD3D-728D-4C27-AA28-DB08F69EFA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9B6CFD-B9F1-437A-A8D5-7EBD2784A5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997F3-41E4-4E6A-9697-64FA47897B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41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3E5FE8-CF9B-4D94-A5D3-4294F3DC87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41A5CA-34C5-4B76-B3C5-8961273EF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A49B9C-F553-45CE-94BE-787EFAC7A1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E36ECD-2C86-4017-80C4-809D9F53C1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051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2ADC29-7C03-482D-A2AC-BD036C8B38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B09001-FFB8-4A14-A590-1840835634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B8DF86-EA70-4AA6-8A51-EB1F6985C4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4D6A6-B713-4BA5-A536-15105FB3D9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929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0D97A9-AD96-4EC0-89D1-DD37EAB61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68620-DF6C-46D4-B513-34A62A8D59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A53C91-5784-4B5D-873B-3FBF85A8D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A1FC1-41E9-4ED2-BE5F-BC63D000C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65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AA143E-6797-4D30-8ECE-1C98AE83A3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B4E96-2CAF-4506-A047-C2AB3465D1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A1F0F-FC93-4A9E-8D8A-0CBA2F05D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AD13D-8174-4DFF-A428-26108C73BB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336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B8F0E5-33D6-489C-9DA0-52158DEE59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F66D40-786D-424F-8FD6-CC7BA8023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4A346A-69CE-43BA-97DC-2E9E2B501B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0AA5F-BE02-42A9-AD22-EE2BCBDF3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0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A20B5D-23CD-4713-9A58-B1B60D897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E392D6-8ACB-4272-95EA-936BB8D003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7F4E3A-32EE-433C-BCEC-02F0095CC1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9AF94-FDA5-4371-8F4C-A96EE2B47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378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EDB815-9B43-4824-9EAD-68C648C15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B51C07-B1AD-4800-9329-F26FD67C4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7F1656-842C-40B5-9477-570CBFE11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A1F6E-678A-4597-8047-20FD977F2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67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4D34EF-A902-4839-8880-D1B489731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A123EE-7FC3-4A95-ABA7-DD68B9950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AAFC29-28B6-4198-8B97-838C85A8D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D1D61-81E2-43A4-8B25-1E7C0DC47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844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BB46A9-C809-4203-85EF-84BEB79ABF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DC089E-2253-4B89-A9D4-F742A5209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57FA30-61D9-4DB5-B536-3D5A872C2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7E1D3-935B-4C5C-9E2B-0FBF1621A8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3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2EF89E-2F03-489E-9029-E9151F724F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0E73B2-564F-4E2D-96ED-9657613E3A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5EEC6-174C-4AED-A9E1-D29C0AE7D0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5EC7E-8DA6-456F-8C89-D475C046C2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861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EBD93C-F238-495E-B818-7EF62341D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BBE4AF-415B-4628-95AE-E25F692BD6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F665D1-901C-4F88-BB57-F80DDEF34E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D2A91-5FAC-408E-A906-5ADF5A409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493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6593E6-A9D1-4E42-A163-84D048487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76DCA5-0A6A-48B2-8401-7B008B2AB7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B652750-D373-4856-B1C2-459389AFF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78580-6D4A-4744-A0A1-50316A3217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073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93773D-E413-44DA-8394-373C09AE39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11878D-7943-45B7-A3F4-5D89D1F86C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D7B62B-DE9E-43B7-A24C-2E91341660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B3F068-ACEA-45DC-ABC4-6EEA3F12F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45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78E530-81F1-40C1-8289-644509B20E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55CCED-B09A-4FFB-8250-0622AFE49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C91586-8047-47D7-B092-1D3F594E41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0E00B-DCFE-4EF8-978D-BF236D078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630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A2163-DFE1-4BE9-A304-EBEB58773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02D0E8-10DE-49E7-BA29-68CA26D1C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AC083-7721-46F1-902C-C8CA7452B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16FD7C-2AD4-4EE7-82FB-7131391C4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145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20B213-5326-43C9-9169-2AC48D1BCC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69651E-4FD1-407F-92C9-483426F208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AF03EF-84B8-4126-8393-68ABE3835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45E262-56CE-4A47-8509-885D2AACE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74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AC16A2-7582-4083-9A0A-43E71DF5F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3227B8-4071-416F-841D-3CA73A42CA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F5FF03-DF9B-4DF9-9EAE-83C68165C8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B60E3-D52A-44F3-8976-E38220DCA3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84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93824-EA72-4392-BB2A-437844BBCE0E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AD60E-68E0-4B61-ADBE-59723C83C4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  <p:sndAc>
      <p:stSnd>
        <p:snd r:embed="rId13" name="applause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04D98A-9956-4B33-BA97-D057EA8A02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F4F0976-3A95-4345-BCAC-A38ECEF98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18A7FA1-2175-47B8-AE8A-FAA7BA8F7B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09990A8-8175-456A-8AAA-9510910EFC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13D44E-EE64-4D94-AA7C-06FD8EF5E4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3E5E182-827F-4613-94BE-3677A150A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4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F2A590B-61CA-4CF9-B3C9-DFBA5CAA2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D15C8C-4975-4AD7-B08D-025A6D0A83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EBC850-1AF2-499E-AE36-480EA733EF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8822309-7785-4490-8528-44DA997981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3A5A81-5AE1-456B-87DD-EAD0BDD8BE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1A90E79-6F61-442C-86EB-9C1283897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66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gif"/><Relationship Id="rId5" Type="http://schemas.openxmlformats.org/officeDocument/2006/relationships/image" Target="../media/image12.png"/><Relationship Id="rId10" Type="http://schemas.openxmlformats.org/officeDocument/2006/relationships/image" Target="../media/image4.gif"/><Relationship Id="rId4" Type="http://schemas.openxmlformats.org/officeDocument/2006/relationships/image" Target="../media/image11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6.jpeg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0.jpeg"/><Relationship Id="rId7" Type="http://schemas.openxmlformats.org/officeDocument/2006/relationships/image" Target="../media/image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5.gif"/><Relationship Id="rId4" Type="http://schemas.openxmlformats.org/officeDocument/2006/relationships/image" Target="../media/image21.png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.gif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15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3.png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image" Target="../media/image4.gif"/><Relationship Id="rId4" Type="http://schemas.openxmlformats.org/officeDocument/2006/relationships/image" Target="../media/image34.png"/><Relationship Id="rId9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ADE9C6-37A4-4564-891E-0583EA845A30}"/>
              </a:ext>
            </a:extLst>
          </p:cNvPr>
          <p:cNvSpPr txBox="1"/>
          <p:nvPr/>
        </p:nvSpPr>
        <p:spPr>
          <a:xfrm>
            <a:off x="2526072" y="609600"/>
            <a:ext cx="4325223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UBND QUẬN LONG BIÊN</a:t>
            </a:r>
            <a:b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</a:t>
            </a:r>
            <a:r>
              <a:rPr lang="en-US" sz="2000" b="1" kern="0" dirty="0">
                <a:solidFill>
                  <a:srgbClr val="000096"/>
                </a:solidFill>
                <a:latin typeface="Times New Roman" pitchFamily="18" charset="0"/>
              </a:rPr>
              <a:t>MẦM NON THẠCH CẦU</a:t>
            </a:r>
            <a:b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42E25-4C89-434A-9977-67D0FF6F0291}"/>
              </a:ext>
            </a:extLst>
          </p:cNvPr>
          <p:cNvSpPr txBox="1"/>
          <p:nvPr/>
        </p:nvSpPr>
        <p:spPr>
          <a:xfrm>
            <a:off x="571500" y="2456593"/>
            <a:ext cx="8001000" cy="37918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Lĩnh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vực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phát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triển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3000" b="1" kern="0" dirty="0" err="1">
                <a:solidFill>
                  <a:srgbClr val="000096"/>
                </a:solidFill>
                <a:latin typeface="Times New Roman" pitchFamily="18" charset="0"/>
              </a:rPr>
              <a:t>ngôn</a:t>
            </a:r>
            <a:r>
              <a:rPr lang="en-US" sz="3000" b="1" kern="0" dirty="0">
                <a:solidFill>
                  <a:srgbClr val="000096"/>
                </a:solidFill>
                <a:latin typeface="Times New Roman" pitchFamily="18" charset="0"/>
              </a:rPr>
              <a:t> </a:t>
            </a:r>
            <a:r>
              <a:rPr lang="en-US" sz="3000" b="1" kern="0" dirty="0" err="1">
                <a:solidFill>
                  <a:srgbClr val="000096"/>
                </a:solidFill>
                <a:latin typeface="Times New Roman" pitchFamily="18" charset="0"/>
              </a:rPr>
              <a:t>ngữ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LQVH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 tuổi: MG</a:t>
            </a: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4 – 5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viên: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HỌC 2020 - 2021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1F112-15DB-44EB-9073-76AFF8360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83" y="1389793"/>
            <a:ext cx="10668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91BF3-7392-4128-8FB7-B7D27E8DADF0}"/>
              </a:ext>
            </a:extLst>
          </p:cNvPr>
          <p:cNvSpPr txBox="1"/>
          <p:nvPr/>
        </p:nvSpPr>
        <p:spPr>
          <a:xfrm>
            <a:off x="1143000" y="914400"/>
            <a:ext cx="769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Ổn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định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tổ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chức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 </a:t>
            </a:r>
            <a:r>
              <a:rPr lang="en-US" sz="2400" dirty="0" err="1"/>
              <a:t>bí</a:t>
            </a:r>
            <a:r>
              <a:rPr lang="en-US" sz="2400" dirty="0"/>
              <a:t> </a:t>
            </a:r>
            <a:r>
              <a:rPr lang="en-US" sz="2400" dirty="0" err="1"/>
              <a:t>mật</a:t>
            </a:r>
            <a:r>
              <a:rPr lang="en-US" sz="2400" dirty="0"/>
              <a:t> </a:t>
            </a:r>
            <a:r>
              <a:rPr lang="en-US" sz="2400" dirty="0" err="1"/>
              <a:t>đằng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núp</a:t>
            </a:r>
            <a:endParaRPr lang="en-US" sz="2400" dirty="0"/>
          </a:p>
          <a:p>
            <a:pPr algn="ctr"/>
            <a:r>
              <a:rPr lang="en-US" sz="2400" dirty="0"/>
              <a:t>(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t</a:t>
            </a:r>
            <a:r>
              <a:rPr lang="vi-VN" sz="2400" dirty="0"/>
              <a:t>ươn</a:t>
            </a:r>
            <a:r>
              <a:rPr lang="en-US" sz="2400" dirty="0"/>
              <a:t>g </a:t>
            </a:r>
            <a:r>
              <a:rPr lang="en-US" sz="2400" dirty="0" err="1"/>
              <a:t>tác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8858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696200" y="1047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477000" y="533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724400" y="2571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124200" y="285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71600" y="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28600" y="7143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omicbird-animated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07631" flipH="1">
            <a:off x="535199" y="358514"/>
            <a:ext cx="2362200" cy="1495425"/>
          </a:xfrm>
          <a:prstGeom prst="rect">
            <a:avLst/>
          </a:prstGeom>
          <a:noFill/>
        </p:spPr>
      </p:pic>
      <p:pic>
        <p:nvPicPr>
          <p:cNvPr id="10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00" y="5486400"/>
            <a:ext cx="1600200" cy="1258887"/>
          </a:xfrm>
          <a:prstGeom prst="rect">
            <a:avLst/>
          </a:prstGeom>
          <a:noFill/>
        </p:spPr>
      </p:pic>
      <p:pic>
        <p:nvPicPr>
          <p:cNvPr id="11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5410200"/>
            <a:ext cx="1600200" cy="1258887"/>
          </a:xfrm>
          <a:prstGeom prst="rect">
            <a:avLst/>
          </a:prstGeom>
          <a:noFill/>
        </p:spPr>
      </p:pic>
      <p:pic>
        <p:nvPicPr>
          <p:cNvPr id="12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5486400"/>
            <a:ext cx="1600200" cy="1258887"/>
          </a:xfrm>
          <a:prstGeom prst="rect">
            <a:avLst/>
          </a:prstGeom>
          <a:noFill/>
        </p:spPr>
      </p:pic>
      <p:pic>
        <p:nvPicPr>
          <p:cNvPr id="13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5522913"/>
            <a:ext cx="1600200" cy="1258887"/>
          </a:xfrm>
          <a:prstGeom prst="rect">
            <a:avLst/>
          </a:prstGeom>
          <a:noFill/>
        </p:spPr>
      </p:pic>
      <p:pic>
        <p:nvPicPr>
          <p:cNvPr id="14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5562600"/>
            <a:ext cx="1600200" cy="1258887"/>
          </a:xfrm>
          <a:prstGeom prst="rect">
            <a:avLst/>
          </a:prstGeom>
          <a:noFill/>
        </p:spPr>
      </p:pic>
      <p:pic>
        <p:nvPicPr>
          <p:cNvPr id="15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5410200"/>
            <a:ext cx="1600200" cy="1258887"/>
          </a:xfrm>
          <a:prstGeom prst="rect">
            <a:avLst/>
          </a:prstGeom>
          <a:noFill/>
        </p:spPr>
      </p:pic>
      <p:pic>
        <p:nvPicPr>
          <p:cNvPr id="16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52400" y="5410200"/>
            <a:ext cx="1600200" cy="1258887"/>
          </a:xfrm>
          <a:prstGeom prst="rect">
            <a:avLst/>
          </a:prstGeom>
          <a:noFill/>
        </p:spPr>
      </p:pic>
      <p:pic>
        <p:nvPicPr>
          <p:cNvPr id="17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5334000"/>
            <a:ext cx="1600200" cy="1258887"/>
          </a:xfrm>
          <a:prstGeom prst="rect">
            <a:avLst/>
          </a:prstGeom>
          <a:noFill/>
        </p:spPr>
      </p:pic>
      <p:pic>
        <p:nvPicPr>
          <p:cNvPr id="20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5410200"/>
            <a:ext cx="1600200" cy="1258887"/>
          </a:xfrm>
          <a:prstGeom prst="rect">
            <a:avLst/>
          </a:prstGeom>
          <a:noFill/>
        </p:spPr>
      </p:pic>
      <p:pic>
        <p:nvPicPr>
          <p:cNvPr id="21" name="Picture 13" descr="141o39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5410200"/>
            <a:ext cx="1600200" cy="1258887"/>
          </a:xfrm>
          <a:prstGeom prst="rect">
            <a:avLst/>
          </a:prstGeom>
          <a:noFill/>
        </p:spPr>
      </p:pic>
      <p:pic>
        <p:nvPicPr>
          <p:cNvPr id="22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81000" y="8667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600200" y="1809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276600" y="2286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953000" y="4095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05600" y="7143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001000" y="3333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 descr="67169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8153400" y="3124200"/>
            <a:ext cx="1066800" cy="2743200"/>
          </a:xfrm>
          <a:prstGeom prst="rect">
            <a:avLst/>
          </a:prstGeom>
          <a:noFill/>
        </p:spPr>
      </p:pic>
      <p:pic>
        <p:nvPicPr>
          <p:cNvPr id="30" name="Picture 29" descr="ad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400800" y="762000"/>
            <a:ext cx="2286001" cy="1463040"/>
          </a:xfrm>
          <a:prstGeom prst="rect">
            <a:avLst/>
          </a:prstGeom>
          <a:noFill/>
        </p:spPr>
      </p:pic>
      <p:pic>
        <p:nvPicPr>
          <p:cNvPr id="31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43425" y="6019800"/>
            <a:ext cx="866775" cy="990600"/>
          </a:xfrm>
          <a:prstGeom prst="rect">
            <a:avLst/>
          </a:prstGeom>
          <a:noFill/>
        </p:spPr>
      </p:pic>
      <p:pic>
        <p:nvPicPr>
          <p:cNvPr id="32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53025" y="6096000"/>
            <a:ext cx="866775" cy="990600"/>
          </a:xfrm>
          <a:prstGeom prst="rect">
            <a:avLst/>
          </a:prstGeom>
          <a:noFill/>
        </p:spPr>
      </p:pic>
      <p:pic>
        <p:nvPicPr>
          <p:cNvPr id="33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62625" y="6096000"/>
            <a:ext cx="866775" cy="990600"/>
          </a:xfrm>
          <a:prstGeom prst="rect">
            <a:avLst/>
          </a:prstGeom>
          <a:noFill/>
        </p:spPr>
      </p:pic>
      <p:pic>
        <p:nvPicPr>
          <p:cNvPr id="34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0800" y="6019800"/>
            <a:ext cx="866775" cy="990600"/>
          </a:xfrm>
          <a:prstGeom prst="rect">
            <a:avLst/>
          </a:prstGeom>
          <a:noFill/>
        </p:spPr>
      </p:pic>
      <p:pic>
        <p:nvPicPr>
          <p:cNvPr id="35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8025" y="6019800"/>
            <a:ext cx="866775" cy="990600"/>
          </a:xfrm>
          <a:prstGeom prst="rect">
            <a:avLst/>
          </a:prstGeom>
          <a:noFill/>
        </p:spPr>
      </p:pic>
      <p:pic>
        <p:nvPicPr>
          <p:cNvPr id="36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43825" y="6019800"/>
            <a:ext cx="866775" cy="990600"/>
          </a:xfrm>
          <a:prstGeom prst="rect">
            <a:avLst/>
          </a:prstGeom>
          <a:noFill/>
        </p:spPr>
      </p:pic>
      <p:pic>
        <p:nvPicPr>
          <p:cNvPr id="37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29625" y="5943600"/>
            <a:ext cx="866775" cy="990600"/>
          </a:xfrm>
          <a:prstGeom prst="rect">
            <a:avLst/>
          </a:prstGeom>
          <a:noFill/>
        </p:spPr>
      </p:pic>
      <p:pic>
        <p:nvPicPr>
          <p:cNvPr id="38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625" y="5943600"/>
            <a:ext cx="866775" cy="990600"/>
          </a:xfrm>
          <a:prstGeom prst="rect">
            <a:avLst/>
          </a:prstGeom>
          <a:noFill/>
        </p:spPr>
      </p:pic>
      <p:pic>
        <p:nvPicPr>
          <p:cNvPr id="39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4425" y="5943600"/>
            <a:ext cx="866775" cy="990600"/>
          </a:xfrm>
          <a:prstGeom prst="rect">
            <a:avLst/>
          </a:prstGeom>
          <a:noFill/>
        </p:spPr>
      </p:pic>
      <p:pic>
        <p:nvPicPr>
          <p:cNvPr id="40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00225" y="6019800"/>
            <a:ext cx="866775" cy="990600"/>
          </a:xfrm>
          <a:prstGeom prst="rect">
            <a:avLst/>
          </a:prstGeom>
          <a:noFill/>
        </p:spPr>
      </p:pic>
      <p:pic>
        <p:nvPicPr>
          <p:cNvPr id="41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86025" y="5943600"/>
            <a:ext cx="866775" cy="990600"/>
          </a:xfrm>
          <a:prstGeom prst="rect">
            <a:avLst/>
          </a:prstGeom>
          <a:noFill/>
        </p:spPr>
      </p:pic>
      <p:pic>
        <p:nvPicPr>
          <p:cNvPr id="42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71825" y="5943600"/>
            <a:ext cx="866775" cy="990600"/>
          </a:xfrm>
          <a:prstGeom prst="rect">
            <a:avLst/>
          </a:prstGeom>
          <a:noFill/>
        </p:spPr>
      </p:pic>
      <p:pic>
        <p:nvPicPr>
          <p:cNvPr id="43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7625" y="5943600"/>
            <a:ext cx="866775" cy="990600"/>
          </a:xfrm>
          <a:prstGeom prst="rect">
            <a:avLst/>
          </a:prstGeom>
          <a:noFill/>
        </p:spPr>
      </p:pic>
      <p:pic>
        <p:nvPicPr>
          <p:cNvPr id="44" name="Picture 11" descr="lang ho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52400" y="5943600"/>
            <a:ext cx="866775" cy="990600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323721" y="2967335"/>
            <a:ext cx="8496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Truyện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: 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Ngôi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Nhà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Ngọt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Ngào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3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800" y="1371600"/>
            <a:ext cx="10210800" cy="5715000"/>
          </a:xfrm>
          <a:prstGeom prst="rect">
            <a:avLst/>
          </a:prstGeom>
        </p:spPr>
      </p:pic>
      <p:pic>
        <p:nvPicPr>
          <p:cNvPr id="6" name="Picture 5" descr="bé gái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1676400"/>
            <a:ext cx="3429000" cy="4800600"/>
          </a:xfrm>
          <a:prstGeom prst="rect">
            <a:avLst/>
          </a:prstGeom>
        </p:spPr>
      </p:pic>
      <p:pic>
        <p:nvPicPr>
          <p:cNvPr id="7" name="Picture 6" descr="c 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648200" cy="7315200"/>
          </a:xfrm>
          <a:prstGeom prst="rect">
            <a:avLst/>
          </a:prstGeom>
        </p:spPr>
      </p:pic>
      <p:pic>
        <p:nvPicPr>
          <p:cNvPr id="8" name="Picture 7" descr="bé trai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1600200"/>
            <a:ext cx="2743200" cy="5257800"/>
          </a:xfrm>
          <a:prstGeom prst="rect">
            <a:avLst/>
          </a:prstGeom>
        </p:spPr>
      </p:pic>
      <p:pic>
        <p:nvPicPr>
          <p:cNvPr id="9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5867400"/>
            <a:ext cx="1219200" cy="990600"/>
          </a:xfrm>
          <a:prstGeom prst="rect">
            <a:avLst/>
          </a:prstGeom>
          <a:noFill/>
        </p:spPr>
      </p:pic>
      <p:pic>
        <p:nvPicPr>
          <p:cNvPr id="10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6172200"/>
            <a:ext cx="1476375" cy="685800"/>
          </a:xfrm>
          <a:prstGeom prst="rect">
            <a:avLst/>
          </a:prstGeom>
          <a:noFill/>
        </p:spPr>
      </p:pic>
      <p:pic>
        <p:nvPicPr>
          <p:cNvPr id="11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01000" y="6248400"/>
            <a:ext cx="1371600" cy="762000"/>
          </a:xfrm>
          <a:prstGeom prst="rect">
            <a:avLst/>
          </a:prstGeom>
          <a:noFill/>
        </p:spPr>
      </p:pic>
      <p:pic>
        <p:nvPicPr>
          <p:cNvPr id="12" name="Picture 13" descr="141o39t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5400" y="4876800"/>
            <a:ext cx="1600200" cy="1258887"/>
          </a:xfrm>
          <a:prstGeom prst="rect">
            <a:avLst/>
          </a:prstGeom>
          <a:noFill/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781800" y="4114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477000" y="48006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7772400" y="4495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5257800" y="49530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 descr="Picturedongnoi4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24200" y="4953000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comicbird-animated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97303" flipH="1">
            <a:off x="2729922" y="-67793"/>
            <a:ext cx="2362200" cy="1495425"/>
          </a:xfrm>
          <a:prstGeom prst="rect">
            <a:avLst/>
          </a:prstGeom>
          <a:noFill/>
        </p:spPr>
      </p:pic>
      <p:pic>
        <p:nvPicPr>
          <p:cNvPr id="19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3048000" y="54102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0" y="17526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0" y="152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8334 0.12211 L -3.33333E-6 -3.29325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-6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0.12766 L 3.33333E-6 -4.54209E-6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72200" cy="6858000"/>
          </a:xfrm>
          <a:prstGeom prst="rect">
            <a:avLst/>
          </a:prstGeom>
        </p:spPr>
      </p:pic>
      <p:pic>
        <p:nvPicPr>
          <p:cNvPr id="3" name="Picture 2" descr="bé trai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57200" y="2590800"/>
            <a:ext cx="4495800" cy="4114800"/>
          </a:xfrm>
          <a:prstGeom prst="rect">
            <a:avLst/>
          </a:prstGeom>
        </p:spPr>
      </p:pic>
      <p:pic>
        <p:nvPicPr>
          <p:cNvPr id="4" name="Picture 3" descr="bé gái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2133600"/>
            <a:ext cx="2895600" cy="4724400"/>
          </a:xfrm>
          <a:prstGeom prst="rect">
            <a:avLst/>
          </a:prstGeom>
        </p:spPr>
      </p:pic>
      <p:pic>
        <p:nvPicPr>
          <p:cNvPr id="5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5867400"/>
            <a:ext cx="2009775" cy="990600"/>
          </a:xfrm>
          <a:prstGeom prst="rect">
            <a:avLst/>
          </a:prstGeom>
          <a:noFill/>
        </p:spPr>
      </p:pic>
      <p:pic>
        <p:nvPicPr>
          <p:cNvPr id="6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5867400"/>
            <a:ext cx="2009775" cy="990600"/>
          </a:xfrm>
          <a:prstGeom prst="rect">
            <a:avLst/>
          </a:prstGeom>
          <a:noFill/>
        </p:spPr>
      </p:pic>
      <p:pic>
        <p:nvPicPr>
          <p:cNvPr id="7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96200" y="3048000"/>
            <a:ext cx="838200" cy="413141"/>
          </a:xfrm>
          <a:prstGeom prst="rect">
            <a:avLst/>
          </a:prstGeom>
          <a:noFill/>
        </p:spPr>
      </p:pic>
      <p:pic>
        <p:nvPicPr>
          <p:cNvPr id="8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6019800"/>
            <a:ext cx="2009775" cy="990600"/>
          </a:xfrm>
          <a:prstGeom prst="rect">
            <a:avLst/>
          </a:prstGeom>
          <a:noFill/>
        </p:spPr>
      </p:pic>
      <p:pic>
        <p:nvPicPr>
          <p:cNvPr id="9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5638800" y="45720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172200" y="50292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5257800" y="35052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162800" y="4343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3200400" y="60483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019800" y="2438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62000" y="2590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0" y="40386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 descr="Picturedongnoi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8800" y="63246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3" descr="Picturedongnoi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0" y="6096001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3" descr="Picturedongnoi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8199" y="5867400"/>
            <a:ext cx="783741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3" descr="Picturedongnoi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4102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4584 0.11101 L 0.25417 0.11101 C 0.30243 0.11101 0.3625 0.07401 0.3625 0.0444 L 0.3625 -0.0222 " pathEditMode="relative" rAng="0" ptsTypes="FfFF">
                                      <p:cBhvr>
                                        <p:cTn id="4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-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8.78816E-7 L -0.19166 8.78816E-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2667000"/>
            <a:ext cx="6985000" cy="4191000"/>
          </a:xfrm>
          <a:prstGeom prst="rect">
            <a:avLst/>
          </a:prstGeom>
        </p:spPr>
      </p:pic>
      <p:pic>
        <p:nvPicPr>
          <p:cNvPr id="3" name="Picture 2" descr="bé gái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1752600"/>
            <a:ext cx="3657600" cy="4876800"/>
          </a:xfrm>
          <a:prstGeom prst="rect">
            <a:avLst/>
          </a:prstGeom>
        </p:spPr>
      </p:pic>
      <p:pic>
        <p:nvPicPr>
          <p:cNvPr id="4" name="Picture 3" descr="trai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3200" y="1600200"/>
            <a:ext cx="4038600" cy="4876800"/>
          </a:xfrm>
          <a:prstGeom prst="rect">
            <a:avLst/>
          </a:prstGeom>
        </p:spPr>
      </p:pic>
      <p:pic>
        <p:nvPicPr>
          <p:cNvPr id="5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5257800"/>
            <a:ext cx="1371600" cy="381000"/>
          </a:xfrm>
          <a:prstGeom prst="rect">
            <a:avLst/>
          </a:prstGeom>
          <a:noFill/>
        </p:spPr>
      </p:pic>
      <p:pic>
        <p:nvPicPr>
          <p:cNvPr id="6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6248400"/>
            <a:ext cx="1447800" cy="609600"/>
          </a:xfrm>
          <a:prstGeom prst="rect">
            <a:avLst/>
          </a:prstGeom>
          <a:noFill/>
        </p:spPr>
      </p:pic>
      <p:pic>
        <p:nvPicPr>
          <p:cNvPr id="7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867400"/>
            <a:ext cx="2009775" cy="990600"/>
          </a:xfrm>
          <a:prstGeom prst="rect">
            <a:avLst/>
          </a:prstGeom>
          <a:noFill/>
        </p:spPr>
      </p:pic>
      <p:pic>
        <p:nvPicPr>
          <p:cNvPr id="8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8229600" y="48006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705600" y="4495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543800" y="5486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772400" y="3733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066800" y="6048375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990600" y="2819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-228600" y="4876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omicbird-animated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7631" flipH="1">
            <a:off x="4088616" y="1221682"/>
            <a:ext cx="1933530" cy="1224049"/>
          </a:xfrm>
          <a:prstGeom prst="rect">
            <a:avLst/>
          </a:prstGeom>
          <a:noFill/>
        </p:spPr>
      </p:pic>
      <p:pic>
        <p:nvPicPr>
          <p:cNvPr id="16" name="Picture 33" descr="Picturedongnoi4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0200" y="4653495"/>
            <a:ext cx="533400" cy="57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 descr="Picturedongnoi4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34148" y="5892029"/>
            <a:ext cx="909851" cy="97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143000" y="2971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5837E-6 L 0.18333 -4.9583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0.0333 L 0.14166 0.0333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é trai 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295400"/>
            <a:ext cx="4267200" cy="5105400"/>
          </a:xfrm>
          <a:prstGeom prst="rect">
            <a:avLst/>
          </a:prstGeom>
        </p:spPr>
      </p:pic>
      <p:pic>
        <p:nvPicPr>
          <p:cNvPr id="3" name="Picture 2" descr="bé gái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5000" y="1447800"/>
            <a:ext cx="3810000" cy="4648200"/>
          </a:xfrm>
          <a:prstGeom prst="rect">
            <a:avLst/>
          </a:prstGeom>
        </p:spPr>
      </p:pic>
      <p:pic>
        <p:nvPicPr>
          <p:cNvPr id="4" name="Picture 3" descr="c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200" y="3581400"/>
            <a:ext cx="3581400" cy="2438400"/>
          </a:xfrm>
          <a:prstGeom prst="rect">
            <a:avLst/>
          </a:prstGeom>
        </p:spPr>
      </p:pic>
      <p:pic>
        <p:nvPicPr>
          <p:cNvPr id="5" name="Picture 4" descr="c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1200" y="5029200"/>
            <a:ext cx="3581400" cy="2438400"/>
          </a:xfrm>
          <a:prstGeom prst="rect">
            <a:avLst/>
          </a:prstGeom>
        </p:spPr>
      </p:pic>
      <p:pic>
        <p:nvPicPr>
          <p:cNvPr id="6" name="Picture 5" descr="c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3581400"/>
            <a:ext cx="3581400" cy="2438400"/>
          </a:xfrm>
          <a:prstGeom prst="rect">
            <a:avLst/>
          </a:prstGeom>
        </p:spPr>
      </p:pic>
      <p:pic>
        <p:nvPicPr>
          <p:cNvPr id="7" name="Picture 6" descr="c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876800"/>
            <a:ext cx="3581400" cy="2438400"/>
          </a:xfrm>
          <a:prstGeom prst="rect">
            <a:avLst/>
          </a:prstGeom>
        </p:spPr>
      </p:pic>
      <p:pic>
        <p:nvPicPr>
          <p:cNvPr id="8" name="Picture 7" descr="c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3962400"/>
            <a:ext cx="228600" cy="2895600"/>
          </a:xfrm>
          <a:prstGeom prst="rect">
            <a:avLst/>
          </a:prstGeom>
        </p:spPr>
      </p:pic>
      <p:pic>
        <p:nvPicPr>
          <p:cNvPr id="9" name="Picture 8" descr="c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4200" y="4495800"/>
            <a:ext cx="5715000" cy="2895600"/>
          </a:xfrm>
          <a:prstGeom prst="rect">
            <a:avLst/>
          </a:prstGeom>
        </p:spPr>
      </p:pic>
      <p:pic>
        <p:nvPicPr>
          <p:cNvPr id="10" name="Picture 9" descr="c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1000" y="2819400"/>
            <a:ext cx="1985211" cy="1676400"/>
          </a:xfrm>
          <a:prstGeom prst="rect">
            <a:avLst/>
          </a:prstGeom>
        </p:spPr>
      </p:pic>
      <p:pic>
        <p:nvPicPr>
          <p:cNvPr id="11" name="Picture 10" descr="c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4400" y="5429864"/>
            <a:ext cx="838200" cy="513736"/>
          </a:xfrm>
          <a:prstGeom prst="rect">
            <a:avLst/>
          </a:prstGeom>
        </p:spPr>
      </p:pic>
      <p:pic>
        <p:nvPicPr>
          <p:cNvPr id="12" name="Picture 11" descr="c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8600" y="2743200"/>
            <a:ext cx="2667000" cy="4114800"/>
          </a:xfrm>
          <a:prstGeom prst="rect">
            <a:avLst/>
          </a:prstGeom>
        </p:spPr>
      </p:pic>
      <p:pic>
        <p:nvPicPr>
          <p:cNvPr id="13" name="Picture 11" descr="lang ho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67400" y="5867400"/>
            <a:ext cx="2009775" cy="990600"/>
          </a:xfrm>
          <a:prstGeom prst="rect">
            <a:avLst/>
          </a:prstGeom>
          <a:noFill/>
        </p:spPr>
      </p:pic>
      <p:pic>
        <p:nvPicPr>
          <p:cNvPr id="14" name="Picture 11" descr="lang ho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39000" y="5867400"/>
            <a:ext cx="1143000" cy="990600"/>
          </a:xfrm>
          <a:prstGeom prst="rect">
            <a:avLst/>
          </a:prstGeom>
          <a:noFill/>
        </p:spPr>
      </p:pic>
      <p:pic>
        <p:nvPicPr>
          <p:cNvPr id="15" name="Picture 11" descr="lang ho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01000" y="5867400"/>
            <a:ext cx="1219200" cy="990600"/>
          </a:xfrm>
          <a:prstGeom prst="rect">
            <a:avLst/>
          </a:prstGeom>
          <a:noFill/>
        </p:spPr>
      </p:pic>
      <p:pic>
        <p:nvPicPr>
          <p:cNvPr id="16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6248400" y="1600200"/>
            <a:ext cx="914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609600" y="2971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2514600" y="4495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2057400" y="49530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762000" y="6248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2971800" y="5105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 descr="comicbird-animated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907631" flipH="1">
            <a:off x="4617214" y="573469"/>
            <a:ext cx="1975323" cy="1250507"/>
          </a:xfrm>
          <a:prstGeom prst="rect">
            <a:avLst/>
          </a:prstGeom>
          <a:noFill/>
        </p:spPr>
      </p:pic>
      <p:pic>
        <p:nvPicPr>
          <p:cNvPr id="23" name="Picture 33" descr="Picturedongnoi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82000" y="3733800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3" descr="Picturedongnoi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4800" y="3810000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3" descr="Picturedongnoi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95400" y="3733800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3" descr="Picturedongnoi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33600" y="3733800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334 0.18317 L 0.04167 0.18317 C 0.04532 0.18317 0.05 0.12165 0.05 0.07216 L 0.05 -0.03885 " pathEditMode="relative" rAng="0" ptsTypes="FfFF">
                                      <p:cBhvr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1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184E-6 L 0.08333 -0.0055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é trai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0" y="1524000"/>
            <a:ext cx="3733800" cy="4419600"/>
          </a:xfrm>
          <a:prstGeom prst="rect">
            <a:avLst/>
          </a:prstGeom>
        </p:spPr>
      </p:pic>
      <p:pic>
        <p:nvPicPr>
          <p:cNvPr id="3" name="Picture 2" descr="bg 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1000" y="1371600"/>
            <a:ext cx="4953000" cy="3810000"/>
          </a:xfrm>
          <a:prstGeom prst="rect">
            <a:avLst/>
          </a:prstGeom>
        </p:spPr>
      </p:pic>
      <p:pic>
        <p:nvPicPr>
          <p:cNvPr id="4" name="Picture 13" descr="141o39t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4267200"/>
            <a:ext cx="914400" cy="719364"/>
          </a:xfrm>
          <a:prstGeom prst="rect">
            <a:avLst/>
          </a:prstGeom>
          <a:noFill/>
        </p:spPr>
      </p:pic>
      <p:pic>
        <p:nvPicPr>
          <p:cNvPr id="5" name="Picture 13" descr="141o39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3800" y="5599113"/>
            <a:ext cx="1600200" cy="1258887"/>
          </a:xfrm>
          <a:prstGeom prst="rect">
            <a:avLst/>
          </a:prstGeom>
          <a:noFill/>
        </p:spPr>
      </p:pic>
      <p:pic>
        <p:nvPicPr>
          <p:cNvPr id="6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5867400"/>
            <a:ext cx="2009775" cy="990600"/>
          </a:xfrm>
          <a:prstGeom prst="rect">
            <a:avLst/>
          </a:prstGeom>
          <a:noFill/>
        </p:spPr>
      </p:pic>
      <p:pic>
        <p:nvPicPr>
          <p:cNvPr id="7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6181950"/>
            <a:ext cx="1371600" cy="676049"/>
          </a:xfrm>
          <a:prstGeom prst="rect">
            <a:avLst/>
          </a:prstGeom>
          <a:noFill/>
        </p:spPr>
      </p:pic>
      <p:pic>
        <p:nvPicPr>
          <p:cNvPr id="8" name="Picture 9" descr="comicbird-animated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7631" flipH="1">
            <a:off x="4167543" y="236077"/>
            <a:ext cx="1975323" cy="1250507"/>
          </a:xfrm>
          <a:prstGeom prst="rect">
            <a:avLst/>
          </a:prstGeom>
          <a:noFill/>
        </p:spPr>
      </p:pic>
      <p:pic>
        <p:nvPicPr>
          <p:cNvPr id="9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229600" y="27432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0" y="2590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2667000" y="50292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95400" y="20574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0" y="685800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185 C -0.12083 -0.15541 0.12917 -0.15541 0.00816 0.00185 C 0.12917 -0.15541 0.12917 0.17761 0.00816 0.01642 C 0.12917 0.17761 -0.12083 0.17761 -0.00277 0.01642 C -0.12083 0.17761 -0.12083 -0.15541 -0.00277 0.00185 Z " pathEditMode="relative" rAng="0" ptsTypes="fffff">
                                      <p:cBhvr>
                                        <p:cTn id="3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0" y="9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5 0.03197  0.037 0.06527  0.055 0.07859  C 0.082 0.09991  0.108 0.1079  0.113 0.09724  C 0.117 0.08659  0.099 0.05994  0.072 0.03863  C 0.054 0.02531  0.021 0.01599  -0.008 0.01465  C -0.036 0.01599  -0.07 0.02531  -0.088 0.03863  C -0.115 0.05994  -0.133 0.08659  -0.128 0.09724  C -0.123 0.1079  -0.097 0.09991  -0.071 0.07859  C -0.053 0.06527  -0.03 0.03197  -0.016 0  C -0.001 -0.0333  0.009 -0.07726  0.009 -0.10524  C 0.009 -0.14786  0.002 -0.18117  -0.008 -0.18117  C -0.017 -0.18117  -0.025 -0.14786  -0.025 -0.10524  C -0.025 -0.07726  -0.014 -0.0333  0 0  Z" pathEditMode="relative" ptsTypes="">
                                      <p:cBhvr>
                                        <p:cTn id="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C7D79CB-7926-4CB9-AC6C-006915486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3" name="Picture 3" descr="hua007">
            <a:extLst>
              <a:ext uri="{FF2B5EF4-FFF2-40B4-BE49-F238E27FC236}">
                <a16:creationId xmlns:a16="http://schemas.microsoft.com/office/drawing/2014/main" id="{155F1728-ED4A-4C71-AEFC-1F6BA856EA5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5364" name="Picture 4" descr="D6813819845B4220B39B42C244DE315A">
            <a:extLst>
              <a:ext uri="{FF2B5EF4-FFF2-40B4-BE49-F238E27FC236}">
                <a16:creationId xmlns:a16="http://schemas.microsoft.com/office/drawing/2014/main" id="{E8D43E71-17A1-4924-8890-113EDB117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990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D6813819845B4220B39B42C244DE315A">
            <a:extLst>
              <a:ext uri="{FF2B5EF4-FFF2-40B4-BE49-F238E27FC236}">
                <a16:creationId xmlns:a16="http://schemas.microsoft.com/office/drawing/2014/main" id="{10B6A8F8-48FC-4C7F-B77A-A95AF422A7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D6813819845B4220B39B42C244DE315A">
            <a:extLst>
              <a:ext uri="{FF2B5EF4-FFF2-40B4-BE49-F238E27FC236}">
                <a16:creationId xmlns:a16="http://schemas.microsoft.com/office/drawing/2014/main" id="{743FCC48-9240-4205-9618-97C8DB707D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0"/>
            <a:ext cx="990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D6813819845B4220B39B42C244DE315A">
            <a:extLst>
              <a:ext uri="{FF2B5EF4-FFF2-40B4-BE49-F238E27FC236}">
                <a16:creationId xmlns:a16="http://schemas.microsoft.com/office/drawing/2014/main" id="{3ECE595A-83E7-4D6D-909D-78C89234D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876800"/>
            <a:ext cx="990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8" descr="1STAROLL">
            <a:extLst>
              <a:ext uri="{FF2B5EF4-FFF2-40B4-BE49-F238E27FC236}">
                <a16:creationId xmlns:a16="http://schemas.microsoft.com/office/drawing/2014/main" id="{5D9C05D5-59A0-4929-8A9E-65F8172E0C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88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9" descr="1STAROLL">
            <a:extLst>
              <a:ext uri="{FF2B5EF4-FFF2-40B4-BE49-F238E27FC236}">
                <a16:creationId xmlns:a16="http://schemas.microsoft.com/office/drawing/2014/main" id="{421C28F7-4798-4225-A9D5-75B0600C96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88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ED5D1332-C1D1-4395-A9C0-07849E151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86106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cố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 Nghe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đoán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giỏi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1649</TotalTime>
  <Words>86</Words>
  <Application>Microsoft Office PowerPoint</Application>
  <PresentationFormat>On-screen Show (4:3)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DG</dc:creator>
  <cp:lastModifiedBy>Admin</cp:lastModifiedBy>
  <cp:revision>138</cp:revision>
  <dcterms:created xsi:type="dcterms:W3CDTF">2015-10-17T12:44:56Z</dcterms:created>
  <dcterms:modified xsi:type="dcterms:W3CDTF">2021-10-23T14:23:05Z</dcterms:modified>
</cp:coreProperties>
</file>