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6" r:id="rId5"/>
    <p:sldId id="267" r:id="rId6"/>
    <p:sldId id="259" r:id="rId7"/>
    <p:sldId id="268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8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AEAB-26DC-48E8-92CE-B2D1EFDA4DCF}" type="datetimeFigureOut">
              <a:rPr lang="en-US" smtClean="0"/>
              <a:t>24/10/2021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5A47A-37C0-4796-A82B-726071C240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2"/>
          <p:cNvPicPr>
            <a:picLocks noGrp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58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72543" y="3435941"/>
            <a:ext cx="579834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Chủ điểm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 thân 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Đề tài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 lớn lên như thế nào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tuổi :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MGL (5 </a:t>
            </a:r>
            <a:r>
              <a:rPr lang="vi-VN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vi-VN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Tuổi )</a:t>
            </a:r>
            <a:endParaRPr lang="en-US" altLang="vi-VN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endParaRPr lang="vi-VN" alt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989263" y="5957888"/>
            <a:ext cx="396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 : 2020 - 2021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600200" y="274638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vi-VN" altLang="vi-VN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1027113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208088" y="2625726"/>
            <a:ext cx="7162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altLang="vi-VN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án lĩnh vực Phát triển nhận thức </a:t>
            </a:r>
          </a:p>
        </p:txBody>
      </p:sp>
    </p:spTree>
    <p:extLst>
      <p:ext uri="{BB962C8B-B14F-4D97-AF65-F5344CB8AC3E}">
        <p14:creationId xmlns:p14="http://schemas.microsoft.com/office/powerpoint/2010/main" val="289816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ownloads\images (2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214414" y="6027003"/>
            <a:ext cx="57504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Administrator\Downloads\20140701101616-mach-me-cach-be-be-so-sinh-chuan-theo-tung-giai-do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571736" y="6027003"/>
            <a:ext cx="3573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Administrator\Downloads\2131701092-1-ngoi.jpeg-resize-450-300 (1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714612" y="5857892"/>
            <a:ext cx="30380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Administrator\Downloads\Baby-crawling-460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86116" y="5934670"/>
            <a:ext cx="3147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bò</a:t>
            </a:r>
            <a:endParaRPr lang="en-US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istrator\Downloads\be-tap-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571736" y="6027003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Administrator\Downloads\1246_cr_53cca8276ba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71736" y="5786454"/>
            <a:ext cx="3828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Administrator\Downloads\20150804114649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214678" y="5857892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hiếu</a:t>
            </a:r>
            <a:r>
              <a:rPr lang="en-US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</a:t>
            </a:r>
            <a:endParaRPr lang="en-US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81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19</cp:revision>
  <dcterms:created xsi:type="dcterms:W3CDTF">2018-10-08T06:55:08Z</dcterms:created>
  <dcterms:modified xsi:type="dcterms:W3CDTF">2021-10-24T15:03:40Z</dcterms:modified>
</cp:coreProperties>
</file>