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38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4.gif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vi-VN" altLang="en-US" smtClean="0"/>
          </a:p>
        </p:txBody>
      </p:sp>
      <p:sp>
        <p:nvSpPr>
          <p:cNvPr id="12" name="Content Placeholder 2"/>
          <p:cNvSpPr>
            <a:spLocks noGrp="1"/>
          </p:cNvSpPr>
          <p:nvPr/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vi-VN" altLang="en-US" smtClean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324351" y="3841056"/>
            <a:ext cx="715644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)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838575" y="5957888"/>
            <a:ext cx="528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</a:t>
            </a:r>
            <a:r>
              <a:rPr lang="vi-VN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017713" y="274638"/>
            <a:ext cx="873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930400" y="2940944"/>
            <a:ext cx="955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027113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909</Words>
  <Application>Microsoft Office PowerPoint</Application>
  <PresentationFormat>Widescreen</PresentationFormat>
  <Paragraphs>146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2020-11-28T15:09:10Z</dcterms:created>
  <dcterms:modified xsi:type="dcterms:W3CDTF">2021-10-24T16:21:56Z</dcterms:modified>
</cp:coreProperties>
</file>