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67" r:id="rId5"/>
    <p:sldId id="279" r:id="rId6"/>
    <p:sldId id="277" r:id="rId7"/>
    <p:sldId id="263" r:id="rId8"/>
    <p:sldId id="269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Nguyen Thi" initials="TN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9T21:22:08.67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9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1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6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0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87F55-F809-4D59-A605-4602D23ADEA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255" y="457199"/>
            <a:ext cx="6753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705561"/>
            <a:ext cx="759695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1603" y="3983107"/>
            <a:ext cx="4243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6236" y="571281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  <p:pic>
        <p:nvPicPr>
          <p:cNvPr id="8" name="Picture 7" descr="A picture containing text, clipart, handwear&#10;&#10;Description automatically generated">
            <a:extLst>
              <a:ext uri="{FF2B5EF4-FFF2-40B4-BE49-F238E27FC236}">
                <a16:creationId xmlns:a16="http://schemas.microsoft.com/office/drawing/2014/main" id="{E907CBDD-C1FB-4243-B3A2-501FA70A5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44771"/>
            <a:ext cx="2209800" cy="1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 r="14276" b="50650"/>
          <a:stretch/>
        </p:blipFill>
        <p:spPr>
          <a:xfrm rot="16200000">
            <a:off x="-1104898" y="1104898"/>
            <a:ext cx="6857998" cy="4648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DA8429-17DD-4D63-AB18-99D059CAB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 r="12660" b="53309"/>
          <a:stretch/>
        </p:blipFill>
        <p:spPr>
          <a:xfrm rot="16200000">
            <a:off x="3484417" y="1177638"/>
            <a:ext cx="6823367" cy="4495799"/>
          </a:xfrm>
          <a:prstGeom prst="rect">
            <a:avLst/>
          </a:prstGeom>
        </p:spPr>
      </p:pic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39952F53-8EC1-4231-8A2E-8B4B7443F1EA}"/>
              </a:ext>
            </a:extLst>
          </p:cNvPr>
          <p:cNvSpPr/>
          <p:nvPr/>
        </p:nvSpPr>
        <p:spPr>
          <a:xfrm rot="20310480">
            <a:off x="6214" y="5284016"/>
            <a:ext cx="1828800" cy="381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F8D5AF4F-F94E-4CB5-8252-537C4CAF0774}"/>
              </a:ext>
            </a:extLst>
          </p:cNvPr>
          <p:cNvSpPr/>
          <p:nvPr/>
        </p:nvSpPr>
        <p:spPr>
          <a:xfrm rot="9504570">
            <a:off x="3590731" y="1330103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61EBFFE9-CAC1-4CE8-B05C-462EBB1A8E32}"/>
              </a:ext>
            </a:extLst>
          </p:cNvPr>
          <p:cNvSpPr/>
          <p:nvPr/>
        </p:nvSpPr>
        <p:spPr>
          <a:xfrm rot="13301626">
            <a:off x="7290528" y="4522979"/>
            <a:ext cx="2030541" cy="4699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3F1B534B-1927-47E4-99C5-FF1229D8C82F}"/>
              </a:ext>
            </a:extLst>
          </p:cNvPr>
          <p:cNvSpPr/>
          <p:nvPr/>
        </p:nvSpPr>
        <p:spPr>
          <a:xfrm rot="2324168">
            <a:off x="-15051" y="288692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03BC3BC7-0CB6-4B75-97FF-6F5963C489ED}"/>
              </a:ext>
            </a:extLst>
          </p:cNvPr>
          <p:cNvSpPr/>
          <p:nvPr/>
        </p:nvSpPr>
        <p:spPr>
          <a:xfrm rot="7102819">
            <a:off x="3121305" y="3140509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81A-AE44-454E-8CE0-826AA45B164D}"/>
              </a:ext>
            </a:extLst>
          </p:cNvPr>
          <p:cNvSpPr txBox="1"/>
          <p:nvPr/>
        </p:nvSpPr>
        <p:spPr>
          <a:xfrm>
            <a:off x="1003194" y="1674674"/>
            <a:ext cx="7428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E671B-DB2C-481F-B345-DEB61C03275A}"/>
              </a:ext>
            </a:extLst>
          </p:cNvPr>
          <p:cNvSpPr txBox="1"/>
          <p:nvPr/>
        </p:nvSpPr>
        <p:spPr>
          <a:xfrm>
            <a:off x="1304118" y="2057400"/>
            <a:ext cx="6535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81A-AE44-454E-8CE0-826AA45B164D}"/>
              </a:ext>
            </a:extLst>
          </p:cNvPr>
          <p:cNvSpPr txBox="1"/>
          <p:nvPr/>
        </p:nvSpPr>
        <p:spPr>
          <a:xfrm>
            <a:off x="762000" y="1600200"/>
            <a:ext cx="8114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he khong loi">
            <a:hlinkClick r:id="" action="ppaction://media"/>
            <a:extLst>
              <a:ext uri="{FF2B5EF4-FFF2-40B4-BE49-F238E27FC236}">
                <a16:creationId xmlns:a16="http://schemas.microsoft.com/office/drawing/2014/main" id="{25A9F223-EB0F-4E61-BF86-81170DD0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6F5EA-78C1-4FF7-9177-D9DA336E0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6667" r="18052" b="4445"/>
          <a:stretch/>
        </p:blipFill>
        <p:spPr>
          <a:xfrm>
            <a:off x="76200" y="-23446"/>
            <a:ext cx="4114800" cy="382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DCCCF-778A-45DF-AA99-79A035A61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5554" r="21798" b="17274"/>
          <a:stretch/>
        </p:blipFill>
        <p:spPr>
          <a:xfrm>
            <a:off x="4765040" y="-23446"/>
            <a:ext cx="4343400" cy="3757246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4EF14F7-A3E1-4797-AB70-95058FA2D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7E61F82-F09D-4D00-9659-2C4C07B14B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8C165-ABE2-4AFA-9763-735425DB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3" t="15556" r="37906" b="13334"/>
          <a:stretch/>
        </p:blipFill>
        <p:spPr>
          <a:xfrm>
            <a:off x="2724830" y="3048000"/>
            <a:ext cx="3694339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9B6AD-2D16-40A5-BE61-21F616C6C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24814" r="23333" b="17407"/>
          <a:stretch/>
        </p:blipFill>
        <p:spPr>
          <a:xfrm>
            <a:off x="30480" y="1219197"/>
            <a:ext cx="4648200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1E266-23A0-4063-BE3B-47D671125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445" r="27778" b="13333"/>
          <a:stretch/>
        </p:blipFill>
        <p:spPr>
          <a:xfrm rot="16200000">
            <a:off x="4457701" y="1257297"/>
            <a:ext cx="472439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EB144-6ACF-4B95-8117-CAEDD797B43E}"/>
              </a:ext>
            </a:extLst>
          </p:cNvPr>
          <p:cNvSpPr txBox="1"/>
          <p:nvPr/>
        </p:nvSpPr>
        <p:spPr>
          <a:xfrm>
            <a:off x="2046465" y="1676400"/>
            <a:ext cx="4070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nhe khong loi">
            <a:hlinkClick r:id="" action="ppaction://media"/>
            <a:extLst>
              <a:ext uri="{FF2B5EF4-FFF2-40B4-BE49-F238E27FC236}">
                <a16:creationId xmlns:a16="http://schemas.microsoft.com/office/drawing/2014/main" id="{25A9F223-EB0F-4E61-BF86-81170DD0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8A14D7-45EE-43D8-8649-F2C34C1E8F01}"/>
              </a:ext>
            </a:extLst>
          </p:cNvPr>
          <p:cNvSpPr txBox="1"/>
          <p:nvPr/>
        </p:nvSpPr>
        <p:spPr>
          <a:xfrm>
            <a:off x="1777004" y="2819400"/>
            <a:ext cx="558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4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74</Words>
  <Application>Microsoft Office PowerPoint</Application>
  <PresentationFormat>On-screen Show (4:3)</PresentationFormat>
  <Paragraphs>14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12A1.25.Nguyễn Thành Nam</cp:lastModifiedBy>
  <cp:revision>55</cp:revision>
  <dcterms:created xsi:type="dcterms:W3CDTF">2020-10-29T02:35:33Z</dcterms:created>
  <dcterms:modified xsi:type="dcterms:W3CDTF">2022-05-22T07:56:41Z</dcterms:modified>
</cp:coreProperties>
</file>