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1" r:id="rId6"/>
    <p:sldId id="263" r:id="rId7"/>
    <p:sldId id="264" r:id="rId8"/>
    <p:sldId id="265" r:id="rId9"/>
    <p:sldId id="266" r:id="rId10"/>
    <p:sldId id="267" r:id="rId11"/>
    <p:sldId id="269" r:id="rId12"/>
    <p:sldId id="270" r:id="rId13"/>
    <p:sldId id="268" r:id="rId14"/>
    <p:sldId id="272" r:id="rId15"/>
    <p:sldId id="275" r:id="rId16"/>
    <p:sldId id="276" r:id="rId17"/>
    <p:sldId id="277" r:id="rId18"/>
    <p:sldId id="278" r:id="rId19"/>
    <p:sldId id="279" r:id="rId20"/>
    <p:sldId id="280" r:id="rId21"/>
    <p:sldId id="27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9" d="100"/>
          <a:sy n="69" d="100"/>
        </p:scale>
        <p:origin x="13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ABA3B7-4F5E-4B25-82AA-6D42E13ED0DE}"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59843392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BA3B7-4F5E-4B25-82AA-6D42E13ED0DE}"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94238567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BA3B7-4F5E-4B25-82AA-6D42E13ED0DE}"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89876394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BA3B7-4F5E-4B25-82AA-6D42E13ED0DE}"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69336107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BA3B7-4F5E-4B25-82AA-6D42E13ED0DE}"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97700963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ABA3B7-4F5E-4B25-82AA-6D42E13ED0DE}"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871576257"/>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BA3B7-4F5E-4B25-82AA-6D42E13ED0DE}"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04919790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BA3B7-4F5E-4B25-82AA-6D42E13ED0DE}" type="datetimeFigureOut">
              <a:rPr lang="en-US" smtClean="0"/>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7501016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BA3B7-4F5E-4B25-82AA-6D42E13ED0DE}" type="datetimeFigureOut">
              <a:rPr lang="en-US" smtClean="0"/>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69257461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04803678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45153320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BA3B7-4F5E-4B25-82AA-6D42E13ED0DE}" type="datetimeFigureOut">
              <a:rPr lang="en-US" smtClean="0"/>
              <a:t>6/24/2022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54D20-509A-4995-943F-AAADDAA37898}" type="slidenum">
              <a:rPr lang="en-US" smtClean="0"/>
              <a:t>‹#›</a:t>
            </a:fld>
            <a:endParaRPr lang="en-US"/>
          </a:p>
        </p:txBody>
      </p:sp>
    </p:spTree>
    <p:extLst>
      <p:ext uri="{BB962C8B-B14F-4D97-AF65-F5344CB8AC3E}">
        <p14:creationId xmlns:p14="http://schemas.microsoft.com/office/powerpoint/2010/main" val="262586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5.wdp"/><Relationship Id="rId2" Type="http://schemas.openxmlformats.org/officeDocument/2006/relationships/image" Target="../media/image13.jp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5.png"/><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jpg"/><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87500" y="254000"/>
            <a:ext cx="9017000" cy="830997"/>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ỦY BAN NHÂN DÂN QUẬN LONG BIÊN</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TRƯỜNG MẦM NON THẠCH CẦU</a:t>
            </a:r>
          </a:p>
        </p:txBody>
      </p:sp>
      <p:sp>
        <p:nvSpPr>
          <p:cNvPr id="7" name="TextBox 6"/>
          <p:cNvSpPr txBox="1"/>
          <p:nvPr/>
        </p:nvSpPr>
        <p:spPr>
          <a:xfrm>
            <a:off x="3340100" y="2721041"/>
            <a:ext cx="90170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8" name="TextBox 7"/>
          <p:cNvSpPr txBox="1"/>
          <p:nvPr/>
        </p:nvSpPr>
        <p:spPr>
          <a:xfrm>
            <a:off x="2946400" y="3186668"/>
            <a:ext cx="90170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Đề tài: Đồng dao Con cua mà có hai càng</a:t>
            </a:r>
          </a:p>
        </p:txBody>
      </p:sp>
      <p:sp>
        <p:nvSpPr>
          <p:cNvPr id="9" name="TextBox 8"/>
          <p:cNvSpPr txBox="1"/>
          <p:nvPr/>
        </p:nvSpPr>
        <p:spPr>
          <a:xfrm>
            <a:off x="5970987" y="3881083"/>
            <a:ext cx="9017000" cy="461665"/>
          </a:xfrm>
          <a:prstGeom prst="rect">
            <a:avLst/>
          </a:prstGeom>
          <a:noFill/>
        </p:spPr>
        <p:txBody>
          <a:bodyPr wrap="square" rtlCol="0">
            <a:spAutoFit/>
          </a:bodyPr>
          <a:lstStyle/>
          <a:p>
            <a:r>
              <a:rPr lang="vi-VN" sz="2400" b="1" dirty="0">
                <a:solidFill>
                  <a:srgbClr val="0070C0"/>
                </a:solidFill>
                <a:latin typeface="Times New Roman" panose="02020603050405020304" pitchFamily="18" charset="0"/>
                <a:cs typeface="Times New Roman" panose="02020603050405020304" pitchFamily="18" charset="0"/>
              </a:rPr>
              <a:t>Giáo viên thực hiện: </a:t>
            </a:r>
            <a:r>
              <a:rPr lang="en-US" sz="2400" b="1" dirty="0" err="1">
                <a:solidFill>
                  <a:srgbClr val="0070C0"/>
                </a:solidFill>
                <a:latin typeface="Times New Roman" panose="02020603050405020304" pitchFamily="18" charset="0"/>
                <a:cs typeface="Times New Roman" panose="02020603050405020304" pitchFamily="18" charset="0"/>
              </a:rPr>
              <a:t>Nguyễn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Thị</a:t>
            </a:r>
            <a:r>
              <a:rPr lang="en-US" sz="2400" b="1" dirty="0">
                <a:solidFill>
                  <a:srgbClr val="0070C0"/>
                </a:solidFill>
                <a:latin typeface="Times New Roman" panose="02020603050405020304" pitchFamily="18" charset="0"/>
                <a:cs typeface="Times New Roman" panose="02020603050405020304" pitchFamily="18" charset="0"/>
              </a:rPr>
              <a:t> Kim Chi</a:t>
            </a:r>
          </a:p>
        </p:txBody>
      </p:sp>
      <p:pic>
        <p:nvPicPr>
          <p:cNvPr id="3" name="Picture 2">
            <a:extLst>
              <a:ext uri="{FF2B5EF4-FFF2-40B4-BE49-F238E27FC236}">
                <a16:creationId xmlns:a16="http://schemas.microsoft.com/office/drawing/2014/main" id="{A8358330-012C-DC8F-1BFA-D44FF529B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707" y="1084997"/>
            <a:ext cx="1918855" cy="1593273"/>
          </a:xfrm>
          <a:prstGeom prst="rect">
            <a:avLst/>
          </a:prstGeom>
        </p:spPr>
      </p:pic>
    </p:spTree>
    <p:extLst>
      <p:ext uri="{BB962C8B-B14F-4D97-AF65-F5344CB8AC3E}">
        <p14:creationId xmlns:p14="http://schemas.microsoft.com/office/powerpoint/2010/main" val="41908765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ai con chim gáy (Bóng mát tâm hồ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000" y="613470"/>
            <a:ext cx="6883400" cy="1077218"/>
          </a:xfrm>
          <a:prstGeom prst="rect">
            <a:avLst/>
          </a:prstGeom>
        </p:spPr>
        <p:txBody>
          <a:bodyPr wrap="square">
            <a:spAutoFit/>
          </a:bodyPr>
          <a:lstStyle/>
          <a:p>
            <a:pPr algn="ctr"/>
            <a:r>
              <a:rPr lang="en-US" sz="3200" b="1">
                <a:solidFill>
                  <a:srgbClr val="C00000"/>
                </a:solidFill>
                <a:latin typeface="Times New Roman" panose="02020603050405020304" pitchFamily="18" charset="0"/>
                <a:cs typeface="Times New Roman" panose="02020603050405020304" pitchFamily="18" charset="0"/>
              </a:rPr>
              <a:t>Con chim mà có cánh bay</a:t>
            </a:r>
          </a:p>
          <a:p>
            <a:pPr algn="ctr"/>
            <a:r>
              <a:rPr lang="en-US" sz="3200" b="1">
                <a:solidFill>
                  <a:srgbClr val="C00000"/>
                </a:solidFill>
                <a:latin typeface="Times New Roman" panose="02020603050405020304" pitchFamily="18" charset="0"/>
                <a:cs typeface="Times New Roman" panose="02020603050405020304" pitchFamily="18" charset="0"/>
              </a:rPr>
              <a:t>Bay cùng nam, bắc, đông, tây tỏ tường </a:t>
            </a:r>
          </a:p>
        </p:txBody>
      </p:sp>
    </p:spTree>
    <p:extLst>
      <p:ext uri="{BB962C8B-B14F-4D97-AF65-F5344CB8AC3E}">
        <p14:creationId xmlns:p14="http://schemas.microsoft.com/office/powerpoint/2010/main" val="2657798057"/>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13300" y="2933700"/>
            <a:ext cx="2781300" cy="646331"/>
          </a:xfrm>
          <a:prstGeom prst="rect">
            <a:avLst/>
          </a:prstGeom>
          <a:noFill/>
        </p:spPr>
        <p:txBody>
          <a:bodyPr wrap="square" rtlCol="0">
            <a:spAutoFit/>
          </a:bodyPr>
          <a:lstStyle/>
          <a:p>
            <a:r>
              <a:rPr lang="vi-VN" sz="3600" b="1">
                <a:solidFill>
                  <a:srgbClr val="FF0000"/>
                </a:solidFill>
                <a:latin typeface="Times New Roman" panose="02020603050405020304" pitchFamily="18" charset="0"/>
                <a:cs typeface="Times New Roman" panose="02020603050405020304" pitchFamily="18" charset="0"/>
              </a:rPr>
              <a:t>Đàm thoại: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849230"/>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2123658"/>
          </a:xfrm>
          <a:prstGeom prst="rect">
            <a:avLst/>
          </a:prstGeom>
          <a:noFill/>
        </p:spPr>
        <p:txBody>
          <a:bodyPr wrap="square" rtlCol="0">
            <a:spAutoFit/>
          </a:bodyPr>
          <a:lstStyle/>
          <a:p>
            <a:pPr algn="ctr"/>
            <a:r>
              <a:rPr lang="vi-VN" sz="4400" b="1">
                <a:solidFill>
                  <a:schemeClr val="accent6">
                    <a:lumMod val="50000"/>
                  </a:schemeClr>
                </a:solidFill>
                <a:latin typeface="Times New Roman" panose="02020603050405020304" pitchFamily="18" charset="0"/>
                <a:cs typeface="Times New Roman" panose="02020603050405020304" pitchFamily="18" charset="0"/>
              </a:rPr>
              <a:t>Cô vừa </a:t>
            </a:r>
            <a:r>
              <a:rPr lang="en-US" sz="4400" b="1">
                <a:solidFill>
                  <a:schemeClr val="accent6">
                    <a:lumMod val="50000"/>
                  </a:schemeClr>
                </a:solidFill>
                <a:latin typeface="Times New Roman" panose="02020603050405020304" pitchFamily="18" charset="0"/>
                <a:cs typeface="Times New Roman" panose="02020603050405020304" pitchFamily="18" charset="0"/>
              </a:rPr>
              <a:t>đọc cho các con nghe bài đồng dao </a:t>
            </a:r>
            <a:r>
              <a:rPr lang="vi-VN" sz="4400" b="1">
                <a:solidFill>
                  <a:schemeClr val="accent6">
                    <a:lumMod val="50000"/>
                  </a:schemeClr>
                </a:solidFill>
                <a:latin typeface="Times New Roman" panose="02020603050405020304" pitchFamily="18" charset="0"/>
                <a:cs typeface="Times New Roman" panose="02020603050405020304" pitchFamily="18" charset="0"/>
              </a:rPr>
              <a:t>gì? Trong </a:t>
            </a:r>
            <a:r>
              <a:rPr lang="en-US" sz="4400" b="1">
                <a:solidFill>
                  <a:schemeClr val="accent6">
                    <a:lumMod val="50000"/>
                  </a:schemeClr>
                </a:solidFill>
                <a:latin typeface="Times New Roman" panose="02020603050405020304" pitchFamily="18" charset="0"/>
                <a:cs typeface="Times New Roman" panose="02020603050405020304" pitchFamily="18" charset="0"/>
              </a:rPr>
              <a:t>bài đồng dao có nhắc đến các con</a:t>
            </a:r>
            <a:r>
              <a:rPr lang="vi-VN" sz="4400" b="1">
                <a:solidFill>
                  <a:schemeClr val="accent6">
                    <a:lumMod val="50000"/>
                  </a:schemeClr>
                </a:solidFill>
                <a:latin typeface="Times New Roman" panose="02020603050405020304" pitchFamily="18" charset="0"/>
                <a:cs typeface="Times New Roman" panose="02020603050405020304" pitchFamily="18" charset="0"/>
              </a:rPr>
              <a:t> vật nào? </a:t>
            </a:r>
            <a:endParaRPr lang="en-US" sz="44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30400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0033"/>
          <a:stretch/>
        </p:blipFill>
        <p:spPr>
          <a:xfrm>
            <a:off x="0" y="-7937"/>
            <a:ext cx="12192000" cy="6858000"/>
          </a:xfrm>
        </p:spPr>
      </p:pic>
      <p:sp>
        <p:nvSpPr>
          <p:cNvPr id="6" name="TextBox 5"/>
          <p:cNvSpPr txBox="1"/>
          <p:nvPr/>
        </p:nvSpPr>
        <p:spPr>
          <a:xfrm>
            <a:off x="330200" y="114300"/>
            <a:ext cx="7797800" cy="1384995"/>
          </a:xfrm>
          <a:prstGeom prst="rect">
            <a:avLst/>
          </a:prstGeom>
          <a:noFill/>
        </p:spPr>
        <p:txBody>
          <a:bodyPr wrap="square" rtlCol="0">
            <a:spAutoFit/>
          </a:bodyPr>
          <a:lstStyle/>
          <a:p>
            <a:r>
              <a:rPr lang="en-US" sz="2800" b="1">
                <a:solidFill>
                  <a:srgbClr val="002060"/>
                </a:solidFill>
                <a:latin typeface="Times New Roman" panose="02020603050405020304" pitchFamily="18" charset="0"/>
                <a:cs typeface="Times New Roman" panose="02020603050405020304" pitchFamily="18" charset="0"/>
              </a:rPr>
              <a:t>Cô vừa đọc cho các con nghe bài đồng dao: “Con cua mà có hai càng”. Trong bài có các con vật đó là: Con cua, con cá, con rùa, con voi và con chim</a:t>
            </a:r>
          </a:p>
        </p:txBody>
      </p:sp>
      <p:pic>
        <p:nvPicPr>
          <p:cNvPr id="6148" name="Picture 4" descr="Hình ảnh Cá Vàng Cá Cảnh Thông Qua Cá Phim Hoạt Hình, Cá Clipart, đáng Yêu,  Cá Dễ Thương Vector và PNG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5625" r="94688"/>
                    </a14:imgEffect>
                  </a14:imgLayer>
                </a14:imgProps>
              </a:ext>
              <a:ext uri="{28A0092B-C50C-407E-A947-70E740481C1C}">
                <a14:useLocalDpi xmlns:a14="http://schemas.microsoft.com/office/drawing/2010/main" val="0"/>
              </a:ext>
            </a:extLst>
          </a:blip>
          <a:srcRect/>
          <a:stretch>
            <a:fillRect/>
          </a:stretch>
        </p:blipFill>
        <p:spPr bwMode="auto">
          <a:xfrm rot="21347518">
            <a:off x="3729690" y="5116724"/>
            <a:ext cx="2006578" cy="20065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ú Voi Con Ở Bản Đôn (Elephant) - Chú Ếch Con (Frog) - Nhạc Thiếu Nhi Vui  Nhộn Sôi Động - YouTub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71333" y="2650795"/>
            <a:ext cx="5608717" cy="315490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eacock Clipart Adorable - Hình Ảnh Con Chim Hoạt Hình , Free Transparent  Clipart - ClipartKe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73" b="94042" l="1222" r="95889"/>
                    </a14:imgEffect>
                  </a14:imgLayer>
                </a14:imgProps>
              </a:ext>
              <a:ext uri="{28A0092B-C50C-407E-A947-70E740481C1C}">
                <a14:useLocalDpi xmlns:a14="http://schemas.microsoft.com/office/drawing/2010/main" val="0"/>
              </a:ext>
            </a:extLst>
          </a:blip>
          <a:srcRect/>
          <a:stretch>
            <a:fillRect/>
          </a:stretch>
        </p:blipFill>
        <p:spPr bwMode="auto">
          <a:xfrm>
            <a:off x="9181630" y="4992"/>
            <a:ext cx="2441394" cy="273164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ancer Crawfish, Crayfish, Crab, Crustacean, Sea Life, - Con Cua Vector -  Free Transparent PNG Clipart Images Download"/>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360116" y="5285501"/>
            <a:ext cx="1944948" cy="128505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100+ hình ảnh con rùa hoạt hình - hinhanhsieudep.net"/>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5156" r="90000"/>
                    </a14:imgEffect>
                  </a14:imgLayer>
                </a14:imgProps>
              </a:ext>
              <a:ext uri="{28A0092B-C50C-407E-A947-70E740481C1C}">
                <a14:useLocalDpi xmlns:a14="http://schemas.microsoft.com/office/drawing/2010/main" val="0"/>
              </a:ext>
            </a:extLst>
          </a:blip>
          <a:srcRect/>
          <a:stretch>
            <a:fillRect/>
          </a:stretch>
        </p:blipFill>
        <p:spPr bwMode="auto">
          <a:xfrm flipH="1">
            <a:off x="445071" y="4228247"/>
            <a:ext cx="2490672" cy="287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86190"/>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986023" y="424934"/>
            <a:ext cx="6219972" cy="461665"/>
          </a:xfrm>
          <a:prstGeom prst="rect">
            <a:avLst/>
          </a:prstGeom>
        </p:spPr>
        <p:txBody>
          <a:bodyPr wrap="none">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Con cua có mấy càng và dáng đi như thế nào</a:t>
            </a:r>
            <a:r>
              <a:rPr lang="vi-VN"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57300" y="2336800"/>
            <a:ext cx="3200400" cy="1569660"/>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cua có hai càng và chúng bò ngang </a:t>
            </a:r>
          </a:p>
        </p:txBody>
      </p:sp>
      <p:pic>
        <p:nvPicPr>
          <p:cNvPr id="9" name="Picture 6" descr="Free Vector | Empty background tropical beach scene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9502" y="2283001"/>
            <a:ext cx="5657949" cy="31785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45100" y="2947604"/>
            <a:ext cx="6096000" cy="646331"/>
          </a:xfrm>
          <a:prstGeom prst="rect">
            <a:avLst/>
          </a:prstGeom>
        </p:spPr>
        <p:txBody>
          <a:bodyPr>
            <a:spAutoFit/>
          </a:bodyPr>
          <a:lstStyle/>
          <a:p>
            <a:pPr algn="ctr"/>
            <a:r>
              <a:rPr lang="en-US" b="1">
                <a:solidFill>
                  <a:srgbClr val="7030A0"/>
                </a:solidFill>
                <a:latin typeface="Times New Roman" panose="02020603050405020304" pitchFamily="18" charset="0"/>
                <a:cs typeface="Times New Roman" panose="02020603050405020304" pitchFamily="18" charset="0"/>
              </a:rPr>
              <a:t>Con cua mà có hai càng</a:t>
            </a:r>
          </a:p>
          <a:p>
            <a:pPr algn="ctr"/>
            <a:r>
              <a:rPr lang="en-US" b="1">
                <a:solidFill>
                  <a:srgbClr val="7030A0"/>
                </a:solidFill>
                <a:latin typeface="Times New Roman" panose="02020603050405020304" pitchFamily="18" charset="0"/>
                <a:cs typeface="Times New Roman" panose="02020603050405020304" pitchFamily="18" charset="0"/>
              </a:rPr>
              <a:t>Đầu tai không có bò ngang cả đời</a:t>
            </a:r>
          </a:p>
        </p:txBody>
      </p:sp>
      <p:pic>
        <p:nvPicPr>
          <p:cNvPr id="10" name="Picture 12" descr="Cancer Crawfish, Crayfish, Crab, Crustacean, Sea Life, - Con Cua Vector -  Free Transparent PNG Clipart Images Downloa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885501" y="3964194"/>
            <a:ext cx="1705949" cy="112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7564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267648"/>
            <a:ext cx="7282060" cy="830997"/>
          </a:xfrm>
          <a:prstGeom prst="rect">
            <a:avLst/>
          </a:prstGeom>
        </p:spPr>
        <p:txBody>
          <a:bodyPr wrap="square">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Con cá có những bộ phận nào</a:t>
            </a:r>
            <a:r>
              <a:rPr lang="vi-VN" sz="2400" b="1">
                <a:solidFill>
                  <a:schemeClr val="accent6">
                    <a:lumMod val="50000"/>
                  </a:schemeClr>
                </a:solidFill>
                <a:latin typeface="Times New Roman" panose="02020603050405020304" pitchFamily="18" charset="0"/>
                <a:cs typeface="Times New Roman" panose="02020603050405020304" pitchFamily="18" charset="0"/>
              </a:rPr>
              <a:t>?</a:t>
            </a:r>
            <a:r>
              <a:rPr lang="en-US" sz="2400" b="1">
                <a:solidFill>
                  <a:schemeClr val="accent6">
                    <a:lumMod val="50000"/>
                  </a:schemeClr>
                </a:solidFill>
                <a:latin typeface="Times New Roman" panose="02020603050405020304" pitchFamily="18" charset="0"/>
                <a:cs typeface="Times New Roman" panose="02020603050405020304" pitchFamily="18" charset="0"/>
              </a:rPr>
              <a:t> Con cá bơi được nhờ đâu? </a:t>
            </a:r>
          </a:p>
        </p:txBody>
      </p:sp>
      <p:sp>
        <p:nvSpPr>
          <p:cNvPr id="7" name="TextBox 6"/>
          <p:cNvSpPr txBox="1"/>
          <p:nvPr/>
        </p:nvSpPr>
        <p:spPr>
          <a:xfrm>
            <a:off x="787400" y="2850294"/>
            <a:ext cx="4121340" cy="1569660"/>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cá có đầu, thân, đuôi, vây cá. Con cá bơi được nhờ hai vây.  </a:t>
            </a:r>
          </a:p>
        </p:txBody>
      </p:sp>
      <p:pic>
        <p:nvPicPr>
          <p:cNvPr id="11"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8740" y="2043249"/>
            <a:ext cx="6140639" cy="34546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08740" y="2850294"/>
            <a:ext cx="5689600" cy="646331"/>
          </a:xfrm>
          <a:prstGeom prst="rect">
            <a:avLst/>
          </a:prstGeom>
          <a:noFill/>
        </p:spPr>
        <p:txBody>
          <a:bodyPr wrap="square" rtlCol="0">
            <a:spAutoFit/>
          </a:bodyPr>
          <a:lstStyle/>
          <a:p>
            <a:pPr algn="ctr"/>
            <a:r>
              <a:rPr lang="en-US" b="1">
                <a:solidFill>
                  <a:schemeClr val="bg1"/>
                </a:solidFill>
                <a:latin typeface="Times New Roman" panose="02020603050405020304" pitchFamily="18" charset="0"/>
                <a:cs typeface="Times New Roman" panose="02020603050405020304" pitchFamily="18" charset="0"/>
              </a:rPr>
              <a:t>Con cá mà có cái đuôi</a:t>
            </a:r>
          </a:p>
          <a:p>
            <a:pPr algn="ctr"/>
            <a:r>
              <a:rPr lang="en-US" b="1">
                <a:solidFill>
                  <a:schemeClr val="bg1"/>
                </a:solidFill>
                <a:latin typeface="Times New Roman" panose="02020603050405020304" pitchFamily="18" charset="0"/>
                <a:cs typeface="Times New Roman" panose="02020603050405020304" pitchFamily="18" charset="0"/>
              </a:rPr>
              <a:t>Hai vây ve vẩy nó bơi rất tài  </a:t>
            </a:r>
          </a:p>
        </p:txBody>
      </p:sp>
    </p:spTree>
    <p:extLst>
      <p:ext uri="{BB962C8B-B14F-4D97-AF65-F5344CB8AC3E}">
        <p14:creationId xmlns:p14="http://schemas.microsoft.com/office/powerpoint/2010/main" val="40653877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366070" y="369164"/>
            <a:ext cx="7282060" cy="584775"/>
          </a:xfrm>
          <a:prstGeom prst="rect">
            <a:avLst/>
          </a:prstGeom>
        </p:spPr>
        <p:txBody>
          <a:bodyPr wrap="square">
            <a:spAutoFit/>
          </a:bodyPr>
          <a:lstStyle/>
          <a:p>
            <a:pPr algn="ctr"/>
            <a:r>
              <a:rPr lang="en-US" sz="3200" b="1">
                <a:solidFill>
                  <a:schemeClr val="accent6">
                    <a:lumMod val="50000"/>
                  </a:schemeClr>
                </a:solidFill>
                <a:latin typeface="Times New Roman" panose="02020603050405020304" pitchFamily="18" charset="0"/>
                <a:cs typeface="Times New Roman" panose="02020603050405020304" pitchFamily="18" charset="0"/>
              </a:rPr>
              <a:t>Con rùa có cái cổ như thế nào? </a:t>
            </a:r>
          </a:p>
        </p:txBody>
      </p:sp>
      <p:sp>
        <p:nvSpPr>
          <p:cNvPr id="7" name="TextBox 6"/>
          <p:cNvSpPr txBox="1"/>
          <p:nvPr/>
        </p:nvSpPr>
        <p:spPr>
          <a:xfrm>
            <a:off x="1098550" y="3021819"/>
            <a:ext cx="4121340" cy="1077218"/>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rùa có cái cổ thụt ngắn, thụt dài </a:t>
            </a:r>
          </a:p>
        </p:txBody>
      </p:sp>
      <p:pic>
        <p:nvPicPr>
          <p:cNvPr id="8" name="Picture 2" descr="15 bài vè cho trẻ mầm non giúp bé nhận biết thế giới xung quanh"/>
          <p:cNvPicPr>
            <a:picLocks noChangeAspect="1" noChangeArrowheads="1"/>
          </p:cNvPicPr>
          <p:nvPr/>
        </p:nvPicPr>
        <p:blipFill rotWithShape="1">
          <a:blip r:embed="rId3">
            <a:extLst>
              <a:ext uri="{28A0092B-C50C-407E-A947-70E740481C1C}">
                <a14:useLocalDpi xmlns:a14="http://schemas.microsoft.com/office/drawing/2010/main" val="0"/>
              </a:ext>
            </a:extLst>
          </a:blip>
          <a:srcRect l="-583" t="583" r="583" b="44182"/>
          <a:stretch/>
        </p:blipFill>
        <p:spPr bwMode="auto">
          <a:xfrm>
            <a:off x="5378640" y="2492652"/>
            <a:ext cx="5738472" cy="32127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96140" y="2782669"/>
            <a:ext cx="3397134" cy="646331"/>
          </a:xfrm>
          <a:prstGeom prst="rect">
            <a:avLst/>
          </a:prstGeom>
          <a:noFill/>
        </p:spPr>
        <p:txBody>
          <a:bodyPr wrap="square" rtlCol="0">
            <a:spAutoFit/>
          </a:bodyPr>
          <a:lstStyle/>
          <a:p>
            <a:pPr algn="ctr"/>
            <a:r>
              <a:rPr lang="en-US" b="1">
                <a:solidFill>
                  <a:srgbClr val="002060"/>
                </a:solidFill>
                <a:latin typeface="Times New Roman" panose="02020603050405020304" pitchFamily="18" charset="0"/>
                <a:cs typeface="Times New Roman" panose="02020603050405020304" pitchFamily="18" charset="0"/>
              </a:rPr>
              <a:t>Con rùa mà có cái mai</a:t>
            </a:r>
          </a:p>
          <a:p>
            <a:pPr algn="ctr"/>
            <a:r>
              <a:rPr lang="en-US" b="1">
                <a:solidFill>
                  <a:srgbClr val="002060"/>
                </a:solidFill>
                <a:latin typeface="Times New Roman" panose="02020603050405020304" pitchFamily="18" charset="0"/>
                <a:cs typeface="Times New Roman" panose="02020603050405020304" pitchFamily="18" charset="0"/>
              </a:rPr>
              <a:t>Cái cổ thụt ngắn, thụt dài vào ra </a:t>
            </a:r>
          </a:p>
        </p:txBody>
      </p:sp>
    </p:spTree>
    <p:extLst>
      <p:ext uri="{BB962C8B-B14F-4D97-AF65-F5344CB8AC3E}">
        <p14:creationId xmlns:p14="http://schemas.microsoft.com/office/powerpoint/2010/main" val="350977060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84775"/>
          </a:xfrm>
          <a:prstGeom prst="rect">
            <a:avLst/>
          </a:prstGeom>
        </p:spPr>
        <p:txBody>
          <a:bodyPr wrap="square">
            <a:spAutoFit/>
          </a:bodyPr>
          <a:lstStyle/>
          <a:p>
            <a:pPr algn="ctr"/>
            <a:r>
              <a:rPr lang="en-US" sz="3200" b="1">
                <a:solidFill>
                  <a:schemeClr val="accent6">
                    <a:lumMod val="50000"/>
                  </a:schemeClr>
                </a:solidFill>
                <a:latin typeface="Times New Roman" panose="02020603050405020304" pitchFamily="18" charset="0"/>
                <a:cs typeface="Times New Roman" panose="02020603050405020304" pitchFamily="18" charset="0"/>
              </a:rPr>
              <a:t>Con voi có gì đặc biệt ? </a:t>
            </a:r>
          </a:p>
        </p:txBody>
      </p:sp>
      <p:sp>
        <p:nvSpPr>
          <p:cNvPr id="7" name="TextBox 6"/>
          <p:cNvSpPr txBox="1"/>
          <p:nvPr/>
        </p:nvSpPr>
        <p:spPr>
          <a:xfrm>
            <a:off x="882460" y="2567141"/>
            <a:ext cx="4121340" cy="3108543"/>
          </a:xfrm>
          <a:prstGeom prst="rect">
            <a:avLst/>
          </a:prstGeom>
          <a:noFill/>
        </p:spPr>
        <p:txBody>
          <a:bodyPr wrap="square" rtlCol="0">
            <a:spAutoFit/>
          </a:bodyPr>
          <a:lstStyle/>
          <a:p>
            <a:r>
              <a:rPr lang="en-US" sz="2800">
                <a:solidFill>
                  <a:schemeClr val="accent6">
                    <a:lumMod val="50000"/>
                  </a:schemeClr>
                </a:solidFill>
                <a:latin typeface="Times New Roman" panose="02020603050405020304" pitchFamily="18" charset="0"/>
                <a:cs typeface="Times New Roman" panose="02020603050405020304" pitchFamily="18" charset="0"/>
              </a:rPr>
              <a:t>Con voi có 2 ngà và vòi của nó rất dài. Vòi voi dùng để cuốn thức ăn, uống nước, giúp người dân kéo gỗ. Ngoài ra voi còn có đôi tai rất to giống như cái quạt </a:t>
            </a:r>
          </a:p>
        </p:txBody>
      </p:sp>
      <p:pic>
        <p:nvPicPr>
          <p:cNvPr id="10" name="Picture 2" descr="Mơ thấy con voi thì chơi con đề nào. Giãi mã mơ thấy voi số m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2567141"/>
            <a:ext cx="5778500" cy="32478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03800" y="4927753"/>
            <a:ext cx="3695700" cy="646331"/>
          </a:xfrm>
          <a:prstGeom prst="rect">
            <a:avLst/>
          </a:prstGeom>
        </p:spPr>
        <p:txBody>
          <a:bodyPr wrap="square">
            <a:spAutoFit/>
          </a:bodyPr>
          <a:lstStyle/>
          <a:p>
            <a:pPr algn="ctr"/>
            <a:r>
              <a:rPr lang="en-US" b="1">
                <a:solidFill>
                  <a:schemeClr val="bg1"/>
                </a:solidFill>
                <a:latin typeface="Times New Roman" panose="02020603050405020304" pitchFamily="18" charset="0"/>
                <a:cs typeface="Times New Roman" panose="02020603050405020304" pitchFamily="18" charset="0"/>
              </a:rPr>
              <a:t>Con voi mà có hai ngà</a:t>
            </a:r>
          </a:p>
          <a:p>
            <a:pPr algn="ctr"/>
            <a:r>
              <a:rPr lang="en-US" b="1">
                <a:solidFill>
                  <a:schemeClr val="bg1"/>
                </a:solidFill>
                <a:latin typeface="Times New Roman" panose="02020603050405020304" pitchFamily="18" charset="0"/>
                <a:cs typeface="Times New Roman" panose="02020603050405020304" pitchFamily="18" charset="0"/>
              </a:rPr>
              <a:t>Cái vòi nó cuốn đổ nhà đổ cây </a:t>
            </a:r>
          </a:p>
        </p:txBody>
      </p:sp>
    </p:spTree>
    <p:extLst>
      <p:ext uri="{BB962C8B-B14F-4D97-AF65-F5344CB8AC3E}">
        <p14:creationId xmlns:p14="http://schemas.microsoft.com/office/powerpoint/2010/main" val="18501899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23220"/>
          </a:xfrm>
          <a:prstGeom prst="rect">
            <a:avLst/>
          </a:prstGeom>
        </p:spPr>
        <p:txBody>
          <a:bodyPr wrap="square">
            <a:spAutoFit/>
          </a:bodyPr>
          <a:lstStyle/>
          <a:p>
            <a:pPr algn="ctr"/>
            <a:r>
              <a:rPr lang="en-US" sz="2800" b="1">
                <a:solidFill>
                  <a:schemeClr val="accent6">
                    <a:lumMod val="50000"/>
                  </a:schemeClr>
                </a:solidFill>
                <a:latin typeface="Times New Roman" panose="02020603050405020304" pitchFamily="18" charset="0"/>
                <a:cs typeface="Times New Roman" panose="02020603050405020304" pitchFamily="18" charset="0"/>
              </a:rPr>
              <a:t>Nhờ có gì mà con chim có thể bay được? </a:t>
            </a:r>
          </a:p>
        </p:txBody>
      </p:sp>
      <p:sp>
        <p:nvSpPr>
          <p:cNvPr id="7" name="TextBox 6"/>
          <p:cNvSpPr txBox="1"/>
          <p:nvPr/>
        </p:nvSpPr>
        <p:spPr>
          <a:xfrm>
            <a:off x="1034860" y="2921084"/>
            <a:ext cx="4121340" cy="954107"/>
          </a:xfrm>
          <a:prstGeom prst="rect">
            <a:avLst/>
          </a:prstGeom>
          <a:noFill/>
        </p:spPr>
        <p:txBody>
          <a:bodyPr wrap="square" rtlCol="0">
            <a:spAutoFit/>
          </a:bodyPr>
          <a:lstStyle/>
          <a:p>
            <a:r>
              <a:rPr lang="en-US" sz="2800">
                <a:solidFill>
                  <a:schemeClr val="accent6">
                    <a:lumMod val="50000"/>
                  </a:schemeClr>
                </a:solidFill>
                <a:latin typeface="Times New Roman" panose="02020603050405020304" pitchFamily="18" charset="0"/>
                <a:cs typeface="Times New Roman" panose="02020603050405020304" pitchFamily="18" charset="0"/>
              </a:rPr>
              <a:t>Con chim bay được là nhờ có đôi cánh </a:t>
            </a:r>
          </a:p>
        </p:txBody>
      </p:sp>
      <p:pic>
        <p:nvPicPr>
          <p:cNvPr id="8" name="Picture 2" descr="Hai con chim gáy (Bóng mát tâm hồ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94446" y="2413000"/>
            <a:ext cx="5762730" cy="3240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48868" y="2567141"/>
            <a:ext cx="4658970" cy="707886"/>
          </a:xfrm>
          <a:prstGeom prst="rect">
            <a:avLst/>
          </a:prstGeom>
        </p:spPr>
        <p:txBody>
          <a:bodyPr wrap="square">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Con chim mà có cánh bay</a:t>
            </a:r>
          </a:p>
          <a:p>
            <a:pPr algn="ctr"/>
            <a:r>
              <a:rPr lang="en-US" sz="2000" b="1">
                <a:solidFill>
                  <a:srgbClr val="C00000"/>
                </a:solidFill>
                <a:latin typeface="Times New Roman" panose="02020603050405020304" pitchFamily="18" charset="0"/>
                <a:cs typeface="Times New Roman" panose="02020603050405020304" pitchFamily="18" charset="0"/>
              </a:rPr>
              <a:t>Bay cùng nam, bắc, đông, tây tỏ tường </a:t>
            </a:r>
          </a:p>
        </p:txBody>
      </p:sp>
    </p:spTree>
    <p:extLst>
      <p:ext uri="{BB962C8B-B14F-4D97-AF65-F5344CB8AC3E}">
        <p14:creationId xmlns:p14="http://schemas.microsoft.com/office/powerpoint/2010/main" val="231187132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41700" y="2692400"/>
            <a:ext cx="5562600" cy="1200329"/>
          </a:xfrm>
          <a:prstGeom prst="rect">
            <a:avLst/>
          </a:prstGeom>
          <a:noFill/>
        </p:spPr>
        <p:txBody>
          <a:bodyPr wrap="square" rtlCol="0">
            <a:spAutoFit/>
          </a:bodyPr>
          <a:lstStyle/>
          <a:p>
            <a:pPr algn="ctr"/>
            <a:r>
              <a:rPr lang="vi-VN" sz="3600" b="1">
                <a:solidFill>
                  <a:srgbClr val="FF0000"/>
                </a:solidFill>
                <a:latin typeface="Times New Roman" panose="02020603050405020304" pitchFamily="18" charset="0"/>
                <a:cs typeface="Times New Roman" panose="02020603050405020304" pitchFamily="18" charset="0"/>
              </a:rPr>
              <a:t>Qua </a:t>
            </a:r>
            <a:r>
              <a:rPr lang="en-US" sz="3600" b="1">
                <a:solidFill>
                  <a:srgbClr val="FF0000"/>
                </a:solidFill>
                <a:latin typeface="Times New Roman" panose="02020603050405020304" pitchFamily="18" charset="0"/>
                <a:cs typeface="Times New Roman" panose="02020603050405020304" pitchFamily="18" charset="0"/>
              </a:rPr>
              <a:t>bài đồng dao</a:t>
            </a:r>
            <a:r>
              <a:rPr lang="vi-VN" sz="3600" b="1">
                <a:solidFill>
                  <a:srgbClr val="FF0000"/>
                </a:solidFill>
                <a:latin typeface="Times New Roman" panose="02020603050405020304" pitchFamily="18" charset="0"/>
                <a:cs typeface="Times New Roman" panose="02020603050405020304" pitchFamily="18" charset="0"/>
              </a:rPr>
              <a:t> các con rút ra được bài học gì nào? </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60436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77899" y="1005609"/>
            <a:ext cx="5715000" cy="369332"/>
          </a:xfrm>
          <a:prstGeom prst="rect">
            <a:avLst/>
          </a:prstGeom>
          <a:noFill/>
        </p:spPr>
        <p:txBody>
          <a:bodyPr wrap="square" rtlCol="0">
            <a:spAutoFit/>
          </a:bodyPr>
          <a:lstStyle/>
          <a:p>
            <a:r>
              <a:rPr lang="vi-VN" b="1">
                <a:latin typeface="+mj-lt"/>
              </a:rPr>
              <a:t>I. MỤC ĐÍCH YÊU CẦU:</a:t>
            </a:r>
            <a:endParaRPr lang="en-US" b="1">
              <a:latin typeface="+mj-lt"/>
            </a:endParaRPr>
          </a:p>
        </p:txBody>
      </p:sp>
      <p:sp>
        <p:nvSpPr>
          <p:cNvPr id="6" name="TextBox 5"/>
          <p:cNvSpPr txBox="1"/>
          <p:nvPr/>
        </p:nvSpPr>
        <p:spPr>
          <a:xfrm>
            <a:off x="1125681" y="1321832"/>
            <a:ext cx="9606974"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1. Kiến thức:</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biết tên </a:t>
            </a:r>
            <a:r>
              <a:rPr lang="en-US" sz="2100">
                <a:solidFill>
                  <a:srgbClr val="000000"/>
                </a:solidFill>
                <a:latin typeface="Times New Roman" panose="02020603050405020304" pitchFamily="18" charset="0"/>
                <a:cs typeface="Arial" charset="0"/>
                <a:sym typeface="Arial" charset="0"/>
              </a:rPr>
              <a:t>bài đồng dao: Con cua mà có hai càng</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Hiểu được nội dung </a:t>
            </a:r>
            <a:r>
              <a:rPr lang="en-US" sz="2100">
                <a:solidFill>
                  <a:srgbClr val="000000"/>
                </a:solidFill>
                <a:latin typeface="Times New Roman" panose="02020603050405020304" pitchFamily="18" charset="0"/>
                <a:cs typeface="Arial" charset="0"/>
                <a:sym typeface="Arial" charset="0"/>
              </a:rPr>
              <a:t>bài đồng dao: Bài đồng dao nói về đặc điểm và cách vận động của một số loài động vật </a:t>
            </a:r>
            <a:endParaRPr lang="en-US" sz="2100" b="1">
              <a:latin typeface="+mj-lt"/>
            </a:endParaRPr>
          </a:p>
        </p:txBody>
      </p:sp>
      <p:sp>
        <p:nvSpPr>
          <p:cNvPr id="7" name="TextBox 6"/>
          <p:cNvSpPr txBox="1"/>
          <p:nvPr/>
        </p:nvSpPr>
        <p:spPr>
          <a:xfrm>
            <a:off x="1153390" y="2811800"/>
            <a:ext cx="9885219"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2. Kỹ năng:</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Rèn khả năng chú ý, ghi nhớ có chủ định cho trẻ.</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nghe, hiểu và trả lời câu hỏi của cô.</a:t>
            </a:r>
          </a:p>
          <a:p>
            <a:pPr lvl="0" eaLnBrk="0" fontAlgn="base" hangingPunct="0">
              <a:spcBef>
                <a:spcPct val="0"/>
              </a:spcBef>
              <a:spcAft>
                <a:spcPct val="0"/>
              </a:spcAft>
              <a:buFontTx/>
              <a:buChar char="-"/>
              <a:defRPr/>
            </a:pPr>
            <a:r>
              <a:rPr lang="vi-VN" sz="2100">
                <a:solidFill>
                  <a:srgbClr val="000000"/>
                </a:solidFill>
                <a:latin typeface="Times New Roman" panose="02020603050405020304" pitchFamily="18" charset="0"/>
                <a:cs typeface="Arial" charset="0"/>
                <a:sym typeface="Arial" charset="0"/>
              </a:rPr>
              <a:t> Rèn trẻ trả lời to, rõ ràng, rèn trẻ trả lời đủ câu, thể hiện đúng ngữ điệu của nhân vật   </a:t>
            </a:r>
            <a:endParaRPr lang="en-US" sz="2100" b="1">
              <a:latin typeface="+mj-lt"/>
            </a:endParaRPr>
          </a:p>
        </p:txBody>
      </p:sp>
      <p:sp>
        <p:nvSpPr>
          <p:cNvPr id="8" name="TextBox 7"/>
          <p:cNvSpPr txBox="1"/>
          <p:nvPr/>
        </p:nvSpPr>
        <p:spPr>
          <a:xfrm>
            <a:off x="1125681" y="4301769"/>
            <a:ext cx="10203254" cy="1369606"/>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3. Thái độ: </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hứng thú tham gia vào hoạt động.</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a:t>
            </a:r>
            <a:r>
              <a:rPr lang="en-US" sz="2100">
                <a:solidFill>
                  <a:srgbClr val="000000"/>
                </a:solidFill>
                <a:latin typeface="Times New Roman" panose="02020603050405020304" pitchFamily="18" charset="0"/>
                <a:cs typeface="Arial" charset="0"/>
                <a:sym typeface="Arial" charset="0"/>
              </a:rPr>
              <a:t>Trẻ biết yêu quý và bảo vệ các loài động vật </a:t>
            </a:r>
            <a:endParaRPr lang="vi-VN" sz="2100">
              <a:solidFill>
                <a:srgbClr val="000000"/>
              </a:solidFill>
              <a:latin typeface="Times New Roman" panose="02020603050405020304" pitchFamily="18" charset="0"/>
              <a:cs typeface="Arial" charset="0"/>
              <a:sym typeface="Arial" charset="0"/>
            </a:endParaRPr>
          </a:p>
          <a:p>
            <a:pPr lvl="0" eaLnBrk="0" fontAlgn="base" hangingPunct="0">
              <a:spcBef>
                <a:spcPct val="0"/>
              </a:spcBef>
              <a:spcAft>
                <a:spcPct val="0"/>
              </a:spcAft>
              <a:defRPr/>
            </a:pPr>
            <a:r>
              <a:rPr lang="vi-VN" sz="2000">
                <a:solidFill>
                  <a:srgbClr val="000000"/>
                </a:solidFill>
                <a:latin typeface="Times New Roman" panose="02020603050405020304" pitchFamily="18" charset="0"/>
                <a:cs typeface="Arial" charset="0"/>
                <a:sym typeface="Arial" charset="0"/>
              </a:rPr>
              <a:t> </a:t>
            </a:r>
            <a:endParaRPr lang="en-US" sz="2000" b="1">
              <a:latin typeface="+mj-lt"/>
            </a:endParaRPr>
          </a:p>
        </p:txBody>
      </p:sp>
    </p:spTree>
    <p:extLst>
      <p:ext uri="{BB962C8B-B14F-4D97-AF65-F5344CB8AC3E}">
        <p14:creationId xmlns:p14="http://schemas.microsoft.com/office/powerpoint/2010/main" val="137238672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1815882"/>
          </a:xfrm>
          <a:prstGeom prst="rect">
            <a:avLst/>
          </a:prstGeom>
          <a:noFill/>
        </p:spPr>
        <p:txBody>
          <a:bodyPr wrap="square" rtlCol="0">
            <a:spAutoFit/>
          </a:bodyPr>
          <a:lstStyle/>
          <a:p>
            <a:pPr algn="ctr"/>
            <a:r>
              <a:rPr lang="en-US" sz="2800" b="1">
                <a:solidFill>
                  <a:schemeClr val="accent6">
                    <a:lumMod val="50000"/>
                  </a:schemeClr>
                </a:solidFill>
                <a:latin typeface="Times New Roman" panose="02020603050405020304" pitchFamily="18" charset="0"/>
                <a:cs typeface="Times New Roman" panose="02020603050405020304" pitchFamily="18" charset="0"/>
              </a:rPr>
              <a:t>Bài đồng dao nói về các con vật gần gũi với chúng ta và cách thức vận động của chúng. Ngoài ra những con vật này còn rất có ích với con người vì vậy các con hãy bảo vệ các loài động vật này nhé!</a:t>
            </a:r>
          </a:p>
        </p:txBody>
      </p:sp>
    </p:spTree>
    <p:extLst>
      <p:ext uri="{BB962C8B-B14F-4D97-AF65-F5344CB8AC3E}">
        <p14:creationId xmlns:p14="http://schemas.microsoft.com/office/powerpoint/2010/main" val="3276007329"/>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a:solidFill>
                  <a:schemeClr val="bg1"/>
                </a:solidFill>
                <a:latin typeface="Times New Roman" panose="02020603050405020304" pitchFamily="18" charset="0"/>
                <a:cs typeface="Times New Roman" panose="02020603050405020304" pitchFamily="18" charset="0"/>
              </a:rPr>
              <a:t>Hai vây ve vẩy nó bơi rất tài  </a:t>
            </a:r>
          </a:p>
        </p:txBody>
      </p:sp>
      <p:pic>
        <p:nvPicPr>
          <p:cNvPr id="6" name="Đồng-dao-Con-cua-mà-có-hai-cà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p:spPr>
      </p:pic>
    </p:spTree>
    <p:extLst>
      <p:ext uri="{BB962C8B-B14F-4D97-AF65-F5344CB8AC3E}">
        <p14:creationId xmlns:p14="http://schemas.microsoft.com/office/powerpoint/2010/main" val="263811597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451" y="3478162"/>
            <a:ext cx="3524250" cy="2857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7668" t="50864" r="27427" b="38770"/>
          <a:stretch>
            <a:fillRect/>
          </a:stretch>
        </p:blipFill>
        <p:spPr>
          <a:xfrm>
            <a:off x="2316268" y="2300220"/>
            <a:ext cx="7377365" cy="655605"/>
          </a:xfrm>
          <a:custGeom>
            <a:avLst/>
            <a:gdLst/>
            <a:ahLst/>
            <a:cxnLst/>
            <a:rect l="l" t="t" r="r" b="b"/>
            <a:pathLst>
              <a:path w="7377365" h="655605">
                <a:moveTo>
                  <a:pt x="6968268" y="564987"/>
                </a:moveTo>
                <a:cubicBezTo>
                  <a:pt x="6981323" y="564987"/>
                  <a:pt x="6992046" y="569497"/>
                  <a:pt x="7000438" y="578518"/>
                </a:cubicBezTo>
                <a:cubicBezTo>
                  <a:pt x="7008830" y="587539"/>
                  <a:pt x="7013024" y="598313"/>
                  <a:pt x="7013024" y="610840"/>
                </a:cubicBezTo>
                <a:cubicBezTo>
                  <a:pt x="7013024" y="622993"/>
                  <a:pt x="7008709" y="633492"/>
                  <a:pt x="7000078" y="642337"/>
                </a:cubicBezTo>
                <a:cubicBezTo>
                  <a:pt x="6991446" y="651182"/>
                  <a:pt x="6980842" y="655605"/>
                  <a:pt x="6968268" y="655605"/>
                </a:cubicBezTo>
                <a:cubicBezTo>
                  <a:pt x="6955232" y="655605"/>
                  <a:pt x="6944420" y="651311"/>
                  <a:pt x="6935832" y="642724"/>
                </a:cubicBezTo>
                <a:cubicBezTo>
                  <a:pt x="6927244" y="634136"/>
                  <a:pt x="6922951" y="623508"/>
                  <a:pt x="6922951" y="610840"/>
                </a:cubicBezTo>
                <a:cubicBezTo>
                  <a:pt x="6922951" y="598207"/>
                  <a:pt x="6927331" y="587407"/>
                  <a:pt x="6936092" y="578439"/>
                </a:cubicBezTo>
                <a:cubicBezTo>
                  <a:pt x="6944852" y="569471"/>
                  <a:pt x="6955578" y="564987"/>
                  <a:pt x="6968268" y="564987"/>
                </a:cubicBezTo>
                <a:close/>
                <a:moveTo>
                  <a:pt x="5749069" y="564987"/>
                </a:moveTo>
                <a:cubicBezTo>
                  <a:pt x="5762123" y="564987"/>
                  <a:pt x="5772846" y="569497"/>
                  <a:pt x="5781238" y="578518"/>
                </a:cubicBezTo>
                <a:cubicBezTo>
                  <a:pt x="5789629" y="587539"/>
                  <a:pt x="5793825" y="598313"/>
                  <a:pt x="5793825" y="610840"/>
                </a:cubicBezTo>
                <a:cubicBezTo>
                  <a:pt x="5793825" y="622993"/>
                  <a:pt x="5789509" y="633492"/>
                  <a:pt x="5780878" y="642337"/>
                </a:cubicBezTo>
                <a:cubicBezTo>
                  <a:pt x="5772246" y="651182"/>
                  <a:pt x="5761643" y="655605"/>
                  <a:pt x="5749069" y="655605"/>
                </a:cubicBezTo>
                <a:cubicBezTo>
                  <a:pt x="5736032" y="655605"/>
                  <a:pt x="5725220" y="651311"/>
                  <a:pt x="5716632" y="642724"/>
                </a:cubicBezTo>
                <a:cubicBezTo>
                  <a:pt x="5708045" y="634136"/>
                  <a:pt x="5703751" y="623508"/>
                  <a:pt x="5703751" y="610840"/>
                </a:cubicBezTo>
                <a:cubicBezTo>
                  <a:pt x="5703751" y="598207"/>
                  <a:pt x="5708131" y="587407"/>
                  <a:pt x="5716892" y="578439"/>
                </a:cubicBezTo>
                <a:cubicBezTo>
                  <a:pt x="5725651" y="569471"/>
                  <a:pt x="5736378" y="564987"/>
                  <a:pt x="5749069" y="564987"/>
                </a:cubicBezTo>
                <a:close/>
                <a:moveTo>
                  <a:pt x="4478701" y="564987"/>
                </a:moveTo>
                <a:cubicBezTo>
                  <a:pt x="4491755" y="564987"/>
                  <a:pt x="4502478" y="569497"/>
                  <a:pt x="4510869" y="578518"/>
                </a:cubicBezTo>
                <a:cubicBezTo>
                  <a:pt x="4519262" y="587539"/>
                  <a:pt x="4523457" y="598313"/>
                  <a:pt x="4523457" y="610840"/>
                </a:cubicBezTo>
                <a:cubicBezTo>
                  <a:pt x="4523457" y="622993"/>
                  <a:pt x="4519141" y="633492"/>
                  <a:pt x="4510509" y="642337"/>
                </a:cubicBezTo>
                <a:cubicBezTo>
                  <a:pt x="4501878" y="651182"/>
                  <a:pt x="4491275" y="655605"/>
                  <a:pt x="4478701" y="655605"/>
                </a:cubicBezTo>
                <a:cubicBezTo>
                  <a:pt x="4465664" y="655605"/>
                  <a:pt x="4454852" y="651311"/>
                  <a:pt x="4446264" y="642724"/>
                </a:cubicBezTo>
                <a:cubicBezTo>
                  <a:pt x="4437677" y="634136"/>
                  <a:pt x="4433383" y="623508"/>
                  <a:pt x="4433383" y="610840"/>
                </a:cubicBezTo>
                <a:cubicBezTo>
                  <a:pt x="4433383" y="598207"/>
                  <a:pt x="4437763" y="587407"/>
                  <a:pt x="4446523" y="578439"/>
                </a:cubicBezTo>
                <a:cubicBezTo>
                  <a:pt x="4455284" y="569471"/>
                  <a:pt x="4466009" y="564987"/>
                  <a:pt x="4478701" y="564987"/>
                </a:cubicBezTo>
                <a:close/>
                <a:moveTo>
                  <a:pt x="1477235" y="413385"/>
                </a:moveTo>
                <a:lnTo>
                  <a:pt x="1477293" y="413403"/>
                </a:lnTo>
                <a:lnTo>
                  <a:pt x="1477275" y="413385"/>
                </a:lnTo>
                <a:close/>
                <a:moveTo>
                  <a:pt x="6970885" y="372238"/>
                </a:moveTo>
                <a:cubicBezTo>
                  <a:pt x="6969808" y="372238"/>
                  <a:pt x="6968804" y="372425"/>
                  <a:pt x="6967874" y="372800"/>
                </a:cubicBezTo>
                <a:cubicBezTo>
                  <a:pt x="6964220" y="374749"/>
                  <a:pt x="6962316" y="376734"/>
                  <a:pt x="6962157" y="378753"/>
                </a:cubicBezTo>
                <a:cubicBezTo>
                  <a:pt x="6962884" y="381645"/>
                  <a:pt x="6963026" y="386820"/>
                  <a:pt x="6962588" y="394278"/>
                </a:cubicBezTo>
                <a:cubicBezTo>
                  <a:pt x="6961791" y="396672"/>
                  <a:pt x="6960052" y="399123"/>
                  <a:pt x="6957372" y="401632"/>
                </a:cubicBezTo>
                <a:cubicBezTo>
                  <a:pt x="6954690" y="404140"/>
                  <a:pt x="6953350" y="405883"/>
                  <a:pt x="6953350" y="406861"/>
                </a:cubicBezTo>
                <a:cubicBezTo>
                  <a:pt x="6953350" y="410619"/>
                  <a:pt x="6954544" y="413470"/>
                  <a:pt x="6956932" y="415413"/>
                </a:cubicBezTo>
                <a:cubicBezTo>
                  <a:pt x="6959320" y="417357"/>
                  <a:pt x="6963035" y="417963"/>
                  <a:pt x="6968076" y="417231"/>
                </a:cubicBezTo>
                <a:cubicBezTo>
                  <a:pt x="6970628" y="419461"/>
                  <a:pt x="6973066" y="420746"/>
                  <a:pt x="6975390" y="421086"/>
                </a:cubicBezTo>
                <a:cubicBezTo>
                  <a:pt x="6981876" y="419985"/>
                  <a:pt x="6985119" y="418001"/>
                  <a:pt x="6985119" y="415132"/>
                </a:cubicBezTo>
                <a:cubicBezTo>
                  <a:pt x="6985119" y="414670"/>
                  <a:pt x="6984440" y="412071"/>
                  <a:pt x="6983082" y="407335"/>
                </a:cubicBezTo>
                <a:cubicBezTo>
                  <a:pt x="6982232" y="403910"/>
                  <a:pt x="6982364" y="399292"/>
                  <a:pt x="6983477" y="393479"/>
                </a:cubicBezTo>
                <a:cubicBezTo>
                  <a:pt x="6984478" y="390458"/>
                  <a:pt x="6984768" y="388535"/>
                  <a:pt x="6984346" y="387710"/>
                </a:cubicBezTo>
                <a:cubicBezTo>
                  <a:pt x="6983984" y="387528"/>
                  <a:pt x="6981943" y="385886"/>
                  <a:pt x="6978226" y="382784"/>
                </a:cubicBezTo>
                <a:cubicBezTo>
                  <a:pt x="6977804" y="379412"/>
                  <a:pt x="6976418" y="376154"/>
                  <a:pt x="6974064" y="373011"/>
                </a:cubicBezTo>
                <a:cubicBezTo>
                  <a:pt x="6973292" y="372495"/>
                  <a:pt x="6972232" y="372238"/>
                  <a:pt x="6970885" y="372238"/>
                </a:cubicBezTo>
                <a:close/>
                <a:moveTo>
                  <a:pt x="5751686" y="372238"/>
                </a:moveTo>
                <a:cubicBezTo>
                  <a:pt x="5750609" y="372238"/>
                  <a:pt x="5749605" y="372425"/>
                  <a:pt x="5748674" y="372800"/>
                </a:cubicBezTo>
                <a:cubicBezTo>
                  <a:pt x="5745021" y="374749"/>
                  <a:pt x="5743116" y="376734"/>
                  <a:pt x="5742957" y="378753"/>
                </a:cubicBezTo>
                <a:cubicBezTo>
                  <a:pt x="5743683" y="381645"/>
                  <a:pt x="5743827" y="386820"/>
                  <a:pt x="5743388" y="394278"/>
                </a:cubicBezTo>
                <a:cubicBezTo>
                  <a:pt x="5742592" y="396672"/>
                  <a:pt x="5740853" y="399123"/>
                  <a:pt x="5738172" y="401632"/>
                </a:cubicBezTo>
                <a:cubicBezTo>
                  <a:pt x="5735490" y="404140"/>
                  <a:pt x="5734150" y="405883"/>
                  <a:pt x="5734150" y="406861"/>
                </a:cubicBezTo>
                <a:cubicBezTo>
                  <a:pt x="5734150" y="410619"/>
                  <a:pt x="5735344" y="413470"/>
                  <a:pt x="5737733" y="415413"/>
                </a:cubicBezTo>
                <a:cubicBezTo>
                  <a:pt x="5740122" y="417357"/>
                  <a:pt x="5743836" y="417963"/>
                  <a:pt x="5748876" y="417231"/>
                </a:cubicBezTo>
                <a:cubicBezTo>
                  <a:pt x="5751428" y="419461"/>
                  <a:pt x="5753866" y="420746"/>
                  <a:pt x="5756190" y="421086"/>
                </a:cubicBezTo>
                <a:cubicBezTo>
                  <a:pt x="5762676" y="419985"/>
                  <a:pt x="5765919" y="418001"/>
                  <a:pt x="5765919" y="415132"/>
                </a:cubicBezTo>
                <a:cubicBezTo>
                  <a:pt x="5765919" y="414670"/>
                  <a:pt x="5765240" y="412071"/>
                  <a:pt x="5763882" y="407335"/>
                </a:cubicBezTo>
                <a:cubicBezTo>
                  <a:pt x="5763033" y="403910"/>
                  <a:pt x="5763165" y="399292"/>
                  <a:pt x="5764278" y="393479"/>
                </a:cubicBezTo>
                <a:cubicBezTo>
                  <a:pt x="5765279" y="390458"/>
                  <a:pt x="5765568" y="388535"/>
                  <a:pt x="5765147" y="387710"/>
                </a:cubicBezTo>
                <a:cubicBezTo>
                  <a:pt x="5764783" y="387528"/>
                  <a:pt x="5762743" y="385886"/>
                  <a:pt x="5759027" y="382784"/>
                </a:cubicBezTo>
                <a:cubicBezTo>
                  <a:pt x="5758605" y="379412"/>
                  <a:pt x="5757218" y="376154"/>
                  <a:pt x="5754864" y="373011"/>
                </a:cubicBezTo>
                <a:cubicBezTo>
                  <a:pt x="5754092" y="372495"/>
                  <a:pt x="5753032" y="372238"/>
                  <a:pt x="5751686" y="372238"/>
                </a:cubicBezTo>
                <a:close/>
                <a:moveTo>
                  <a:pt x="3589511" y="372238"/>
                </a:moveTo>
                <a:cubicBezTo>
                  <a:pt x="3588434" y="372238"/>
                  <a:pt x="3587430" y="372425"/>
                  <a:pt x="3586499" y="372800"/>
                </a:cubicBezTo>
                <a:cubicBezTo>
                  <a:pt x="3582846" y="374749"/>
                  <a:pt x="3580940" y="376734"/>
                  <a:pt x="3580783" y="378753"/>
                </a:cubicBezTo>
                <a:cubicBezTo>
                  <a:pt x="3581508" y="381645"/>
                  <a:pt x="3581652" y="386820"/>
                  <a:pt x="3581213" y="394278"/>
                </a:cubicBezTo>
                <a:cubicBezTo>
                  <a:pt x="3580417" y="396672"/>
                  <a:pt x="3578678" y="399123"/>
                  <a:pt x="3575997" y="401632"/>
                </a:cubicBezTo>
                <a:cubicBezTo>
                  <a:pt x="3573316" y="404140"/>
                  <a:pt x="3571975" y="405883"/>
                  <a:pt x="3571975" y="406861"/>
                </a:cubicBezTo>
                <a:cubicBezTo>
                  <a:pt x="3571975" y="410619"/>
                  <a:pt x="3573169" y="413470"/>
                  <a:pt x="3575558" y="415413"/>
                </a:cubicBezTo>
                <a:cubicBezTo>
                  <a:pt x="3577946" y="417357"/>
                  <a:pt x="3581660" y="417963"/>
                  <a:pt x="3586701" y="417231"/>
                </a:cubicBezTo>
                <a:cubicBezTo>
                  <a:pt x="3589254" y="419461"/>
                  <a:pt x="3591691" y="420746"/>
                  <a:pt x="3594015" y="421086"/>
                </a:cubicBezTo>
                <a:cubicBezTo>
                  <a:pt x="3600501" y="419985"/>
                  <a:pt x="3603745" y="418001"/>
                  <a:pt x="3603745" y="415132"/>
                </a:cubicBezTo>
                <a:cubicBezTo>
                  <a:pt x="3603745" y="414670"/>
                  <a:pt x="3603065" y="412071"/>
                  <a:pt x="3601707" y="407335"/>
                </a:cubicBezTo>
                <a:cubicBezTo>
                  <a:pt x="3600859" y="403910"/>
                  <a:pt x="3600990" y="399292"/>
                  <a:pt x="3602102" y="393479"/>
                </a:cubicBezTo>
                <a:cubicBezTo>
                  <a:pt x="3603103" y="390458"/>
                  <a:pt x="3603393" y="388535"/>
                  <a:pt x="3602972" y="387710"/>
                </a:cubicBezTo>
                <a:cubicBezTo>
                  <a:pt x="3602609" y="387528"/>
                  <a:pt x="3600569" y="385886"/>
                  <a:pt x="3596851" y="382784"/>
                </a:cubicBezTo>
                <a:cubicBezTo>
                  <a:pt x="3596430" y="379412"/>
                  <a:pt x="3595043" y="376154"/>
                  <a:pt x="3592689" y="373011"/>
                </a:cubicBezTo>
                <a:cubicBezTo>
                  <a:pt x="3591916" y="372495"/>
                  <a:pt x="3590857" y="372238"/>
                  <a:pt x="3589511" y="372238"/>
                </a:cubicBezTo>
                <a:close/>
                <a:moveTo>
                  <a:pt x="2170286" y="372238"/>
                </a:moveTo>
                <a:cubicBezTo>
                  <a:pt x="2169209" y="372238"/>
                  <a:pt x="2168205" y="372425"/>
                  <a:pt x="2167274" y="372800"/>
                </a:cubicBezTo>
                <a:cubicBezTo>
                  <a:pt x="2163621" y="374749"/>
                  <a:pt x="2161716" y="376734"/>
                  <a:pt x="2161558" y="378753"/>
                </a:cubicBezTo>
                <a:cubicBezTo>
                  <a:pt x="2162284" y="381645"/>
                  <a:pt x="2162427" y="386820"/>
                  <a:pt x="2161988" y="394278"/>
                </a:cubicBezTo>
                <a:cubicBezTo>
                  <a:pt x="2161192" y="396672"/>
                  <a:pt x="2159453" y="399123"/>
                  <a:pt x="2156772" y="401632"/>
                </a:cubicBezTo>
                <a:cubicBezTo>
                  <a:pt x="2154091" y="404140"/>
                  <a:pt x="2152751" y="405883"/>
                  <a:pt x="2152751" y="406861"/>
                </a:cubicBezTo>
                <a:cubicBezTo>
                  <a:pt x="2152751" y="410619"/>
                  <a:pt x="2153945" y="413470"/>
                  <a:pt x="2156333" y="415413"/>
                </a:cubicBezTo>
                <a:cubicBezTo>
                  <a:pt x="2158722" y="417357"/>
                  <a:pt x="2162436" y="417963"/>
                  <a:pt x="2167476" y="417231"/>
                </a:cubicBezTo>
                <a:cubicBezTo>
                  <a:pt x="2170029" y="419461"/>
                  <a:pt x="2172467" y="420746"/>
                  <a:pt x="2174791" y="421086"/>
                </a:cubicBezTo>
                <a:cubicBezTo>
                  <a:pt x="2181277" y="419985"/>
                  <a:pt x="2184520" y="418001"/>
                  <a:pt x="2184520" y="415132"/>
                </a:cubicBezTo>
                <a:cubicBezTo>
                  <a:pt x="2184520" y="414670"/>
                  <a:pt x="2183841" y="412071"/>
                  <a:pt x="2182482" y="407335"/>
                </a:cubicBezTo>
                <a:cubicBezTo>
                  <a:pt x="2181634" y="403910"/>
                  <a:pt x="2181766" y="399292"/>
                  <a:pt x="2182877" y="393479"/>
                </a:cubicBezTo>
                <a:cubicBezTo>
                  <a:pt x="2183878" y="390458"/>
                  <a:pt x="2184168" y="388535"/>
                  <a:pt x="2183747" y="387710"/>
                </a:cubicBezTo>
                <a:cubicBezTo>
                  <a:pt x="2183384" y="387528"/>
                  <a:pt x="2181344" y="385886"/>
                  <a:pt x="2177627" y="382784"/>
                </a:cubicBezTo>
                <a:cubicBezTo>
                  <a:pt x="2177205" y="379412"/>
                  <a:pt x="2175818" y="376154"/>
                  <a:pt x="2173465" y="373011"/>
                </a:cubicBezTo>
                <a:cubicBezTo>
                  <a:pt x="2172692" y="372495"/>
                  <a:pt x="2171632" y="372238"/>
                  <a:pt x="2170286" y="372238"/>
                </a:cubicBezTo>
                <a:close/>
                <a:moveTo>
                  <a:pt x="2600757" y="280171"/>
                </a:moveTo>
                <a:cubicBezTo>
                  <a:pt x="2600576" y="280171"/>
                  <a:pt x="2599961" y="280563"/>
                  <a:pt x="2598913" y="281347"/>
                </a:cubicBezTo>
                <a:cubicBezTo>
                  <a:pt x="2590542" y="283695"/>
                  <a:pt x="2581059" y="286291"/>
                  <a:pt x="2570463" y="289136"/>
                </a:cubicBezTo>
                <a:cubicBezTo>
                  <a:pt x="2562794" y="292186"/>
                  <a:pt x="2559282" y="296178"/>
                  <a:pt x="2559926" y="301113"/>
                </a:cubicBezTo>
                <a:lnTo>
                  <a:pt x="2562174" y="321941"/>
                </a:lnTo>
                <a:cubicBezTo>
                  <a:pt x="2562490" y="323557"/>
                  <a:pt x="2563123" y="326908"/>
                  <a:pt x="2564071" y="331995"/>
                </a:cubicBezTo>
                <a:cubicBezTo>
                  <a:pt x="2565446" y="338481"/>
                  <a:pt x="2565279" y="344233"/>
                  <a:pt x="2563570" y="349250"/>
                </a:cubicBezTo>
                <a:lnTo>
                  <a:pt x="2557309" y="366109"/>
                </a:lnTo>
                <a:cubicBezTo>
                  <a:pt x="2557415" y="366197"/>
                  <a:pt x="2559554" y="369043"/>
                  <a:pt x="2563728" y="374648"/>
                </a:cubicBezTo>
                <a:cubicBezTo>
                  <a:pt x="2567902" y="380253"/>
                  <a:pt x="2569456" y="384458"/>
                  <a:pt x="2568391" y="387262"/>
                </a:cubicBezTo>
                <a:lnTo>
                  <a:pt x="2562271" y="406773"/>
                </a:lnTo>
                <a:lnTo>
                  <a:pt x="2572983" y="432668"/>
                </a:lnTo>
                <a:cubicBezTo>
                  <a:pt x="2574441" y="433944"/>
                  <a:pt x="2578881" y="434892"/>
                  <a:pt x="2586304" y="435513"/>
                </a:cubicBezTo>
                <a:cubicBezTo>
                  <a:pt x="2593826" y="435817"/>
                  <a:pt x="2599176" y="435568"/>
                  <a:pt x="2602355" y="434766"/>
                </a:cubicBezTo>
                <a:lnTo>
                  <a:pt x="2630682" y="427399"/>
                </a:lnTo>
                <a:cubicBezTo>
                  <a:pt x="2635401" y="426158"/>
                  <a:pt x="2638348" y="422895"/>
                  <a:pt x="2639524" y="417609"/>
                </a:cubicBezTo>
                <a:lnTo>
                  <a:pt x="2644749" y="393119"/>
                </a:lnTo>
                <a:cubicBezTo>
                  <a:pt x="2643321" y="389595"/>
                  <a:pt x="2642417" y="384806"/>
                  <a:pt x="2642036" y="378753"/>
                </a:cubicBezTo>
                <a:cubicBezTo>
                  <a:pt x="2641275" y="374462"/>
                  <a:pt x="2642686" y="370624"/>
                  <a:pt x="2646268" y="367237"/>
                </a:cubicBezTo>
                <a:cubicBezTo>
                  <a:pt x="2649851" y="363851"/>
                  <a:pt x="2651665" y="362114"/>
                  <a:pt x="2651713" y="362026"/>
                </a:cubicBezTo>
                <a:cubicBezTo>
                  <a:pt x="2652713" y="358437"/>
                  <a:pt x="2652599" y="352522"/>
                  <a:pt x="2651370" y="344280"/>
                </a:cubicBezTo>
                <a:cubicBezTo>
                  <a:pt x="2651370" y="324253"/>
                  <a:pt x="2650694" y="312042"/>
                  <a:pt x="2649341" y="307646"/>
                </a:cubicBezTo>
                <a:cubicBezTo>
                  <a:pt x="2647375" y="301183"/>
                  <a:pt x="2642443" y="296927"/>
                  <a:pt x="2634546" y="294879"/>
                </a:cubicBezTo>
                <a:lnTo>
                  <a:pt x="2620567" y="291199"/>
                </a:lnTo>
                <a:cubicBezTo>
                  <a:pt x="2617329" y="290702"/>
                  <a:pt x="2613006" y="288739"/>
                  <a:pt x="2607597" y="285312"/>
                </a:cubicBezTo>
                <a:cubicBezTo>
                  <a:pt x="2602188" y="281884"/>
                  <a:pt x="2599908" y="280171"/>
                  <a:pt x="2600757" y="280171"/>
                </a:cubicBezTo>
                <a:close/>
                <a:moveTo>
                  <a:pt x="6167578" y="269695"/>
                </a:moveTo>
                <a:cubicBezTo>
                  <a:pt x="6159828" y="275853"/>
                  <a:pt x="6156098" y="281052"/>
                  <a:pt x="6156391" y="285290"/>
                </a:cubicBezTo>
                <a:cubicBezTo>
                  <a:pt x="6157568" y="299843"/>
                  <a:pt x="6156804" y="311161"/>
                  <a:pt x="6154099" y="319245"/>
                </a:cubicBezTo>
                <a:lnTo>
                  <a:pt x="6148787" y="335569"/>
                </a:lnTo>
                <a:lnTo>
                  <a:pt x="6148787" y="335999"/>
                </a:lnTo>
                <a:cubicBezTo>
                  <a:pt x="6148787" y="344710"/>
                  <a:pt x="6149853" y="349065"/>
                  <a:pt x="6151983" y="349065"/>
                </a:cubicBezTo>
                <a:cubicBezTo>
                  <a:pt x="6153089" y="349065"/>
                  <a:pt x="6154378" y="349065"/>
                  <a:pt x="6155847" y="349065"/>
                </a:cubicBezTo>
                <a:lnTo>
                  <a:pt x="6176613" y="349065"/>
                </a:lnTo>
                <a:cubicBezTo>
                  <a:pt x="6182913" y="341315"/>
                  <a:pt x="6185708" y="336154"/>
                  <a:pt x="6184999" y="333585"/>
                </a:cubicBezTo>
                <a:cubicBezTo>
                  <a:pt x="6184232" y="329124"/>
                  <a:pt x="6183849" y="323961"/>
                  <a:pt x="6183849" y="318095"/>
                </a:cubicBezTo>
                <a:cubicBezTo>
                  <a:pt x="6189732" y="308249"/>
                  <a:pt x="6192539" y="303320"/>
                  <a:pt x="6192270" y="303308"/>
                </a:cubicBezTo>
                <a:cubicBezTo>
                  <a:pt x="6187628" y="283996"/>
                  <a:pt x="6179397" y="272792"/>
                  <a:pt x="6167578" y="269695"/>
                </a:cubicBezTo>
                <a:close/>
                <a:moveTo>
                  <a:pt x="6020779" y="155746"/>
                </a:moveTo>
                <a:cubicBezTo>
                  <a:pt x="6027939" y="155746"/>
                  <a:pt x="6038678" y="157964"/>
                  <a:pt x="6052997" y="162402"/>
                </a:cubicBezTo>
                <a:cubicBezTo>
                  <a:pt x="6054595" y="163330"/>
                  <a:pt x="6056439" y="165155"/>
                  <a:pt x="6058531" y="167877"/>
                </a:cubicBezTo>
                <a:lnTo>
                  <a:pt x="6060778" y="171356"/>
                </a:lnTo>
                <a:lnTo>
                  <a:pt x="6065592" y="166238"/>
                </a:lnTo>
                <a:cubicBezTo>
                  <a:pt x="6068854" y="163461"/>
                  <a:pt x="6073202" y="160221"/>
                  <a:pt x="6078636" y="156519"/>
                </a:cubicBezTo>
                <a:cubicBezTo>
                  <a:pt x="6083923" y="156003"/>
                  <a:pt x="6090819" y="155746"/>
                  <a:pt x="6099325" y="155746"/>
                </a:cubicBezTo>
                <a:cubicBezTo>
                  <a:pt x="6118297" y="156226"/>
                  <a:pt x="6132838" y="159407"/>
                  <a:pt x="6142948" y="165291"/>
                </a:cubicBezTo>
                <a:cubicBezTo>
                  <a:pt x="6152759" y="160970"/>
                  <a:pt x="6162822" y="158611"/>
                  <a:pt x="6173136" y="158213"/>
                </a:cubicBezTo>
                <a:cubicBezTo>
                  <a:pt x="6200041" y="156311"/>
                  <a:pt x="6219534" y="160324"/>
                  <a:pt x="6231617" y="170252"/>
                </a:cubicBezTo>
                <a:cubicBezTo>
                  <a:pt x="6234351" y="169520"/>
                  <a:pt x="6237392" y="169154"/>
                  <a:pt x="6240740" y="169154"/>
                </a:cubicBezTo>
                <a:cubicBezTo>
                  <a:pt x="6244375" y="169154"/>
                  <a:pt x="6247112" y="169523"/>
                  <a:pt x="6248950" y="170261"/>
                </a:cubicBezTo>
                <a:lnTo>
                  <a:pt x="6250821" y="170261"/>
                </a:lnTo>
                <a:lnTo>
                  <a:pt x="6268444" y="182589"/>
                </a:lnTo>
                <a:lnTo>
                  <a:pt x="6289913" y="195225"/>
                </a:lnTo>
                <a:cubicBezTo>
                  <a:pt x="6289913" y="200130"/>
                  <a:pt x="6291435" y="208168"/>
                  <a:pt x="6294479" y="219337"/>
                </a:cubicBezTo>
                <a:cubicBezTo>
                  <a:pt x="6295532" y="221228"/>
                  <a:pt x="6298536" y="223195"/>
                  <a:pt x="6303488" y="225238"/>
                </a:cubicBezTo>
                <a:cubicBezTo>
                  <a:pt x="6307510" y="226906"/>
                  <a:pt x="6314880" y="230301"/>
                  <a:pt x="6325598" y="235423"/>
                </a:cubicBezTo>
                <a:cubicBezTo>
                  <a:pt x="6326682" y="239820"/>
                  <a:pt x="6327586" y="243671"/>
                  <a:pt x="6328312" y="246979"/>
                </a:cubicBezTo>
                <a:cubicBezTo>
                  <a:pt x="6330197" y="252628"/>
                  <a:pt x="6333013" y="257326"/>
                  <a:pt x="6336759" y="261072"/>
                </a:cubicBezTo>
                <a:lnTo>
                  <a:pt x="6346146" y="270503"/>
                </a:lnTo>
                <a:lnTo>
                  <a:pt x="6344933" y="291893"/>
                </a:lnTo>
                <a:cubicBezTo>
                  <a:pt x="6344402" y="297770"/>
                  <a:pt x="6344410" y="302386"/>
                  <a:pt x="6344960" y="305740"/>
                </a:cubicBezTo>
                <a:cubicBezTo>
                  <a:pt x="6345288" y="307684"/>
                  <a:pt x="6345683" y="311709"/>
                  <a:pt x="6346146" y="317814"/>
                </a:cubicBezTo>
                <a:cubicBezTo>
                  <a:pt x="6346146" y="324423"/>
                  <a:pt x="6343532" y="331170"/>
                  <a:pt x="6338304" y="338054"/>
                </a:cubicBezTo>
                <a:lnTo>
                  <a:pt x="6332966" y="345614"/>
                </a:lnTo>
                <a:cubicBezTo>
                  <a:pt x="6332930" y="344924"/>
                  <a:pt x="6333742" y="345974"/>
                  <a:pt x="6335398" y="348767"/>
                </a:cubicBezTo>
                <a:cubicBezTo>
                  <a:pt x="6337054" y="351559"/>
                  <a:pt x="6337883" y="353845"/>
                  <a:pt x="6337883" y="355625"/>
                </a:cubicBezTo>
                <a:cubicBezTo>
                  <a:pt x="6334300" y="370751"/>
                  <a:pt x="6330229" y="381786"/>
                  <a:pt x="6325668" y="388728"/>
                </a:cubicBezTo>
                <a:cubicBezTo>
                  <a:pt x="6321109" y="395671"/>
                  <a:pt x="6313296" y="403981"/>
                  <a:pt x="6302233" y="413657"/>
                </a:cubicBezTo>
                <a:cubicBezTo>
                  <a:pt x="6301981" y="415689"/>
                  <a:pt x="6299238" y="421545"/>
                  <a:pt x="6294005" y="431228"/>
                </a:cubicBezTo>
                <a:cubicBezTo>
                  <a:pt x="6290223" y="430490"/>
                  <a:pt x="6286029" y="430584"/>
                  <a:pt x="6281422" y="431509"/>
                </a:cubicBezTo>
                <a:cubicBezTo>
                  <a:pt x="6281539" y="431392"/>
                  <a:pt x="6277500" y="436321"/>
                  <a:pt x="6269304" y="446296"/>
                </a:cubicBezTo>
                <a:cubicBezTo>
                  <a:pt x="6263491" y="453274"/>
                  <a:pt x="6260585" y="456762"/>
                  <a:pt x="6260585" y="456762"/>
                </a:cubicBezTo>
                <a:cubicBezTo>
                  <a:pt x="6256054" y="461293"/>
                  <a:pt x="6252784" y="460248"/>
                  <a:pt x="6250776" y="453628"/>
                </a:cubicBezTo>
                <a:cubicBezTo>
                  <a:pt x="6245859" y="453628"/>
                  <a:pt x="6241201" y="454390"/>
                  <a:pt x="6236802" y="455915"/>
                </a:cubicBezTo>
                <a:cubicBezTo>
                  <a:pt x="6232403" y="457440"/>
                  <a:pt x="6228974" y="457995"/>
                  <a:pt x="6226515" y="457579"/>
                </a:cubicBezTo>
                <a:lnTo>
                  <a:pt x="6212483" y="455480"/>
                </a:lnTo>
                <a:cubicBezTo>
                  <a:pt x="6195981" y="463928"/>
                  <a:pt x="6180700" y="468543"/>
                  <a:pt x="6166639" y="469328"/>
                </a:cubicBezTo>
                <a:cubicBezTo>
                  <a:pt x="6162868" y="469328"/>
                  <a:pt x="6157676" y="468573"/>
                  <a:pt x="6151061" y="467062"/>
                </a:cubicBezTo>
                <a:cubicBezTo>
                  <a:pt x="6152852" y="467062"/>
                  <a:pt x="6153748" y="472363"/>
                  <a:pt x="6153748" y="482965"/>
                </a:cubicBezTo>
                <a:lnTo>
                  <a:pt x="6153748" y="483825"/>
                </a:lnTo>
                <a:lnTo>
                  <a:pt x="6156743" y="502713"/>
                </a:lnTo>
                <a:lnTo>
                  <a:pt x="6162424" y="526693"/>
                </a:lnTo>
                <a:cubicBezTo>
                  <a:pt x="6163255" y="530329"/>
                  <a:pt x="6162084" y="534435"/>
                  <a:pt x="6158911" y="539013"/>
                </a:cubicBezTo>
                <a:cubicBezTo>
                  <a:pt x="6156547" y="543081"/>
                  <a:pt x="6155329" y="545218"/>
                  <a:pt x="6155258" y="545423"/>
                </a:cubicBezTo>
                <a:cubicBezTo>
                  <a:pt x="6154070" y="553138"/>
                  <a:pt x="6148202" y="556996"/>
                  <a:pt x="6137652" y="556996"/>
                </a:cubicBezTo>
                <a:cubicBezTo>
                  <a:pt x="6131980" y="556996"/>
                  <a:pt x="6126015" y="555527"/>
                  <a:pt x="6119758" y="552588"/>
                </a:cubicBezTo>
                <a:cubicBezTo>
                  <a:pt x="6110620" y="548186"/>
                  <a:pt x="6106221" y="545587"/>
                  <a:pt x="6106560" y="544791"/>
                </a:cubicBezTo>
                <a:cubicBezTo>
                  <a:pt x="6107280" y="545435"/>
                  <a:pt x="6105834" y="547009"/>
                  <a:pt x="6102222" y="549515"/>
                </a:cubicBezTo>
                <a:lnTo>
                  <a:pt x="6099368" y="551411"/>
                </a:lnTo>
                <a:lnTo>
                  <a:pt x="6083440" y="545344"/>
                </a:lnTo>
                <a:lnTo>
                  <a:pt x="6080155" y="549831"/>
                </a:lnTo>
                <a:cubicBezTo>
                  <a:pt x="6076210" y="553624"/>
                  <a:pt x="6073359" y="552453"/>
                  <a:pt x="6071603" y="546318"/>
                </a:cubicBezTo>
                <a:cubicBezTo>
                  <a:pt x="6066680" y="546318"/>
                  <a:pt x="6062338" y="546958"/>
                  <a:pt x="6058577" y="548237"/>
                </a:cubicBezTo>
                <a:cubicBezTo>
                  <a:pt x="6054816" y="549516"/>
                  <a:pt x="6051718" y="549775"/>
                  <a:pt x="6049282" y="549014"/>
                </a:cubicBezTo>
                <a:cubicBezTo>
                  <a:pt x="6047514" y="548405"/>
                  <a:pt x="6044066" y="548900"/>
                  <a:pt x="6038938" y="550498"/>
                </a:cubicBezTo>
                <a:cubicBezTo>
                  <a:pt x="6034455" y="552957"/>
                  <a:pt x="6027509" y="554186"/>
                  <a:pt x="6018102" y="554186"/>
                </a:cubicBezTo>
                <a:cubicBezTo>
                  <a:pt x="5998128" y="554549"/>
                  <a:pt x="5988141" y="545511"/>
                  <a:pt x="5988141" y="527071"/>
                </a:cubicBezTo>
                <a:cubicBezTo>
                  <a:pt x="5988141" y="521012"/>
                  <a:pt x="5990164" y="514104"/>
                  <a:pt x="5994209" y="506348"/>
                </a:cubicBezTo>
                <a:cubicBezTo>
                  <a:pt x="5994144" y="506693"/>
                  <a:pt x="5991680" y="501779"/>
                  <a:pt x="5986815" y="491605"/>
                </a:cubicBezTo>
                <a:cubicBezTo>
                  <a:pt x="5986230" y="489416"/>
                  <a:pt x="5987254" y="481981"/>
                  <a:pt x="5989888" y="469302"/>
                </a:cubicBezTo>
                <a:cubicBezTo>
                  <a:pt x="5990328" y="467095"/>
                  <a:pt x="5992432" y="461469"/>
                  <a:pt x="5996202" y="452425"/>
                </a:cubicBezTo>
                <a:cubicBezTo>
                  <a:pt x="5998845" y="448374"/>
                  <a:pt x="6000827" y="445543"/>
                  <a:pt x="6002149" y="443934"/>
                </a:cubicBezTo>
                <a:lnTo>
                  <a:pt x="6003600" y="442470"/>
                </a:lnTo>
                <a:lnTo>
                  <a:pt x="6002708" y="441975"/>
                </a:lnTo>
                <a:cubicBezTo>
                  <a:pt x="5997428" y="438809"/>
                  <a:pt x="5993126" y="433414"/>
                  <a:pt x="5989800" y="425792"/>
                </a:cubicBezTo>
                <a:lnTo>
                  <a:pt x="5989800" y="423580"/>
                </a:lnTo>
                <a:lnTo>
                  <a:pt x="5991610" y="400749"/>
                </a:lnTo>
                <a:cubicBezTo>
                  <a:pt x="5992101" y="389545"/>
                  <a:pt x="5992096" y="382895"/>
                  <a:pt x="5991592" y="380799"/>
                </a:cubicBezTo>
                <a:lnTo>
                  <a:pt x="5984286" y="358224"/>
                </a:lnTo>
                <a:lnTo>
                  <a:pt x="5984286" y="355010"/>
                </a:lnTo>
                <a:lnTo>
                  <a:pt x="5994736" y="334111"/>
                </a:lnTo>
                <a:cubicBezTo>
                  <a:pt x="5996223" y="331138"/>
                  <a:pt x="5996966" y="328383"/>
                  <a:pt x="5996966" y="325849"/>
                </a:cubicBezTo>
                <a:cubicBezTo>
                  <a:pt x="5996966" y="324930"/>
                  <a:pt x="5995175" y="317668"/>
                  <a:pt x="5991592" y="304063"/>
                </a:cubicBezTo>
                <a:lnTo>
                  <a:pt x="5991592" y="302694"/>
                </a:lnTo>
                <a:lnTo>
                  <a:pt x="5991592" y="281347"/>
                </a:lnTo>
                <a:lnTo>
                  <a:pt x="5991013" y="276641"/>
                </a:lnTo>
                <a:lnTo>
                  <a:pt x="5985683" y="256822"/>
                </a:lnTo>
                <a:cubicBezTo>
                  <a:pt x="5984752" y="253491"/>
                  <a:pt x="5984286" y="250775"/>
                  <a:pt x="5984286" y="248674"/>
                </a:cubicBezTo>
                <a:cubicBezTo>
                  <a:pt x="5984286" y="245425"/>
                  <a:pt x="5985686" y="240813"/>
                  <a:pt x="5988484" y="234839"/>
                </a:cubicBezTo>
                <a:cubicBezTo>
                  <a:pt x="5991282" y="228865"/>
                  <a:pt x="5992944" y="224743"/>
                  <a:pt x="5993471" y="222472"/>
                </a:cubicBezTo>
                <a:cubicBezTo>
                  <a:pt x="5993998" y="220200"/>
                  <a:pt x="5995032" y="217013"/>
                  <a:pt x="5996570" y="212909"/>
                </a:cubicBezTo>
                <a:cubicBezTo>
                  <a:pt x="5996834" y="213366"/>
                  <a:pt x="5994724" y="209537"/>
                  <a:pt x="5990240" y="201424"/>
                </a:cubicBezTo>
                <a:cubicBezTo>
                  <a:pt x="5988109" y="196179"/>
                  <a:pt x="5988378" y="188551"/>
                  <a:pt x="5991047" y="178541"/>
                </a:cubicBezTo>
                <a:cubicBezTo>
                  <a:pt x="5991493" y="176281"/>
                  <a:pt x="5993401" y="172628"/>
                  <a:pt x="5996773" y="167582"/>
                </a:cubicBezTo>
                <a:cubicBezTo>
                  <a:pt x="6001801" y="159691"/>
                  <a:pt x="6009803" y="155746"/>
                  <a:pt x="6020779" y="155746"/>
                </a:cubicBezTo>
                <a:close/>
                <a:moveTo>
                  <a:pt x="2616457" y="154727"/>
                </a:moveTo>
                <a:cubicBezTo>
                  <a:pt x="2636793" y="155465"/>
                  <a:pt x="2651080" y="156770"/>
                  <a:pt x="2659317" y="158643"/>
                </a:cubicBezTo>
                <a:cubicBezTo>
                  <a:pt x="2672875" y="161746"/>
                  <a:pt x="2686268" y="167158"/>
                  <a:pt x="2699498" y="174879"/>
                </a:cubicBezTo>
                <a:cubicBezTo>
                  <a:pt x="2702425" y="176712"/>
                  <a:pt x="2708442" y="178506"/>
                  <a:pt x="2717551" y="180262"/>
                </a:cubicBezTo>
                <a:cubicBezTo>
                  <a:pt x="2719888" y="181041"/>
                  <a:pt x="2724862" y="186195"/>
                  <a:pt x="2732479" y="195725"/>
                </a:cubicBezTo>
                <a:cubicBezTo>
                  <a:pt x="2733263" y="196509"/>
                  <a:pt x="2740042" y="199495"/>
                  <a:pt x="2752815" y="204682"/>
                </a:cubicBezTo>
                <a:cubicBezTo>
                  <a:pt x="2760080" y="207679"/>
                  <a:pt x="2767716" y="214238"/>
                  <a:pt x="2775724" y="224359"/>
                </a:cubicBezTo>
                <a:cubicBezTo>
                  <a:pt x="2779243" y="235628"/>
                  <a:pt x="2786393" y="244915"/>
                  <a:pt x="2797176" y="252221"/>
                </a:cubicBezTo>
                <a:cubicBezTo>
                  <a:pt x="2806805" y="263466"/>
                  <a:pt x="2813530" y="278274"/>
                  <a:pt x="2817346" y="296644"/>
                </a:cubicBezTo>
                <a:cubicBezTo>
                  <a:pt x="2818147" y="300683"/>
                  <a:pt x="2819125" y="307500"/>
                  <a:pt x="2820278" y="317094"/>
                </a:cubicBezTo>
                <a:cubicBezTo>
                  <a:pt x="2820278" y="319237"/>
                  <a:pt x="2819359" y="321688"/>
                  <a:pt x="2817521" y="324448"/>
                </a:cubicBezTo>
                <a:cubicBezTo>
                  <a:pt x="2816602" y="325828"/>
                  <a:pt x="2815913" y="326730"/>
                  <a:pt x="2815453" y="327154"/>
                </a:cubicBezTo>
                <a:lnTo>
                  <a:pt x="2815306" y="327119"/>
                </a:lnTo>
                <a:lnTo>
                  <a:pt x="2817609" y="328992"/>
                </a:lnTo>
                <a:cubicBezTo>
                  <a:pt x="2821519" y="333342"/>
                  <a:pt x="2824935" y="339275"/>
                  <a:pt x="2827856" y="346791"/>
                </a:cubicBezTo>
                <a:cubicBezTo>
                  <a:pt x="2828646" y="349946"/>
                  <a:pt x="2828849" y="358265"/>
                  <a:pt x="2828462" y="371746"/>
                </a:cubicBezTo>
                <a:cubicBezTo>
                  <a:pt x="2828064" y="392299"/>
                  <a:pt x="2822763" y="407994"/>
                  <a:pt x="2812560" y="418829"/>
                </a:cubicBezTo>
                <a:cubicBezTo>
                  <a:pt x="2814029" y="434172"/>
                  <a:pt x="2808079" y="449969"/>
                  <a:pt x="2794708" y="466219"/>
                </a:cubicBezTo>
                <a:cubicBezTo>
                  <a:pt x="2785383" y="477494"/>
                  <a:pt x="2775241" y="486070"/>
                  <a:pt x="2764283" y="491947"/>
                </a:cubicBezTo>
                <a:cubicBezTo>
                  <a:pt x="2763135" y="492515"/>
                  <a:pt x="2760097" y="497918"/>
                  <a:pt x="2755168" y="508157"/>
                </a:cubicBezTo>
                <a:cubicBezTo>
                  <a:pt x="2754296" y="509925"/>
                  <a:pt x="2749109" y="513504"/>
                  <a:pt x="2739609" y="518896"/>
                </a:cubicBezTo>
                <a:cubicBezTo>
                  <a:pt x="2736360" y="520687"/>
                  <a:pt x="2732856" y="524401"/>
                  <a:pt x="2729098" y="530039"/>
                </a:cubicBezTo>
                <a:lnTo>
                  <a:pt x="2703599" y="541586"/>
                </a:lnTo>
                <a:cubicBezTo>
                  <a:pt x="2692517" y="541949"/>
                  <a:pt x="2680947" y="546389"/>
                  <a:pt x="2668887" y="554906"/>
                </a:cubicBezTo>
                <a:cubicBezTo>
                  <a:pt x="2665756" y="555948"/>
                  <a:pt x="2658348" y="557224"/>
                  <a:pt x="2646663" y="558735"/>
                </a:cubicBezTo>
                <a:lnTo>
                  <a:pt x="2625018" y="561492"/>
                </a:lnTo>
                <a:lnTo>
                  <a:pt x="2604902" y="560939"/>
                </a:lnTo>
                <a:cubicBezTo>
                  <a:pt x="2595366" y="560494"/>
                  <a:pt x="2588104" y="557982"/>
                  <a:pt x="2583116" y="553405"/>
                </a:cubicBezTo>
                <a:lnTo>
                  <a:pt x="2573071" y="544237"/>
                </a:lnTo>
                <a:cubicBezTo>
                  <a:pt x="2574587" y="544237"/>
                  <a:pt x="2573232" y="545524"/>
                  <a:pt x="2569005" y="548097"/>
                </a:cubicBezTo>
                <a:cubicBezTo>
                  <a:pt x="2564779" y="550669"/>
                  <a:pt x="2561589" y="551956"/>
                  <a:pt x="2559435" y="551956"/>
                </a:cubicBezTo>
                <a:cubicBezTo>
                  <a:pt x="2550325" y="551195"/>
                  <a:pt x="2539095" y="549046"/>
                  <a:pt x="2525742" y="545511"/>
                </a:cubicBezTo>
                <a:lnTo>
                  <a:pt x="2522687" y="543983"/>
                </a:lnTo>
                <a:lnTo>
                  <a:pt x="2512448" y="540751"/>
                </a:lnTo>
                <a:cubicBezTo>
                  <a:pt x="2504832" y="538351"/>
                  <a:pt x="2499212" y="535597"/>
                  <a:pt x="2495589" y="532489"/>
                </a:cubicBezTo>
                <a:cubicBezTo>
                  <a:pt x="2495425" y="532325"/>
                  <a:pt x="2492036" y="528569"/>
                  <a:pt x="2485421" y="521223"/>
                </a:cubicBezTo>
                <a:cubicBezTo>
                  <a:pt x="2483466" y="520239"/>
                  <a:pt x="2478440" y="517804"/>
                  <a:pt x="2470344" y="513917"/>
                </a:cubicBezTo>
                <a:cubicBezTo>
                  <a:pt x="2464209" y="511652"/>
                  <a:pt x="2457599" y="507507"/>
                  <a:pt x="2450517" y="501483"/>
                </a:cubicBezTo>
                <a:cubicBezTo>
                  <a:pt x="2435513" y="488979"/>
                  <a:pt x="2426636" y="475267"/>
                  <a:pt x="2423884" y="460345"/>
                </a:cubicBezTo>
                <a:cubicBezTo>
                  <a:pt x="2422579" y="456417"/>
                  <a:pt x="2420849" y="452302"/>
                  <a:pt x="2418695" y="447999"/>
                </a:cubicBezTo>
                <a:lnTo>
                  <a:pt x="2417650" y="445883"/>
                </a:lnTo>
                <a:lnTo>
                  <a:pt x="2412390" y="437453"/>
                </a:lnTo>
                <a:cubicBezTo>
                  <a:pt x="2406934" y="428860"/>
                  <a:pt x="2400776" y="412182"/>
                  <a:pt x="2393915" y="387420"/>
                </a:cubicBezTo>
                <a:lnTo>
                  <a:pt x="2393915" y="382485"/>
                </a:lnTo>
                <a:lnTo>
                  <a:pt x="2393362" y="374222"/>
                </a:lnTo>
                <a:cubicBezTo>
                  <a:pt x="2392625" y="362333"/>
                  <a:pt x="2394486" y="351685"/>
                  <a:pt x="2398947" y="342278"/>
                </a:cubicBezTo>
                <a:lnTo>
                  <a:pt x="2399974" y="335868"/>
                </a:lnTo>
                <a:cubicBezTo>
                  <a:pt x="2397404" y="328574"/>
                  <a:pt x="2396497" y="321060"/>
                  <a:pt x="2397252" y="313327"/>
                </a:cubicBezTo>
                <a:lnTo>
                  <a:pt x="2398446" y="309788"/>
                </a:lnTo>
                <a:lnTo>
                  <a:pt x="2411284" y="273945"/>
                </a:lnTo>
                <a:cubicBezTo>
                  <a:pt x="2412144" y="270930"/>
                  <a:pt x="2416485" y="265120"/>
                  <a:pt x="2424306" y="256515"/>
                </a:cubicBezTo>
                <a:cubicBezTo>
                  <a:pt x="2425430" y="255391"/>
                  <a:pt x="2428292" y="249376"/>
                  <a:pt x="2432893" y="238470"/>
                </a:cubicBezTo>
                <a:cubicBezTo>
                  <a:pt x="2436254" y="230556"/>
                  <a:pt x="2442397" y="223885"/>
                  <a:pt x="2451324" y="218459"/>
                </a:cubicBezTo>
                <a:cubicBezTo>
                  <a:pt x="2453631" y="215754"/>
                  <a:pt x="2461071" y="211264"/>
                  <a:pt x="2473645" y="204989"/>
                </a:cubicBezTo>
                <a:lnTo>
                  <a:pt x="2473074" y="204989"/>
                </a:lnTo>
                <a:lnTo>
                  <a:pt x="2487010" y="191054"/>
                </a:lnTo>
                <a:cubicBezTo>
                  <a:pt x="2497553" y="180511"/>
                  <a:pt x="2509565" y="173764"/>
                  <a:pt x="2523047" y="170814"/>
                </a:cubicBezTo>
                <a:lnTo>
                  <a:pt x="2540933" y="170814"/>
                </a:lnTo>
                <a:lnTo>
                  <a:pt x="2556528" y="159381"/>
                </a:lnTo>
                <a:lnTo>
                  <a:pt x="2565722" y="158134"/>
                </a:lnTo>
                <a:lnTo>
                  <a:pt x="2583046" y="156378"/>
                </a:lnTo>
                <a:cubicBezTo>
                  <a:pt x="2597189" y="154868"/>
                  <a:pt x="2608326" y="154317"/>
                  <a:pt x="2616457" y="154727"/>
                </a:cubicBezTo>
                <a:close/>
                <a:moveTo>
                  <a:pt x="4989600" y="153584"/>
                </a:moveTo>
                <a:cubicBezTo>
                  <a:pt x="4991396" y="153740"/>
                  <a:pt x="4993046" y="154291"/>
                  <a:pt x="4994551" y="155237"/>
                </a:cubicBezTo>
                <a:cubicBezTo>
                  <a:pt x="4999924" y="157607"/>
                  <a:pt x="5002611" y="162203"/>
                  <a:pt x="5002611" y="169022"/>
                </a:cubicBezTo>
                <a:lnTo>
                  <a:pt x="5002611" y="181816"/>
                </a:lnTo>
                <a:cubicBezTo>
                  <a:pt x="5002904" y="184152"/>
                  <a:pt x="5003290" y="186394"/>
                  <a:pt x="5003771" y="188542"/>
                </a:cubicBezTo>
                <a:lnTo>
                  <a:pt x="5010347" y="215543"/>
                </a:lnTo>
                <a:cubicBezTo>
                  <a:pt x="5005202" y="229171"/>
                  <a:pt x="5004225" y="242632"/>
                  <a:pt x="5007415" y="255927"/>
                </a:cubicBezTo>
                <a:cubicBezTo>
                  <a:pt x="5009370" y="264432"/>
                  <a:pt x="5009554" y="272209"/>
                  <a:pt x="5007968" y="279257"/>
                </a:cubicBezTo>
                <a:cubicBezTo>
                  <a:pt x="5006616" y="285094"/>
                  <a:pt x="5002998" y="290286"/>
                  <a:pt x="4997115" y="294835"/>
                </a:cubicBezTo>
                <a:lnTo>
                  <a:pt x="4999951" y="295423"/>
                </a:lnTo>
                <a:lnTo>
                  <a:pt x="5011445" y="309358"/>
                </a:lnTo>
                <a:cubicBezTo>
                  <a:pt x="5013283" y="311144"/>
                  <a:pt x="5014202" y="313872"/>
                  <a:pt x="5014202" y="317542"/>
                </a:cubicBezTo>
                <a:cubicBezTo>
                  <a:pt x="5014202" y="320100"/>
                  <a:pt x="5013193" y="323672"/>
                  <a:pt x="5011173" y="328259"/>
                </a:cubicBezTo>
                <a:cubicBezTo>
                  <a:pt x="5009153" y="332846"/>
                  <a:pt x="5008144" y="336058"/>
                  <a:pt x="5008144" y="337896"/>
                </a:cubicBezTo>
                <a:lnTo>
                  <a:pt x="5008144" y="346001"/>
                </a:lnTo>
                <a:lnTo>
                  <a:pt x="5007590" y="353140"/>
                </a:lnTo>
                <a:lnTo>
                  <a:pt x="5011998" y="365872"/>
                </a:lnTo>
                <a:lnTo>
                  <a:pt x="5005035" y="375777"/>
                </a:lnTo>
                <a:cubicBezTo>
                  <a:pt x="5005632" y="375209"/>
                  <a:pt x="5005931" y="375601"/>
                  <a:pt x="5005931" y="376953"/>
                </a:cubicBezTo>
                <a:cubicBezTo>
                  <a:pt x="5005931" y="380916"/>
                  <a:pt x="5006109" y="385553"/>
                  <a:pt x="5006466" y="390862"/>
                </a:cubicBezTo>
                <a:cubicBezTo>
                  <a:pt x="5001321" y="406691"/>
                  <a:pt x="4999918" y="419576"/>
                  <a:pt x="5002260" y="429515"/>
                </a:cubicBezTo>
                <a:cubicBezTo>
                  <a:pt x="5006183" y="445122"/>
                  <a:pt x="5008144" y="453639"/>
                  <a:pt x="5008144" y="455068"/>
                </a:cubicBezTo>
                <a:cubicBezTo>
                  <a:pt x="5008144" y="460617"/>
                  <a:pt x="5006124" y="467613"/>
                  <a:pt x="5002085" y="476054"/>
                </a:cubicBezTo>
                <a:cubicBezTo>
                  <a:pt x="5001335" y="477301"/>
                  <a:pt x="5002962" y="482991"/>
                  <a:pt x="5006967" y="493124"/>
                </a:cubicBezTo>
                <a:cubicBezTo>
                  <a:pt x="5011058" y="505804"/>
                  <a:pt x="5011975" y="517517"/>
                  <a:pt x="5009715" y="528265"/>
                </a:cubicBezTo>
                <a:cubicBezTo>
                  <a:pt x="5005711" y="545920"/>
                  <a:pt x="4995818" y="554748"/>
                  <a:pt x="4980036" y="554748"/>
                </a:cubicBezTo>
                <a:cubicBezTo>
                  <a:pt x="4973304" y="554748"/>
                  <a:pt x="4967084" y="552696"/>
                  <a:pt x="4961377" y="548593"/>
                </a:cubicBezTo>
                <a:cubicBezTo>
                  <a:pt x="4959287" y="547539"/>
                  <a:pt x="4956983" y="544802"/>
                  <a:pt x="4954466" y="540383"/>
                </a:cubicBezTo>
                <a:lnTo>
                  <a:pt x="4941198" y="549980"/>
                </a:lnTo>
                <a:cubicBezTo>
                  <a:pt x="4935976" y="553159"/>
                  <a:pt x="4931001" y="554748"/>
                  <a:pt x="4926271" y="554748"/>
                </a:cubicBezTo>
                <a:cubicBezTo>
                  <a:pt x="4916278" y="554748"/>
                  <a:pt x="4906092" y="547548"/>
                  <a:pt x="4895713" y="533147"/>
                </a:cubicBezTo>
                <a:cubicBezTo>
                  <a:pt x="4889204" y="523289"/>
                  <a:pt x="4884453" y="513443"/>
                  <a:pt x="4881462" y="503608"/>
                </a:cubicBezTo>
                <a:cubicBezTo>
                  <a:pt x="4881843" y="504364"/>
                  <a:pt x="4876852" y="502379"/>
                  <a:pt x="4866491" y="497655"/>
                </a:cubicBezTo>
                <a:cubicBezTo>
                  <a:pt x="4856434" y="489618"/>
                  <a:pt x="4848730" y="479575"/>
                  <a:pt x="4843380" y="467528"/>
                </a:cubicBezTo>
                <a:cubicBezTo>
                  <a:pt x="4842993" y="463635"/>
                  <a:pt x="4842560" y="459628"/>
                  <a:pt x="4842080" y="455507"/>
                </a:cubicBezTo>
                <a:cubicBezTo>
                  <a:pt x="4839030" y="454623"/>
                  <a:pt x="4832547" y="451576"/>
                  <a:pt x="4822630" y="446366"/>
                </a:cubicBezTo>
                <a:cubicBezTo>
                  <a:pt x="4816121" y="441027"/>
                  <a:pt x="4810311" y="434919"/>
                  <a:pt x="4805200" y="428040"/>
                </a:cubicBezTo>
                <a:lnTo>
                  <a:pt x="4802013" y="426758"/>
                </a:lnTo>
                <a:cubicBezTo>
                  <a:pt x="4798624" y="426430"/>
                  <a:pt x="4796929" y="429170"/>
                  <a:pt x="4796929" y="434977"/>
                </a:cubicBezTo>
                <a:cubicBezTo>
                  <a:pt x="4796929" y="438285"/>
                  <a:pt x="4796929" y="442078"/>
                  <a:pt x="4796929" y="446357"/>
                </a:cubicBezTo>
                <a:cubicBezTo>
                  <a:pt x="4797415" y="453148"/>
                  <a:pt x="4797356" y="460775"/>
                  <a:pt x="4796753" y="469240"/>
                </a:cubicBezTo>
                <a:cubicBezTo>
                  <a:pt x="4794048" y="473958"/>
                  <a:pt x="4790820" y="479514"/>
                  <a:pt x="4787068" y="485906"/>
                </a:cubicBezTo>
                <a:cubicBezTo>
                  <a:pt x="4789995" y="488166"/>
                  <a:pt x="4793855" y="493215"/>
                  <a:pt x="4798650" y="501053"/>
                </a:cubicBezTo>
                <a:lnTo>
                  <a:pt x="4798650" y="503336"/>
                </a:lnTo>
                <a:lnTo>
                  <a:pt x="4796929" y="517122"/>
                </a:lnTo>
                <a:cubicBezTo>
                  <a:pt x="4796929" y="518685"/>
                  <a:pt x="4797583" y="521489"/>
                  <a:pt x="4798891" y="525534"/>
                </a:cubicBezTo>
                <a:cubicBezTo>
                  <a:pt x="4800200" y="529579"/>
                  <a:pt x="4800854" y="532658"/>
                  <a:pt x="4800854" y="534772"/>
                </a:cubicBezTo>
                <a:cubicBezTo>
                  <a:pt x="4801954" y="546597"/>
                  <a:pt x="4791812" y="552509"/>
                  <a:pt x="4770428" y="552509"/>
                </a:cubicBezTo>
                <a:lnTo>
                  <a:pt x="4753552" y="552509"/>
                </a:lnTo>
                <a:cubicBezTo>
                  <a:pt x="4748412" y="548833"/>
                  <a:pt x="4744481" y="546995"/>
                  <a:pt x="4741759" y="546995"/>
                </a:cubicBezTo>
                <a:cubicBezTo>
                  <a:pt x="4738135" y="546995"/>
                  <a:pt x="4732100" y="548833"/>
                  <a:pt x="4723652" y="552509"/>
                </a:cubicBezTo>
                <a:lnTo>
                  <a:pt x="4705924" y="552509"/>
                </a:lnTo>
                <a:cubicBezTo>
                  <a:pt x="4697746" y="552509"/>
                  <a:pt x="4689600" y="553226"/>
                  <a:pt x="4681487" y="554660"/>
                </a:cubicBezTo>
                <a:cubicBezTo>
                  <a:pt x="4669399" y="555451"/>
                  <a:pt x="4660834" y="550826"/>
                  <a:pt x="4655794" y="540787"/>
                </a:cubicBezTo>
                <a:cubicBezTo>
                  <a:pt x="4651656" y="533674"/>
                  <a:pt x="4649768" y="524925"/>
                  <a:pt x="4650130" y="514541"/>
                </a:cubicBezTo>
                <a:cubicBezTo>
                  <a:pt x="4650130" y="510332"/>
                  <a:pt x="4651740" y="506054"/>
                  <a:pt x="4654960" y="501707"/>
                </a:cubicBezTo>
                <a:cubicBezTo>
                  <a:pt x="4658180" y="497361"/>
                  <a:pt x="4659880" y="495228"/>
                  <a:pt x="4660062" y="495310"/>
                </a:cubicBezTo>
                <a:lnTo>
                  <a:pt x="4656611" y="486468"/>
                </a:lnTo>
                <a:lnTo>
                  <a:pt x="4655636" y="477986"/>
                </a:lnTo>
                <a:lnTo>
                  <a:pt x="4654749" y="469723"/>
                </a:lnTo>
                <a:lnTo>
                  <a:pt x="4654749" y="464121"/>
                </a:lnTo>
                <a:cubicBezTo>
                  <a:pt x="4654749" y="462651"/>
                  <a:pt x="4654749" y="459897"/>
                  <a:pt x="4654749" y="455858"/>
                </a:cubicBezTo>
                <a:cubicBezTo>
                  <a:pt x="4654749" y="452287"/>
                  <a:pt x="4654389" y="447390"/>
                  <a:pt x="4653669" y="441168"/>
                </a:cubicBezTo>
                <a:lnTo>
                  <a:pt x="4648480" y="425485"/>
                </a:lnTo>
                <a:lnTo>
                  <a:pt x="4649182" y="420050"/>
                </a:lnTo>
                <a:cubicBezTo>
                  <a:pt x="4651823" y="416092"/>
                  <a:pt x="4654896" y="411638"/>
                  <a:pt x="4658402" y="406685"/>
                </a:cubicBezTo>
                <a:cubicBezTo>
                  <a:pt x="4653256" y="403062"/>
                  <a:pt x="4650684" y="397249"/>
                  <a:pt x="4650684" y="389246"/>
                </a:cubicBezTo>
                <a:cubicBezTo>
                  <a:pt x="4650684" y="385769"/>
                  <a:pt x="4651237" y="382854"/>
                  <a:pt x="4652343" y="380501"/>
                </a:cubicBezTo>
                <a:cubicBezTo>
                  <a:pt x="4650868" y="376748"/>
                  <a:pt x="4650130" y="372138"/>
                  <a:pt x="4650130" y="366671"/>
                </a:cubicBezTo>
                <a:cubicBezTo>
                  <a:pt x="4650130" y="358715"/>
                  <a:pt x="4652888" y="347406"/>
                  <a:pt x="4658402" y="332742"/>
                </a:cubicBezTo>
                <a:cubicBezTo>
                  <a:pt x="4654603" y="323756"/>
                  <a:pt x="4650561" y="312698"/>
                  <a:pt x="4646276" y="299568"/>
                </a:cubicBezTo>
                <a:cubicBezTo>
                  <a:pt x="4646750" y="295013"/>
                  <a:pt x="4648478" y="290873"/>
                  <a:pt x="4651461" y="287147"/>
                </a:cubicBezTo>
                <a:cubicBezTo>
                  <a:pt x="4654444" y="283421"/>
                  <a:pt x="4656022" y="281754"/>
                  <a:pt x="4656198" y="282146"/>
                </a:cubicBezTo>
                <a:cubicBezTo>
                  <a:pt x="4654606" y="279787"/>
                  <a:pt x="4653116" y="276006"/>
                  <a:pt x="4651729" y="270801"/>
                </a:cubicBezTo>
                <a:cubicBezTo>
                  <a:pt x="4648626" y="259779"/>
                  <a:pt x="4648462" y="247907"/>
                  <a:pt x="4651237" y="235186"/>
                </a:cubicBezTo>
                <a:cubicBezTo>
                  <a:pt x="4653075" y="221242"/>
                  <a:pt x="4653625" y="212356"/>
                  <a:pt x="4652888" y="208528"/>
                </a:cubicBezTo>
                <a:cubicBezTo>
                  <a:pt x="4652244" y="204652"/>
                  <a:pt x="4649908" y="198693"/>
                  <a:pt x="4645880" y="190650"/>
                </a:cubicBezTo>
                <a:cubicBezTo>
                  <a:pt x="4644675" y="188841"/>
                  <a:pt x="4644072" y="186406"/>
                  <a:pt x="4644072" y="183344"/>
                </a:cubicBezTo>
                <a:cubicBezTo>
                  <a:pt x="4644072" y="175131"/>
                  <a:pt x="4647884" y="168197"/>
                  <a:pt x="4655509" y="162542"/>
                </a:cubicBezTo>
                <a:cubicBezTo>
                  <a:pt x="4663133" y="156887"/>
                  <a:pt x="4671117" y="154060"/>
                  <a:pt x="4679459" y="154060"/>
                </a:cubicBezTo>
                <a:cubicBezTo>
                  <a:pt x="4686606" y="154060"/>
                  <a:pt x="4693247" y="156401"/>
                  <a:pt x="4699382" y="161085"/>
                </a:cubicBezTo>
                <a:lnTo>
                  <a:pt x="4705362" y="167495"/>
                </a:lnTo>
                <a:lnTo>
                  <a:pt x="4712957" y="155825"/>
                </a:lnTo>
                <a:cubicBezTo>
                  <a:pt x="4718144" y="154648"/>
                  <a:pt x="4722783" y="154060"/>
                  <a:pt x="4726875" y="154060"/>
                </a:cubicBezTo>
                <a:cubicBezTo>
                  <a:pt x="4737353" y="154060"/>
                  <a:pt x="4745757" y="156516"/>
                  <a:pt x="4752085" y="161427"/>
                </a:cubicBezTo>
                <a:lnTo>
                  <a:pt x="4763044" y="159223"/>
                </a:lnTo>
                <a:lnTo>
                  <a:pt x="4776488" y="156466"/>
                </a:lnTo>
                <a:cubicBezTo>
                  <a:pt x="4781808" y="157964"/>
                  <a:pt x="4790856" y="165498"/>
                  <a:pt x="4803629" y="179068"/>
                </a:cubicBezTo>
                <a:cubicBezTo>
                  <a:pt x="4807387" y="184916"/>
                  <a:pt x="4810519" y="192684"/>
                  <a:pt x="4813024" y="202372"/>
                </a:cubicBezTo>
                <a:cubicBezTo>
                  <a:pt x="4813568" y="202460"/>
                  <a:pt x="4821614" y="207336"/>
                  <a:pt x="4837163" y="217001"/>
                </a:cubicBezTo>
                <a:lnTo>
                  <a:pt x="4842712" y="239173"/>
                </a:lnTo>
                <a:lnTo>
                  <a:pt x="4840569" y="239173"/>
                </a:lnTo>
                <a:lnTo>
                  <a:pt x="4850720" y="246154"/>
                </a:lnTo>
                <a:cubicBezTo>
                  <a:pt x="4854508" y="248665"/>
                  <a:pt x="4858881" y="252786"/>
                  <a:pt x="4863839" y="258517"/>
                </a:cubicBezTo>
                <a:cubicBezTo>
                  <a:pt x="4865782" y="260180"/>
                  <a:pt x="4867717" y="261423"/>
                  <a:pt x="4869643" y="262249"/>
                </a:cubicBezTo>
                <a:cubicBezTo>
                  <a:pt x="4871335" y="263027"/>
                  <a:pt x="4872880" y="263054"/>
                  <a:pt x="4874280" y="262328"/>
                </a:cubicBezTo>
                <a:cubicBezTo>
                  <a:pt x="4875169" y="261883"/>
                  <a:pt x="4875614" y="260821"/>
                  <a:pt x="4875614" y="259140"/>
                </a:cubicBezTo>
                <a:cubicBezTo>
                  <a:pt x="4875614" y="257712"/>
                  <a:pt x="4874244" y="254779"/>
                  <a:pt x="4871505" y="250342"/>
                </a:cubicBezTo>
                <a:cubicBezTo>
                  <a:pt x="4870937" y="247515"/>
                  <a:pt x="4870653" y="244219"/>
                  <a:pt x="4870653" y="240455"/>
                </a:cubicBezTo>
                <a:cubicBezTo>
                  <a:pt x="4870653" y="234115"/>
                  <a:pt x="4871449" y="225600"/>
                  <a:pt x="4873041" y="214911"/>
                </a:cubicBezTo>
                <a:cubicBezTo>
                  <a:pt x="4875675" y="211838"/>
                  <a:pt x="4878187" y="210500"/>
                  <a:pt x="4880575" y="210898"/>
                </a:cubicBezTo>
                <a:cubicBezTo>
                  <a:pt x="4880593" y="211267"/>
                  <a:pt x="4877373" y="206540"/>
                  <a:pt x="4870916" y="196717"/>
                </a:cubicBezTo>
                <a:cubicBezTo>
                  <a:pt x="4869172" y="194142"/>
                  <a:pt x="4868300" y="190884"/>
                  <a:pt x="4868300" y="186944"/>
                </a:cubicBezTo>
                <a:cubicBezTo>
                  <a:pt x="4867199" y="165021"/>
                  <a:pt x="4877719" y="154060"/>
                  <a:pt x="4899858" y="154060"/>
                </a:cubicBezTo>
                <a:cubicBezTo>
                  <a:pt x="4908480" y="154060"/>
                  <a:pt x="4919963" y="155441"/>
                  <a:pt x="4934305" y="158204"/>
                </a:cubicBezTo>
                <a:cubicBezTo>
                  <a:pt x="4936360" y="158204"/>
                  <a:pt x="4938766" y="159454"/>
                  <a:pt x="4941523" y="161954"/>
                </a:cubicBezTo>
                <a:cubicBezTo>
                  <a:pt x="4944280" y="164454"/>
                  <a:pt x="4945410" y="165569"/>
                  <a:pt x="4944913" y="165299"/>
                </a:cubicBezTo>
                <a:cubicBezTo>
                  <a:pt x="4946223" y="165299"/>
                  <a:pt x="4950757" y="163324"/>
                  <a:pt x="4958514" y="159372"/>
                </a:cubicBezTo>
                <a:cubicBezTo>
                  <a:pt x="4971920" y="157031"/>
                  <a:pt x="4980341" y="155339"/>
                  <a:pt x="4983776" y="154297"/>
                </a:cubicBezTo>
                <a:cubicBezTo>
                  <a:pt x="4985863" y="153665"/>
                  <a:pt x="4987805" y="153427"/>
                  <a:pt x="4989600" y="153584"/>
                </a:cubicBezTo>
                <a:close/>
                <a:moveTo>
                  <a:pt x="1017676" y="153584"/>
                </a:moveTo>
                <a:cubicBezTo>
                  <a:pt x="1019472" y="153740"/>
                  <a:pt x="1021122" y="154291"/>
                  <a:pt x="1022626" y="155237"/>
                </a:cubicBezTo>
                <a:cubicBezTo>
                  <a:pt x="1028000" y="157607"/>
                  <a:pt x="1030687" y="162203"/>
                  <a:pt x="1030687" y="169022"/>
                </a:cubicBezTo>
                <a:lnTo>
                  <a:pt x="1030687" y="181816"/>
                </a:lnTo>
                <a:cubicBezTo>
                  <a:pt x="1030979" y="184152"/>
                  <a:pt x="1031366" y="186394"/>
                  <a:pt x="1031846" y="188542"/>
                </a:cubicBezTo>
                <a:lnTo>
                  <a:pt x="1038423" y="215543"/>
                </a:lnTo>
                <a:cubicBezTo>
                  <a:pt x="1033277" y="229171"/>
                  <a:pt x="1032300" y="242632"/>
                  <a:pt x="1035490" y="255927"/>
                </a:cubicBezTo>
                <a:cubicBezTo>
                  <a:pt x="1037445" y="264432"/>
                  <a:pt x="1037630" y="272209"/>
                  <a:pt x="1036043" y="279257"/>
                </a:cubicBezTo>
                <a:cubicBezTo>
                  <a:pt x="1034691" y="285094"/>
                  <a:pt x="1031073" y="290286"/>
                  <a:pt x="1025190" y="294835"/>
                </a:cubicBezTo>
                <a:lnTo>
                  <a:pt x="1028026" y="295423"/>
                </a:lnTo>
                <a:lnTo>
                  <a:pt x="1039520" y="309358"/>
                </a:lnTo>
                <a:cubicBezTo>
                  <a:pt x="1041359" y="311144"/>
                  <a:pt x="1042278" y="313872"/>
                  <a:pt x="1042278" y="317542"/>
                </a:cubicBezTo>
                <a:cubicBezTo>
                  <a:pt x="1042278" y="320100"/>
                  <a:pt x="1041268" y="323672"/>
                  <a:pt x="1039248" y="328259"/>
                </a:cubicBezTo>
                <a:cubicBezTo>
                  <a:pt x="1037229" y="332846"/>
                  <a:pt x="1036219" y="336058"/>
                  <a:pt x="1036219" y="337896"/>
                </a:cubicBezTo>
                <a:lnTo>
                  <a:pt x="1036219" y="346001"/>
                </a:lnTo>
                <a:lnTo>
                  <a:pt x="1035666" y="353140"/>
                </a:lnTo>
                <a:lnTo>
                  <a:pt x="1040074" y="365872"/>
                </a:lnTo>
                <a:lnTo>
                  <a:pt x="1033110" y="375777"/>
                </a:lnTo>
                <a:cubicBezTo>
                  <a:pt x="1033707" y="375209"/>
                  <a:pt x="1034006" y="375601"/>
                  <a:pt x="1034006" y="376953"/>
                </a:cubicBezTo>
                <a:cubicBezTo>
                  <a:pt x="1034006" y="380916"/>
                  <a:pt x="1034184" y="385553"/>
                  <a:pt x="1034542" y="390862"/>
                </a:cubicBezTo>
                <a:cubicBezTo>
                  <a:pt x="1029396" y="406691"/>
                  <a:pt x="1027994" y="419576"/>
                  <a:pt x="1030336" y="429515"/>
                </a:cubicBezTo>
                <a:cubicBezTo>
                  <a:pt x="1034258" y="445122"/>
                  <a:pt x="1036219" y="453639"/>
                  <a:pt x="1036219" y="455068"/>
                </a:cubicBezTo>
                <a:cubicBezTo>
                  <a:pt x="1036219" y="460617"/>
                  <a:pt x="1034199" y="467613"/>
                  <a:pt x="1030160" y="476054"/>
                </a:cubicBezTo>
                <a:cubicBezTo>
                  <a:pt x="1029411" y="477301"/>
                  <a:pt x="1031038" y="482991"/>
                  <a:pt x="1035042" y="493124"/>
                </a:cubicBezTo>
                <a:cubicBezTo>
                  <a:pt x="1039134" y="505804"/>
                  <a:pt x="1040050" y="517517"/>
                  <a:pt x="1037791" y="528265"/>
                </a:cubicBezTo>
                <a:cubicBezTo>
                  <a:pt x="1033787" y="545920"/>
                  <a:pt x="1023893" y="554748"/>
                  <a:pt x="1008111" y="554748"/>
                </a:cubicBezTo>
                <a:cubicBezTo>
                  <a:pt x="1001379" y="554748"/>
                  <a:pt x="995160" y="552696"/>
                  <a:pt x="989452" y="548593"/>
                </a:cubicBezTo>
                <a:cubicBezTo>
                  <a:pt x="987362" y="547539"/>
                  <a:pt x="985059" y="544802"/>
                  <a:pt x="982541" y="540383"/>
                </a:cubicBezTo>
                <a:lnTo>
                  <a:pt x="969274" y="549980"/>
                </a:lnTo>
                <a:cubicBezTo>
                  <a:pt x="964052" y="553159"/>
                  <a:pt x="959076" y="554748"/>
                  <a:pt x="954346" y="554748"/>
                </a:cubicBezTo>
                <a:cubicBezTo>
                  <a:pt x="944354" y="554748"/>
                  <a:pt x="934168" y="547548"/>
                  <a:pt x="923789" y="533147"/>
                </a:cubicBezTo>
                <a:cubicBezTo>
                  <a:pt x="917279" y="523289"/>
                  <a:pt x="912529" y="513443"/>
                  <a:pt x="909537" y="503608"/>
                </a:cubicBezTo>
                <a:cubicBezTo>
                  <a:pt x="909918" y="504364"/>
                  <a:pt x="904928" y="502379"/>
                  <a:pt x="894566" y="497655"/>
                </a:cubicBezTo>
                <a:cubicBezTo>
                  <a:pt x="884509" y="489618"/>
                  <a:pt x="876805" y="479575"/>
                  <a:pt x="871455" y="467528"/>
                </a:cubicBezTo>
                <a:cubicBezTo>
                  <a:pt x="871068" y="463635"/>
                  <a:pt x="870635" y="459628"/>
                  <a:pt x="870155" y="455507"/>
                </a:cubicBezTo>
                <a:cubicBezTo>
                  <a:pt x="867105" y="454623"/>
                  <a:pt x="860622" y="451576"/>
                  <a:pt x="850706" y="446366"/>
                </a:cubicBezTo>
                <a:cubicBezTo>
                  <a:pt x="844196" y="441027"/>
                  <a:pt x="838386" y="434919"/>
                  <a:pt x="833276" y="428040"/>
                </a:cubicBezTo>
                <a:lnTo>
                  <a:pt x="830088" y="426758"/>
                </a:lnTo>
                <a:cubicBezTo>
                  <a:pt x="826699" y="426430"/>
                  <a:pt x="825004" y="429170"/>
                  <a:pt x="825004" y="434977"/>
                </a:cubicBezTo>
                <a:cubicBezTo>
                  <a:pt x="825004" y="438285"/>
                  <a:pt x="825004" y="442078"/>
                  <a:pt x="825004" y="446357"/>
                </a:cubicBezTo>
                <a:cubicBezTo>
                  <a:pt x="825490" y="453148"/>
                  <a:pt x="825431" y="460775"/>
                  <a:pt x="824828" y="469240"/>
                </a:cubicBezTo>
                <a:cubicBezTo>
                  <a:pt x="822124" y="473958"/>
                  <a:pt x="818895" y="479514"/>
                  <a:pt x="815143" y="485906"/>
                </a:cubicBezTo>
                <a:cubicBezTo>
                  <a:pt x="818070" y="488166"/>
                  <a:pt x="821931" y="493215"/>
                  <a:pt x="826725" y="501053"/>
                </a:cubicBezTo>
                <a:lnTo>
                  <a:pt x="826725" y="503336"/>
                </a:lnTo>
                <a:lnTo>
                  <a:pt x="825004" y="517122"/>
                </a:lnTo>
                <a:cubicBezTo>
                  <a:pt x="825004" y="518685"/>
                  <a:pt x="825658" y="521489"/>
                  <a:pt x="826967" y="525534"/>
                </a:cubicBezTo>
                <a:cubicBezTo>
                  <a:pt x="828275" y="529579"/>
                  <a:pt x="828929" y="532658"/>
                  <a:pt x="828929" y="534772"/>
                </a:cubicBezTo>
                <a:cubicBezTo>
                  <a:pt x="830030" y="546597"/>
                  <a:pt x="819888" y="552509"/>
                  <a:pt x="798503" y="552509"/>
                </a:cubicBezTo>
                <a:lnTo>
                  <a:pt x="781626" y="552509"/>
                </a:lnTo>
                <a:cubicBezTo>
                  <a:pt x="776487" y="548833"/>
                  <a:pt x="772556" y="546995"/>
                  <a:pt x="769834" y="546995"/>
                </a:cubicBezTo>
                <a:cubicBezTo>
                  <a:pt x="766210" y="546995"/>
                  <a:pt x="760175" y="548833"/>
                  <a:pt x="751728" y="552509"/>
                </a:cubicBezTo>
                <a:lnTo>
                  <a:pt x="733999" y="552509"/>
                </a:lnTo>
                <a:cubicBezTo>
                  <a:pt x="725821" y="552509"/>
                  <a:pt x="717676" y="553226"/>
                  <a:pt x="709562" y="554660"/>
                </a:cubicBezTo>
                <a:cubicBezTo>
                  <a:pt x="697474" y="555451"/>
                  <a:pt x="688910" y="550826"/>
                  <a:pt x="683869" y="540787"/>
                </a:cubicBezTo>
                <a:cubicBezTo>
                  <a:pt x="679731" y="533674"/>
                  <a:pt x="677843" y="524925"/>
                  <a:pt x="678206" y="514541"/>
                </a:cubicBezTo>
                <a:cubicBezTo>
                  <a:pt x="678206" y="510332"/>
                  <a:pt x="679815" y="506054"/>
                  <a:pt x="683035" y="501707"/>
                </a:cubicBezTo>
                <a:cubicBezTo>
                  <a:pt x="686255" y="497361"/>
                  <a:pt x="687955" y="495228"/>
                  <a:pt x="688137" y="495310"/>
                </a:cubicBezTo>
                <a:lnTo>
                  <a:pt x="684686" y="486468"/>
                </a:lnTo>
                <a:lnTo>
                  <a:pt x="683711" y="477986"/>
                </a:lnTo>
                <a:lnTo>
                  <a:pt x="682824" y="469723"/>
                </a:lnTo>
                <a:lnTo>
                  <a:pt x="682824" y="464121"/>
                </a:lnTo>
                <a:cubicBezTo>
                  <a:pt x="682824" y="462651"/>
                  <a:pt x="682824" y="459897"/>
                  <a:pt x="682824" y="455858"/>
                </a:cubicBezTo>
                <a:cubicBezTo>
                  <a:pt x="682824" y="452287"/>
                  <a:pt x="682464" y="447390"/>
                  <a:pt x="681744" y="441168"/>
                </a:cubicBezTo>
                <a:lnTo>
                  <a:pt x="676555" y="425485"/>
                </a:lnTo>
                <a:lnTo>
                  <a:pt x="677257" y="420050"/>
                </a:lnTo>
                <a:cubicBezTo>
                  <a:pt x="679897" y="416092"/>
                  <a:pt x="682971" y="411638"/>
                  <a:pt x="686477" y="406685"/>
                </a:cubicBezTo>
                <a:cubicBezTo>
                  <a:pt x="681331" y="403062"/>
                  <a:pt x="678759" y="397249"/>
                  <a:pt x="678759" y="389246"/>
                </a:cubicBezTo>
                <a:cubicBezTo>
                  <a:pt x="678759" y="385769"/>
                  <a:pt x="679312" y="382854"/>
                  <a:pt x="680418" y="380501"/>
                </a:cubicBezTo>
                <a:cubicBezTo>
                  <a:pt x="678943" y="376748"/>
                  <a:pt x="678206" y="372138"/>
                  <a:pt x="678206" y="366671"/>
                </a:cubicBezTo>
                <a:cubicBezTo>
                  <a:pt x="678206" y="358715"/>
                  <a:pt x="680963" y="347406"/>
                  <a:pt x="686477" y="332742"/>
                </a:cubicBezTo>
                <a:cubicBezTo>
                  <a:pt x="682678" y="323756"/>
                  <a:pt x="678636" y="312698"/>
                  <a:pt x="674351" y="299568"/>
                </a:cubicBezTo>
                <a:cubicBezTo>
                  <a:pt x="674825" y="295013"/>
                  <a:pt x="676553" y="290873"/>
                  <a:pt x="679536" y="287147"/>
                </a:cubicBezTo>
                <a:cubicBezTo>
                  <a:pt x="682519" y="283421"/>
                  <a:pt x="684098" y="281754"/>
                  <a:pt x="684273" y="282146"/>
                </a:cubicBezTo>
                <a:cubicBezTo>
                  <a:pt x="682681" y="279787"/>
                  <a:pt x="681191" y="276006"/>
                  <a:pt x="679804" y="270801"/>
                </a:cubicBezTo>
                <a:cubicBezTo>
                  <a:pt x="676701" y="259779"/>
                  <a:pt x="676537" y="247907"/>
                  <a:pt x="679312" y="235186"/>
                </a:cubicBezTo>
                <a:cubicBezTo>
                  <a:pt x="681150" y="221242"/>
                  <a:pt x="681700" y="212356"/>
                  <a:pt x="680963" y="208528"/>
                </a:cubicBezTo>
                <a:cubicBezTo>
                  <a:pt x="680319" y="204652"/>
                  <a:pt x="677983" y="198693"/>
                  <a:pt x="673956" y="190650"/>
                </a:cubicBezTo>
                <a:cubicBezTo>
                  <a:pt x="672750" y="188841"/>
                  <a:pt x="672147" y="186406"/>
                  <a:pt x="672147" y="183344"/>
                </a:cubicBezTo>
                <a:cubicBezTo>
                  <a:pt x="672147" y="175131"/>
                  <a:pt x="675959" y="168197"/>
                  <a:pt x="683584" y="162542"/>
                </a:cubicBezTo>
                <a:cubicBezTo>
                  <a:pt x="691209" y="156887"/>
                  <a:pt x="699192" y="154060"/>
                  <a:pt x="707533" y="154060"/>
                </a:cubicBezTo>
                <a:cubicBezTo>
                  <a:pt x="714681" y="154060"/>
                  <a:pt x="721323" y="156401"/>
                  <a:pt x="727458" y="161085"/>
                </a:cubicBezTo>
                <a:lnTo>
                  <a:pt x="733437" y="167495"/>
                </a:lnTo>
                <a:lnTo>
                  <a:pt x="741033" y="155825"/>
                </a:lnTo>
                <a:cubicBezTo>
                  <a:pt x="746219" y="154648"/>
                  <a:pt x="750858" y="154060"/>
                  <a:pt x="754950" y="154060"/>
                </a:cubicBezTo>
                <a:cubicBezTo>
                  <a:pt x="765429" y="154060"/>
                  <a:pt x="773832" y="156516"/>
                  <a:pt x="780160" y="161427"/>
                </a:cubicBezTo>
                <a:lnTo>
                  <a:pt x="791119" y="159223"/>
                </a:lnTo>
                <a:lnTo>
                  <a:pt x="804562" y="156466"/>
                </a:lnTo>
                <a:cubicBezTo>
                  <a:pt x="809883" y="157964"/>
                  <a:pt x="818931" y="165498"/>
                  <a:pt x="831704" y="179068"/>
                </a:cubicBezTo>
                <a:cubicBezTo>
                  <a:pt x="835462" y="184916"/>
                  <a:pt x="838594" y="192684"/>
                  <a:pt x="841099" y="202372"/>
                </a:cubicBezTo>
                <a:cubicBezTo>
                  <a:pt x="841644" y="202460"/>
                  <a:pt x="849690" y="207336"/>
                  <a:pt x="865238" y="217001"/>
                </a:cubicBezTo>
                <a:lnTo>
                  <a:pt x="870787" y="239173"/>
                </a:lnTo>
                <a:lnTo>
                  <a:pt x="868645" y="239173"/>
                </a:lnTo>
                <a:lnTo>
                  <a:pt x="878796" y="246154"/>
                </a:lnTo>
                <a:cubicBezTo>
                  <a:pt x="882583" y="248665"/>
                  <a:pt x="886956" y="252786"/>
                  <a:pt x="891914" y="258517"/>
                </a:cubicBezTo>
                <a:cubicBezTo>
                  <a:pt x="893858" y="260180"/>
                  <a:pt x="895792" y="261423"/>
                  <a:pt x="897718" y="262249"/>
                </a:cubicBezTo>
                <a:cubicBezTo>
                  <a:pt x="899410" y="263027"/>
                  <a:pt x="900956" y="263054"/>
                  <a:pt x="902355" y="262328"/>
                </a:cubicBezTo>
                <a:cubicBezTo>
                  <a:pt x="903244" y="261883"/>
                  <a:pt x="903689" y="260821"/>
                  <a:pt x="903689" y="259140"/>
                </a:cubicBezTo>
                <a:cubicBezTo>
                  <a:pt x="903689" y="257712"/>
                  <a:pt x="902320" y="254779"/>
                  <a:pt x="899580" y="250342"/>
                </a:cubicBezTo>
                <a:cubicBezTo>
                  <a:pt x="899012" y="247515"/>
                  <a:pt x="898728" y="244219"/>
                  <a:pt x="898728" y="240455"/>
                </a:cubicBezTo>
                <a:cubicBezTo>
                  <a:pt x="898728" y="234115"/>
                  <a:pt x="899524" y="225600"/>
                  <a:pt x="901116" y="214911"/>
                </a:cubicBezTo>
                <a:cubicBezTo>
                  <a:pt x="903751" y="211838"/>
                  <a:pt x="906262" y="210500"/>
                  <a:pt x="908650" y="210898"/>
                </a:cubicBezTo>
                <a:cubicBezTo>
                  <a:pt x="908668" y="211267"/>
                  <a:pt x="905448" y="206540"/>
                  <a:pt x="898992" y="196717"/>
                </a:cubicBezTo>
                <a:cubicBezTo>
                  <a:pt x="897247" y="194142"/>
                  <a:pt x="896375" y="190884"/>
                  <a:pt x="896375" y="186944"/>
                </a:cubicBezTo>
                <a:cubicBezTo>
                  <a:pt x="895274" y="165021"/>
                  <a:pt x="905794" y="154060"/>
                  <a:pt x="927933" y="154060"/>
                </a:cubicBezTo>
                <a:cubicBezTo>
                  <a:pt x="936556" y="154060"/>
                  <a:pt x="948039" y="155441"/>
                  <a:pt x="962381" y="158204"/>
                </a:cubicBezTo>
                <a:cubicBezTo>
                  <a:pt x="964435" y="158204"/>
                  <a:pt x="966841" y="159454"/>
                  <a:pt x="969598" y="161954"/>
                </a:cubicBezTo>
                <a:cubicBezTo>
                  <a:pt x="972356" y="164454"/>
                  <a:pt x="973485" y="165569"/>
                  <a:pt x="972988" y="165299"/>
                </a:cubicBezTo>
                <a:cubicBezTo>
                  <a:pt x="974299" y="165299"/>
                  <a:pt x="978833" y="163324"/>
                  <a:pt x="986589" y="159372"/>
                </a:cubicBezTo>
                <a:cubicBezTo>
                  <a:pt x="999995" y="157031"/>
                  <a:pt x="1008416" y="155339"/>
                  <a:pt x="1011852" y="154297"/>
                </a:cubicBezTo>
                <a:cubicBezTo>
                  <a:pt x="1013939" y="153665"/>
                  <a:pt x="1015880" y="153427"/>
                  <a:pt x="1017676" y="153584"/>
                </a:cubicBezTo>
                <a:close/>
                <a:moveTo>
                  <a:pt x="5395680" y="153498"/>
                </a:moveTo>
                <a:lnTo>
                  <a:pt x="5403996" y="158275"/>
                </a:lnTo>
                <a:cubicBezTo>
                  <a:pt x="5407432" y="160517"/>
                  <a:pt x="5411779" y="161752"/>
                  <a:pt x="5417035" y="161980"/>
                </a:cubicBezTo>
                <a:lnTo>
                  <a:pt x="5423419" y="159381"/>
                </a:lnTo>
                <a:cubicBezTo>
                  <a:pt x="5429086" y="156659"/>
                  <a:pt x="5436616" y="154900"/>
                  <a:pt x="5446012" y="154104"/>
                </a:cubicBezTo>
                <a:cubicBezTo>
                  <a:pt x="5447833" y="154075"/>
                  <a:pt x="5452292" y="155248"/>
                  <a:pt x="5459390" y="157625"/>
                </a:cubicBezTo>
                <a:cubicBezTo>
                  <a:pt x="5466488" y="160002"/>
                  <a:pt x="5469451" y="161085"/>
                  <a:pt x="5468280" y="160874"/>
                </a:cubicBezTo>
                <a:cubicBezTo>
                  <a:pt x="5468719" y="160242"/>
                  <a:pt x="5471014" y="158588"/>
                  <a:pt x="5475164" y="155913"/>
                </a:cubicBezTo>
                <a:cubicBezTo>
                  <a:pt x="5499915" y="154326"/>
                  <a:pt x="5512542" y="161963"/>
                  <a:pt x="5513045" y="178822"/>
                </a:cubicBezTo>
                <a:cubicBezTo>
                  <a:pt x="5512012" y="180686"/>
                  <a:pt x="5510994" y="182896"/>
                  <a:pt x="5509991" y="185451"/>
                </a:cubicBezTo>
                <a:lnTo>
                  <a:pt x="5507048" y="194101"/>
                </a:lnTo>
                <a:lnTo>
                  <a:pt x="5509401" y="206789"/>
                </a:lnTo>
                <a:lnTo>
                  <a:pt x="5511684" y="209537"/>
                </a:lnTo>
                <a:cubicBezTo>
                  <a:pt x="5513727" y="212617"/>
                  <a:pt x="5514749" y="215696"/>
                  <a:pt x="5514749" y="218775"/>
                </a:cubicBezTo>
                <a:cubicBezTo>
                  <a:pt x="5514749" y="220712"/>
                  <a:pt x="5514500" y="222674"/>
                  <a:pt x="5514002" y="224658"/>
                </a:cubicBezTo>
                <a:lnTo>
                  <a:pt x="5509691" y="235792"/>
                </a:lnTo>
                <a:lnTo>
                  <a:pt x="5504273" y="243660"/>
                </a:lnTo>
                <a:cubicBezTo>
                  <a:pt x="5504273" y="242185"/>
                  <a:pt x="5505480" y="243695"/>
                  <a:pt x="5507895" y="248191"/>
                </a:cubicBezTo>
                <a:cubicBezTo>
                  <a:pt x="5510310" y="252687"/>
                  <a:pt x="5511792" y="255766"/>
                  <a:pt x="5512342" y="257428"/>
                </a:cubicBezTo>
                <a:cubicBezTo>
                  <a:pt x="5514309" y="269686"/>
                  <a:pt x="5509179" y="277612"/>
                  <a:pt x="5496950" y="281207"/>
                </a:cubicBezTo>
                <a:cubicBezTo>
                  <a:pt x="5493040" y="281599"/>
                  <a:pt x="5486632" y="282685"/>
                  <a:pt x="5477728" y="284464"/>
                </a:cubicBezTo>
                <a:lnTo>
                  <a:pt x="5460017" y="289162"/>
                </a:lnTo>
                <a:cubicBezTo>
                  <a:pt x="5457734" y="289783"/>
                  <a:pt x="5453385" y="288425"/>
                  <a:pt x="5446969" y="285088"/>
                </a:cubicBezTo>
                <a:cubicBezTo>
                  <a:pt x="5440554" y="281751"/>
                  <a:pt x="5437211" y="280036"/>
                  <a:pt x="5436941" y="279942"/>
                </a:cubicBezTo>
                <a:cubicBezTo>
                  <a:pt x="5436748" y="279942"/>
                  <a:pt x="5434377" y="280674"/>
                  <a:pt x="5429829" y="282138"/>
                </a:cubicBezTo>
                <a:cubicBezTo>
                  <a:pt x="5425280" y="283601"/>
                  <a:pt x="5422003" y="284599"/>
                  <a:pt x="5419994" y="285132"/>
                </a:cubicBezTo>
                <a:cubicBezTo>
                  <a:pt x="5416705" y="285132"/>
                  <a:pt x="5413496" y="284267"/>
                  <a:pt x="5410366" y="282537"/>
                </a:cubicBezTo>
                <a:cubicBezTo>
                  <a:pt x="5407237" y="280807"/>
                  <a:pt x="5405269" y="279942"/>
                  <a:pt x="5404461" y="279942"/>
                </a:cubicBezTo>
                <a:cubicBezTo>
                  <a:pt x="5375560" y="280633"/>
                  <a:pt x="5355294" y="289894"/>
                  <a:pt x="5343662" y="307725"/>
                </a:cubicBezTo>
                <a:lnTo>
                  <a:pt x="5331624" y="309534"/>
                </a:lnTo>
                <a:lnTo>
                  <a:pt x="5330614" y="310210"/>
                </a:lnTo>
                <a:cubicBezTo>
                  <a:pt x="5331340" y="319974"/>
                  <a:pt x="5328311" y="335988"/>
                  <a:pt x="5321526" y="358250"/>
                </a:cubicBezTo>
                <a:cubicBezTo>
                  <a:pt x="5320121" y="362822"/>
                  <a:pt x="5318739" y="371571"/>
                  <a:pt x="5317381" y="384496"/>
                </a:cubicBezTo>
                <a:cubicBezTo>
                  <a:pt x="5318248" y="389706"/>
                  <a:pt x="5320669" y="394017"/>
                  <a:pt x="5324643" y="397430"/>
                </a:cubicBezTo>
                <a:cubicBezTo>
                  <a:pt x="5337393" y="408008"/>
                  <a:pt x="5345632" y="414585"/>
                  <a:pt x="5349361" y="417161"/>
                </a:cubicBezTo>
                <a:cubicBezTo>
                  <a:pt x="5348992" y="421996"/>
                  <a:pt x="5350070" y="427537"/>
                  <a:pt x="5352592" y="433783"/>
                </a:cubicBezTo>
                <a:lnTo>
                  <a:pt x="5355868" y="433783"/>
                </a:lnTo>
                <a:cubicBezTo>
                  <a:pt x="5366674" y="433783"/>
                  <a:pt x="5372762" y="433095"/>
                  <a:pt x="5374132" y="431719"/>
                </a:cubicBezTo>
                <a:cubicBezTo>
                  <a:pt x="5374155" y="431930"/>
                  <a:pt x="5373728" y="429524"/>
                  <a:pt x="5372850" y="424502"/>
                </a:cubicBezTo>
                <a:cubicBezTo>
                  <a:pt x="5371381" y="416499"/>
                  <a:pt x="5371749" y="410578"/>
                  <a:pt x="5373956" y="406738"/>
                </a:cubicBezTo>
                <a:lnTo>
                  <a:pt x="5380568" y="390186"/>
                </a:lnTo>
                <a:lnTo>
                  <a:pt x="5373350" y="381993"/>
                </a:lnTo>
                <a:lnTo>
                  <a:pt x="5369759" y="368848"/>
                </a:lnTo>
                <a:cubicBezTo>
                  <a:pt x="5368512" y="365506"/>
                  <a:pt x="5367888" y="359304"/>
                  <a:pt x="5367888" y="350242"/>
                </a:cubicBezTo>
                <a:cubicBezTo>
                  <a:pt x="5372665" y="338306"/>
                  <a:pt x="5382257" y="332338"/>
                  <a:pt x="5396663" y="332338"/>
                </a:cubicBezTo>
                <a:cubicBezTo>
                  <a:pt x="5400779" y="332338"/>
                  <a:pt x="5406674" y="332850"/>
                  <a:pt x="5414348" y="333874"/>
                </a:cubicBezTo>
                <a:lnTo>
                  <a:pt x="5417339" y="338333"/>
                </a:lnTo>
                <a:lnTo>
                  <a:pt x="5417553" y="337962"/>
                </a:lnTo>
                <a:cubicBezTo>
                  <a:pt x="5420527" y="335717"/>
                  <a:pt x="5424988" y="333795"/>
                  <a:pt x="5430935" y="332197"/>
                </a:cubicBezTo>
                <a:cubicBezTo>
                  <a:pt x="5434518" y="330816"/>
                  <a:pt x="5440217" y="331521"/>
                  <a:pt x="5448032" y="334313"/>
                </a:cubicBezTo>
                <a:cubicBezTo>
                  <a:pt x="5457615" y="337504"/>
                  <a:pt x="5464695" y="339433"/>
                  <a:pt x="5469272" y="340100"/>
                </a:cubicBezTo>
                <a:cubicBezTo>
                  <a:pt x="5468324" y="340071"/>
                  <a:pt x="5470067" y="338777"/>
                  <a:pt x="5474502" y="336219"/>
                </a:cubicBezTo>
                <a:cubicBezTo>
                  <a:pt x="5478936" y="333661"/>
                  <a:pt x="5482669" y="331814"/>
                  <a:pt x="5485702" y="330678"/>
                </a:cubicBezTo>
                <a:cubicBezTo>
                  <a:pt x="5489085" y="329572"/>
                  <a:pt x="5491977" y="329437"/>
                  <a:pt x="5494377" y="330274"/>
                </a:cubicBezTo>
                <a:cubicBezTo>
                  <a:pt x="5515305" y="331550"/>
                  <a:pt x="5525768" y="341458"/>
                  <a:pt x="5525768" y="359997"/>
                </a:cubicBezTo>
                <a:cubicBezTo>
                  <a:pt x="5525768" y="369446"/>
                  <a:pt x="5524299" y="379491"/>
                  <a:pt x="5521360" y="390133"/>
                </a:cubicBezTo>
                <a:cubicBezTo>
                  <a:pt x="5522777" y="392088"/>
                  <a:pt x="5524938" y="396385"/>
                  <a:pt x="5527841" y="403024"/>
                </a:cubicBezTo>
                <a:cubicBezTo>
                  <a:pt x="5529404" y="412390"/>
                  <a:pt x="5530186" y="421018"/>
                  <a:pt x="5530186" y="428910"/>
                </a:cubicBezTo>
                <a:cubicBezTo>
                  <a:pt x="5530186" y="432785"/>
                  <a:pt x="5528713" y="443272"/>
                  <a:pt x="5525768" y="460371"/>
                </a:cubicBezTo>
                <a:cubicBezTo>
                  <a:pt x="5529076" y="461349"/>
                  <a:pt x="5530730" y="464094"/>
                  <a:pt x="5530730" y="468608"/>
                </a:cubicBezTo>
                <a:cubicBezTo>
                  <a:pt x="5530730" y="472489"/>
                  <a:pt x="5528064" y="476888"/>
                  <a:pt x="5522730" y="481805"/>
                </a:cubicBezTo>
                <a:lnTo>
                  <a:pt x="5522458" y="482631"/>
                </a:lnTo>
                <a:cubicBezTo>
                  <a:pt x="5522458" y="487689"/>
                  <a:pt x="5518346" y="488783"/>
                  <a:pt x="5510121" y="485915"/>
                </a:cubicBezTo>
                <a:cubicBezTo>
                  <a:pt x="5510121" y="485570"/>
                  <a:pt x="5513683" y="486266"/>
                  <a:pt x="5520807" y="488005"/>
                </a:cubicBezTo>
                <a:cubicBezTo>
                  <a:pt x="5521059" y="484094"/>
                  <a:pt x="5522493" y="485204"/>
                  <a:pt x="5525110" y="491333"/>
                </a:cubicBezTo>
                <a:lnTo>
                  <a:pt x="5525707" y="533797"/>
                </a:lnTo>
                <a:cubicBezTo>
                  <a:pt x="5517418" y="542549"/>
                  <a:pt x="5508693" y="548236"/>
                  <a:pt x="5499531" y="550858"/>
                </a:cubicBezTo>
                <a:lnTo>
                  <a:pt x="5471968" y="550858"/>
                </a:lnTo>
                <a:lnTo>
                  <a:pt x="5464856" y="552913"/>
                </a:lnTo>
                <a:cubicBezTo>
                  <a:pt x="5459429" y="554482"/>
                  <a:pt x="5452900" y="555635"/>
                  <a:pt x="5445266" y="556373"/>
                </a:cubicBezTo>
                <a:cubicBezTo>
                  <a:pt x="5439072" y="556776"/>
                  <a:pt x="5432062" y="555357"/>
                  <a:pt x="5424236" y="552114"/>
                </a:cubicBezTo>
                <a:lnTo>
                  <a:pt x="5402064" y="542736"/>
                </a:lnTo>
                <a:cubicBezTo>
                  <a:pt x="5402637" y="542636"/>
                  <a:pt x="5397890" y="544908"/>
                  <a:pt x="5387821" y="549550"/>
                </a:cubicBezTo>
                <a:cubicBezTo>
                  <a:pt x="5366226" y="553730"/>
                  <a:pt x="5347239" y="553159"/>
                  <a:pt x="5330860" y="547838"/>
                </a:cubicBezTo>
                <a:lnTo>
                  <a:pt x="5322702" y="544791"/>
                </a:lnTo>
                <a:cubicBezTo>
                  <a:pt x="5316070" y="546998"/>
                  <a:pt x="5310031" y="548101"/>
                  <a:pt x="5304588" y="548101"/>
                </a:cubicBezTo>
                <a:cubicBezTo>
                  <a:pt x="5291926" y="548101"/>
                  <a:pt x="5271612" y="537827"/>
                  <a:pt x="5243648" y="517280"/>
                </a:cubicBezTo>
                <a:cubicBezTo>
                  <a:pt x="5228991" y="511871"/>
                  <a:pt x="5216910" y="502818"/>
                  <a:pt x="5207410" y="490121"/>
                </a:cubicBezTo>
                <a:lnTo>
                  <a:pt x="5204503" y="486231"/>
                </a:lnTo>
                <a:lnTo>
                  <a:pt x="5189742" y="473227"/>
                </a:lnTo>
                <a:lnTo>
                  <a:pt x="5182463" y="436768"/>
                </a:lnTo>
                <a:lnTo>
                  <a:pt x="5169240" y="420208"/>
                </a:lnTo>
                <a:lnTo>
                  <a:pt x="5168431" y="416985"/>
                </a:lnTo>
                <a:lnTo>
                  <a:pt x="5166763" y="412393"/>
                </a:lnTo>
                <a:lnTo>
                  <a:pt x="5160853" y="394638"/>
                </a:lnTo>
                <a:cubicBezTo>
                  <a:pt x="5158108" y="386378"/>
                  <a:pt x="5156735" y="380056"/>
                  <a:pt x="5156735" y="375671"/>
                </a:cubicBezTo>
                <a:lnTo>
                  <a:pt x="5156735" y="372826"/>
                </a:lnTo>
                <a:lnTo>
                  <a:pt x="5165007" y="358628"/>
                </a:lnTo>
                <a:cubicBezTo>
                  <a:pt x="5161331" y="346317"/>
                  <a:pt x="5159492" y="338557"/>
                  <a:pt x="5159492" y="335350"/>
                </a:cubicBezTo>
                <a:cubicBezTo>
                  <a:pt x="5159492" y="328594"/>
                  <a:pt x="5160836" y="320598"/>
                  <a:pt x="5163523" y="311360"/>
                </a:cubicBezTo>
                <a:cubicBezTo>
                  <a:pt x="5164501" y="307947"/>
                  <a:pt x="5166951" y="304557"/>
                  <a:pt x="5170873" y="301188"/>
                </a:cubicBezTo>
                <a:cubicBezTo>
                  <a:pt x="5174795" y="297819"/>
                  <a:pt x="5176882" y="295821"/>
                  <a:pt x="5177133" y="295195"/>
                </a:cubicBezTo>
                <a:cubicBezTo>
                  <a:pt x="5177133" y="295417"/>
                  <a:pt x="5176583" y="293737"/>
                  <a:pt x="5175482" y="290154"/>
                </a:cubicBezTo>
                <a:cubicBezTo>
                  <a:pt x="5174382" y="286572"/>
                  <a:pt x="5174031" y="283636"/>
                  <a:pt x="5174429" y="281347"/>
                </a:cubicBezTo>
                <a:cubicBezTo>
                  <a:pt x="5177204" y="263013"/>
                  <a:pt x="5189046" y="248237"/>
                  <a:pt x="5209956" y="237021"/>
                </a:cubicBezTo>
                <a:cubicBezTo>
                  <a:pt x="5213024" y="227807"/>
                  <a:pt x="5216027" y="221307"/>
                  <a:pt x="5218965" y="217519"/>
                </a:cubicBezTo>
                <a:cubicBezTo>
                  <a:pt x="5223894" y="210301"/>
                  <a:pt x="5233214" y="201643"/>
                  <a:pt x="5246924" y="191545"/>
                </a:cubicBezTo>
                <a:cubicBezTo>
                  <a:pt x="5255523" y="189666"/>
                  <a:pt x="5265150" y="187468"/>
                  <a:pt x="5275804" y="184951"/>
                </a:cubicBezTo>
                <a:cubicBezTo>
                  <a:pt x="5276009" y="183757"/>
                  <a:pt x="5281087" y="179009"/>
                  <a:pt x="5291038" y="170708"/>
                </a:cubicBezTo>
                <a:cubicBezTo>
                  <a:pt x="5298766" y="165815"/>
                  <a:pt x="5312841" y="161433"/>
                  <a:pt x="5333266" y="157563"/>
                </a:cubicBezTo>
                <a:cubicBezTo>
                  <a:pt x="5336076" y="156715"/>
                  <a:pt x="5339407" y="156109"/>
                  <a:pt x="5343259" y="155746"/>
                </a:cubicBezTo>
                <a:lnTo>
                  <a:pt x="5345814" y="155746"/>
                </a:lnTo>
                <a:lnTo>
                  <a:pt x="5363261" y="161980"/>
                </a:lnTo>
                <a:lnTo>
                  <a:pt x="5377846" y="155368"/>
                </a:lnTo>
                <a:close/>
                <a:moveTo>
                  <a:pt x="85871" y="151812"/>
                </a:moveTo>
                <a:cubicBezTo>
                  <a:pt x="93774" y="151812"/>
                  <a:pt x="104267" y="154028"/>
                  <a:pt x="117351" y="158459"/>
                </a:cubicBezTo>
                <a:cubicBezTo>
                  <a:pt x="122268" y="159993"/>
                  <a:pt x="128862" y="167047"/>
                  <a:pt x="137134" y="179621"/>
                </a:cubicBezTo>
                <a:cubicBezTo>
                  <a:pt x="137971" y="178895"/>
                  <a:pt x="140362" y="178532"/>
                  <a:pt x="144308" y="178532"/>
                </a:cubicBezTo>
                <a:cubicBezTo>
                  <a:pt x="151678" y="178532"/>
                  <a:pt x="160702" y="182162"/>
                  <a:pt x="171379" y="189420"/>
                </a:cubicBezTo>
                <a:cubicBezTo>
                  <a:pt x="173820" y="191458"/>
                  <a:pt x="176715" y="194150"/>
                  <a:pt x="180063" y="197499"/>
                </a:cubicBezTo>
                <a:lnTo>
                  <a:pt x="187738" y="208290"/>
                </a:lnTo>
                <a:cubicBezTo>
                  <a:pt x="189968" y="207945"/>
                  <a:pt x="195468" y="208018"/>
                  <a:pt x="204237" y="208510"/>
                </a:cubicBezTo>
                <a:lnTo>
                  <a:pt x="216153" y="219872"/>
                </a:lnTo>
                <a:lnTo>
                  <a:pt x="215696" y="219872"/>
                </a:lnTo>
                <a:cubicBezTo>
                  <a:pt x="216797" y="220241"/>
                  <a:pt x="217444" y="220426"/>
                  <a:pt x="217637" y="220426"/>
                </a:cubicBezTo>
                <a:lnTo>
                  <a:pt x="222757" y="217085"/>
                </a:lnTo>
                <a:lnTo>
                  <a:pt x="226901" y="207386"/>
                </a:lnTo>
                <a:lnTo>
                  <a:pt x="226901" y="206157"/>
                </a:lnTo>
                <a:lnTo>
                  <a:pt x="235954" y="194215"/>
                </a:lnTo>
                <a:lnTo>
                  <a:pt x="237727" y="190694"/>
                </a:lnTo>
                <a:lnTo>
                  <a:pt x="247579" y="186795"/>
                </a:lnTo>
                <a:lnTo>
                  <a:pt x="247579" y="176091"/>
                </a:lnTo>
                <a:lnTo>
                  <a:pt x="251056" y="169769"/>
                </a:lnTo>
                <a:cubicBezTo>
                  <a:pt x="256120" y="157798"/>
                  <a:pt x="265405" y="151812"/>
                  <a:pt x="278910" y="151812"/>
                </a:cubicBezTo>
                <a:cubicBezTo>
                  <a:pt x="286525" y="151812"/>
                  <a:pt x="295818" y="153995"/>
                  <a:pt x="306789" y="158362"/>
                </a:cubicBezTo>
                <a:cubicBezTo>
                  <a:pt x="307064" y="158199"/>
                  <a:pt x="314402" y="156082"/>
                  <a:pt x="328802" y="152014"/>
                </a:cubicBezTo>
                <a:cubicBezTo>
                  <a:pt x="332010" y="151136"/>
                  <a:pt x="335663" y="152122"/>
                  <a:pt x="339761" y="154973"/>
                </a:cubicBezTo>
                <a:lnTo>
                  <a:pt x="340990" y="155649"/>
                </a:lnTo>
                <a:cubicBezTo>
                  <a:pt x="345849" y="159085"/>
                  <a:pt x="348700" y="160827"/>
                  <a:pt x="349543" y="160874"/>
                </a:cubicBezTo>
                <a:cubicBezTo>
                  <a:pt x="355777" y="160148"/>
                  <a:pt x="361046" y="159785"/>
                  <a:pt x="365348" y="159785"/>
                </a:cubicBezTo>
                <a:cubicBezTo>
                  <a:pt x="371056" y="159785"/>
                  <a:pt x="375721" y="161436"/>
                  <a:pt x="379345" y="164737"/>
                </a:cubicBezTo>
                <a:cubicBezTo>
                  <a:pt x="381997" y="162536"/>
                  <a:pt x="388518" y="161436"/>
                  <a:pt x="398909" y="161436"/>
                </a:cubicBezTo>
                <a:cubicBezTo>
                  <a:pt x="400630" y="161090"/>
                  <a:pt x="405453" y="161140"/>
                  <a:pt x="413380" y="161585"/>
                </a:cubicBezTo>
                <a:cubicBezTo>
                  <a:pt x="420486" y="164571"/>
                  <a:pt x="424040" y="170249"/>
                  <a:pt x="424040" y="178620"/>
                </a:cubicBezTo>
                <a:cubicBezTo>
                  <a:pt x="424040" y="183912"/>
                  <a:pt x="422731" y="189172"/>
                  <a:pt x="420114" y="194399"/>
                </a:cubicBezTo>
                <a:lnTo>
                  <a:pt x="416848" y="200923"/>
                </a:lnTo>
                <a:lnTo>
                  <a:pt x="405257" y="211443"/>
                </a:lnTo>
                <a:lnTo>
                  <a:pt x="401042" y="231428"/>
                </a:lnTo>
                <a:lnTo>
                  <a:pt x="396626" y="239542"/>
                </a:lnTo>
                <a:lnTo>
                  <a:pt x="384561" y="246566"/>
                </a:lnTo>
                <a:lnTo>
                  <a:pt x="383656" y="260651"/>
                </a:lnTo>
                <a:cubicBezTo>
                  <a:pt x="382480" y="277779"/>
                  <a:pt x="377788" y="292698"/>
                  <a:pt x="369581" y="305407"/>
                </a:cubicBezTo>
                <a:cubicBezTo>
                  <a:pt x="364739" y="309130"/>
                  <a:pt x="357536" y="315950"/>
                  <a:pt x="347971" y="325866"/>
                </a:cubicBezTo>
                <a:cubicBezTo>
                  <a:pt x="344476" y="330309"/>
                  <a:pt x="340759" y="337182"/>
                  <a:pt x="336819" y="346484"/>
                </a:cubicBezTo>
                <a:cubicBezTo>
                  <a:pt x="337686" y="351939"/>
                  <a:pt x="345202" y="360027"/>
                  <a:pt x="359368" y="370745"/>
                </a:cubicBezTo>
                <a:cubicBezTo>
                  <a:pt x="365925" y="377296"/>
                  <a:pt x="373046" y="392659"/>
                  <a:pt x="380732" y="416836"/>
                </a:cubicBezTo>
                <a:cubicBezTo>
                  <a:pt x="395431" y="428591"/>
                  <a:pt x="406337" y="444741"/>
                  <a:pt x="413450" y="465289"/>
                </a:cubicBezTo>
                <a:cubicBezTo>
                  <a:pt x="413450" y="469943"/>
                  <a:pt x="413696" y="474602"/>
                  <a:pt x="414187" y="479268"/>
                </a:cubicBezTo>
                <a:cubicBezTo>
                  <a:pt x="421786" y="482921"/>
                  <a:pt x="427262" y="485812"/>
                  <a:pt x="430616" y="487943"/>
                </a:cubicBezTo>
                <a:cubicBezTo>
                  <a:pt x="440223" y="493616"/>
                  <a:pt x="446498" y="498665"/>
                  <a:pt x="449442" y="503090"/>
                </a:cubicBezTo>
                <a:cubicBezTo>
                  <a:pt x="462198" y="510267"/>
                  <a:pt x="468576" y="521375"/>
                  <a:pt x="468576" y="536414"/>
                </a:cubicBezTo>
                <a:cubicBezTo>
                  <a:pt x="468576" y="539458"/>
                  <a:pt x="467742" y="544088"/>
                  <a:pt x="466073" y="550305"/>
                </a:cubicBezTo>
                <a:cubicBezTo>
                  <a:pt x="457222" y="549573"/>
                  <a:pt x="450303" y="549207"/>
                  <a:pt x="445315" y="549207"/>
                </a:cubicBezTo>
                <a:cubicBezTo>
                  <a:pt x="436353" y="549207"/>
                  <a:pt x="427250" y="550492"/>
                  <a:pt x="418007" y="553062"/>
                </a:cubicBezTo>
                <a:cubicBezTo>
                  <a:pt x="401083" y="549895"/>
                  <a:pt x="385925" y="548888"/>
                  <a:pt x="372531" y="550042"/>
                </a:cubicBezTo>
                <a:cubicBezTo>
                  <a:pt x="368029" y="550475"/>
                  <a:pt x="362847" y="549800"/>
                  <a:pt x="356985" y="548018"/>
                </a:cubicBezTo>
                <a:cubicBezTo>
                  <a:pt x="351122" y="546235"/>
                  <a:pt x="347304" y="545344"/>
                  <a:pt x="345530" y="545344"/>
                </a:cubicBezTo>
                <a:lnTo>
                  <a:pt x="342465" y="545344"/>
                </a:lnTo>
                <a:lnTo>
                  <a:pt x="317106" y="549207"/>
                </a:lnTo>
                <a:cubicBezTo>
                  <a:pt x="302875" y="551040"/>
                  <a:pt x="292245" y="549857"/>
                  <a:pt x="285214" y="545660"/>
                </a:cubicBezTo>
                <a:lnTo>
                  <a:pt x="262182" y="531198"/>
                </a:lnTo>
                <a:cubicBezTo>
                  <a:pt x="262551" y="524682"/>
                  <a:pt x="260780" y="516619"/>
                  <a:pt x="256870" y="507007"/>
                </a:cubicBezTo>
                <a:cubicBezTo>
                  <a:pt x="256700" y="506831"/>
                  <a:pt x="256387" y="506196"/>
                  <a:pt x="255930" y="505101"/>
                </a:cubicBezTo>
                <a:cubicBezTo>
                  <a:pt x="246201" y="488927"/>
                  <a:pt x="239132" y="480840"/>
                  <a:pt x="234724" y="480840"/>
                </a:cubicBezTo>
                <a:cubicBezTo>
                  <a:pt x="233861" y="480840"/>
                  <a:pt x="232793" y="481255"/>
                  <a:pt x="231521" y="482086"/>
                </a:cubicBezTo>
                <a:lnTo>
                  <a:pt x="227099" y="485823"/>
                </a:lnTo>
                <a:lnTo>
                  <a:pt x="217584" y="504258"/>
                </a:lnTo>
                <a:cubicBezTo>
                  <a:pt x="213299" y="505540"/>
                  <a:pt x="207179" y="509983"/>
                  <a:pt x="199223" y="517587"/>
                </a:cubicBezTo>
                <a:cubicBezTo>
                  <a:pt x="199071" y="517734"/>
                  <a:pt x="199135" y="519484"/>
                  <a:pt x="199416" y="522838"/>
                </a:cubicBezTo>
                <a:cubicBezTo>
                  <a:pt x="200224" y="530033"/>
                  <a:pt x="200057" y="534871"/>
                  <a:pt x="198916" y="537353"/>
                </a:cubicBezTo>
                <a:cubicBezTo>
                  <a:pt x="197054" y="542013"/>
                  <a:pt x="192860" y="546081"/>
                  <a:pt x="186333" y="549559"/>
                </a:cubicBezTo>
                <a:cubicBezTo>
                  <a:pt x="184905" y="550519"/>
                  <a:pt x="182142" y="551610"/>
                  <a:pt x="178044" y="552834"/>
                </a:cubicBezTo>
                <a:cubicBezTo>
                  <a:pt x="170861" y="554087"/>
                  <a:pt x="163511" y="551959"/>
                  <a:pt x="155995" y="546450"/>
                </a:cubicBezTo>
                <a:cubicBezTo>
                  <a:pt x="158202" y="547270"/>
                  <a:pt x="150153" y="549474"/>
                  <a:pt x="131848" y="553062"/>
                </a:cubicBezTo>
                <a:cubicBezTo>
                  <a:pt x="126234" y="551359"/>
                  <a:pt x="119230" y="549336"/>
                  <a:pt x="110835" y="546995"/>
                </a:cubicBezTo>
                <a:cubicBezTo>
                  <a:pt x="109096" y="546995"/>
                  <a:pt x="102227" y="548282"/>
                  <a:pt x="90226" y="550858"/>
                </a:cubicBezTo>
                <a:cubicBezTo>
                  <a:pt x="83969" y="548165"/>
                  <a:pt x="76593" y="544009"/>
                  <a:pt x="68099" y="538389"/>
                </a:cubicBezTo>
                <a:cubicBezTo>
                  <a:pt x="73771" y="538705"/>
                  <a:pt x="64443" y="542832"/>
                  <a:pt x="40114" y="550770"/>
                </a:cubicBezTo>
                <a:cubicBezTo>
                  <a:pt x="33207" y="551929"/>
                  <a:pt x="27013" y="550390"/>
                  <a:pt x="21534" y="546152"/>
                </a:cubicBezTo>
                <a:cubicBezTo>
                  <a:pt x="15475" y="542616"/>
                  <a:pt x="12446" y="538085"/>
                  <a:pt x="12446" y="532559"/>
                </a:cubicBezTo>
                <a:cubicBezTo>
                  <a:pt x="12446" y="529755"/>
                  <a:pt x="13125" y="527336"/>
                  <a:pt x="14483" y="525301"/>
                </a:cubicBezTo>
                <a:cubicBezTo>
                  <a:pt x="15841" y="523267"/>
                  <a:pt x="21999" y="515179"/>
                  <a:pt x="32958" y="501036"/>
                </a:cubicBezTo>
                <a:cubicBezTo>
                  <a:pt x="33297" y="497020"/>
                  <a:pt x="34793" y="490774"/>
                  <a:pt x="37445" y="482297"/>
                </a:cubicBezTo>
                <a:lnTo>
                  <a:pt x="45857" y="482297"/>
                </a:lnTo>
                <a:cubicBezTo>
                  <a:pt x="46026" y="482274"/>
                  <a:pt x="47273" y="479941"/>
                  <a:pt x="49597" y="475299"/>
                </a:cubicBezTo>
                <a:cubicBezTo>
                  <a:pt x="55124" y="473168"/>
                  <a:pt x="60854" y="470768"/>
                  <a:pt x="66790" y="468099"/>
                </a:cubicBezTo>
                <a:lnTo>
                  <a:pt x="68222" y="455691"/>
                </a:lnTo>
                <a:lnTo>
                  <a:pt x="72024" y="448087"/>
                </a:lnTo>
                <a:lnTo>
                  <a:pt x="77450" y="438858"/>
                </a:lnTo>
                <a:lnTo>
                  <a:pt x="80102" y="433010"/>
                </a:lnTo>
                <a:lnTo>
                  <a:pt x="82087" y="429717"/>
                </a:lnTo>
                <a:lnTo>
                  <a:pt x="87838" y="418733"/>
                </a:lnTo>
                <a:cubicBezTo>
                  <a:pt x="91239" y="409659"/>
                  <a:pt x="93291" y="404595"/>
                  <a:pt x="93994" y="403542"/>
                </a:cubicBezTo>
                <a:cubicBezTo>
                  <a:pt x="96042" y="399034"/>
                  <a:pt x="102332" y="392779"/>
                  <a:pt x="112863" y="384777"/>
                </a:cubicBezTo>
                <a:cubicBezTo>
                  <a:pt x="113677" y="384238"/>
                  <a:pt x="114529" y="382637"/>
                  <a:pt x="115419" y="379974"/>
                </a:cubicBezTo>
                <a:cubicBezTo>
                  <a:pt x="122847" y="368647"/>
                  <a:pt x="126562" y="357395"/>
                  <a:pt x="126562" y="346220"/>
                </a:cubicBezTo>
                <a:cubicBezTo>
                  <a:pt x="126562" y="339599"/>
                  <a:pt x="124600" y="334082"/>
                  <a:pt x="120678" y="329668"/>
                </a:cubicBezTo>
                <a:cubicBezTo>
                  <a:pt x="106418" y="328937"/>
                  <a:pt x="92480" y="321763"/>
                  <a:pt x="78864" y="308146"/>
                </a:cubicBezTo>
                <a:cubicBezTo>
                  <a:pt x="77201" y="303990"/>
                  <a:pt x="75574" y="299995"/>
                  <a:pt x="73982" y="296161"/>
                </a:cubicBezTo>
                <a:lnTo>
                  <a:pt x="54005" y="302351"/>
                </a:lnTo>
                <a:cubicBezTo>
                  <a:pt x="49439" y="305020"/>
                  <a:pt x="40966" y="307901"/>
                  <a:pt x="28585" y="310991"/>
                </a:cubicBezTo>
                <a:cubicBezTo>
                  <a:pt x="20822" y="311395"/>
                  <a:pt x="14301" y="309862"/>
                  <a:pt x="9021" y="306390"/>
                </a:cubicBezTo>
                <a:cubicBezTo>
                  <a:pt x="1745" y="302146"/>
                  <a:pt x="-1130" y="295695"/>
                  <a:pt x="398" y="287037"/>
                </a:cubicBezTo>
                <a:cubicBezTo>
                  <a:pt x="2377" y="278684"/>
                  <a:pt x="8228" y="268196"/>
                  <a:pt x="17951" y="255575"/>
                </a:cubicBezTo>
                <a:cubicBezTo>
                  <a:pt x="17219" y="253843"/>
                  <a:pt x="18580" y="243598"/>
                  <a:pt x="22034" y="224842"/>
                </a:cubicBezTo>
                <a:cubicBezTo>
                  <a:pt x="24054" y="218315"/>
                  <a:pt x="27373" y="212725"/>
                  <a:pt x="31992" y="208071"/>
                </a:cubicBezTo>
                <a:lnTo>
                  <a:pt x="50756" y="192678"/>
                </a:lnTo>
                <a:cubicBezTo>
                  <a:pt x="54210" y="191291"/>
                  <a:pt x="57793" y="188885"/>
                  <a:pt x="61504" y="185460"/>
                </a:cubicBezTo>
                <a:cubicBezTo>
                  <a:pt x="60404" y="183956"/>
                  <a:pt x="59853" y="178702"/>
                  <a:pt x="59853" y="169699"/>
                </a:cubicBezTo>
                <a:cubicBezTo>
                  <a:pt x="62318" y="157774"/>
                  <a:pt x="70990" y="151812"/>
                  <a:pt x="85871" y="151812"/>
                </a:cubicBezTo>
                <a:close/>
                <a:moveTo>
                  <a:pt x="6875798" y="150688"/>
                </a:moveTo>
                <a:cubicBezTo>
                  <a:pt x="6883490" y="153580"/>
                  <a:pt x="6891691" y="156243"/>
                  <a:pt x="6900401" y="158679"/>
                </a:cubicBezTo>
                <a:cubicBezTo>
                  <a:pt x="6909223" y="158679"/>
                  <a:pt x="6914580" y="158480"/>
                  <a:pt x="6916470" y="158082"/>
                </a:cubicBezTo>
                <a:cubicBezTo>
                  <a:pt x="6937357" y="153556"/>
                  <a:pt x="6951895" y="152362"/>
                  <a:pt x="6960084" y="154499"/>
                </a:cubicBezTo>
                <a:cubicBezTo>
                  <a:pt x="6963884" y="157104"/>
                  <a:pt x="6968108" y="159601"/>
                  <a:pt x="6972756" y="161989"/>
                </a:cubicBezTo>
                <a:cubicBezTo>
                  <a:pt x="6972392" y="161989"/>
                  <a:pt x="6977038" y="160394"/>
                  <a:pt x="6986690" y="157203"/>
                </a:cubicBezTo>
                <a:cubicBezTo>
                  <a:pt x="6992820" y="155108"/>
                  <a:pt x="6997845" y="154060"/>
                  <a:pt x="7001768" y="154060"/>
                </a:cubicBezTo>
                <a:cubicBezTo>
                  <a:pt x="7011046" y="154060"/>
                  <a:pt x="7018065" y="158383"/>
                  <a:pt x="7022824" y="167029"/>
                </a:cubicBezTo>
                <a:cubicBezTo>
                  <a:pt x="7022824" y="166971"/>
                  <a:pt x="7022886" y="166025"/>
                  <a:pt x="7023008" y="164193"/>
                </a:cubicBezTo>
                <a:cubicBezTo>
                  <a:pt x="7031625" y="160078"/>
                  <a:pt x="7036766" y="157745"/>
                  <a:pt x="7038428" y="157195"/>
                </a:cubicBezTo>
                <a:cubicBezTo>
                  <a:pt x="7042238" y="156715"/>
                  <a:pt x="7045270" y="156475"/>
                  <a:pt x="7047524" y="156475"/>
                </a:cubicBezTo>
                <a:cubicBezTo>
                  <a:pt x="7069646" y="156475"/>
                  <a:pt x="7080708" y="172307"/>
                  <a:pt x="7080708" y="203970"/>
                </a:cubicBezTo>
                <a:lnTo>
                  <a:pt x="7095205" y="219925"/>
                </a:lnTo>
                <a:cubicBezTo>
                  <a:pt x="7100608" y="225756"/>
                  <a:pt x="7103310" y="232941"/>
                  <a:pt x="7103310" y="241482"/>
                </a:cubicBezTo>
                <a:cubicBezTo>
                  <a:pt x="7103310" y="245211"/>
                  <a:pt x="7102942" y="251205"/>
                  <a:pt x="7102208" y="259465"/>
                </a:cubicBezTo>
                <a:cubicBezTo>
                  <a:pt x="7101472" y="267725"/>
                  <a:pt x="7101106" y="274044"/>
                  <a:pt x="7101106" y="278423"/>
                </a:cubicBezTo>
                <a:cubicBezTo>
                  <a:pt x="7101106" y="281783"/>
                  <a:pt x="7103192" y="287219"/>
                  <a:pt x="7107366" y="294729"/>
                </a:cubicBezTo>
                <a:cubicBezTo>
                  <a:pt x="7109386" y="294952"/>
                  <a:pt x="7113392" y="296450"/>
                  <a:pt x="7119387" y="299225"/>
                </a:cubicBezTo>
                <a:cubicBezTo>
                  <a:pt x="7126306" y="307058"/>
                  <a:pt x="7129766" y="316298"/>
                  <a:pt x="7129766" y="326946"/>
                </a:cubicBezTo>
                <a:cubicBezTo>
                  <a:pt x="7129766" y="334603"/>
                  <a:pt x="7128297" y="341765"/>
                  <a:pt x="7125358" y="348433"/>
                </a:cubicBezTo>
                <a:cubicBezTo>
                  <a:pt x="7128935" y="355645"/>
                  <a:pt x="7133372" y="362213"/>
                  <a:pt x="7138670" y="368137"/>
                </a:cubicBezTo>
                <a:cubicBezTo>
                  <a:pt x="7140988" y="369132"/>
                  <a:pt x="7144281" y="371290"/>
                  <a:pt x="7148548" y="374609"/>
                </a:cubicBezTo>
                <a:cubicBezTo>
                  <a:pt x="7152932" y="383805"/>
                  <a:pt x="7153252" y="391629"/>
                  <a:pt x="7149506" y="398080"/>
                </a:cubicBezTo>
                <a:cubicBezTo>
                  <a:pt x="7145758" y="390429"/>
                  <a:pt x="7147252" y="396353"/>
                  <a:pt x="7153984" y="415852"/>
                </a:cubicBezTo>
                <a:cubicBezTo>
                  <a:pt x="7154013" y="415642"/>
                  <a:pt x="7157139" y="420287"/>
                  <a:pt x="7163362" y="429788"/>
                </a:cubicBezTo>
                <a:lnTo>
                  <a:pt x="7165022" y="431447"/>
                </a:lnTo>
                <a:lnTo>
                  <a:pt x="7164460" y="455507"/>
                </a:lnTo>
                <a:cubicBezTo>
                  <a:pt x="7164488" y="455401"/>
                  <a:pt x="7166726" y="456502"/>
                  <a:pt x="7171172" y="458808"/>
                </a:cubicBezTo>
                <a:cubicBezTo>
                  <a:pt x="7175618" y="461115"/>
                  <a:pt x="7178722" y="463591"/>
                  <a:pt x="7180484" y="466237"/>
                </a:cubicBezTo>
                <a:lnTo>
                  <a:pt x="7180484" y="488821"/>
                </a:lnTo>
                <a:cubicBezTo>
                  <a:pt x="7183932" y="492269"/>
                  <a:pt x="7187827" y="498434"/>
                  <a:pt x="7192168" y="507314"/>
                </a:cubicBezTo>
                <a:cubicBezTo>
                  <a:pt x="7196508" y="516194"/>
                  <a:pt x="7198678" y="523711"/>
                  <a:pt x="7198678" y="529863"/>
                </a:cubicBezTo>
                <a:cubicBezTo>
                  <a:pt x="7198678" y="545792"/>
                  <a:pt x="7188882" y="554649"/>
                  <a:pt x="7169288" y="556434"/>
                </a:cubicBezTo>
                <a:lnTo>
                  <a:pt x="7156644" y="556434"/>
                </a:lnTo>
                <a:cubicBezTo>
                  <a:pt x="7153752" y="551452"/>
                  <a:pt x="7150264" y="548350"/>
                  <a:pt x="7146178" y="547126"/>
                </a:cubicBezTo>
                <a:lnTo>
                  <a:pt x="7145738" y="543140"/>
                </a:lnTo>
                <a:lnTo>
                  <a:pt x="7133524" y="552843"/>
                </a:lnTo>
                <a:cubicBezTo>
                  <a:pt x="7129438" y="555237"/>
                  <a:pt x="7124658" y="556434"/>
                  <a:pt x="7119186" y="556434"/>
                </a:cubicBezTo>
                <a:cubicBezTo>
                  <a:pt x="7111662" y="556434"/>
                  <a:pt x="7101068" y="553554"/>
                  <a:pt x="7087398" y="547794"/>
                </a:cubicBezTo>
                <a:cubicBezTo>
                  <a:pt x="7087774" y="547630"/>
                  <a:pt x="7082286" y="550112"/>
                  <a:pt x="7070934" y="555240"/>
                </a:cubicBezTo>
                <a:cubicBezTo>
                  <a:pt x="7065297" y="557137"/>
                  <a:pt x="7059534" y="557318"/>
                  <a:pt x="7053644" y="555784"/>
                </a:cubicBezTo>
                <a:cubicBezTo>
                  <a:pt x="7046017" y="553730"/>
                  <a:pt x="7038360" y="543216"/>
                  <a:pt x="7030674" y="524243"/>
                </a:cubicBezTo>
                <a:cubicBezTo>
                  <a:pt x="7026676" y="514625"/>
                  <a:pt x="7023744" y="508387"/>
                  <a:pt x="7021876" y="505527"/>
                </a:cubicBezTo>
                <a:cubicBezTo>
                  <a:pt x="7020008" y="502667"/>
                  <a:pt x="7016979" y="501238"/>
                  <a:pt x="7012788" y="501238"/>
                </a:cubicBezTo>
                <a:cubicBezTo>
                  <a:pt x="7008280" y="501238"/>
                  <a:pt x="7000246" y="502525"/>
                  <a:pt x="6988684" y="505101"/>
                </a:cubicBezTo>
                <a:lnTo>
                  <a:pt x="6966908" y="496830"/>
                </a:lnTo>
                <a:cubicBezTo>
                  <a:pt x="6967248" y="496830"/>
                  <a:pt x="6965555" y="497892"/>
                  <a:pt x="6961832" y="500017"/>
                </a:cubicBezTo>
                <a:cubicBezTo>
                  <a:pt x="6958109" y="502142"/>
                  <a:pt x="6954290" y="503468"/>
                  <a:pt x="6950373" y="503995"/>
                </a:cubicBezTo>
                <a:lnTo>
                  <a:pt x="6944542" y="498849"/>
                </a:lnTo>
                <a:cubicBezTo>
                  <a:pt x="6943232" y="497725"/>
                  <a:pt x="6942228" y="497052"/>
                  <a:pt x="6941531" y="496830"/>
                </a:cubicBezTo>
                <a:cubicBezTo>
                  <a:pt x="6932328" y="494991"/>
                  <a:pt x="6924864" y="496464"/>
                  <a:pt x="6919140" y="501246"/>
                </a:cubicBezTo>
                <a:cubicBezTo>
                  <a:pt x="6918847" y="501475"/>
                  <a:pt x="6918156" y="504668"/>
                  <a:pt x="6917068" y="510826"/>
                </a:cubicBezTo>
                <a:cubicBezTo>
                  <a:pt x="6912373" y="538615"/>
                  <a:pt x="6902617" y="552509"/>
                  <a:pt x="6887801" y="552509"/>
                </a:cubicBezTo>
                <a:cubicBezTo>
                  <a:pt x="6884341" y="550782"/>
                  <a:pt x="6875602" y="547987"/>
                  <a:pt x="6861582" y="544123"/>
                </a:cubicBezTo>
                <a:cubicBezTo>
                  <a:pt x="6860557" y="543836"/>
                  <a:pt x="6852689" y="545200"/>
                  <a:pt x="6837978" y="548215"/>
                </a:cubicBezTo>
                <a:lnTo>
                  <a:pt x="6832578" y="549321"/>
                </a:lnTo>
                <a:lnTo>
                  <a:pt x="6819741" y="550735"/>
                </a:lnTo>
                <a:lnTo>
                  <a:pt x="6818652" y="551245"/>
                </a:lnTo>
                <a:lnTo>
                  <a:pt x="6794891" y="555371"/>
                </a:lnTo>
                <a:cubicBezTo>
                  <a:pt x="6790886" y="556080"/>
                  <a:pt x="6786704" y="556434"/>
                  <a:pt x="6782343" y="556434"/>
                </a:cubicBezTo>
                <a:cubicBezTo>
                  <a:pt x="6774253" y="556434"/>
                  <a:pt x="6767576" y="553162"/>
                  <a:pt x="6762314" y="546617"/>
                </a:cubicBezTo>
                <a:cubicBezTo>
                  <a:pt x="6758690" y="542999"/>
                  <a:pt x="6756879" y="538907"/>
                  <a:pt x="6756879" y="534341"/>
                </a:cubicBezTo>
                <a:cubicBezTo>
                  <a:pt x="6756879" y="529248"/>
                  <a:pt x="6759741" y="520792"/>
                  <a:pt x="6765466" y="508973"/>
                </a:cubicBezTo>
                <a:cubicBezTo>
                  <a:pt x="6769142" y="505660"/>
                  <a:pt x="6776179" y="498480"/>
                  <a:pt x="6786575" y="487434"/>
                </a:cubicBezTo>
                <a:cubicBezTo>
                  <a:pt x="6786628" y="487352"/>
                  <a:pt x="6786654" y="478814"/>
                  <a:pt x="6786654" y="461820"/>
                </a:cubicBezTo>
                <a:cubicBezTo>
                  <a:pt x="6790079" y="457652"/>
                  <a:pt x="6793290" y="446234"/>
                  <a:pt x="6796287" y="427566"/>
                </a:cubicBezTo>
                <a:cubicBezTo>
                  <a:pt x="6800150" y="424194"/>
                  <a:pt x="6806487" y="418118"/>
                  <a:pt x="6815298" y="409337"/>
                </a:cubicBezTo>
                <a:cubicBezTo>
                  <a:pt x="6816778" y="408236"/>
                  <a:pt x="6818072" y="407341"/>
                  <a:pt x="6819178" y="406650"/>
                </a:cubicBezTo>
                <a:cubicBezTo>
                  <a:pt x="6818441" y="405327"/>
                  <a:pt x="6818072" y="403035"/>
                  <a:pt x="6818072" y="399775"/>
                </a:cubicBezTo>
                <a:cubicBezTo>
                  <a:pt x="6818072" y="392387"/>
                  <a:pt x="6822544" y="383679"/>
                  <a:pt x="6831489" y="373652"/>
                </a:cubicBezTo>
                <a:lnTo>
                  <a:pt x="6833623" y="360428"/>
                </a:lnTo>
                <a:cubicBezTo>
                  <a:pt x="6835140" y="350218"/>
                  <a:pt x="6840692" y="339573"/>
                  <a:pt x="6850281" y="328492"/>
                </a:cubicBezTo>
                <a:cubicBezTo>
                  <a:pt x="6850573" y="328058"/>
                  <a:pt x="6851068" y="324356"/>
                  <a:pt x="6851764" y="317384"/>
                </a:cubicBezTo>
                <a:lnTo>
                  <a:pt x="6852256" y="312396"/>
                </a:lnTo>
                <a:lnTo>
                  <a:pt x="6848709" y="304573"/>
                </a:lnTo>
                <a:cubicBezTo>
                  <a:pt x="6848129" y="301587"/>
                  <a:pt x="6849206" y="298211"/>
                  <a:pt x="6851940" y="294444"/>
                </a:cubicBezTo>
                <a:cubicBezTo>
                  <a:pt x="6854674" y="290677"/>
                  <a:pt x="6856178" y="288384"/>
                  <a:pt x="6856453" y="287564"/>
                </a:cubicBezTo>
                <a:cubicBezTo>
                  <a:pt x="6857694" y="286499"/>
                  <a:pt x="6857066" y="284400"/>
                  <a:pt x="6854566" y="281268"/>
                </a:cubicBezTo>
                <a:cubicBezTo>
                  <a:pt x="6854360" y="281637"/>
                  <a:pt x="6852803" y="281821"/>
                  <a:pt x="6849894" y="281821"/>
                </a:cubicBezTo>
                <a:cubicBezTo>
                  <a:pt x="6823902" y="280967"/>
                  <a:pt x="6810907" y="271922"/>
                  <a:pt x="6810907" y="254689"/>
                </a:cubicBezTo>
                <a:cubicBezTo>
                  <a:pt x="6810907" y="250743"/>
                  <a:pt x="6811457" y="245823"/>
                  <a:pt x="6812558" y="239928"/>
                </a:cubicBezTo>
                <a:cubicBezTo>
                  <a:pt x="6812558" y="236714"/>
                  <a:pt x="6812742" y="235458"/>
                  <a:pt x="6813111" y="236161"/>
                </a:cubicBezTo>
                <a:lnTo>
                  <a:pt x="6816966" y="218766"/>
                </a:lnTo>
                <a:lnTo>
                  <a:pt x="6816966" y="222805"/>
                </a:lnTo>
                <a:cubicBezTo>
                  <a:pt x="6821994" y="225381"/>
                  <a:pt x="6819281" y="218576"/>
                  <a:pt x="6808826" y="202390"/>
                </a:cubicBezTo>
                <a:cubicBezTo>
                  <a:pt x="6807638" y="200036"/>
                  <a:pt x="6807963" y="195807"/>
                  <a:pt x="6809800" y="189701"/>
                </a:cubicBezTo>
                <a:cubicBezTo>
                  <a:pt x="6811639" y="183596"/>
                  <a:pt x="6812558" y="179545"/>
                  <a:pt x="6812558" y="177549"/>
                </a:cubicBezTo>
                <a:cubicBezTo>
                  <a:pt x="6812558" y="175553"/>
                  <a:pt x="6812936" y="171926"/>
                  <a:pt x="6813690" y="166669"/>
                </a:cubicBezTo>
                <a:cubicBezTo>
                  <a:pt x="6817215" y="156390"/>
                  <a:pt x="6824775" y="151250"/>
                  <a:pt x="6836371" y="151250"/>
                </a:cubicBezTo>
                <a:cubicBezTo>
                  <a:pt x="6841757" y="151250"/>
                  <a:pt x="6848039" y="153079"/>
                  <a:pt x="6855215" y="156738"/>
                </a:cubicBezTo>
                <a:cubicBezTo>
                  <a:pt x="6856778" y="160467"/>
                  <a:pt x="6857618" y="163133"/>
                  <a:pt x="6857735" y="164737"/>
                </a:cubicBezTo>
                <a:close/>
                <a:moveTo>
                  <a:pt x="5656598" y="150688"/>
                </a:moveTo>
                <a:cubicBezTo>
                  <a:pt x="5664290" y="153580"/>
                  <a:pt x="5672491" y="156243"/>
                  <a:pt x="5681202" y="158679"/>
                </a:cubicBezTo>
                <a:cubicBezTo>
                  <a:pt x="5690023" y="158679"/>
                  <a:pt x="5695379" y="158480"/>
                  <a:pt x="5697271" y="158082"/>
                </a:cubicBezTo>
                <a:cubicBezTo>
                  <a:pt x="5718157" y="153556"/>
                  <a:pt x="5732695" y="152362"/>
                  <a:pt x="5740885" y="154499"/>
                </a:cubicBezTo>
                <a:cubicBezTo>
                  <a:pt x="5744684" y="157104"/>
                  <a:pt x="5748908" y="159601"/>
                  <a:pt x="5753556" y="161989"/>
                </a:cubicBezTo>
                <a:cubicBezTo>
                  <a:pt x="5753193" y="161989"/>
                  <a:pt x="5757838" y="160394"/>
                  <a:pt x="5767491" y="157203"/>
                </a:cubicBezTo>
                <a:cubicBezTo>
                  <a:pt x="5773620" y="155108"/>
                  <a:pt x="5778646" y="154060"/>
                  <a:pt x="5782568" y="154060"/>
                </a:cubicBezTo>
                <a:cubicBezTo>
                  <a:pt x="5791846" y="154060"/>
                  <a:pt x="5798865" y="158383"/>
                  <a:pt x="5803625" y="167029"/>
                </a:cubicBezTo>
                <a:cubicBezTo>
                  <a:pt x="5803625" y="166971"/>
                  <a:pt x="5803686" y="166025"/>
                  <a:pt x="5803809" y="164193"/>
                </a:cubicBezTo>
                <a:cubicBezTo>
                  <a:pt x="5812426" y="160078"/>
                  <a:pt x="5817565" y="157745"/>
                  <a:pt x="5819228" y="157195"/>
                </a:cubicBezTo>
                <a:cubicBezTo>
                  <a:pt x="5823039" y="156715"/>
                  <a:pt x="5826071" y="156475"/>
                  <a:pt x="5828325" y="156475"/>
                </a:cubicBezTo>
                <a:cubicBezTo>
                  <a:pt x="5850447" y="156475"/>
                  <a:pt x="5861508" y="172307"/>
                  <a:pt x="5861508" y="203970"/>
                </a:cubicBezTo>
                <a:lnTo>
                  <a:pt x="5876005" y="219925"/>
                </a:lnTo>
                <a:cubicBezTo>
                  <a:pt x="5881408" y="225756"/>
                  <a:pt x="5884110" y="232941"/>
                  <a:pt x="5884110" y="241482"/>
                </a:cubicBezTo>
                <a:cubicBezTo>
                  <a:pt x="5884110" y="245211"/>
                  <a:pt x="5883742" y="251205"/>
                  <a:pt x="5883008" y="259465"/>
                </a:cubicBezTo>
                <a:cubicBezTo>
                  <a:pt x="5882273" y="267725"/>
                  <a:pt x="5881906" y="274044"/>
                  <a:pt x="5881906" y="278423"/>
                </a:cubicBezTo>
                <a:cubicBezTo>
                  <a:pt x="5881906" y="281783"/>
                  <a:pt x="5883992" y="287219"/>
                  <a:pt x="5888167" y="294729"/>
                </a:cubicBezTo>
                <a:cubicBezTo>
                  <a:pt x="5890186" y="294952"/>
                  <a:pt x="5894193" y="296450"/>
                  <a:pt x="5900187" y="299225"/>
                </a:cubicBezTo>
                <a:cubicBezTo>
                  <a:pt x="5907107" y="307058"/>
                  <a:pt x="5910566" y="316298"/>
                  <a:pt x="5910566" y="326946"/>
                </a:cubicBezTo>
                <a:cubicBezTo>
                  <a:pt x="5910566" y="334603"/>
                  <a:pt x="5909097" y="341765"/>
                  <a:pt x="5906158" y="348433"/>
                </a:cubicBezTo>
                <a:cubicBezTo>
                  <a:pt x="5909735" y="355645"/>
                  <a:pt x="5914172" y="362213"/>
                  <a:pt x="5919470" y="368137"/>
                </a:cubicBezTo>
                <a:cubicBezTo>
                  <a:pt x="5921788" y="369132"/>
                  <a:pt x="5925081" y="371290"/>
                  <a:pt x="5929349" y="374609"/>
                </a:cubicBezTo>
                <a:cubicBezTo>
                  <a:pt x="5933733" y="383805"/>
                  <a:pt x="5934052" y="391629"/>
                  <a:pt x="5930306" y="398080"/>
                </a:cubicBezTo>
                <a:cubicBezTo>
                  <a:pt x="5926559" y="390429"/>
                  <a:pt x="5928052" y="396353"/>
                  <a:pt x="5934784" y="415852"/>
                </a:cubicBezTo>
                <a:cubicBezTo>
                  <a:pt x="5934813" y="415642"/>
                  <a:pt x="5937939" y="420287"/>
                  <a:pt x="5944162" y="429788"/>
                </a:cubicBezTo>
                <a:lnTo>
                  <a:pt x="5945822" y="431447"/>
                </a:lnTo>
                <a:lnTo>
                  <a:pt x="5945260" y="455507"/>
                </a:lnTo>
                <a:cubicBezTo>
                  <a:pt x="5945289" y="455401"/>
                  <a:pt x="5947526" y="456502"/>
                  <a:pt x="5951973" y="458808"/>
                </a:cubicBezTo>
                <a:cubicBezTo>
                  <a:pt x="5956419" y="461115"/>
                  <a:pt x="5959523" y="463591"/>
                  <a:pt x="5961285" y="466237"/>
                </a:cubicBezTo>
                <a:lnTo>
                  <a:pt x="5961285" y="488821"/>
                </a:lnTo>
                <a:cubicBezTo>
                  <a:pt x="5964732" y="492269"/>
                  <a:pt x="5968627" y="498434"/>
                  <a:pt x="5972968" y="507314"/>
                </a:cubicBezTo>
                <a:cubicBezTo>
                  <a:pt x="5977308" y="516194"/>
                  <a:pt x="5979479" y="523711"/>
                  <a:pt x="5979479" y="529863"/>
                </a:cubicBezTo>
                <a:cubicBezTo>
                  <a:pt x="5979479" y="545792"/>
                  <a:pt x="5969682" y="554649"/>
                  <a:pt x="5950089" y="556434"/>
                </a:cubicBezTo>
                <a:lnTo>
                  <a:pt x="5937445" y="556434"/>
                </a:lnTo>
                <a:cubicBezTo>
                  <a:pt x="5934553" y="551452"/>
                  <a:pt x="5931064" y="548350"/>
                  <a:pt x="5926978" y="547126"/>
                </a:cubicBezTo>
                <a:lnTo>
                  <a:pt x="5926539" y="543140"/>
                </a:lnTo>
                <a:lnTo>
                  <a:pt x="5914325" y="552843"/>
                </a:lnTo>
                <a:cubicBezTo>
                  <a:pt x="5910238" y="555237"/>
                  <a:pt x="5905459" y="556434"/>
                  <a:pt x="5899986" y="556434"/>
                </a:cubicBezTo>
                <a:cubicBezTo>
                  <a:pt x="5892463" y="556434"/>
                  <a:pt x="5881868" y="553554"/>
                  <a:pt x="5868199" y="547794"/>
                </a:cubicBezTo>
                <a:cubicBezTo>
                  <a:pt x="5868573" y="547630"/>
                  <a:pt x="5863085" y="550112"/>
                  <a:pt x="5851735" y="555240"/>
                </a:cubicBezTo>
                <a:cubicBezTo>
                  <a:pt x="5846098" y="557137"/>
                  <a:pt x="5840334" y="557318"/>
                  <a:pt x="5834445" y="555784"/>
                </a:cubicBezTo>
                <a:cubicBezTo>
                  <a:pt x="5826817" y="553730"/>
                  <a:pt x="5819160" y="543216"/>
                  <a:pt x="5811475" y="524243"/>
                </a:cubicBezTo>
                <a:cubicBezTo>
                  <a:pt x="5807476" y="514625"/>
                  <a:pt x="5804543" y="508387"/>
                  <a:pt x="5802676" y="505527"/>
                </a:cubicBezTo>
                <a:cubicBezTo>
                  <a:pt x="5800809" y="502667"/>
                  <a:pt x="5797779" y="501238"/>
                  <a:pt x="5793588" y="501238"/>
                </a:cubicBezTo>
                <a:cubicBezTo>
                  <a:pt x="5789080" y="501238"/>
                  <a:pt x="5781046" y="502525"/>
                  <a:pt x="5769484" y="505101"/>
                </a:cubicBezTo>
                <a:lnTo>
                  <a:pt x="5747708" y="496830"/>
                </a:lnTo>
                <a:cubicBezTo>
                  <a:pt x="5748047" y="496830"/>
                  <a:pt x="5746355" y="497892"/>
                  <a:pt x="5742632" y="500017"/>
                </a:cubicBezTo>
                <a:cubicBezTo>
                  <a:pt x="5738909" y="502142"/>
                  <a:pt x="5735090" y="503468"/>
                  <a:pt x="5731174" y="503995"/>
                </a:cubicBezTo>
                <a:lnTo>
                  <a:pt x="5725343" y="498849"/>
                </a:lnTo>
                <a:cubicBezTo>
                  <a:pt x="5724031" y="497725"/>
                  <a:pt x="5723028" y="497052"/>
                  <a:pt x="5722331" y="496830"/>
                </a:cubicBezTo>
                <a:cubicBezTo>
                  <a:pt x="5713129" y="494991"/>
                  <a:pt x="5705665" y="496464"/>
                  <a:pt x="5699940" y="501246"/>
                </a:cubicBezTo>
                <a:cubicBezTo>
                  <a:pt x="5699647" y="501475"/>
                  <a:pt x="5698957" y="504668"/>
                  <a:pt x="5697868" y="510826"/>
                </a:cubicBezTo>
                <a:cubicBezTo>
                  <a:pt x="5693173" y="538615"/>
                  <a:pt x="5683417" y="552509"/>
                  <a:pt x="5668601" y="552509"/>
                </a:cubicBezTo>
                <a:cubicBezTo>
                  <a:pt x="5665142" y="550782"/>
                  <a:pt x="5656401" y="547987"/>
                  <a:pt x="5642382" y="544123"/>
                </a:cubicBezTo>
                <a:cubicBezTo>
                  <a:pt x="5641357" y="543836"/>
                  <a:pt x="5633489" y="545200"/>
                  <a:pt x="5618778" y="548215"/>
                </a:cubicBezTo>
                <a:lnTo>
                  <a:pt x="5613378" y="549321"/>
                </a:lnTo>
                <a:lnTo>
                  <a:pt x="5600541" y="550735"/>
                </a:lnTo>
                <a:lnTo>
                  <a:pt x="5599452" y="551245"/>
                </a:lnTo>
                <a:lnTo>
                  <a:pt x="5575691" y="555371"/>
                </a:lnTo>
                <a:cubicBezTo>
                  <a:pt x="5571687" y="556080"/>
                  <a:pt x="5567504" y="556434"/>
                  <a:pt x="5563143" y="556434"/>
                </a:cubicBezTo>
                <a:cubicBezTo>
                  <a:pt x="5555053" y="556434"/>
                  <a:pt x="5548376" y="553162"/>
                  <a:pt x="5543114" y="546617"/>
                </a:cubicBezTo>
                <a:cubicBezTo>
                  <a:pt x="5539490" y="542999"/>
                  <a:pt x="5537679" y="538907"/>
                  <a:pt x="5537679" y="534341"/>
                </a:cubicBezTo>
                <a:cubicBezTo>
                  <a:pt x="5537679" y="529248"/>
                  <a:pt x="5540541" y="520792"/>
                  <a:pt x="5546266" y="508973"/>
                </a:cubicBezTo>
                <a:cubicBezTo>
                  <a:pt x="5549942" y="505660"/>
                  <a:pt x="5556979" y="498480"/>
                  <a:pt x="5567376" y="487434"/>
                </a:cubicBezTo>
                <a:cubicBezTo>
                  <a:pt x="5567428" y="487352"/>
                  <a:pt x="5567455" y="478814"/>
                  <a:pt x="5567455" y="461820"/>
                </a:cubicBezTo>
                <a:cubicBezTo>
                  <a:pt x="5570879" y="457652"/>
                  <a:pt x="5574090" y="446234"/>
                  <a:pt x="5577087" y="427566"/>
                </a:cubicBezTo>
                <a:cubicBezTo>
                  <a:pt x="5580950" y="424194"/>
                  <a:pt x="5587287" y="418118"/>
                  <a:pt x="5596098" y="409337"/>
                </a:cubicBezTo>
                <a:cubicBezTo>
                  <a:pt x="5597578" y="408236"/>
                  <a:pt x="5598873" y="407341"/>
                  <a:pt x="5599979" y="406650"/>
                </a:cubicBezTo>
                <a:cubicBezTo>
                  <a:pt x="5599241" y="405327"/>
                  <a:pt x="5598873" y="403035"/>
                  <a:pt x="5598873" y="399775"/>
                </a:cubicBezTo>
                <a:cubicBezTo>
                  <a:pt x="5598873" y="392387"/>
                  <a:pt x="5603344" y="383679"/>
                  <a:pt x="5612290" y="373652"/>
                </a:cubicBezTo>
                <a:lnTo>
                  <a:pt x="5614423" y="360428"/>
                </a:lnTo>
                <a:cubicBezTo>
                  <a:pt x="5615939" y="350218"/>
                  <a:pt x="5621492" y="339573"/>
                  <a:pt x="5631081" y="328492"/>
                </a:cubicBezTo>
                <a:cubicBezTo>
                  <a:pt x="5631373" y="328058"/>
                  <a:pt x="5631868" y="324356"/>
                  <a:pt x="5632565" y="317384"/>
                </a:cubicBezTo>
                <a:lnTo>
                  <a:pt x="5633057" y="312396"/>
                </a:lnTo>
                <a:lnTo>
                  <a:pt x="5629509" y="304573"/>
                </a:lnTo>
                <a:cubicBezTo>
                  <a:pt x="5628929" y="301587"/>
                  <a:pt x="5630006" y="298211"/>
                  <a:pt x="5632740" y="294444"/>
                </a:cubicBezTo>
                <a:cubicBezTo>
                  <a:pt x="5635474" y="290677"/>
                  <a:pt x="5636978" y="288384"/>
                  <a:pt x="5637253" y="287564"/>
                </a:cubicBezTo>
                <a:cubicBezTo>
                  <a:pt x="5638495" y="286499"/>
                  <a:pt x="5637865" y="284400"/>
                  <a:pt x="5635366" y="281268"/>
                </a:cubicBezTo>
                <a:cubicBezTo>
                  <a:pt x="5635160" y="281637"/>
                  <a:pt x="5633604" y="281821"/>
                  <a:pt x="5630694" y="281821"/>
                </a:cubicBezTo>
                <a:cubicBezTo>
                  <a:pt x="5604703" y="280967"/>
                  <a:pt x="5591707" y="271922"/>
                  <a:pt x="5591707" y="254689"/>
                </a:cubicBezTo>
                <a:cubicBezTo>
                  <a:pt x="5591707" y="250743"/>
                  <a:pt x="5592257" y="245823"/>
                  <a:pt x="5593358" y="239928"/>
                </a:cubicBezTo>
                <a:cubicBezTo>
                  <a:pt x="5593358" y="236714"/>
                  <a:pt x="5593543" y="235458"/>
                  <a:pt x="5593911" y="236161"/>
                </a:cubicBezTo>
                <a:lnTo>
                  <a:pt x="5597766" y="218766"/>
                </a:lnTo>
                <a:lnTo>
                  <a:pt x="5597766" y="222805"/>
                </a:lnTo>
                <a:cubicBezTo>
                  <a:pt x="5602794" y="225381"/>
                  <a:pt x="5600081" y="218576"/>
                  <a:pt x="5589626" y="202390"/>
                </a:cubicBezTo>
                <a:cubicBezTo>
                  <a:pt x="5588437" y="200036"/>
                  <a:pt x="5588762" y="195807"/>
                  <a:pt x="5590601" y="189701"/>
                </a:cubicBezTo>
                <a:cubicBezTo>
                  <a:pt x="5592439" y="183596"/>
                  <a:pt x="5593358" y="179545"/>
                  <a:pt x="5593358" y="177549"/>
                </a:cubicBezTo>
                <a:cubicBezTo>
                  <a:pt x="5593358" y="175553"/>
                  <a:pt x="5593736" y="171926"/>
                  <a:pt x="5594491" y="166669"/>
                </a:cubicBezTo>
                <a:cubicBezTo>
                  <a:pt x="5598015" y="156390"/>
                  <a:pt x="5605575" y="151250"/>
                  <a:pt x="5617171" y="151250"/>
                </a:cubicBezTo>
                <a:cubicBezTo>
                  <a:pt x="5622557" y="151250"/>
                  <a:pt x="5628838" y="153079"/>
                  <a:pt x="5636016" y="156738"/>
                </a:cubicBezTo>
                <a:cubicBezTo>
                  <a:pt x="5637578" y="160467"/>
                  <a:pt x="5638418" y="163133"/>
                  <a:pt x="5638535" y="164737"/>
                </a:cubicBezTo>
                <a:close/>
                <a:moveTo>
                  <a:pt x="3494423" y="150688"/>
                </a:moveTo>
                <a:cubicBezTo>
                  <a:pt x="3502115" y="153580"/>
                  <a:pt x="3510316" y="156243"/>
                  <a:pt x="3519027" y="158679"/>
                </a:cubicBezTo>
                <a:cubicBezTo>
                  <a:pt x="3527848" y="158679"/>
                  <a:pt x="3533205" y="158480"/>
                  <a:pt x="3535096" y="158082"/>
                </a:cubicBezTo>
                <a:cubicBezTo>
                  <a:pt x="3555982" y="153556"/>
                  <a:pt x="3570521" y="152362"/>
                  <a:pt x="3578710" y="154499"/>
                </a:cubicBezTo>
                <a:cubicBezTo>
                  <a:pt x="3582509" y="157104"/>
                  <a:pt x="3586733" y="159601"/>
                  <a:pt x="3591381" y="161989"/>
                </a:cubicBezTo>
                <a:cubicBezTo>
                  <a:pt x="3591018" y="161989"/>
                  <a:pt x="3595663" y="160394"/>
                  <a:pt x="3605316" y="157203"/>
                </a:cubicBezTo>
                <a:cubicBezTo>
                  <a:pt x="3611445" y="155108"/>
                  <a:pt x="3616471" y="154060"/>
                  <a:pt x="3620393" y="154060"/>
                </a:cubicBezTo>
                <a:cubicBezTo>
                  <a:pt x="3629671" y="154060"/>
                  <a:pt x="3636690" y="158383"/>
                  <a:pt x="3641450" y="167029"/>
                </a:cubicBezTo>
                <a:cubicBezTo>
                  <a:pt x="3641450" y="166971"/>
                  <a:pt x="3641511" y="166025"/>
                  <a:pt x="3641634" y="164193"/>
                </a:cubicBezTo>
                <a:cubicBezTo>
                  <a:pt x="3650251" y="160078"/>
                  <a:pt x="3655391" y="157745"/>
                  <a:pt x="3657053" y="157195"/>
                </a:cubicBezTo>
                <a:cubicBezTo>
                  <a:pt x="3660864" y="156715"/>
                  <a:pt x="3663897" y="156475"/>
                  <a:pt x="3666151" y="156475"/>
                </a:cubicBezTo>
                <a:cubicBezTo>
                  <a:pt x="3688272" y="156475"/>
                  <a:pt x="3699333" y="172307"/>
                  <a:pt x="3699333" y="203970"/>
                </a:cubicBezTo>
                <a:lnTo>
                  <a:pt x="3713830" y="219925"/>
                </a:lnTo>
                <a:cubicBezTo>
                  <a:pt x="3719233" y="225756"/>
                  <a:pt x="3721935" y="232941"/>
                  <a:pt x="3721935" y="241482"/>
                </a:cubicBezTo>
                <a:cubicBezTo>
                  <a:pt x="3721935" y="245211"/>
                  <a:pt x="3721567" y="251205"/>
                  <a:pt x="3720833" y="259465"/>
                </a:cubicBezTo>
                <a:cubicBezTo>
                  <a:pt x="3720098" y="267725"/>
                  <a:pt x="3719731" y="274044"/>
                  <a:pt x="3719731" y="278423"/>
                </a:cubicBezTo>
                <a:cubicBezTo>
                  <a:pt x="3719731" y="281783"/>
                  <a:pt x="3721818" y="287219"/>
                  <a:pt x="3725991" y="294729"/>
                </a:cubicBezTo>
                <a:cubicBezTo>
                  <a:pt x="3728011" y="294952"/>
                  <a:pt x="3732018" y="296450"/>
                  <a:pt x="3738013" y="299225"/>
                </a:cubicBezTo>
                <a:cubicBezTo>
                  <a:pt x="3744932" y="307058"/>
                  <a:pt x="3748392" y="316298"/>
                  <a:pt x="3748392" y="326946"/>
                </a:cubicBezTo>
                <a:cubicBezTo>
                  <a:pt x="3748392" y="334603"/>
                  <a:pt x="3746922" y="341765"/>
                  <a:pt x="3743984" y="348433"/>
                </a:cubicBezTo>
                <a:cubicBezTo>
                  <a:pt x="3747560" y="355645"/>
                  <a:pt x="3751997" y="362213"/>
                  <a:pt x="3757295" y="368137"/>
                </a:cubicBezTo>
                <a:cubicBezTo>
                  <a:pt x="3759614" y="369132"/>
                  <a:pt x="3762906" y="371290"/>
                  <a:pt x="3767175" y="374609"/>
                </a:cubicBezTo>
                <a:cubicBezTo>
                  <a:pt x="3771558" y="383805"/>
                  <a:pt x="3771877" y="391629"/>
                  <a:pt x="3768131" y="398080"/>
                </a:cubicBezTo>
                <a:cubicBezTo>
                  <a:pt x="3764384" y="390429"/>
                  <a:pt x="3765877" y="396353"/>
                  <a:pt x="3772609" y="415852"/>
                </a:cubicBezTo>
                <a:cubicBezTo>
                  <a:pt x="3772638" y="415642"/>
                  <a:pt x="3775764" y="420287"/>
                  <a:pt x="3781987" y="429788"/>
                </a:cubicBezTo>
                <a:lnTo>
                  <a:pt x="3783647" y="431447"/>
                </a:lnTo>
                <a:lnTo>
                  <a:pt x="3783086" y="455507"/>
                </a:lnTo>
                <a:cubicBezTo>
                  <a:pt x="3783114" y="455401"/>
                  <a:pt x="3785351" y="456502"/>
                  <a:pt x="3789798" y="458808"/>
                </a:cubicBezTo>
                <a:cubicBezTo>
                  <a:pt x="3794244" y="461115"/>
                  <a:pt x="3797348" y="463591"/>
                  <a:pt x="3799110" y="466237"/>
                </a:cubicBezTo>
                <a:lnTo>
                  <a:pt x="3799110" y="488821"/>
                </a:lnTo>
                <a:cubicBezTo>
                  <a:pt x="3802558" y="492269"/>
                  <a:pt x="3806452" y="498434"/>
                  <a:pt x="3810793" y="507314"/>
                </a:cubicBezTo>
                <a:cubicBezTo>
                  <a:pt x="3815133" y="516194"/>
                  <a:pt x="3817304" y="523711"/>
                  <a:pt x="3817304" y="529863"/>
                </a:cubicBezTo>
                <a:cubicBezTo>
                  <a:pt x="3817304" y="545792"/>
                  <a:pt x="3807507" y="554649"/>
                  <a:pt x="3787914" y="556434"/>
                </a:cubicBezTo>
                <a:lnTo>
                  <a:pt x="3775270" y="556434"/>
                </a:lnTo>
                <a:cubicBezTo>
                  <a:pt x="3772378" y="551452"/>
                  <a:pt x="3768889" y="548350"/>
                  <a:pt x="3764803" y="547126"/>
                </a:cubicBezTo>
                <a:lnTo>
                  <a:pt x="3764364" y="543140"/>
                </a:lnTo>
                <a:lnTo>
                  <a:pt x="3752150" y="552843"/>
                </a:lnTo>
                <a:cubicBezTo>
                  <a:pt x="3748064" y="555237"/>
                  <a:pt x="3743284" y="556434"/>
                  <a:pt x="3737810" y="556434"/>
                </a:cubicBezTo>
                <a:cubicBezTo>
                  <a:pt x="3730288" y="556434"/>
                  <a:pt x="3719693" y="553554"/>
                  <a:pt x="3706024" y="547794"/>
                </a:cubicBezTo>
                <a:cubicBezTo>
                  <a:pt x="3706398" y="547630"/>
                  <a:pt x="3700910" y="550112"/>
                  <a:pt x="3689560" y="555240"/>
                </a:cubicBezTo>
                <a:cubicBezTo>
                  <a:pt x="3683922" y="557137"/>
                  <a:pt x="3678159" y="557318"/>
                  <a:pt x="3672271" y="555784"/>
                </a:cubicBezTo>
                <a:cubicBezTo>
                  <a:pt x="3664643" y="553730"/>
                  <a:pt x="3656986" y="543216"/>
                  <a:pt x="3649300" y="524243"/>
                </a:cubicBezTo>
                <a:cubicBezTo>
                  <a:pt x="3645301" y="514625"/>
                  <a:pt x="3642368" y="508387"/>
                  <a:pt x="3640501" y="505527"/>
                </a:cubicBezTo>
                <a:cubicBezTo>
                  <a:pt x="3638634" y="502667"/>
                  <a:pt x="3635605" y="501238"/>
                  <a:pt x="3631413" y="501238"/>
                </a:cubicBezTo>
                <a:cubicBezTo>
                  <a:pt x="3626905" y="501238"/>
                  <a:pt x="3618871" y="502525"/>
                  <a:pt x="3607309" y="505101"/>
                </a:cubicBezTo>
                <a:lnTo>
                  <a:pt x="3585533" y="496830"/>
                </a:lnTo>
                <a:cubicBezTo>
                  <a:pt x="3585872" y="496830"/>
                  <a:pt x="3584181" y="497892"/>
                  <a:pt x="3580458" y="500017"/>
                </a:cubicBezTo>
                <a:cubicBezTo>
                  <a:pt x="3576735" y="502142"/>
                  <a:pt x="3572915" y="503468"/>
                  <a:pt x="3568999" y="503995"/>
                </a:cubicBezTo>
                <a:lnTo>
                  <a:pt x="3563168" y="498849"/>
                </a:lnTo>
                <a:cubicBezTo>
                  <a:pt x="3561857" y="497725"/>
                  <a:pt x="3560853" y="497052"/>
                  <a:pt x="3560156" y="496830"/>
                </a:cubicBezTo>
                <a:cubicBezTo>
                  <a:pt x="3550954" y="494991"/>
                  <a:pt x="3543490" y="496464"/>
                  <a:pt x="3537765" y="501246"/>
                </a:cubicBezTo>
                <a:cubicBezTo>
                  <a:pt x="3537472" y="501475"/>
                  <a:pt x="3536781" y="504668"/>
                  <a:pt x="3535693" y="510826"/>
                </a:cubicBezTo>
                <a:cubicBezTo>
                  <a:pt x="3530998" y="538615"/>
                  <a:pt x="3521243" y="552509"/>
                  <a:pt x="3506426" y="552509"/>
                </a:cubicBezTo>
                <a:cubicBezTo>
                  <a:pt x="3502966" y="550782"/>
                  <a:pt x="3494227" y="547987"/>
                  <a:pt x="3480206" y="544123"/>
                </a:cubicBezTo>
                <a:cubicBezTo>
                  <a:pt x="3479182" y="543836"/>
                  <a:pt x="3471315" y="545200"/>
                  <a:pt x="3456604" y="548215"/>
                </a:cubicBezTo>
                <a:lnTo>
                  <a:pt x="3451203" y="549321"/>
                </a:lnTo>
                <a:lnTo>
                  <a:pt x="3438366" y="550735"/>
                </a:lnTo>
                <a:lnTo>
                  <a:pt x="3437277" y="551245"/>
                </a:lnTo>
                <a:lnTo>
                  <a:pt x="3413516" y="555371"/>
                </a:lnTo>
                <a:cubicBezTo>
                  <a:pt x="3409512" y="556080"/>
                  <a:pt x="3405329" y="556434"/>
                  <a:pt x="3400969" y="556434"/>
                </a:cubicBezTo>
                <a:cubicBezTo>
                  <a:pt x="3392878" y="556434"/>
                  <a:pt x="3386202" y="553162"/>
                  <a:pt x="3380939" y="546617"/>
                </a:cubicBezTo>
                <a:cubicBezTo>
                  <a:pt x="3377315" y="542999"/>
                  <a:pt x="3375504" y="538907"/>
                  <a:pt x="3375504" y="534341"/>
                </a:cubicBezTo>
                <a:cubicBezTo>
                  <a:pt x="3375504" y="529248"/>
                  <a:pt x="3378366" y="520792"/>
                  <a:pt x="3384091" y="508973"/>
                </a:cubicBezTo>
                <a:cubicBezTo>
                  <a:pt x="3387768" y="505660"/>
                  <a:pt x="3394804" y="498480"/>
                  <a:pt x="3405201" y="487434"/>
                </a:cubicBezTo>
                <a:cubicBezTo>
                  <a:pt x="3405253" y="487352"/>
                  <a:pt x="3405279" y="478814"/>
                  <a:pt x="3405279" y="461820"/>
                </a:cubicBezTo>
                <a:cubicBezTo>
                  <a:pt x="3408704" y="457652"/>
                  <a:pt x="3411915" y="446234"/>
                  <a:pt x="3414912" y="427566"/>
                </a:cubicBezTo>
                <a:cubicBezTo>
                  <a:pt x="3418776" y="424194"/>
                  <a:pt x="3425112" y="418118"/>
                  <a:pt x="3433923" y="409337"/>
                </a:cubicBezTo>
                <a:cubicBezTo>
                  <a:pt x="3435404" y="408236"/>
                  <a:pt x="3436697" y="407341"/>
                  <a:pt x="3437804" y="406650"/>
                </a:cubicBezTo>
                <a:cubicBezTo>
                  <a:pt x="3437066" y="405327"/>
                  <a:pt x="3436697" y="403035"/>
                  <a:pt x="3436697" y="399775"/>
                </a:cubicBezTo>
                <a:cubicBezTo>
                  <a:pt x="3436697" y="392387"/>
                  <a:pt x="3441170" y="383679"/>
                  <a:pt x="3450114" y="373652"/>
                </a:cubicBezTo>
                <a:lnTo>
                  <a:pt x="3452248" y="360428"/>
                </a:lnTo>
                <a:cubicBezTo>
                  <a:pt x="3453764" y="350218"/>
                  <a:pt x="3459317" y="339573"/>
                  <a:pt x="3468906" y="328492"/>
                </a:cubicBezTo>
                <a:cubicBezTo>
                  <a:pt x="3469198" y="328058"/>
                  <a:pt x="3469693" y="324356"/>
                  <a:pt x="3470390" y="317384"/>
                </a:cubicBezTo>
                <a:lnTo>
                  <a:pt x="3470881" y="312396"/>
                </a:lnTo>
                <a:lnTo>
                  <a:pt x="3467334" y="304573"/>
                </a:lnTo>
                <a:cubicBezTo>
                  <a:pt x="3466754" y="301587"/>
                  <a:pt x="3467831" y="298211"/>
                  <a:pt x="3470565" y="294444"/>
                </a:cubicBezTo>
                <a:cubicBezTo>
                  <a:pt x="3473299" y="290677"/>
                  <a:pt x="3474803" y="288384"/>
                  <a:pt x="3475079" y="287564"/>
                </a:cubicBezTo>
                <a:cubicBezTo>
                  <a:pt x="3476320" y="286499"/>
                  <a:pt x="3475690" y="284400"/>
                  <a:pt x="3473191" y="281268"/>
                </a:cubicBezTo>
                <a:cubicBezTo>
                  <a:pt x="3472986" y="281637"/>
                  <a:pt x="3471429" y="281821"/>
                  <a:pt x="3468519" y="281821"/>
                </a:cubicBezTo>
                <a:cubicBezTo>
                  <a:pt x="3442528" y="280967"/>
                  <a:pt x="3429532" y="271922"/>
                  <a:pt x="3429532" y="254689"/>
                </a:cubicBezTo>
                <a:cubicBezTo>
                  <a:pt x="3429532" y="250743"/>
                  <a:pt x="3430082" y="245823"/>
                  <a:pt x="3431183" y="239928"/>
                </a:cubicBezTo>
                <a:cubicBezTo>
                  <a:pt x="3431183" y="236714"/>
                  <a:pt x="3431368" y="235458"/>
                  <a:pt x="3431736" y="236161"/>
                </a:cubicBezTo>
                <a:lnTo>
                  <a:pt x="3435591" y="218766"/>
                </a:lnTo>
                <a:lnTo>
                  <a:pt x="3435591" y="222805"/>
                </a:lnTo>
                <a:cubicBezTo>
                  <a:pt x="3440620" y="225381"/>
                  <a:pt x="3437906" y="218576"/>
                  <a:pt x="3427451" y="202390"/>
                </a:cubicBezTo>
                <a:cubicBezTo>
                  <a:pt x="3426263" y="200036"/>
                  <a:pt x="3426588" y="195807"/>
                  <a:pt x="3428426" y="189701"/>
                </a:cubicBezTo>
                <a:cubicBezTo>
                  <a:pt x="3430264" y="183596"/>
                  <a:pt x="3431183" y="179545"/>
                  <a:pt x="3431183" y="177549"/>
                </a:cubicBezTo>
                <a:cubicBezTo>
                  <a:pt x="3431183" y="175553"/>
                  <a:pt x="3431561" y="171926"/>
                  <a:pt x="3432316" y="166669"/>
                </a:cubicBezTo>
                <a:cubicBezTo>
                  <a:pt x="3435840" y="156390"/>
                  <a:pt x="3443401" y="151250"/>
                  <a:pt x="3454997" y="151250"/>
                </a:cubicBezTo>
                <a:cubicBezTo>
                  <a:pt x="3460382" y="151250"/>
                  <a:pt x="3466663" y="153079"/>
                  <a:pt x="3473840" y="156738"/>
                </a:cubicBezTo>
                <a:cubicBezTo>
                  <a:pt x="3475403" y="160467"/>
                  <a:pt x="3476243" y="163133"/>
                  <a:pt x="3476360" y="164737"/>
                </a:cubicBezTo>
                <a:close/>
                <a:moveTo>
                  <a:pt x="2075198" y="150688"/>
                </a:moveTo>
                <a:cubicBezTo>
                  <a:pt x="2082890" y="153580"/>
                  <a:pt x="2091091" y="156243"/>
                  <a:pt x="2099802" y="158679"/>
                </a:cubicBezTo>
                <a:cubicBezTo>
                  <a:pt x="2108624" y="158679"/>
                  <a:pt x="2113980" y="158480"/>
                  <a:pt x="2115871" y="158082"/>
                </a:cubicBezTo>
                <a:cubicBezTo>
                  <a:pt x="2136758" y="153556"/>
                  <a:pt x="2151296" y="152362"/>
                  <a:pt x="2159486" y="154499"/>
                </a:cubicBezTo>
                <a:cubicBezTo>
                  <a:pt x="2163285" y="157104"/>
                  <a:pt x="2167508" y="159601"/>
                  <a:pt x="2172156" y="161989"/>
                </a:cubicBezTo>
                <a:cubicBezTo>
                  <a:pt x="2171793" y="161989"/>
                  <a:pt x="2176438" y="160394"/>
                  <a:pt x="2186091" y="157203"/>
                </a:cubicBezTo>
                <a:cubicBezTo>
                  <a:pt x="2192220" y="155108"/>
                  <a:pt x="2197246" y="154060"/>
                  <a:pt x="2201168" y="154060"/>
                </a:cubicBezTo>
                <a:cubicBezTo>
                  <a:pt x="2210446" y="154060"/>
                  <a:pt x="2217466" y="158383"/>
                  <a:pt x="2222225" y="167029"/>
                </a:cubicBezTo>
                <a:cubicBezTo>
                  <a:pt x="2222225" y="166971"/>
                  <a:pt x="2222286" y="166025"/>
                  <a:pt x="2222409" y="164193"/>
                </a:cubicBezTo>
                <a:cubicBezTo>
                  <a:pt x="2231026" y="160078"/>
                  <a:pt x="2236166" y="157745"/>
                  <a:pt x="2237828" y="157195"/>
                </a:cubicBezTo>
                <a:cubicBezTo>
                  <a:pt x="2241639" y="156715"/>
                  <a:pt x="2244671" y="156475"/>
                  <a:pt x="2246925" y="156475"/>
                </a:cubicBezTo>
                <a:cubicBezTo>
                  <a:pt x="2269047" y="156475"/>
                  <a:pt x="2280108" y="172307"/>
                  <a:pt x="2280108" y="203970"/>
                </a:cubicBezTo>
                <a:lnTo>
                  <a:pt x="2294605" y="219925"/>
                </a:lnTo>
                <a:cubicBezTo>
                  <a:pt x="2300008" y="225756"/>
                  <a:pt x="2302710" y="232941"/>
                  <a:pt x="2302710" y="241482"/>
                </a:cubicBezTo>
                <a:cubicBezTo>
                  <a:pt x="2302710" y="245211"/>
                  <a:pt x="2302343" y="251205"/>
                  <a:pt x="2301608" y="259465"/>
                </a:cubicBezTo>
                <a:cubicBezTo>
                  <a:pt x="2300873" y="267725"/>
                  <a:pt x="2300506" y="274044"/>
                  <a:pt x="2300506" y="278423"/>
                </a:cubicBezTo>
                <a:cubicBezTo>
                  <a:pt x="2300506" y="281783"/>
                  <a:pt x="2302593" y="287219"/>
                  <a:pt x="2306767" y="294729"/>
                </a:cubicBezTo>
                <a:cubicBezTo>
                  <a:pt x="2308786" y="294952"/>
                  <a:pt x="2312793" y="296450"/>
                  <a:pt x="2318788" y="299225"/>
                </a:cubicBezTo>
                <a:cubicBezTo>
                  <a:pt x="2325707" y="307058"/>
                  <a:pt x="2329167" y="316298"/>
                  <a:pt x="2329167" y="326946"/>
                </a:cubicBezTo>
                <a:cubicBezTo>
                  <a:pt x="2329167" y="334603"/>
                  <a:pt x="2327697" y="341765"/>
                  <a:pt x="2324759" y="348433"/>
                </a:cubicBezTo>
                <a:cubicBezTo>
                  <a:pt x="2328336" y="355645"/>
                  <a:pt x="2332773" y="362213"/>
                  <a:pt x="2338070" y="368137"/>
                </a:cubicBezTo>
                <a:cubicBezTo>
                  <a:pt x="2340389" y="369132"/>
                  <a:pt x="2343681" y="371290"/>
                  <a:pt x="2347949" y="374609"/>
                </a:cubicBezTo>
                <a:cubicBezTo>
                  <a:pt x="2352333" y="383805"/>
                  <a:pt x="2352653" y="391629"/>
                  <a:pt x="2348906" y="398080"/>
                </a:cubicBezTo>
                <a:cubicBezTo>
                  <a:pt x="2345159" y="390429"/>
                  <a:pt x="2346653" y="396353"/>
                  <a:pt x="2353384" y="415852"/>
                </a:cubicBezTo>
                <a:cubicBezTo>
                  <a:pt x="2353414" y="415642"/>
                  <a:pt x="2356540" y="420287"/>
                  <a:pt x="2362762" y="429788"/>
                </a:cubicBezTo>
                <a:lnTo>
                  <a:pt x="2364422" y="431447"/>
                </a:lnTo>
                <a:lnTo>
                  <a:pt x="2363860" y="455507"/>
                </a:lnTo>
                <a:cubicBezTo>
                  <a:pt x="2363889" y="455401"/>
                  <a:pt x="2366126" y="456502"/>
                  <a:pt x="2370573" y="458808"/>
                </a:cubicBezTo>
                <a:cubicBezTo>
                  <a:pt x="2375019" y="461115"/>
                  <a:pt x="2378123" y="463591"/>
                  <a:pt x="2379885" y="466237"/>
                </a:cubicBezTo>
                <a:lnTo>
                  <a:pt x="2379885" y="488821"/>
                </a:lnTo>
                <a:cubicBezTo>
                  <a:pt x="2383333" y="492269"/>
                  <a:pt x="2387227" y="498434"/>
                  <a:pt x="2391568" y="507314"/>
                </a:cubicBezTo>
                <a:cubicBezTo>
                  <a:pt x="2395909" y="516194"/>
                  <a:pt x="2398079" y="523711"/>
                  <a:pt x="2398079" y="529863"/>
                </a:cubicBezTo>
                <a:cubicBezTo>
                  <a:pt x="2398079" y="545792"/>
                  <a:pt x="2388282" y="554649"/>
                  <a:pt x="2368689" y="556434"/>
                </a:cubicBezTo>
                <a:lnTo>
                  <a:pt x="2356045" y="556434"/>
                </a:lnTo>
                <a:cubicBezTo>
                  <a:pt x="2353153" y="551452"/>
                  <a:pt x="2349664" y="548350"/>
                  <a:pt x="2345578" y="547126"/>
                </a:cubicBezTo>
                <a:lnTo>
                  <a:pt x="2345139" y="543140"/>
                </a:lnTo>
                <a:lnTo>
                  <a:pt x="2332925" y="552843"/>
                </a:lnTo>
                <a:cubicBezTo>
                  <a:pt x="2328839" y="555237"/>
                  <a:pt x="2324059" y="556434"/>
                  <a:pt x="2318586" y="556434"/>
                </a:cubicBezTo>
                <a:cubicBezTo>
                  <a:pt x="2311064" y="556434"/>
                  <a:pt x="2300468" y="553554"/>
                  <a:pt x="2286799" y="547794"/>
                </a:cubicBezTo>
                <a:cubicBezTo>
                  <a:pt x="2287174" y="547630"/>
                  <a:pt x="2281686" y="550112"/>
                  <a:pt x="2270335" y="555240"/>
                </a:cubicBezTo>
                <a:cubicBezTo>
                  <a:pt x="2264698" y="557137"/>
                  <a:pt x="2258935" y="557318"/>
                  <a:pt x="2253045" y="555784"/>
                </a:cubicBezTo>
                <a:cubicBezTo>
                  <a:pt x="2245418" y="553730"/>
                  <a:pt x="2237761" y="543216"/>
                  <a:pt x="2230075" y="524243"/>
                </a:cubicBezTo>
                <a:cubicBezTo>
                  <a:pt x="2226076" y="514625"/>
                  <a:pt x="2223144" y="508387"/>
                  <a:pt x="2221276" y="505527"/>
                </a:cubicBezTo>
                <a:cubicBezTo>
                  <a:pt x="2219409" y="502667"/>
                  <a:pt x="2216380" y="501238"/>
                  <a:pt x="2212188" y="501238"/>
                </a:cubicBezTo>
                <a:cubicBezTo>
                  <a:pt x="2207681" y="501238"/>
                  <a:pt x="2199646" y="502525"/>
                  <a:pt x="2188085" y="505101"/>
                </a:cubicBezTo>
                <a:lnTo>
                  <a:pt x="2166308" y="496830"/>
                </a:lnTo>
                <a:cubicBezTo>
                  <a:pt x="2166648" y="496830"/>
                  <a:pt x="2164956" y="497892"/>
                  <a:pt x="2161233" y="500017"/>
                </a:cubicBezTo>
                <a:cubicBezTo>
                  <a:pt x="2157510" y="502142"/>
                  <a:pt x="2153690" y="503468"/>
                  <a:pt x="2149774" y="503995"/>
                </a:cubicBezTo>
                <a:lnTo>
                  <a:pt x="2143943" y="498849"/>
                </a:lnTo>
                <a:cubicBezTo>
                  <a:pt x="2142632" y="497725"/>
                  <a:pt x="2141628" y="497052"/>
                  <a:pt x="2140931" y="496830"/>
                </a:cubicBezTo>
                <a:cubicBezTo>
                  <a:pt x="2131729" y="494991"/>
                  <a:pt x="2124265" y="496464"/>
                  <a:pt x="2118540" y="501246"/>
                </a:cubicBezTo>
                <a:cubicBezTo>
                  <a:pt x="2118248" y="501475"/>
                  <a:pt x="2117557" y="504668"/>
                  <a:pt x="2116468" y="510826"/>
                </a:cubicBezTo>
                <a:cubicBezTo>
                  <a:pt x="2111773" y="538615"/>
                  <a:pt x="2102018" y="552509"/>
                  <a:pt x="2087201" y="552509"/>
                </a:cubicBezTo>
                <a:cubicBezTo>
                  <a:pt x="2083742" y="550782"/>
                  <a:pt x="2075002" y="547987"/>
                  <a:pt x="2060982" y="544123"/>
                </a:cubicBezTo>
                <a:cubicBezTo>
                  <a:pt x="2059957" y="543836"/>
                  <a:pt x="2052090" y="545200"/>
                  <a:pt x="2037379" y="548215"/>
                </a:cubicBezTo>
                <a:lnTo>
                  <a:pt x="2031979" y="549321"/>
                </a:lnTo>
                <a:lnTo>
                  <a:pt x="2019141" y="550735"/>
                </a:lnTo>
                <a:lnTo>
                  <a:pt x="2018052" y="551245"/>
                </a:lnTo>
                <a:lnTo>
                  <a:pt x="1994291" y="555371"/>
                </a:lnTo>
                <a:cubicBezTo>
                  <a:pt x="1990287" y="556080"/>
                  <a:pt x="1986104" y="556434"/>
                  <a:pt x="1981743" y="556434"/>
                </a:cubicBezTo>
                <a:cubicBezTo>
                  <a:pt x="1973653" y="556434"/>
                  <a:pt x="1966977" y="553162"/>
                  <a:pt x="1961714" y="546617"/>
                </a:cubicBezTo>
                <a:cubicBezTo>
                  <a:pt x="1958091" y="542999"/>
                  <a:pt x="1956279" y="538907"/>
                  <a:pt x="1956279" y="534341"/>
                </a:cubicBezTo>
                <a:cubicBezTo>
                  <a:pt x="1956279" y="529248"/>
                  <a:pt x="1959141" y="520792"/>
                  <a:pt x="1964866" y="508973"/>
                </a:cubicBezTo>
                <a:cubicBezTo>
                  <a:pt x="1968543" y="505660"/>
                  <a:pt x="1975579" y="498480"/>
                  <a:pt x="1985976" y="487434"/>
                </a:cubicBezTo>
                <a:cubicBezTo>
                  <a:pt x="1986028" y="487352"/>
                  <a:pt x="1986054" y="478814"/>
                  <a:pt x="1986054" y="461820"/>
                </a:cubicBezTo>
                <a:cubicBezTo>
                  <a:pt x="1989479" y="457652"/>
                  <a:pt x="1992690" y="446234"/>
                  <a:pt x="1995687" y="427566"/>
                </a:cubicBezTo>
                <a:cubicBezTo>
                  <a:pt x="1999551" y="424194"/>
                  <a:pt x="2005888" y="418118"/>
                  <a:pt x="2014698" y="409337"/>
                </a:cubicBezTo>
                <a:cubicBezTo>
                  <a:pt x="2016179" y="408236"/>
                  <a:pt x="2017473" y="407341"/>
                  <a:pt x="2018579" y="406650"/>
                </a:cubicBezTo>
                <a:cubicBezTo>
                  <a:pt x="2017841" y="405327"/>
                  <a:pt x="2017473" y="403035"/>
                  <a:pt x="2017473" y="399775"/>
                </a:cubicBezTo>
                <a:cubicBezTo>
                  <a:pt x="2017473" y="392387"/>
                  <a:pt x="2021945" y="383679"/>
                  <a:pt x="2030890" y="373652"/>
                </a:cubicBezTo>
                <a:lnTo>
                  <a:pt x="2033024" y="360428"/>
                </a:lnTo>
                <a:cubicBezTo>
                  <a:pt x="2034540" y="350218"/>
                  <a:pt x="2040092" y="339573"/>
                  <a:pt x="2049681" y="328492"/>
                </a:cubicBezTo>
                <a:cubicBezTo>
                  <a:pt x="2049973" y="328058"/>
                  <a:pt x="2050468" y="324356"/>
                  <a:pt x="2051165" y="317384"/>
                </a:cubicBezTo>
                <a:lnTo>
                  <a:pt x="2051657" y="312396"/>
                </a:lnTo>
                <a:lnTo>
                  <a:pt x="2048109" y="304573"/>
                </a:lnTo>
                <a:cubicBezTo>
                  <a:pt x="2047529" y="301587"/>
                  <a:pt x="2048607" y="298211"/>
                  <a:pt x="2051340" y="294444"/>
                </a:cubicBezTo>
                <a:cubicBezTo>
                  <a:pt x="2054074" y="290677"/>
                  <a:pt x="2055578" y="288384"/>
                  <a:pt x="2055854" y="287564"/>
                </a:cubicBezTo>
                <a:cubicBezTo>
                  <a:pt x="2057095" y="286499"/>
                  <a:pt x="2056465" y="284400"/>
                  <a:pt x="2053966" y="281268"/>
                </a:cubicBezTo>
                <a:cubicBezTo>
                  <a:pt x="2053761" y="281637"/>
                  <a:pt x="2052204" y="281821"/>
                  <a:pt x="2049294" y="281821"/>
                </a:cubicBezTo>
                <a:cubicBezTo>
                  <a:pt x="2023303" y="280967"/>
                  <a:pt x="2010307" y="271922"/>
                  <a:pt x="2010307" y="254689"/>
                </a:cubicBezTo>
                <a:cubicBezTo>
                  <a:pt x="2010307" y="250743"/>
                  <a:pt x="2010857" y="245823"/>
                  <a:pt x="2011958" y="239928"/>
                </a:cubicBezTo>
                <a:cubicBezTo>
                  <a:pt x="2011958" y="236714"/>
                  <a:pt x="2012143" y="235458"/>
                  <a:pt x="2012512" y="236161"/>
                </a:cubicBezTo>
                <a:lnTo>
                  <a:pt x="2016366" y="218766"/>
                </a:lnTo>
                <a:lnTo>
                  <a:pt x="2016366" y="222805"/>
                </a:lnTo>
                <a:cubicBezTo>
                  <a:pt x="2021395" y="225381"/>
                  <a:pt x="2018682" y="218576"/>
                  <a:pt x="2008226" y="202390"/>
                </a:cubicBezTo>
                <a:cubicBezTo>
                  <a:pt x="2007038" y="200036"/>
                  <a:pt x="2007363" y="195807"/>
                  <a:pt x="2009201" y="189701"/>
                </a:cubicBezTo>
                <a:cubicBezTo>
                  <a:pt x="2011039" y="183596"/>
                  <a:pt x="2011958" y="179545"/>
                  <a:pt x="2011958" y="177549"/>
                </a:cubicBezTo>
                <a:cubicBezTo>
                  <a:pt x="2011958" y="175553"/>
                  <a:pt x="2012336" y="171926"/>
                  <a:pt x="2013091" y="166669"/>
                </a:cubicBezTo>
                <a:cubicBezTo>
                  <a:pt x="2016615" y="156390"/>
                  <a:pt x="2024175" y="151250"/>
                  <a:pt x="2035772" y="151250"/>
                </a:cubicBezTo>
                <a:cubicBezTo>
                  <a:pt x="2041157" y="151250"/>
                  <a:pt x="2047439" y="153079"/>
                  <a:pt x="2054616" y="156738"/>
                </a:cubicBezTo>
                <a:cubicBezTo>
                  <a:pt x="2056179" y="160467"/>
                  <a:pt x="2057019" y="163133"/>
                  <a:pt x="2057136" y="164737"/>
                </a:cubicBezTo>
                <a:close/>
                <a:moveTo>
                  <a:pt x="1418039" y="150688"/>
                </a:moveTo>
                <a:cubicBezTo>
                  <a:pt x="1421604" y="150688"/>
                  <a:pt x="1426007" y="151107"/>
                  <a:pt x="1431246" y="151944"/>
                </a:cubicBezTo>
                <a:cubicBezTo>
                  <a:pt x="1438317" y="155333"/>
                  <a:pt x="1443103" y="157028"/>
                  <a:pt x="1445603" y="157028"/>
                </a:cubicBezTo>
                <a:cubicBezTo>
                  <a:pt x="1447786" y="157028"/>
                  <a:pt x="1449337" y="156972"/>
                  <a:pt x="1450256" y="156861"/>
                </a:cubicBezTo>
                <a:lnTo>
                  <a:pt x="1453576" y="154139"/>
                </a:lnTo>
                <a:cubicBezTo>
                  <a:pt x="1456374" y="151838"/>
                  <a:pt x="1459962" y="150688"/>
                  <a:pt x="1464341" y="150688"/>
                </a:cubicBezTo>
                <a:cubicBezTo>
                  <a:pt x="1467572" y="150688"/>
                  <a:pt x="1469501" y="151121"/>
                  <a:pt x="1470127" y="151988"/>
                </a:cubicBezTo>
                <a:lnTo>
                  <a:pt x="1487522" y="158134"/>
                </a:lnTo>
                <a:lnTo>
                  <a:pt x="1489164" y="158134"/>
                </a:lnTo>
                <a:cubicBezTo>
                  <a:pt x="1495041" y="153170"/>
                  <a:pt x="1502757" y="150688"/>
                  <a:pt x="1512311" y="150688"/>
                </a:cubicBezTo>
                <a:cubicBezTo>
                  <a:pt x="1532595" y="150688"/>
                  <a:pt x="1542736" y="158819"/>
                  <a:pt x="1542736" y="175081"/>
                </a:cubicBezTo>
                <a:cubicBezTo>
                  <a:pt x="1542736" y="181690"/>
                  <a:pt x="1540898" y="189236"/>
                  <a:pt x="1537222" y="197718"/>
                </a:cubicBezTo>
                <a:cubicBezTo>
                  <a:pt x="1537222" y="196267"/>
                  <a:pt x="1537958" y="196369"/>
                  <a:pt x="1539430" y="198026"/>
                </a:cubicBezTo>
                <a:cubicBezTo>
                  <a:pt x="1540903" y="199682"/>
                  <a:pt x="1541639" y="201239"/>
                  <a:pt x="1541639" y="202697"/>
                </a:cubicBezTo>
                <a:cubicBezTo>
                  <a:pt x="1544577" y="212268"/>
                  <a:pt x="1546047" y="219269"/>
                  <a:pt x="1546047" y="223701"/>
                </a:cubicBezTo>
                <a:cubicBezTo>
                  <a:pt x="1546047" y="232142"/>
                  <a:pt x="1542962" y="239890"/>
                  <a:pt x="1536792" y="246944"/>
                </a:cubicBezTo>
                <a:cubicBezTo>
                  <a:pt x="1537079" y="245914"/>
                  <a:pt x="1538508" y="247599"/>
                  <a:pt x="1541081" y="252002"/>
                </a:cubicBezTo>
                <a:cubicBezTo>
                  <a:pt x="1543654" y="256404"/>
                  <a:pt x="1544940" y="259056"/>
                  <a:pt x="1544940" y="259957"/>
                </a:cubicBezTo>
                <a:cubicBezTo>
                  <a:pt x="1545970" y="264763"/>
                  <a:pt x="1546661" y="268747"/>
                  <a:pt x="1547013" y="271908"/>
                </a:cubicBezTo>
                <a:cubicBezTo>
                  <a:pt x="1547469" y="280817"/>
                  <a:pt x="1544520" y="286720"/>
                  <a:pt x="1538166" y="289614"/>
                </a:cubicBezTo>
                <a:cubicBezTo>
                  <a:pt x="1531812" y="292509"/>
                  <a:pt x="1524493" y="293503"/>
                  <a:pt x="1516209" y="292596"/>
                </a:cubicBezTo>
                <a:cubicBezTo>
                  <a:pt x="1512908" y="289294"/>
                  <a:pt x="1509012" y="285703"/>
                  <a:pt x="1504522" y="281821"/>
                </a:cubicBezTo>
                <a:lnTo>
                  <a:pt x="1494433" y="289759"/>
                </a:lnTo>
                <a:cubicBezTo>
                  <a:pt x="1483861" y="296597"/>
                  <a:pt x="1474588" y="299816"/>
                  <a:pt x="1466615" y="299418"/>
                </a:cubicBezTo>
                <a:cubicBezTo>
                  <a:pt x="1458180" y="298575"/>
                  <a:pt x="1450593" y="294785"/>
                  <a:pt x="1443855" y="288047"/>
                </a:cubicBezTo>
                <a:cubicBezTo>
                  <a:pt x="1442029" y="285852"/>
                  <a:pt x="1440428" y="283042"/>
                  <a:pt x="1439052" y="279617"/>
                </a:cubicBezTo>
                <a:lnTo>
                  <a:pt x="1430868" y="294062"/>
                </a:lnTo>
                <a:cubicBezTo>
                  <a:pt x="1429141" y="295801"/>
                  <a:pt x="1422485" y="297071"/>
                  <a:pt x="1410901" y="297873"/>
                </a:cubicBezTo>
                <a:cubicBezTo>
                  <a:pt x="1407640" y="298277"/>
                  <a:pt x="1405553" y="298602"/>
                  <a:pt x="1404640" y="298847"/>
                </a:cubicBezTo>
                <a:lnTo>
                  <a:pt x="1403279" y="302939"/>
                </a:lnTo>
                <a:cubicBezTo>
                  <a:pt x="1400639" y="308647"/>
                  <a:pt x="1395578" y="314059"/>
                  <a:pt x="1388097" y="319175"/>
                </a:cubicBezTo>
                <a:cubicBezTo>
                  <a:pt x="1385468" y="321804"/>
                  <a:pt x="1381400" y="323299"/>
                  <a:pt x="1375891" y="323662"/>
                </a:cubicBezTo>
                <a:cubicBezTo>
                  <a:pt x="1370383" y="324025"/>
                  <a:pt x="1368477" y="323358"/>
                  <a:pt x="1370175" y="321660"/>
                </a:cubicBezTo>
                <a:cubicBezTo>
                  <a:pt x="1370175" y="323592"/>
                  <a:pt x="1371089" y="328666"/>
                  <a:pt x="1372919" y="336882"/>
                </a:cubicBezTo>
                <a:cubicBezTo>
                  <a:pt x="1374748" y="345098"/>
                  <a:pt x="1375473" y="351972"/>
                  <a:pt x="1375092" y="357504"/>
                </a:cubicBezTo>
                <a:cubicBezTo>
                  <a:pt x="1375121" y="358516"/>
                  <a:pt x="1374401" y="360321"/>
                  <a:pt x="1372932" y="362917"/>
                </a:cubicBezTo>
                <a:cubicBezTo>
                  <a:pt x="1371463" y="365513"/>
                  <a:pt x="1370913" y="366680"/>
                  <a:pt x="1371281" y="366416"/>
                </a:cubicBezTo>
                <a:lnTo>
                  <a:pt x="1371281" y="366961"/>
                </a:lnTo>
                <a:lnTo>
                  <a:pt x="1382855" y="378595"/>
                </a:lnTo>
                <a:lnTo>
                  <a:pt x="1381763" y="391805"/>
                </a:lnTo>
                <a:lnTo>
                  <a:pt x="1390553" y="391673"/>
                </a:lnTo>
                <a:cubicBezTo>
                  <a:pt x="1394497" y="392273"/>
                  <a:pt x="1397758" y="393540"/>
                  <a:pt x="1400337" y="395476"/>
                </a:cubicBezTo>
                <a:cubicBezTo>
                  <a:pt x="1405494" y="399349"/>
                  <a:pt x="1409560" y="406112"/>
                  <a:pt x="1412534" y="415765"/>
                </a:cubicBezTo>
                <a:lnTo>
                  <a:pt x="1415895" y="422407"/>
                </a:lnTo>
                <a:lnTo>
                  <a:pt x="1417807" y="420928"/>
                </a:lnTo>
                <a:cubicBezTo>
                  <a:pt x="1428751" y="415530"/>
                  <a:pt x="1435847" y="412832"/>
                  <a:pt x="1439096" y="412832"/>
                </a:cubicBezTo>
                <a:cubicBezTo>
                  <a:pt x="1444569" y="416473"/>
                  <a:pt x="1448172" y="419777"/>
                  <a:pt x="1449905" y="422745"/>
                </a:cubicBezTo>
                <a:cubicBezTo>
                  <a:pt x="1449905" y="417682"/>
                  <a:pt x="1452130" y="413880"/>
                  <a:pt x="1456579" y="411339"/>
                </a:cubicBezTo>
                <a:cubicBezTo>
                  <a:pt x="1459075" y="409996"/>
                  <a:pt x="1462050" y="409496"/>
                  <a:pt x="1465502" y="409840"/>
                </a:cubicBezTo>
                <a:lnTo>
                  <a:pt x="1476594" y="413192"/>
                </a:lnTo>
                <a:lnTo>
                  <a:pt x="1480232" y="412144"/>
                </a:lnTo>
                <a:cubicBezTo>
                  <a:pt x="1482721" y="411316"/>
                  <a:pt x="1486264" y="410075"/>
                  <a:pt x="1490859" y="408419"/>
                </a:cubicBezTo>
                <a:cubicBezTo>
                  <a:pt x="1500050" y="405109"/>
                  <a:pt x="1507566" y="403454"/>
                  <a:pt x="1513408" y="403454"/>
                </a:cubicBezTo>
                <a:cubicBezTo>
                  <a:pt x="1536637" y="403454"/>
                  <a:pt x="1548251" y="415806"/>
                  <a:pt x="1548251" y="440509"/>
                </a:cubicBezTo>
                <a:cubicBezTo>
                  <a:pt x="1548251" y="447785"/>
                  <a:pt x="1546963" y="454245"/>
                  <a:pt x="1544387" y="459888"/>
                </a:cubicBezTo>
                <a:cubicBezTo>
                  <a:pt x="1544680" y="459766"/>
                  <a:pt x="1545570" y="461191"/>
                  <a:pt x="1547057" y="464165"/>
                </a:cubicBezTo>
                <a:cubicBezTo>
                  <a:pt x="1549322" y="470060"/>
                  <a:pt x="1550455" y="475782"/>
                  <a:pt x="1550455" y="481331"/>
                </a:cubicBezTo>
                <a:cubicBezTo>
                  <a:pt x="1550455" y="488297"/>
                  <a:pt x="1549161" y="495287"/>
                  <a:pt x="1546574" y="502300"/>
                </a:cubicBezTo>
                <a:cubicBezTo>
                  <a:pt x="1545941" y="503711"/>
                  <a:pt x="1545900" y="507779"/>
                  <a:pt x="1546451" y="514505"/>
                </a:cubicBezTo>
                <a:lnTo>
                  <a:pt x="1547531" y="525850"/>
                </a:lnTo>
                <a:lnTo>
                  <a:pt x="1548198" y="530487"/>
                </a:lnTo>
                <a:cubicBezTo>
                  <a:pt x="1550803" y="543558"/>
                  <a:pt x="1540913" y="551663"/>
                  <a:pt x="1518528" y="554801"/>
                </a:cubicBezTo>
                <a:lnTo>
                  <a:pt x="1498130" y="557558"/>
                </a:lnTo>
                <a:lnTo>
                  <a:pt x="1494942" y="557558"/>
                </a:lnTo>
                <a:lnTo>
                  <a:pt x="1476344" y="553536"/>
                </a:lnTo>
                <a:cubicBezTo>
                  <a:pt x="1472381" y="552488"/>
                  <a:pt x="1468011" y="553121"/>
                  <a:pt x="1463235" y="555433"/>
                </a:cubicBezTo>
                <a:cubicBezTo>
                  <a:pt x="1452399" y="560163"/>
                  <a:pt x="1444631" y="563263"/>
                  <a:pt x="1439930" y="564732"/>
                </a:cubicBezTo>
                <a:cubicBezTo>
                  <a:pt x="1437272" y="565189"/>
                  <a:pt x="1429425" y="563239"/>
                  <a:pt x="1416389" y="558884"/>
                </a:cubicBezTo>
                <a:cubicBezTo>
                  <a:pt x="1409750" y="556759"/>
                  <a:pt x="1403440" y="554681"/>
                  <a:pt x="1397457" y="552649"/>
                </a:cubicBezTo>
                <a:cubicBezTo>
                  <a:pt x="1396263" y="552047"/>
                  <a:pt x="1395174" y="551449"/>
                  <a:pt x="1394191" y="550858"/>
                </a:cubicBezTo>
                <a:cubicBezTo>
                  <a:pt x="1391931" y="553264"/>
                  <a:pt x="1386519" y="556809"/>
                  <a:pt x="1377955" y="561492"/>
                </a:cubicBezTo>
                <a:lnTo>
                  <a:pt x="1358523" y="556294"/>
                </a:lnTo>
                <a:cubicBezTo>
                  <a:pt x="1352786" y="554619"/>
                  <a:pt x="1348141" y="552257"/>
                  <a:pt x="1344587" y="549207"/>
                </a:cubicBezTo>
                <a:cubicBezTo>
                  <a:pt x="1334882" y="552152"/>
                  <a:pt x="1329227" y="553624"/>
                  <a:pt x="1327623" y="553624"/>
                </a:cubicBezTo>
                <a:cubicBezTo>
                  <a:pt x="1325082" y="553624"/>
                  <a:pt x="1322261" y="553103"/>
                  <a:pt x="1319158" y="552061"/>
                </a:cubicBezTo>
                <a:cubicBezTo>
                  <a:pt x="1317297" y="548350"/>
                  <a:pt x="1315175" y="545303"/>
                  <a:pt x="1312792" y="542920"/>
                </a:cubicBezTo>
                <a:lnTo>
                  <a:pt x="1305899" y="540058"/>
                </a:lnTo>
                <a:cubicBezTo>
                  <a:pt x="1300437" y="533150"/>
                  <a:pt x="1288642" y="526480"/>
                  <a:pt x="1270512" y="520046"/>
                </a:cubicBezTo>
                <a:cubicBezTo>
                  <a:pt x="1257721" y="516756"/>
                  <a:pt x="1249078" y="506708"/>
                  <a:pt x="1244582" y="489901"/>
                </a:cubicBezTo>
                <a:cubicBezTo>
                  <a:pt x="1237259" y="486723"/>
                  <a:pt x="1232573" y="484317"/>
                  <a:pt x="1230524" y="482684"/>
                </a:cubicBezTo>
                <a:cubicBezTo>
                  <a:pt x="1225291" y="479464"/>
                  <a:pt x="1220315" y="472764"/>
                  <a:pt x="1215597" y="462584"/>
                </a:cubicBezTo>
                <a:cubicBezTo>
                  <a:pt x="1206991" y="454289"/>
                  <a:pt x="1201691" y="445157"/>
                  <a:pt x="1199694" y="435188"/>
                </a:cubicBezTo>
                <a:cubicBezTo>
                  <a:pt x="1198535" y="429393"/>
                  <a:pt x="1197956" y="417635"/>
                  <a:pt x="1197956" y="399915"/>
                </a:cubicBezTo>
                <a:cubicBezTo>
                  <a:pt x="1197956" y="400044"/>
                  <a:pt x="1195544" y="396494"/>
                  <a:pt x="1190720" y="389264"/>
                </a:cubicBezTo>
                <a:cubicBezTo>
                  <a:pt x="1188279" y="387871"/>
                  <a:pt x="1185440" y="385099"/>
                  <a:pt x="1182203" y="380949"/>
                </a:cubicBezTo>
                <a:cubicBezTo>
                  <a:pt x="1180944" y="378449"/>
                  <a:pt x="1180315" y="376145"/>
                  <a:pt x="1180315" y="374038"/>
                </a:cubicBezTo>
                <a:cubicBezTo>
                  <a:pt x="1180315" y="372399"/>
                  <a:pt x="1181603" y="368181"/>
                  <a:pt x="1184179" y="361385"/>
                </a:cubicBezTo>
                <a:cubicBezTo>
                  <a:pt x="1186754" y="354588"/>
                  <a:pt x="1188224" y="350593"/>
                  <a:pt x="1188587" y="349399"/>
                </a:cubicBezTo>
                <a:cubicBezTo>
                  <a:pt x="1189412" y="344786"/>
                  <a:pt x="1189412" y="338115"/>
                  <a:pt x="1188587" y="329387"/>
                </a:cubicBezTo>
                <a:cubicBezTo>
                  <a:pt x="1188587" y="327930"/>
                  <a:pt x="1187852" y="324998"/>
                  <a:pt x="1186383" y="320593"/>
                </a:cubicBezTo>
                <a:cubicBezTo>
                  <a:pt x="1184913" y="316188"/>
                  <a:pt x="1184179" y="312508"/>
                  <a:pt x="1184179" y="309551"/>
                </a:cubicBezTo>
                <a:cubicBezTo>
                  <a:pt x="1185742" y="298201"/>
                  <a:pt x="1189784" y="288234"/>
                  <a:pt x="1196305" y="279653"/>
                </a:cubicBezTo>
                <a:cubicBezTo>
                  <a:pt x="1197423" y="278113"/>
                  <a:pt x="1204565" y="270772"/>
                  <a:pt x="1217730" y="257630"/>
                </a:cubicBezTo>
                <a:lnTo>
                  <a:pt x="1222551" y="252818"/>
                </a:lnTo>
                <a:lnTo>
                  <a:pt x="1227477" y="248445"/>
                </a:lnTo>
                <a:cubicBezTo>
                  <a:pt x="1229327" y="246607"/>
                  <a:pt x="1231504" y="243338"/>
                  <a:pt x="1234010" y="238637"/>
                </a:cubicBezTo>
                <a:cubicBezTo>
                  <a:pt x="1235450" y="231794"/>
                  <a:pt x="1239229" y="222463"/>
                  <a:pt x="1245346" y="210644"/>
                </a:cubicBezTo>
                <a:cubicBezTo>
                  <a:pt x="1249731" y="207366"/>
                  <a:pt x="1255185" y="205438"/>
                  <a:pt x="1261709" y="204862"/>
                </a:cubicBezTo>
                <a:cubicBezTo>
                  <a:pt x="1268234" y="204285"/>
                  <a:pt x="1271970" y="203806"/>
                  <a:pt x="1272918" y="203426"/>
                </a:cubicBezTo>
                <a:cubicBezTo>
                  <a:pt x="1276506" y="201799"/>
                  <a:pt x="1282721" y="196062"/>
                  <a:pt x="1291560" y="186215"/>
                </a:cubicBezTo>
                <a:cubicBezTo>
                  <a:pt x="1293784" y="182516"/>
                  <a:pt x="1296995" y="178152"/>
                  <a:pt x="1301193" y="173123"/>
                </a:cubicBezTo>
                <a:cubicBezTo>
                  <a:pt x="1313005" y="166801"/>
                  <a:pt x="1324389" y="163640"/>
                  <a:pt x="1335341" y="163640"/>
                </a:cubicBezTo>
                <a:cubicBezTo>
                  <a:pt x="1337870" y="163640"/>
                  <a:pt x="1345404" y="164190"/>
                  <a:pt x="1357943" y="165291"/>
                </a:cubicBezTo>
                <a:cubicBezTo>
                  <a:pt x="1366261" y="163587"/>
                  <a:pt x="1379488" y="160063"/>
                  <a:pt x="1397624" y="154718"/>
                </a:cubicBezTo>
                <a:cubicBezTo>
                  <a:pt x="1406604" y="152031"/>
                  <a:pt x="1413409" y="150688"/>
                  <a:pt x="1418039" y="150688"/>
                </a:cubicBezTo>
                <a:close/>
                <a:moveTo>
                  <a:pt x="6579469" y="150126"/>
                </a:moveTo>
                <a:cubicBezTo>
                  <a:pt x="6587436" y="150126"/>
                  <a:pt x="6596138" y="152813"/>
                  <a:pt x="6605575" y="158187"/>
                </a:cubicBezTo>
                <a:cubicBezTo>
                  <a:pt x="6604743" y="157777"/>
                  <a:pt x="6608496" y="155667"/>
                  <a:pt x="6616831" y="151856"/>
                </a:cubicBezTo>
                <a:cubicBezTo>
                  <a:pt x="6619331" y="150703"/>
                  <a:pt x="6622314" y="150126"/>
                  <a:pt x="6625779" y="150126"/>
                </a:cubicBezTo>
                <a:cubicBezTo>
                  <a:pt x="6639079" y="150126"/>
                  <a:pt x="6645729" y="160107"/>
                  <a:pt x="6645729" y="180069"/>
                </a:cubicBezTo>
                <a:lnTo>
                  <a:pt x="6645729" y="183353"/>
                </a:lnTo>
                <a:lnTo>
                  <a:pt x="6638564" y="202697"/>
                </a:lnTo>
                <a:cubicBezTo>
                  <a:pt x="6638564" y="202644"/>
                  <a:pt x="6639575" y="205475"/>
                  <a:pt x="6641598" y="211188"/>
                </a:cubicBezTo>
                <a:cubicBezTo>
                  <a:pt x="6643620" y="216902"/>
                  <a:pt x="6644631" y="220926"/>
                  <a:pt x="6644631" y="223262"/>
                </a:cubicBezTo>
                <a:cubicBezTo>
                  <a:pt x="6646066" y="229034"/>
                  <a:pt x="6646575" y="236966"/>
                  <a:pt x="6646159" y="247058"/>
                </a:cubicBezTo>
                <a:lnTo>
                  <a:pt x="6645580" y="249376"/>
                </a:lnTo>
                <a:lnTo>
                  <a:pt x="6643437" y="266051"/>
                </a:lnTo>
                <a:cubicBezTo>
                  <a:pt x="6639820" y="279691"/>
                  <a:pt x="6638152" y="287371"/>
                  <a:pt x="6638432" y="289092"/>
                </a:cubicBezTo>
                <a:cubicBezTo>
                  <a:pt x="6644374" y="313690"/>
                  <a:pt x="6647146" y="329794"/>
                  <a:pt x="6646748" y="337404"/>
                </a:cubicBezTo>
                <a:lnTo>
                  <a:pt x="6645615" y="361771"/>
                </a:lnTo>
                <a:cubicBezTo>
                  <a:pt x="6645217" y="367801"/>
                  <a:pt x="6643736" y="373385"/>
                  <a:pt x="6641172" y="378525"/>
                </a:cubicBezTo>
                <a:lnTo>
                  <a:pt x="6638859" y="382777"/>
                </a:lnTo>
                <a:lnTo>
                  <a:pt x="6645202" y="396974"/>
                </a:lnTo>
                <a:cubicBezTo>
                  <a:pt x="6647392" y="401803"/>
                  <a:pt x="6648486" y="406911"/>
                  <a:pt x="6648486" y="412296"/>
                </a:cubicBezTo>
                <a:cubicBezTo>
                  <a:pt x="6648486" y="413947"/>
                  <a:pt x="6648302" y="416059"/>
                  <a:pt x="6647933" y="418632"/>
                </a:cubicBezTo>
                <a:cubicBezTo>
                  <a:pt x="6647564" y="421204"/>
                  <a:pt x="6647380" y="423146"/>
                  <a:pt x="6647380" y="424458"/>
                </a:cubicBezTo>
                <a:cubicBezTo>
                  <a:pt x="6647380" y="424774"/>
                  <a:pt x="6647711" y="424932"/>
                  <a:pt x="6648372" y="424932"/>
                </a:cubicBezTo>
                <a:cubicBezTo>
                  <a:pt x="6650234" y="424932"/>
                  <a:pt x="6654235" y="424253"/>
                  <a:pt x="6660376" y="422895"/>
                </a:cubicBezTo>
                <a:lnTo>
                  <a:pt x="6681441" y="418355"/>
                </a:lnTo>
                <a:lnTo>
                  <a:pt x="6690072" y="418978"/>
                </a:lnTo>
                <a:lnTo>
                  <a:pt x="6703929" y="424370"/>
                </a:lnTo>
                <a:lnTo>
                  <a:pt x="6720077" y="423562"/>
                </a:lnTo>
                <a:cubicBezTo>
                  <a:pt x="6726586" y="423023"/>
                  <a:pt x="6732273" y="422754"/>
                  <a:pt x="6737138" y="422754"/>
                </a:cubicBezTo>
                <a:cubicBezTo>
                  <a:pt x="6746738" y="422754"/>
                  <a:pt x="6752785" y="427745"/>
                  <a:pt x="6755279" y="437726"/>
                </a:cubicBezTo>
                <a:cubicBezTo>
                  <a:pt x="6756122" y="439827"/>
                  <a:pt x="6756544" y="442218"/>
                  <a:pt x="6756544" y="444900"/>
                </a:cubicBezTo>
                <a:cubicBezTo>
                  <a:pt x="6756544" y="448353"/>
                  <a:pt x="6755809" y="451544"/>
                  <a:pt x="6754340" y="454471"/>
                </a:cubicBezTo>
                <a:cubicBezTo>
                  <a:pt x="6754340" y="454178"/>
                  <a:pt x="6753942" y="456625"/>
                  <a:pt x="6753146" y="461811"/>
                </a:cubicBezTo>
                <a:cubicBezTo>
                  <a:pt x="6751337" y="473074"/>
                  <a:pt x="6750631" y="483093"/>
                  <a:pt x="6751029" y="491868"/>
                </a:cubicBezTo>
                <a:cubicBezTo>
                  <a:pt x="6751029" y="494491"/>
                  <a:pt x="6752039" y="500029"/>
                  <a:pt x="6754058" y="508482"/>
                </a:cubicBezTo>
                <a:cubicBezTo>
                  <a:pt x="6756078" y="516935"/>
                  <a:pt x="6757088" y="523491"/>
                  <a:pt x="6757088" y="528151"/>
                </a:cubicBezTo>
                <a:cubicBezTo>
                  <a:pt x="6757088" y="545496"/>
                  <a:pt x="6746844" y="553012"/>
                  <a:pt x="6726355" y="550700"/>
                </a:cubicBezTo>
                <a:cubicBezTo>
                  <a:pt x="6722029" y="548171"/>
                  <a:pt x="6717522" y="545467"/>
                  <a:pt x="6712833" y="542587"/>
                </a:cubicBezTo>
                <a:cubicBezTo>
                  <a:pt x="6713904" y="542587"/>
                  <a:pt x="6713734" y="543453"/>
                  <a:pt x="6712323" y="545186"/>
                </a:cubicBezTo>
                <a:cubicBezTo>
                  <a:pt x="6708770" y="548938"/>
                  <a:pt x="6705922" y="551564"/>
                  <a:pt x="6703780" y="553062"/>
                </a:cubicBezTo>
                <a:lnTo>
                  <a:pt x="6683302" y="545344"/>
                </a:lnTo>
                <a:lnTo>
                  <a:pt x="6656231" y="553062"/>
                </a:lnTo>
                <a:cubicBezTo>
                  <a:pt x="6652010" y="549690"/>
                  <a:pt x="6649025" y="548004"/>
                  <a:pt x="6647275" y="548004"/>
                </a:cubicBezTo>
                <a:cubicBezTo>
                  <a:pt x="6644394" y="548004"/>
                  <a:pt x="6638303" y="549690"/>
                  <a:pt x="6629002" y="553062"/>
                </a:cubicBezTo>
                <a:lnTo>
                  <a:pt x="6622460" y="548127"/>
                </a:lnTo>
                <a:lnTo>
                  <a:pt x="6615108" y="544671"/>
                </a:lnTo>
                <a:lnTo>
                  <a:pt x="6601482" y="553062"/>
                </a:lnTo>
                <a:lnTo>
                  <a:pt x="6574025" y="553062"/>
                </a:lnTo>
                <a:lnTo>
                  <a:pt x="6564181" y="546450"/>
                </a:lnTo>
                <a:lnTo>
                  <a:pt x="6548666" y="553062"/>
                </a:lnTo>
                <a:cubicBezTo>
                  <a:pt x="6543830" y="549690"/>
                  <a:pt x="6539946" y="548004"/>
                  <a:pt x="6537014" y="548004"/>
                </a:cubicBezTo>
                <a:lnTo>
                  <a:pt x="6536223" y="548004"/>
                </a:lnTo>
                <a:lnTo>
                  <a:pt x="6522964" y="552342"/>
                </a:lnTo>
                <a:cubicBezTo>
                  <a:pt x="6519669" y="553191"/>
                  <a:pt x="6516290" y="553422"/>
                  <a:pt x="6512831" y="553036"/>
                </a:cubicBezTo>
                <a:cubicBezTo>
                  <a:pt x="6499706" y="552638"/>
                  <a:pt x="6491596" y="550890"/>
                  <a:pt x="6488499" y="547794"/>
                </a:cubicBezTo>
                <a:cubicBezTo>
                  <a:pt x="6483283" y="543017"/>
                  <a:pt x="6480862" y="530551"/>
                  <a:pt x="6481237" y="510396"/>
                </a:cubicBezTo>
                <a:cubicBezTo>
                  <a:pt x="6483070" y="495738"/>
                  <a:pt x="6483986" y="478480"/>
                  <a:pt x="6483986" y="458624"/>
                </a:cubicBezTo>
                <a:lnTo>
                  <a:pt x="6483986" y="453347"/>
                </a:lnTo>
                <a:cubicBezTo>
                  <a:pt x="6485865" y="451468"/>
                  <a:pt x="6487226" y="450247"/>
                  <a:pt x="6488069" y="449685"/>
                </a:cubicBezTo>
                <a:cubicBezTo>
                  <a:pt x="6489023" y="448345"/>
                  <a:pt x="6489500" y="447279"/>
                  <a:pt x="6489500" y="446489"/>
                </a:cubicBezTo>
                <a:cubicBezTo>
                  <a:pt x="6489500" y="446647"/>
                  <a:pt x="6487847" y="446161"/>
                  <a:pt x="6484539" y="445031"/>
                </a:cubicBezTo>
                <a:lnTo>
                  <a:pt x="6485092" y="416906"/>
                </a:lnTo>
                <a:lnTo>
                  <a:pt x="6480816" y="397202"/>
                </a:lnTo>
                <a:cubicBezTo>
                  <a:pt x="6479622" y="393619"/>
                  <a:pt x="6479025" y="390007"/>
                  <a:pt x="6479025" y="386366"/>
                </a:cubicBezTo>
                <a:cubicBezTo>
                  <a:pt x="6479025" y="381420"/>
                  <a:pt x="6480128" y="376810"/>
                  <a:pt x="6482335" y="372536"/>
                </a:cubicBezTo>
                <a:cubicBezTo>
                  <a:pt x="6486181" y="360085"/>
                  <a:pt x="6488201" y="353625"/>
                  <a:pt x="6488394" y="353157"/>
                </a:cubicBezTo>
                <a:cubicBezTo>
                  <a:pt x="6488762" y="352185"/>
                  <a:pt x="6487492" y="345837"/>
                  <a:pt x="6484583" y="334111"/>
                </a:cubicBezTo>
                <a:lnTo>
                  <a:pt x="6484539" y="332030"/>
                </a:lnTo>
                <a:lnTo>
                  <a:pt x="6491688" y="307806"/>
                </a:lnTo>
                <a:lnTo>
                  <a:pt x="6486190" y="284719"/>
                </a:lnTo>
                <a:lnTo>
                  <a:pt x="6486190" y="277001"/>
                </a:lnTo>
                <a:lnTo>
                  <a:pt x="6483433" y="258578"/>
                </a:lnTo>
                <a:cubicBezTo>
                  <a:pt x="6484960" y="253977"/>
                  <a:pt x="6486828" y="247266"/>
                  <a:pt x="6489035" y="238444"/>
                </a:cubicBezTo>
                <a:cubicBezTo>
                  <a:pt x="6489345" y="237197"/>
                  <a:pt x="6489500" y="235552"/>
                  <a:pt x="6489500" y="233509"/>
                </a:cubicBezTo>
                <a:cubicBezTo>
                  <a:pt x="6488762" y="230570"/>
                  <a:pt x="6488394" y="228674"/>
                  <a:pt x="6488394" y="227819"/>
                </a:cubicBezTo>
                <a:cubicBezTo>
                  <a:pt x="6485455" y="207963"/>
                  <a:pt x="6483986" y="194063"/>
                  <a:pt x="6483986" y="186119"/>
                </a:cubicBezTo>
                <a:cubicBezTo>
                  <a:pt x="6483986" y="174458"/>
                  <a:pt x="6488479" y="164354"/>
                  <a:pt x="6497464" y="155807"/>
                </a:cubicBezTo>
                <a:cubicBezTo>
                  <a:pt x="6505244" y="153518"/>
                  <a:pt x="6512547" y="152374"/>
                  <a:pt x="6519373" y="152374"/>
                </a:cubicBezTo>
                <a:cubicBezTo>
                  <a:pt x="6530044" y="152374"/>
                  <a:pt x="6539949" y="154473"/>
                  <a:pt x="6549087" y="158670"/>
                </a:cubicBezTo>
                <a:cubicBezTo>
                  <a:pt x="6557833" y="152974"/>
                  <a:pt x="6567960" y="150126"/>
                  <a:pt x="6579469" y="150126"/>
                </a:cubicBezTo>
                <a:close/>
                <a:moveTo>
                  <a:pt x="4473385" y="149268"/>
                </a:moveTo>
                <a:cubicBezTo>
                  <a:pt x="4475721" y="149439"/>
                  <a:pt x="4478057" y="150068"/>
                  <a:pt x="4480391" y="151153"/>
                </a:cubicBezTo>
                <a:cubicBezTo>
                  <a:pt x="4485060" y="153325"/>
                  <a:pt x="4488843" y="154411"/>
                  <a:pt x="4491740" y="154411"/>
                </a:cubicBezTo>
                <a:lnTo>
                  <a:pt x="4494278" y="159776"/>
                </a:lnTo>
                <a:lnTo>
                  <a:pt x="4507484" y="153893"/>
                </a:lnTo>
                <a:cubicBezTo>
                  <a:pt x="4509492" y="152517"/>
                  <a:pt x="4514331" y="153890"/>
                  <a:pt x="4521999" y="158011"/>
                </a:cubicBezTo>
                <a:cubicBezTo>
                  <a:pt x="4529668" y="162132"/>
                  <a:pt x="4533792" y="164193"/>
                  <a:pt x="4534371" y="164193"/>
                </a:cubicBezTo>
                <a:cubicBezTo>
                  <a:pt x="4536368" y="164925"/>
                  <a:pt x="4538065" y="164515"/>
                  <a:pt x="4539464" y="162964"/>
                </a:cubicBezTo>
                <a:cubicBezTo>
                  <a:pt x="4544744" y="157566"/>
                  <a:pt x="4549928" y="153940"/>
                  <a:pt x="4555015" y="152084"/>
                </a:cubicBezTo>
                <a:cubicBezTo>
                  <a:pt x="4556607" y="150785"/>
                  <a:pt x="4559019" y="150695"/>
                  <a:pt x="4562251" y="151816"/>
                </a:cubicBezTo>
                <a:cubicBezTo>
                  <a:pt x="4565482" y="152937"/>
                  <a:pt x="4566951" y="153498"/>
                  <a:pt x="4566659" y="153498"/>
                </a:cubicBezTo>
                <a:cubicBezTo>
                  <a:pt x="4583213" y="153498"/>
                  <a:pt x="4593540" y="158643"/>
                  <a:pt x="4597637" y="168935"/>
                </a:cubicBezTo>
                <a:lnTo>
                  <a:pt x="4594151" y="184266"/>
                </a:lnTo>
                <a:cubicBezTo>
                  <a:pt x="4593900" y="184606"/>
                  <a:pt x="4594785" y="186092"/>
                  <a:pt x="4596808" y="188727"/>
                </a:cubicBezTo>
                <a:cubicBezTo>
                  <a:pt x="4598830" y="191361"/>
                  <a:pt x="4599841" y="193881"/>
                  <a:pt x="4599841" y="196287"/>
                </a:cubicBezTo>
                <a:cubicBezTo>
                  <a:pt x="4593818" y="203552"/>
                  <a:pt x="4592679" y="208689"/>
                  <a:pt x="4596426" y="211697"/>
                </a:cubicBezTo>
                <a:cubicBezTo>
                  <a:pt x="4600173" y="220525"/>
                  <a:pt x="4598738" y="226291"/>
                  <a:pt x="4592123" y="228996"/>
                </a:cubicBezTo>
                <a:lnTo>
                  <a:pt x="4595056" y="229408"/>
                </a:lnTo>
                <a:cubicBezTo>
                  <a:pt x="4597316" y="233471"/>
                  <a:pt x="4599218" y="238977"/>
                  <a:pt x="4600763" y="245925"/>
                </a:cubicBezTo>
                <a:cubicBezTo>
                  <a:pt x="4601987" y="252283"/>
                  <a:pt x="4600660" y="258076"/>
                  <a:pt x="4596781" y="263307"/>
                </a:cubicBezTo>
                <a:cubicBezTo>
                  <a:pt x="4592903" y="268537"/>
                  <a:pt x="4587727" y="271401"/>
                  <a:pt x="4581252" y="271899"/>
                </a:cubicBezTo>
                <a:cubicBezTo>
                  <a:pt x="4579871" y="271899"/>
                  <a:pt x="4575454" y="272604"/>
                  <a:pt x="4568002" y="274015"/>
                </a:cubicBezTo>
                <a:cubicBezTo>
                  <a:pt x="4561364" y="275180"/>
                  <a:pt x="4555706" y="275335"/>
                  <a:pt x="4551029" y="274481"/>
                </a:cubicBezTo>
                <a:cubicBezTo>
                  <a:pt x="4549425" y="273942"/>
                  <a:pt x="4546808" y="272642"/>
                  <a:pt x="4543179" y="270582"/>
                </a:cubicBezTo>
                <a:cubicBezTo>
                  <a:pt x="4539549" y="268521"/>
                  <a:pt x="4537702" y="267491"/>
                  <a:pt x="4537638" y="267491"/>
                </a:cubicBezTo>
                <a:cubicBezTo>
                  <a:pt x="4526024" y="267491"/>
                  <a:pt x="4516072" y="270787"/>
                  <a:pt x="4507783" y="277378"/>
                </a:cubicBezTo>
                <a:cubicBezTo>
                  <a:pt x="4504072" y="280276"/>
                  <a:pt x="4502216" y="283376"/>
                  <a:pt x="4502216" y="286677"/>
                </a:cubicBezTo>
                <a:cubicBezTo>
                  <a:pt x="4502216" y="288264"/>
                  <a:pt x="4502960" y="290023"/>
                  <a:pt x="4504446" y="291955"/>
                </a:cubicBezTo>
                <a:cubicBezTo>
                  <a:pt x="4505933" y="293886"/>
                  <a:pt x="4507013" y="294852"/>
                  <a:pt x="4507686" y="294852"/>
                </a:cubicBezTo>
                <a:cubicBezTo>
                  <a:pt x="4508160" y="294852"/>
                  <a:pt x="4509876" y="294300"/>
                  <a:pt x="4512832" y="293197"/>
                </a:cubicBezTo>
                <a:cubicBezTo>
                  <a:pt x="4515788" y="292094"/>
                  <a:pt x="4518326" y="291542"/>
                  <a:pt x="4520445" y="291542"/>
                </a:cubicBezTo>
                <a:lnTo>
                  <a:pt x="4522508" y="291542"/>
                </a:lnTo>
                <a:lnTo>
                  <a:pt x="4539886" y="296011"/>
                </a:lnTo>
                <a:lnTo>
                  <a:pt x="4554462" y="295511"/>
                </a:lnTo>
                <a:lnTo>
                  <a:pt x="4559730" y="294931"/>
                </a:lnTo>
                <a:lnTo>
                  <a:pt x="4570250" y="293886"/>
                </a:lnTo>
                <a:cubicBezTo>
                  <a:pt x="4578521" y="292686"/>
                  <a:pt x="4585521" y="294428"/>
                  <a:pt x="4591249" y="299111"/>
                </a:cubicBezTo>
                <a:cubicBezTo>
                  <a:pt x="4596977" y="303794"/>
                  <a:pt x="4599420" y="310377"/>
                  <a:pt x="4598577" y="318859"/>
                </a:cubicBezTo>
                <a:cubicBezTo>
                  <a:pt x="4598120" y="324760"/>
                  <a:pt x="4596335" y="328647"/>
                  <a:pt x="4593221" y="330520"/>
                </a:cubicBezTo>
                <a:cubicBezTo>
                  <a:pt x="4596628" y="337252"/>
                  <a:pt x="4600120" y="345793"/>
                  <a:pt x="4603696" y="356143"/>
                </a:cubicBezTo>
                <a:cubicBezTo>
                  <a:pt x="4603696" y="358929"/>
                  <a:pt x="4600802" y="365392"/>
                  <a:pt x="4595012" y="375531"/>
                </a:cubicBezTo>
                <a:cubicBezTo>
                  <a:pt x="4589392" y="379213"/>
                  <a:pt x="4583120" y="380668"/>
                  <a:pt x="4576195" y="379895"/>
                </a:cubicBezTo>
                <a:cubicBezTo>
                  <a:pt x="4572395" y="379514"/>
                  <a:pt x="4565977" y="378616"/>
                  <a:pt x="4556938" y="377199"/>
                </a:cubicBezTo>
                <a:cubicBezTo>
                  <a:pt x="4557787" y="377199"/>
                  <a:pt x="4556316" y="378136"/>
                  <a:pt x="4552526" y="380009"/>
                </a:cubicBezTo>
                <a:cubicBezTo>
                  <a:pt x="4548736" y="381882"/>
                  <a:pt x="4545631" y="383150"/>
                  <a:pt x="4543214" y="383811"/>
                </a:cubicBezTo>
                <a:cubicBezTo>
                  <a:pt x="4540076" y="383325"/>
                  <a:pt x="4535905" y="382348"/>
                  <a:pt x="4530701" y="380878"/>
                </a:cubicBezTo>
                <a:lnTo>
                  <a:pt x="4526758" y="379781"/>
                </a:lnTo>
                <a:cubicBezTo>
                  <a:pt x="4524446" y="378791"/>
                  <a:pt x="4520427" y="379953"/>
                  <a:pt x="4514702" y="383267"/>
                </a:cubicBezTo>
                <a:cubicBezTo>
                  <a:pt x="4510002" y="383267"/>
                  <a:pt x="4505840" y="383963"/>
                  <a:pt x="4502216" y="385357"/>
                </a:cubicBezTo>
                <a:lnTo>
                  <a:pt x="4502216" y="404657"/>
                </a:lnTo>
                <a:cubicBezTo>
                  <a:pt x="4502216" y="405599"/>
                  <a:pt x="4502527" y="407452"/>
                  <a:pt x="4503146" y="410215"/>
                </a:cubicBezTo>
                <a:cubicBezTo>
                  <a:pt x="4506601" y="425558"/>
                  <a:pt x="4512507" y="433230"/>
                  <a:pt x="4520866" y="433230"/>
                </a:cubicBezTo>
                <a:cubicBezTo>
                  <a:pt x="4524613" y="433230"/>
                  <a:pt x="4528485" y="432156"/>
                  <a:pt x="4532483" y="430007"/>
                </a:cubicBezTo>
                <a:lnTo>
                  <a:pt x="4540781" y="425573"/>
                </a:lnTo>
                <a:lnTo>
                  <a:pt x="4557667" y="420541"/>
                </a:lnTo>
                <a:lnTo>
                  <a:pt x="4562119" y="425722"/>
                </a:lnTo>
                <a:cubicBezTo>
                  <a:pt x="4562944" y="426682"/>
                  <a:pt x="4564633" y="427162"/>
                  <a:pt x="4567185" y="427162"/>
                </a:cubicBezTo>
                <a:cubicBezTo>
                  <a:pt x="4567115" y="427162"/>
                  <a:pt x="4569468" y="426103"/>
                  <a:pt x="4574245" y="423983"/>
                </a:cubicBezTo>
                <a:cubicBezTo>
                  <a:pt x="4579022" y="421864"/>
                  <a:pt x="4582277" y="420585"/>
                  <a:pt x="4584010" y="420146"/>
                </a:cubicBezTo>
                <a:cubicBezTo>
                  <a:pt x="4588582" y="419303"/>
                  <a:pt x="4594623" y="423111"/>
                  <a:pt x="4602133" y="431570"/>
                </a:cubicBezTo>
                <a:cubicBezTo>
                  <a:pt x="4608321" y="436880"/>
                  <a:pt x="4611415" y="443161"/>
                  <a:pt x="4611415" y="450414"/>
                </a:cubicBezTo>
                <a:cubicBezTo>
                  <a:pt x="4611415" y="452545"/>
                  <a:pt x="4611186" y="454989"/>
                  <a:pt x="4610730" y="457746"/>
                </a:cubicBezTo>
                <a:lnTo>
                  <a:pt x="4606454" y="466852"/>
                </a:lnTo>
                <a:cubicBezTo>
                  <a:pt x="4610499" y="474005"/>
                  <a:pt x="4612521" y="481393"/>
                  <a:pt x="4612521" y="489015"/>
                </a:cubicBezTo>
                <a:cubicBezTo>
                  <a:pt x="4612521" y="492053"/>
                  <a:pt x="4612152" y="495038"/>
                  <a:pt x="4611415" y="497971"/>
                </a:cubicBezTo>
                <a:cubicBezTo>
                  <a:pt x="4611415" y="500002"/>
                  <a:pt x="4610495" y="501753"/>
                  <a:pt x="4608657" y="503222"/>
                </a:cubicBezTo>
                <a:cubicBezTo>
                  <a:pt x="4606819" y="504691"/>
                  <a:pt x="4605900" y="504870"/>
                  <a:pt x="4605900" y="503758"/>
                </a:cubicBezTo>
                <a:cubicBezTo>
                  <a:pt x="4608107" y="518111"/>
                  <a:pt x="4609211" y="528265"/>
                  <a:pt x="4609211" y="534218"/>
                </a:cubicBezTo>
                <a:cubicBezTo>
                  <a:pt x="4609211" y="547156"/>
                  <a:pt x="4604030" y="553624"/>
                  <a:pt x="4593669" y="553624"/>
                </a:cubicBezTo>
                <a:cubicBezTo>
                  <a:pt x="4591672" y="553624"/>
                  <a:pt x="4586632" y="553071"/>
                  <a:pt x="4578548" y="551965"/>
                </a:cubicBezTo>
                <a:lnTo>
                  <a:pt x="4558738" y="549207"/>
                </a:lnTo>
                <a:cubicBezTo>
                  <a:pt x="4553634" y="548470"/>
                  <a:pt x="4546296" y="549526"/>
                  <a:pt x="4536725" y="552377"/>
                </a:cubicBezTo>
                <a:cubicBezTo>
                  <a:pt x="4523571" y="556176"/>
                  <a:pt x="4515197" y="558278"/>
                  <a:pt x="4511603" y="558682"/>
                </a:cubicBezTo>
                <a:cubicBezTo>
                  <a:pt x="4509279" y="558682"/>
                  <a:pt x="4504500" y="557276"/>
                  <a:pt x="4497268" y="554463"/>
                </a:cubicBezTo>
                <a:cubicBezTo>
                  <a:pt x="4493652" y="553056"/>
                  <a:pt x="4490312" y="551071"/>
                  <a:pt x="4487250" y="548506"/>
                </a:cubicBezTo>
                <a:lnTo>
                  <a:pt x="4484721" y="545651"/>
                </a:lnTo>
                <a:lnTo>
                  <a:pt x="4482586" y="548474"/>
                </a:lnTo>
                <a:cubicBezTo>
                  <a:pt x="4474247" y="554741"/>
                  <a:pt x="4468102" y="558143"/>
                  <a:pt x="4464151" y="558682"/>
                </a:cubicBezTo>
                <a:cubicBezTo>
                  <a:pt x="4464151" y="558682"/>
                  <a:pt x="4461972" y="556870"/>
                  <a:pt x="4457613" y="553247"/>
                </a:cubicBezTo>
                <a:cubicBezTo>
                  <a:pt x="4453255" y="549623"/>
                  <a:pt x="4450192" y="547688"/>
                  <a:pt x="4448424" y="547442"/>
                </a:cubicBezTo>
                <a:cubicBezTo>
                  <a:pt x="4447587" y="547442"/>
                  <a:pt x="4444962" y="548473"/>
                  <a:pt x="4440548" y="550533"/>
                </a:cubicBezTo>
                <a:cubicBezTo>
                  <a:pt x="4436134" y="552594"/>
                  <a:pt x="4432596" y="553624"/>
                  <a:pt x="4429932" y="553624"/>
                </a:cubicBezTo>
                <a:lnTo>
                  <a:pt x="4423768" y="553624"/>
                </a:lnTo>
                <a:lnTo>
                  <a:pt x="4407014" y="547135"/>
                </a:lnTo>
                <a:cubicBezTo>
                  <a:pt x="4407324" y="546971"/>
                  <a:pt x="4404624" y="548012"/>
                  <a:pt x="4398913" y="550257"/>
                </a:cubicBezTo>
                <a:cubicBezTo>
                  <a:pt x="4393203" y="552502"/>
                  <a:pt x="4389171" y="553624"/>
                  <a:pt x="4386818" y="553624"/>
                </a:cubicBezTo>
                <a:cubicBezTo>
                  <a:pt x="4363303" y="555456"/>
                  <a:pt x="4351545" y="543307"/>
                  <a:pt x="4351545" y="517175"/>
                </a:cubicBezTo>
                <a:cubicBezTo>
                  <a:pt x="4351545" y="507592"/>
                  <a:pt x="4352464" y="501144"/>
                  <a:pt x="4354302" y="497831"/>
                </a:cubicBezTo>
                <a:cubicBezTo>
                  <a:pt x="4358119" y="483647"/>
                  <a:pt x="4358154" y="475597"/>
                  <a:pt x="4354408" y="473683"/>
                </a:cubicBezTo>
                <a:cubicBezTo>
                  <a:pt x="4350661" y="467929"/>
                  <a:pt x="4351279" y="461650"/>
                  <a:pt x="4356260" y="454848"/>
                </a:cubicBezTo>
                <a:lnTo>
                  <a:pt x="4359808" y="451301"/>
                </a:lnTo>
                <a:lnTo>
                  <a:pt x="4353854" y="441554"/>
                </a:lnTo>
                <a:lnTo>
                  <a:pt x="4353854" y="439956"/>
                </a:lnTo>
                <a:lnTo>
                  <a:pt x="4348235" y="420146"/>
                </a:lnTo>
                <a:lnTo>
                  <a:pt x="4348235" y="415747"/>
                </a:lnTo>
                <a:lnTo>
                  <a:pt x="4358710" y="398572"/>
                </a:lnTo>
                <a:lnTo>
                  <a:pt x="4353854" y="386920"/>
                </a:lnTo>
                <a:lnTo>
                  <a:pt x="4353854" y="371290"/>
                </a:lnTo>
                <a:cubicBezTo>
                  <a:pt x="4353854" y="369299"/>
                  <a:pt x="4354783" y="365497"/>
                  <a:pt x="4356638" y="359883"/>
                </a:cubicBezTo>
                <a:cubicBezTo>
                  <a:pt x="4358494" y="354269"/>
                  <a:pt x="4359551" y="350886"/>
                  <a:pt x="4359808" y="349733"/>
                </a:cubicBezTo>
                <a:lnTo>
                  <a:pt x="4359808" y="344850"/>
                </a:lnTo>
                <a:lnTo>
                  <a:pt x="4354478" y="327262"/>
                </a:lnTo>
                <a:cubicBezTo>
                  <a:pt x="4352892" y="322123"/>
                  <a:pt x="4352098" y="316611"/>
                  <a:pt x="4352098" y="310728"/>
                </a:cubicBezTo>
                <a:cubicBezTo>
                  <a:pt x="4352098" y="302374"/>
                  <a:pt x="4355956" y="289830"/>
                  <a:pt x="4363672" y="273093"/>
                </a:cubicBezTo>
                <a:cubicBezTo>
                  <a:pt x="4363847" y="274205"/>
                  <a:pt x="4361593" y="272130"/>
                  <a:pt x="4356910" y="266868"/>
                </a:cubicBezTo>
                <a:cubicBezTo>
                  <a:pt x="4352227" y="261605"/>
                  <a:pt x="4349885" y="256957"/>
                  <a:pt x="4349885" y="252924"/>
                </a:cubicBezTo>
                <a:cubicBezTo>
                  <a:pt x="4349885" y="248399"/>
                  <a:pt x="4352072" y="236814"/>
                  <a:pt x="4356445" y="218169"/>
                </a:cubicBezTo>
                <a:cubicBezTo>
                  <a:pt x="4359694" y="215845"/>
                  <a:pt x="4362103" y="214311"/>
                  <a:pt x="4363672" y="213568"/>
                </a:cubicBezTo>
                <a:cubicBezTo>
                  <a:pt x="4360908" y="211408"/>
                  <a:pt x="4356866" y="205396"/>
                  <a:pt x="4351545" y="195532"/>
                </a:cubicBezTo>
                <a:cubicBezTo>
                  <a:pt x="4350439" y="192786"/>
                  <a:pt x="4349885" y="189347"/>
                  <a:pt x="4349885" y="185214"/>
                </a:cubicBezTo>
                <a:cubicBezTo>
                  <a:pt x="4349885" y="180964"/>
                  <a:pt x="4350500" y="175368"/>
                  <a:pt x="4351730" y="168425"/>
                </a:cubicBezTo>
                <a:cubicBezTo>
                  <a:pt x="4357935" y="161196"/>
                  <a:pt x="4364708" y="157581"/>
                  <a:pt x="4372048" y="157581"/>
                </a:cubicBezTo>
                <a:cubicBezTo>
                  <a:pt x="4377487" y="157581"/>
                  <a:pt x="4385741" y="159966"/>
                  <a:pt x="4396811" y="164737"/>
                </a:cubicBezTo>
                <a:cubicBezTo>
                  <a:pt x="4396611" y="164784"/>
                  <a:pt x="4401338" y="161600"/>
                  <a:pt x="4410991" y="155184"/>
                </a:cubicBezTo>
                <a:cubicBezTo>
                  <a:pt x="4426007" y="155184"/>
                  <a:pt x="4434375" y="155477"/>
                  <a:pt x="4436096" y="156062"/>
                </a:cubicBezTo>
                <a:lnTo>
                  <a:pt x="4453061" y="162533"/>
                </a:lnTo>
                <a:cubicBezTo>
                  <a:pt x="4454079" y="160262"/>
                  <a:pt x="4458517" y="156126"/>
                  <a:pt x="4466372" y="150126"/>
                </a:cubicBezTo>
                <a:cubicBezTo>
                  <a:pt x="4468711" y="149383"/>
                  <a:pt x="4471049" y="149097"/>
                  <a:pt x="4473385" y="149268"/>
                </a:cubicBezTo>
                <a:close/>
                <a:moveTo>
                  <a:pt x="7267828" y="149101"/>
                </a:moveTo>
                <a:cubicBezTo>
                  <a:pt x="7271247" y="149983"/>
                  <a:pt x="7274465" y="151824"/>
                  <a:pt x="7277482" y="154622"/>
                </a:cubicBezTo>
                <a:cubicBezTo>
                  <a:pt x="7278934" y="153873"/>
                  <a:pt x="7281820" y="153498"/>
                  <a:pt x="7286141" y="153498"/>
                </a:cubicBezTo>
                <a:cubicBezTo>
                  <a:pt x="7291965" y="153498"/>
                  <a:pt x="7302926" y="157060"/>
                  <a:pt x="7319025" y="164184"/>
                </a:cubicBezTo>
                <a:cubicBezTo>
                  <a:pt x="7319458" y="162674"/>
                  <a:pt x="7322216" y="158963"/>
                  <a:pt x="7327296" y="153050"/>
                </a:cubicBezTo>
                <a:cubicBezTo>
                  <a:pt x="7333730" y="151101"/>
                  <a:pt x="7339258" y="150126"/>
                  <a:pt x="7343884" y="150126"/>
                </a:cubicBezTo>
                <a:cubicBezTo>
                  <a:pt x="7362662" y="150126"/>
                  <a:pt x="7371657" y="161041"/>
                  <a:pt x="7370867" y="182870"/>
                </a:cubicBezTo>
                <a:lnTo>
                  <a:pt x="7370472" y="197104"/>
                </a:lnTo>
                <a:lnTo>
                  <a:pt x="7369638" y="211829"/>
                </a:lnTo>
                <a:lnTo>
                  <a:pt x="7360327" y="218133"/>
                </a:lnTo>
                <a:lnTo>
                  <a:pt x="7361248" y="219166"/>
                </a:lnTo>
                <a:cubicBezTo>
                  <a:pt x="7367180" y="227417"/>
                  <a:pt x="7370404" y="232783"/>
                  <a:pt x="7370920" y="235265"/>
                </a:cubicBezTo>
                <a:cubicBezTo>
                  <a:pt x="7372044" y="243742"/>
                  <a:pt x="7369781" y="257674"/>
                  <a:pt x="7364132" y="277062"/>
                </a:cubicBezTo>
                <a:lnTo>
                  <a:pt x="7366301" y="278704"/>
                </a:lnTo>
                <a:cubicBezTo>
                  <a:pt x="7368402" y="281215"/>
                  <a:pt x="7370788" y="286025"/>
                  <a:pt x="7373458" y="293131"/>
                </a:cubicBezTo>
                <a:lnTo>
                  <a:pt x="7372342" y="322679"/>
                </a:lnTo>
                <a:lnTo>
                  <a:pt x="7377365" y="348503"/>
                </a:lnTo>
                <a:lnTo>
                  <a:pt x="7374054" y="371333"/>
                </a:lnTo>
                <a:lnTo>
                  <a:pt x="7374054" y="418179"/>
                </a:lnTo>
                <a:lnTo>
                  <a:pt x="7368549" y="434161"/>
                </a:lnTo>
                <a:cubicBezTo>
                  <a:pt x="7368549" y="434646"/>
                  <a:pt x="7369191" y="436727"/>
                  <a:pt x="7370476" y="440404"/>
                </a:cubicBezTo>
                <a:cubicBezTo>
                  <a:pt x="7371761" y="444080"/>
                  <a:pt x="7372404" y="447297"/>
                  <a:pt x="7372404" y="450054"/>
                </a:cubicBezTo>
                <a:lnTo>
                  <a:pt x="7374608" y="468810"/>
                </a:lnTo>
                <a:cubicBezTo>
                  <a:pt x="7372172" y="475928"/>
                  <a:pt x="7370955" y="482850"/>
                  <a:pt x="7370955" y="489577"/>
                </a:cubicBezTo>
                <a:cubicBezTo>
                  <a:pt x="7370955" y="496496"/>
                  <a:pt x="7372082" y="503190"/>
                  <a:pt x="7374336" y="509658"/>
                </a:cubicBezTo>
                <a:cubicBezTo>
                  <a:pt x="7375623" y="516308"/>
                  <a:pt x="7375290" y="523854"/>
                  <a:pt x="7373334" y="532295"/>
                </a:cubicBezTo>
                <a:cubicBezTo>
                  <a:pt x="7369722" y="547264"/>
                  <a:pt x="7362414" y="554748"/>
                  <a:pt x="7351409" y="554748"/>
                </a:cubicBezTo>
                <a:cubicBezTo>
                  <a:pt x="7348212" y="554748"/>
                  <a:pt x="7344984" y="553929"/>
                  <a:pt x="7341724" y="552289"/>
                </a:cubicBezTo>
                <a:lnTo>
                  <a:pt x="7329105" y="549207"/>
                </a:lnTo>
                <a:cubicBezTo>
                  <a:pt x="7325997" y="551801"/>
                  <a:pt x="7319344" y="554959"/>
                  <a:pt x="7309146" y="558682"/>
                </a:cubicBezTo>
                <a:cubicBezTo>
                  <a:pt x="7306108" y="558682"/>
                  <a:pt x="7303582" y="557756"/>
                  <a:pt x="7301568" y="555903"/>
                </a:cubicBezTo>
                <a:cubicBezTo>
                  <a:pt x="7299554" y="554050"/>
                  <a:pt x="7298726" y="553124"/>
                  <a:pt x="7299084" y="553124"/>
                </a:cubicBezTo>
                <a:cubicBezTo>
                  <a:pt x="7295320" y="552696"/>
                  <a:pt x="7290434" y="551315"/>
                  <a:pt x="7284428" y="548979"/>
                </a:cubicBezTo>
                <a:lnTo>
                  <a:pt x="7283015" y="546450"/>
                </a:lnTo>
                <a:lnTo>
                  <a:pt x="7271178" y="552623"/>
                </a:lnTo>
                <a:cubicBezTo>
                  <a:pt x="7262812" y="555854"/>
                  <a:pt x="7250634" y="554795"/>
                  <a:pt x="7234641" y="549444"/>
                </a:cubicBezTo>
                <a:cubicBezTo>
                  <a:pt x="7233183" y="548549"/>
                  <a:pt x="7227376" y="549755"/>
                  <a:pt x="7217220" y="553062"/>
                </a:cubicBezTo>
                <a:lnTo>
                  <a:pt x="7211188" y="528256"/>
                </a:lnTo>
                <a:cubicBezTo>
                  <a:pt x="7215443" y="528256"/>
                  <a:pt x="7215899" y="528441"/>
                  <a:pt x="7212557" y="528809"/>
                </a:cubicBezTo>
                <a:cubicBezTo>
                  <a:pt x="7208799" y="522353"/>
                  <a:pt x="7206525" y="513276"/>
                  <a:pt x="7205734" y="501580"/>
                </a:cubicBezTo>
                <a:cubicBezTo>
                  <a:pt x="7205734" y="501580"/>
                  <a:pt x="7206730" y="501764"/>
                  <a:pt x="7208720" y="502133"/>
                </a:cubicBezTo>
                <a:lnTo>
                  <a:pt x="7211134" y="486565"/>
                </a:lnTo>
                <a:cubicBezTo>
                  <a:pt x="7211796" y="485183"/>
                  <a:pt x="7213076" y="483244"/>
                  <a:pt x="7214976" y="480747"/>
                </a:cubicBezTo>
                <a:lnTo>
                  <a:pt x="7217756" y="476417"/>
                </a:lnTo>
                <a:lnTo>
                  <a:pt x="7211318" y="462979"/>
                </a:lnTo>
                <a:cubicBezTo>
                  <a:pt x="7210646" y="458197"/>
                  <a:pt x="7210616" y="451391"/>
                  <a:pt x="7211231" y="442564"/>
                </a:cubicBezTo>
                <a:lnTo>
                  <a:pt x="7211767" y="432448"/>
                </a:lnTo>
                <a:lnTo>
                  <a:pt x="7212364" y="423536"/>
                </a:lnTo>
                <a:cubicBezTo>
                  <a:pt x="7212978" y="421674"/>
                  <a:pt x="7214465" y="418718"/>
                  <a:pt x="7216824" y="414667"/>
                </a:cubicBezTo>
                <a:cubicBezTo>
                  <a:pt x="7218598" y="411834"/>
                  <a:pt x="7219485" y="409574"/>
                  <a:pt x="7219485" y="407888"/>
                </a:cubicBezTo>
                <a:cubicBezTo>
                  <a:pt x="7219485" y="407192"/>
                  <a:pt x="7218425" y="405058"/>
                  <a:pt x="7216306" y="401487"/>
                </a:cubicBezTo>
                <a:cubicBezTo>
                  <a:pt x="7214187" y="397916"/>
                  <a:pt x="7212826" y="395255"/>
                  <a:pt x="7212224" y="393505"/>
                </a:cubicBezTo>
                <a:lnTo>
                  <a:pt x="7208114" y="372615"/>
                </a:lnTo>
                <a:cubicBezTo>
                  <a:pt x="7206527" y="364607"/>
                  <a:pt x="7205734" y="356321"/>
                  <a:pt x="7205734" y="347757"/>
                </a:cubicBezTo>
                <a:cubicBezTo>
                  <a:pt x="7205734" y="343519"/>
                  <a:pt x="7207780" y="333151"/>
                  <a:pt x="7211872" y="316655"/>
                </a:cubicBezTo>
                <a:cubicBezTo>
                  <a:pt x="7214476" y="314155"/>
                  <a:pt x="7216646" y="314258"/>
                  <a:pt x="7218378" y="316962"/>
                </a:cubicBezTo>
                <a:cubicBezTo>
                  <a:pt x="7218507" y="316962"/>
                  <a:pt x="7215712" y="312429"/>
                  <a:pt x="7209993" y="303361"/>
                </a:cubicBezTo>
                <a:lnTo>
                  <a:pt x="7204048" y="281944"/>
                </a:lnTo>
                <a:lnTo>
                  <a:pt x="7204048" y="276448"/>
                </a:lnTo>
                <a:lnTo>
                  <a:pt x="7209010" y="261002"/>
                </a:lnTo>
                <a:cubicBezTo>
                  <a:pt x="7209010" y="256571"/>
                  <a:pt x="7209206" y="249859"/>
                  <a:pt x="7209598" y="240867"/>
                </a:cubicBezTo>
                <a:cubicBezTo>
                  <a:pt x="7210441" y="235359"/>
                  <a:pt x="7212568" y="230655"/>
                  <a:pt x="7215982" y="226757"/>
                </a:cubicBezTo>
                <a:lnTo>
                  <a:pt x="7217192" y="226193"/>
                </a:lnTo>
                <a:lnTo>
                  <a:pt x="7212574" y="223007"/>
                </a:lnTo>
                <a:cubicBezTo>
                  <a:pt x="7208424" y="218839"/>
                  <a:pt x="7206144" y="209171"/>
                  <a:pt x="7205734" y="194004"/>
                </a:cubicBezTo>
                <a:cubicBezTo>
                  <a:pt x="7204997" y="165501"/>
                  <a:pt x="7214020" y="151250"/>
                  <a:pt x="7232806" y="151250"/>
                </a:cubicBezTo>
                <a:cubicBezTo>
                  <a:pt x="7237289" y="151250"/>
                  <a:pt x="7243357" y="152368"/>
                  <a:pt x="7251008" y="154604"/>
                </a:cubicBezTo>
                <a:lnTo>
                  <a:pt x="7252198" y="159569"/>
                </a:lnTo>
                <a:lnTo>
                  <a:pt x="7252464" y="158057"/>
                </a:lnTo>
                <a:cubicBezTo>
                  <a:pt x="7253378" y="155673"/>
                  <a:pt x="7254880" y="152763"/>
                  <a:pt x="7256970" y="149327"/>
                </a:cubicBezTo>
                <a:cubicBezTo>
                  <a:pt x="7260790" y="148294"/>
                  <a:pt x="7264410" y="148218"/>
                  <a:pt x="7267828" y="149101"/>
                </a:cubicBezTo>
                <a:close/>
                <a:moveTo>
                  <a:pt x="533654" y="149101"/>
                </a:moveTo>
                <a:cubicBezTo>
                  <a:pt x="537072" y="149983"/>
                  <a:pt x="540290" y="151824"/>
                  <a:pt x="543308" y="154622"/>
                </a:cubicBezTo>
                <a:cubicBezTo>
                  <a:pt x="544760" y="153873"/>
                  <a:pt x="547646" y="153498"/>
                  <a:pt x="551966" y="153498"/>
                </a:cubicBezTo>
                <a:cubicBezTo>
                  <a:pt x="557791" y="153498"/>
                  <a:pt x="568752" y="157060"/>
                  <a:pt x="584851" y="164184"/>
                </a:cubicBezTo>
                <a:cubicBezTo>
                  <a:pt x="585284" y="162674"/>
                  <a:pt x="588041" y="158963"/>
                  <a:pt x="593122" y="153050"/>
                </a:cubicBezTo>
                <a:cubicBezTo>
                  <a:pt x="599555" y="151101"/>
                  <a:pt x="605084" y="150126"/>
                  <a:pt x="609709" y="150126"/>
                </a:cubicBezTo>
                <a:cubicBezTo>
                  <a:pt x="628488" y="150126"/>
                  <a:pt x="637483" y="161041"/>
                  <a:pt x="636693" y="182870"/>
                </a:cubicBezTo>
                <a:lnTo>
                  <a:pt x="636298" y="197104"/>
                </a:lnTo>
                <a:lnTo>
                  <a:pt x="635463" y="211829"/>
                </a:lnTo>
                <a:lnTo>
                  <a:pt x="626152" y="218133"/>
                </a:lnTo>
                <a:lnTo>
                  <a:pt x="627073" y="219166"/>
                </a:lnTo>
                <a:cubicBezTo>
                  <a:pt x="633006" y="227417"/>
                  <a:pt x="636230" y="232783"/>
                  <a:pt x="636745" y="235265"/>
                </a:cubicBezTo>
                <a:cubicBezTo>
                  <a:pt x="637869" y="243742"/>
                  <a:pt x="635607" y="257674"/>
                  <a:pt x="629958" y="277062"/>
                </a:cubicBezTo>
                <a:lnTo>
                  <a:pt x="632127" y="278704"/>
                </a:lnTo>
                <a:cubicBezTo>
                  <a:pt x="634228" y="281215"/>
                  <a:pt x="636614" y="286025"/>
                  <a:pt x="639283" y="293131"/>
                </a:cubicBezTo>
                <a:lnTo>
                  <a:pt x="638168" y="322679"/>
                </a:lnTo>
                <a:lnTo>
                  <a:pt x="643190" y="348503"/>
                </a:lnTo>
                <a:lnTo>
                  <a:pt x="639880" y="371333"/>
                </a:lnTo>
                <a:lnTo>
                  <a:pt x="639880" y="418179"/>
                </a:lnTo>
                <a:lnTo>
                  <a:pt x="634375" y="434161"/>
                </a:lnTo>
                <a:cubicBezTo>
                  <a:pt x="634375" y="434646"/>
                  <a:pt x="635017" y="436727"/>
                  <a:pt x="636302" y="440404"/>
                </a:cubicBezTo>
                <a:cubicBezTo>
                  <a:pt x="637587" y="444080"/>
                  <a:pt x="638229" y="447297"/>
                  <a:pt x="638229" y="450054"/>
                </a:cubicBezTo>
                <a:lnTo>
                  <a:pt x="640433" y="468810"/>
                </a:lnTo>
                <a:cubicBezTo>
                  <a:pt x="637998" y="475928"/>
                  <a:pt x="636781" y="482850"/>
                  <a:pt x="636781" y="489577"/>
                </a:cubicBezTo>
                <a:cubicBezTo>
                  <a:pt x="636781" y="496496"/>
                  <a:pt x="637907" y="503190"/>
                  <a:pt x="640161" y="509658"/>
                </a:cubicBezTo>
                <a:cubicBezTo>
                  <a:pt x="641449" y="516308"/>
                  <a:pt x="641115" y="523854"/>
                  <a:pt x="639160" y="532295"/>
                </a:cubicBezTo>
                <a:cubicBezTo>
                  <a:pt x="635548" y="547264"/>
                  <a:pt x="628239" y="554748"/>
                  <a:pt x="617234" y="554748"/>
                </a:cubicBezTo>
                <a:cubicBezTo>
                  <a:pt x="614038" y="554748"/>
                  <a:pt x="610810" y="553929"/>
                  <a:pt x="607549" y="552289"/>
                </a:cubicBezTo>
                <a:lnTo>
                  <a:pt x="594931" y="549207"/>
                </a:lnTo>
                <a:cubicBezTo>
                  <a:pt x="591822" y="551801"/>
                  <a:pt x="585169" y="554959"/>
                  <a:pt x="574972" y="558682"/>
                </a:cubicBezTo>
                <a:cubicBezTo>
                  <a:pt x="571934" y="558682"/>
                  <a:pt x="569408" y="557756"/>
                  <a:pt x="567394" y="555903"/>
                </a:cubicBezTo>
                <a:cubicBezTo>
                  <a:pt x="565380" y="554050"/>
                  <a:pt x="564552" y="553124"/>
                  <a:pt x="564909" y="553124"/>
                </a:cubicBezTo>
                <a:cubicBezTo>
                  <a:pt x="561145" y="552696"/>
                  <a:pt x="556260" y="551315"/>
                  <a:pt x="550254" y="548979"/>
                </a:cubicBezTo>
                <a:lnTo>
                  <a:pt x="548840" y="546450"/>
                </a:lnTo>
                <a:lnTo>
                  <a:pt x="537004" y="552623"/>
                </a:lnTo>
                <a:cubicBezTo>
                  <a:pt x="528638" y="555854"/>
                  <a:pt x="516459" y="554795"/>
                  <a:pt x="500466" y="549444"/>
                </a:cubicBezTo>
                <a:cubicBezTo>
                  <a:pt x="499009" y="548549"/>
                  <a:pt x="493202" y="549755"/>
                  <a:pt x="483045" y="553062"/>
                </a:cubicBezTo>
                <a:lnTo>
                  <a:pt x="477013" y="528256"/>
                </a:lnTo>
                <a:cubicBezTo>
                  <a:pt x="481268" y="528256"/>
                  <a:pt x="481725" y="528441"/>
                  <a:pt x="478383" y="528809"/>
                </a:cubicBezTo>
                <a:cubicBezTo>
                  <a:pt x="474624" y="522353"/>
                  <a:pt x="472350" y="513276"/>
                  <a:pt x="471560" y="501580"/>
                </a:cubicBezTo>
                <a:cubicBezTo>
                  <a:pt x="471560" y="501580"/>
                  <a:pt x="472555" y="501764"/>
                  <a:pt x="474545" y="502133"/>
                </a:cubicBezTo>
                <a:lnTo>
                  <a:pt x="476960" y="486565"/>
                </a:lnTo>
                <a:cubicBezTo>
                  <a:pt x="477622" y="485183"/>
                  <a:pt x="478902" y="483244"/>
                  <a:pt x="480802" y="480747"/>
                </a:cubicBezTo>
                <a:lnTo>
                  <a:pt x="483581" y="476417"/>
                </a:lnTo>
                <a:lnTo>
                  <a:pt x="477144" y="462979"/>
                </a:lnTo>
                <a:cubicBezTo>
                  <a:pt x="476471" y="458197"/>
                  <a:pt x="476442" y="451391"/>
                  <a:pt x="477056" y="442564"/>
                </a:cubicBezTo>
                <a:lnTo>
                  <a:pt x="477592" y="432448"/>
                </a:lnTo>
                <a:lnTo>
                  <a:pt x="478189" y="423536"/>
                </a:lnTo>
                <a:cubicBezTo>
                  <a:pt x="478804" y="421674"/>
                  <a:pt x="480291" y="418718"/>
                  <a:pt x="482650" y="414667"/>
                </a:cubicBezTo>
                <a:cubicBezTo>
                  <a:pt x="484424" y="411834"/>
                  <a:pt x="485311" y="409574"/>
                  <a:pt x="485311" y="407888"/>
                </a:cubicBezTo>
                <a:cubicBezTo>
                  <a:pt x="485311" y="407192"/>
                  <a:pt x="484251" y="405058"/>
                  <a:pt x="482132" y="401487"/>
                </a:cubicBezTo>
                <a:cubicBezTo>
                  <a:pt x="480013" y="397916"/>
                  <a:pt x="478652" y="395255"/>
                  <a:pt x="478049" y="393505"/>
                </a:cubicBezTo>
                <a:lnTo>
                  <a:pt x="473939" y="372615"/>
                </a:lnTo>
                <a:cubicBezTo>
                  <a:pt x="472353" y="364607"/>
                  <a:pt x="471560" y="356321"/>
                  <a:pt x="471560" y="347757"/>
                </a:cubicBezTo>
                <a:cubicBezTo>
                  <a:pt x="471560" y="343519"/>
                  <a:pt x="473606" y="333151"/>
                  <a:pt x="477698" y="316655"/>
                </a:cubicBezTo>
                <a:cubicBezTo>
                  <a:pt x="480303" y="314155"/>
                  <a:pt x="482472" y="314258"/>
                  <a:pt x="484204" y="316962"/>
                </a:cubicBezTo>
                <a:cubicBezTo>
                  <a:pt x="484333" y="316962"/>
                  <a:pt x="481538" y="312429"/>
                  <a:pt x="475819" y="303361"/>
                </a:cubicBezTo>
                <a:lnTo>
                  <a:pt x="469874" y="281944"/>
                </a:lnTo>
                <a:lnTo>
                  <a:pt x="469874" y="276448"/>
                </a:lnTo>
                <a:lnTo>
                  <a:pt x="474835" y="261002"/>
                </a:lnTo>
                <a:cubicBezTo>
                  <a:pt x="474835" y="256571"/>
                  <a:pt x="475031" y="249859"/>
                  <a:pt x="475423" y="240867"/>
                </a:cubicBezTo>
                <a:cubicBezTo>
                  <a:pt x="476266" y="235359"/>
                  <a:pt x="478394" y="230655"/>
                  <a:pt x="481807" y="226757"/>
                </a:cubicBezTo>
                <a:lnTo>
                  <a:pt x="483018" y="226193"/>
                </a:lnTo>
                <a:lnTo>
                  <a:pt x="478400" y="223007"/>
                </a:lnTo>
                <a:cubicBezTo>
                  <a:pt x="474250" y="218839"/>
                  <a:pt x="471970" y="209171"/>
                  <a:pt x="471560" y="194004"/>
                </a:cubicBezTo>
                <a:cubicBezTo>
                  <a:pt x="470822" y="165501"/>
                  <a:pt x="479846" y="151250"/>
                  <a:pt x="498631" y="151250"/>
                </a:cubicBezTo>
                <a:cubicBezTo>
                  <a:pt x="503115" y="151250"/>
                  <a:pt x="509183" y="152368"/>
                  <a:pt x="516834" y="154604"/>
                </a:cubicBezTo>
                <a:lnTo>
                  <a:pt x="518023" y="159568"/>
                </a:lnTo>
                <a:lnTo>
                  <a:pt x="518289" y="158057"/>
                </a:lnTo>
                <a:cubicBezTo>
                  <a:pt x="519204" y="155673"/>
                  <a:pt x="520706" y="152763"/>
                  <a:pt x="522796" y="149327"/>
                </a:cubicBezTo>
                <a:cubicBezTo>
                  <a:pt x="526616" y="148294"/>
                  <a:pt x="530235" y="148218"/>
                  <a:pt x="533654" y="149101"/>
                </a:cubicBezTo>
                <a:close/>
                <a:moveTo>
                  <a:pt x="3966466" y="147878"/>
                </a:moveTo>
                <a:cubicBezTo>
                  <a:pt x="3970242" y="147878"/>
                  <a:pt x="3974520" y="148964"/>
                  <a:pt x="3979300" y="151136"/>
                </a:cubicBezTo>
                <a:cubicBezTo>
                  <a:pt x="3984079" y="153308"/>
                  <a:pt x="3986923" y="154394"/>
                  <a:pt x="3987830" y="154394"/>
                </a:cubicBezTo>
                <a:lnTo>
                  <a:pt x="3996277" y="155781"/>
                </a:lnTo>
                <a:lnTo>
                  <a:pt x="4008342" y="163912"/>
                </a:lnTo>
                <a:cubicBezTo>
                  <a:pt x="4006568" y="162993"/>
                  <a:pt x="4008039" y="160605"/>
                  <a:pt x="4012755" y="156747"/>
                </a:cubicBezTo>
                <a:cubicBezTo>
                  <a:pt x="4017470" y="152889"/>
                  <a:pt x="4021798" y="150495"/>
                  <a:pt x="4025737" y="149564"/>
                </a:cubicBezTo>
                <a:lnTo>
                  <a:pt x="4045257" y="155640"/>
                </a:lnTo>
                <a:lnTo>
                  <a:pt x="4062792" y="156211"/>
                </a:lnTo>
                <a:cubicBezTo>
                  <a:pt x="4066328" y="158810"/>
                  <a:pt x="4071204" y="161459"/>
                  <a:pt x="4077421" y="164158"/>
                </a:cubicBezTo>
                <a:cubicBezTo>
                  <a:pt x="4076988" y="163807"/>
                  <a:pt x="4085143" y="161246"/>
                  <a:pt x="4101885" y="156475"/>
                </a:cubicBezTo>
                <a:cubicBezTo>
                  <a:pt x="4107938" y="155368"/>
                  <a:pt x="4112369" y="159229"/>
                  <a:pt x="4115179" y="168057"/>
                </a:cubicBezTo>
                <a:lnTo>
                  <a:pt x="4118753" y="168057"/>
                </a:lnTo>
                <a:lnTo>
                  <a:pt x="4118173" y="181781"/>
                </a:lnTo>
                <a:lnTo>
                  <a:pt x="4122037" y="190904"/>
                </a:lnTo>
                <a:cubicBezTo>
                  <a:pt x="4122786" y="192356"/>
                  <a:pt x="4123161" y="193960"/>
                  <a:pt x="4123161" y="195716"/>
                </a:cubicBezTo>
                <a:cubicBezTo>
                  <a:pt x="4123161" y="198614"/>
                  <a:pt x="4121967" y="201899"/>
                  <a:pt x="4119578" y="205573"/>
                </a:cubicBezTo>
                <a:cubicBezTo>
                  <a:pt x="4117190" y="209246"/>
                  <a:pt x="4115996" y="211428"/>
                  <a:pt x="4115996" y="212119"/>
                </a:cubicBezTo>
                <a:cubicBezTo>
                  <a:pt x="4116728" y="216913"/>
                  <a:pt x="4117093" y="221002"/>
                  <a:pt x="4117093" y="224386"/>
                </a:cubicBezTo>
                <a:cubicBezTo>
                  <a:pt x="4117093" y="228238"/>
                  <a:pt x="4116581" y="233761"/>
                  <a:pt x="4115557" y="240955"/>
                </a:cubicBezTo>
                <a:cubicBezTo>
                  <a:pt x="4112302" y="243121"/>
                  <a:pt x="4109875" y="244509"/>
                  <a:pt x="4108277" y="245117"/>
                </a:cubicBezTo>
                <a:cubicBezTo>
                  <a:pt x="4108260" y="243613"/>
                  <a:pt x="4110496" y="245109"/>
                  <a:pt x="4114986" y="249604"/>
                </a:cubicBezTo>
                <a:cubicBezTo>
                  <a:pt x="4120008" y="258087"/>
                  <a:pt x="4121671" y="262328"/>
                  <a:pt x="4119973" y="262328"/>
                </a:cubicBezTo>
                <a:cubicBezTo>
                  <a:pt x="4128632" y="259729"/>
                  <a:pt x="4139338" y="256571"/>
                  <a:pt x="4152094" y="252853"/>
                </a:cubicBezTo>
                <a:cubicBezTo>
                  <a:pt x="4156730" y="250272"/>
                  <a:pt x="4159877" y="241977"/>
                  <a:pt x="4161533" y="227968"/>
                </a:cubicBezTo>
                <a:cubicBezTo>
                  <a:pt x="4160807" y="224995"/>
                  <a:pt x="4158360" y="215669"/>
                  <a:pt x="4154192" y="199993"/>
                </a:cubicBezTo>
                <a:cubicBezTo>
                  <a:pt x="4153209" y="197393"/>
                  <a:pt x="4153565" y="193381"/>
                  <a:pt x="4155259" y="187954"/>
                </a:cubicBezTo>
                <a:cubicBezTo>
                  <a:pt x="4156954" y="182527"/>
                  <a:pt x="4157802" y="179346"/>
                  <a:pt x="4157802" y="178409"/>
                </a:cubicBezTo>
                <a:cubicBezTo>
                  <a:pt x="4158685" y="170986"/>
                  <a:pt x="4162037" y="164604"/>
                  <a:pt x="4167856" y="159263"/>
                </a:cubicBezTo>
                <a:cubicBezTo>
                  <a:pt x="4173674" y="153921"/>
                  <a:pt x="4180535" y="151250"/>
                  <a:pt x="4188438" y="151250"/>
                </a:cubicBezTo>
                <a:cubicBezTo>
                  <a:pt x="4190657" y="151250"/>
                  <a:pt x="4192131" y="151250"/>
                  <a:pt x="4192863" y="151250"/>
                </a:cubicBezTo>
                <a:cubicBezTo>
                  <a:pt x="4196575" y="149002"/>
                  <a:pt x="4200658" y="147878"/>
                  <a:pt x="4205113" y="147878"/>
                </a:cubicBezTo>
                <a:cubicBezTo>
                  <a:pt x="4207864" y="147878"/>
                  <a:pt x="4212281" y="148708"/>
                  <a:pt x="4218363" y="150368"/>
                </a:cubicBezTo>
                <a:cubicBezTo>
                  <a:pt x="4224445" y="152027"/>
                  <a:pt x="4229204" y="152892"/>
                  <a:pt x="4232641" y="152962"/>
                </a:cubicBezTo>
                <a:cubicBezTo>
                  <a:pt x="4234151" y="152933"/>
                  <a:pt x="4237706" y="154407"/>
                  <a:pt x="4243305" y="157383"/>
                </a:cubicBezTo>
                <a:cubicBezTo>
                  <a:pt x="4248904" y="160360"/>
                  <a:pt x="4251177" y="161708"/>
                  <a:pt x="4250123" y="161427"/>
                </a:cubicBezTo>
                <a:lnTo>
                  <a:pt x="4258693" y="154306"/>
                </a:lnTo>
                <a:lnTo>
                  <a:pt x="4276835" y="152936"/>
                </a:lnTo>
                <a:lnTo>
                  <a:pt x="4282841" y="152936"/>
                </a:lnTo>
                <a:cubicBezTo>
                  <a:pt x="4287658" y="151812"/>
                  <a:pt x="4292318" y="151250"/>
                  <a:pt x="4296820" y="151250"/>
                </a:cubicBezTo>
                <a:cubicBezTo>
                  <a:pt x="4306649" y="151250"/>
                  <a:pt x="4315008" y="153875"/>
                  <a:pt x="4321898" y="159126"/>
                </a:cubicBezTo>
                <a:lnTo>
                  <a:pt x="4318526" y="190228"/>
                </a:lnTo>
                <a:lnTo>
                  <a:pt x="4323277" y="211460"/>
                </a:lnTo>
                <a:lnTo>
                  <a:pt x="4311071" y="225615"/>
                </a:lnTo>
                <a:cubicBezTo>
                  <a:pt x="4311124" y="225557"/>
                  <a:pt x="4311150" y="225843"/>
                  <a:pt x="4311150" y="226476"/>
                </a:cubicBezTo>
                <a:cubicBezTo>
                  <a:pt x="4311150" y="227523"/>
                  <a:pt x="4312162" y="229613"/>
                  <a:pt x="4314184" y="232745"/>
                </a:cubicBezTo>
                <a:cubicBezTo>
                  <a:pt x="4316207" y="235877"/>
                  <a:pt x="4317218" y="238255"/>
                  <a:pt x="4317218" y="239880"/>
                </a:cubicBezTo>
                <a:cubicBezTo>
                  <a:pt x="4317218" y="241504"/>
                  <a:pt x="4318040" y="246279"/>
                  <a:pt x="4319685" y="254206"/>
                </a:cubicBezTo>
                <a:cubicBezTo>
                  <a:pt x="4320247" y="256295"/>
                  <a:pt x="4317771" y="261336"/>
                  <a:pt x="4312257" y="269326"/>
                </a:cubicBezTo>
                <a:cubicBezTo>
                  <a:pt x="4313474" y="269824"/>
                  <a:pt x="4315447" y="272239"/>
                  <a:pt x="4318175" y="276570"/>
                </a:cubicBezTo>
                <a:cubicBezTo>
                  <a:pt x="4321506" y="294080"/>
                  <a:pt x="4321541" y="311416"/>
                  <a:pt x="4318280" y="328579"/>
                </a:cubicBezTo>
                <a:cubicBezTo>
                  <a:pt x="4316466" y="333532"/>
                  <a:pt x="4315693" y="336195"/>
                  <a:pt x="4315962" y="336570"/>
                </a:cubicBezTo>
                <a:cubicBezTo>
                  <a:pt x="4317748" y="341493"/>
                  <a:pt x="4319981" y="346800"/>
                  <a:pt x="4322662" y="352490"/>
                </a:cubicBezTo>
                <a:cubicBezTo>
                  <a:pt x="4324178" y="355680"/>
                  <a:pt x="4323347" y="368468"/>
                  <a:pt x="4320168" y="390853"/>
                </a:cubicBezTo>
                <a:cubicBezTo>
                  <a:pt x="4319530" y="395695"/>
                  <a:pt x="4318983" y="398668"/>
                  <a:pt x="4318526" y="399775"/>
                </a:cubicBezTo>
                <a:cubicBezTo>
                  <a:pt x="4320774" y="408860"/>
                  <a:pt x="4321898" y="421264"/>
                  <a:pt x="4321898" y="436988"/>
                </a:cubicBezTo>
                <a:cubicBezTo>
                  <a:pt x="4321898" y="448093"/>
                  <a:pt x="4319050" y="459382"/>
                  <a:pt x="4313354" y="470856"/>
                </a:cubicBezTo>
                <a:cubicBezTo>
                  <a:pt x="4314115" y="477073"/>
                  <a:pt x="4316392" y="485886"/>
                  <a:pt x="4320186" y="497295"/>
                </a:cubicBezTo>
                <a:cubicBezTo>
                  <a:pt x="4320186" y="498436"/>
                  <a:pt x="4320724" y="500921"/>
                  <a:pt x="4321801" y="504750"/>
                </a:cubicBezTo>
                <a:cubicBezTo>
                  <a:pt x="4321965" y="520216"/>
                  <a:pt x="4321948" y="529553"/>
                  <a:pt x="4321749" y="532761"/>
                </a:cubicBezTo>
                <a:cubicBezTo>
                  <a:pt x="4319489" y="548168"/>
                  <a:pt x="4313249" y="555872"/>
                  <a:pt x="4303028" y="555872"/>
                </a:cubicBezTo>
                <a:cubicBezTo>
                  <a:pt x="4299656" y="555872"/>
                  <a:pt x="4295149" y="554859"/>
                  <a:pt x="4289505" y="552834"/>
                </a:cubicBezTo>
                <a:lnTo>
                  <a:pt x="4274209" y="546450"/>
                </a:lnTo>
                <a:lnTo>
                  <a:pt x="4266939" y="553062"/>
                </a:lnTo>
                <a:lnTo>
                  <a:pt x="4256516" y="553062"/>
                </a:lnTo>
                <a:lnTo>
                  <a:pt x="4249860" y="551411"/>
                </a:lnTo>
                <a:lnTo>
                  <a:pt x="4236803" y="558682"/>
                </a:lnTo>
                <a:cubicBezTo>
                  <a:pt x="4234666" y="558307"/>
                  <a:pt x="4228391" y="556572"/>
                  <a:pt x="4217977" y="553475"/>
                </a:cubicBezTo>
                <a:cubicBezTo>
                  <a:pt x="4212433" y="551730"/>
                  <a:pt x="4207668" y="550858"/>
                  <a:pt x="4203681" y="550858"/>
                </a:cubicBezTo>
                <a:cubicBezTo>
                  <a:pt x="4199543" y="550858"/>
                  <a:pt x="4194646" y="551564"/>
                  <a:pt x="4188991" y="552974"/>
                </a:cubicBezTo>
                <a:cubicBezTo>
                  <a:pt x="4183102" y="554133"/>
                  <a:pt x="4176376" y="552644"/>
                  <a:pt x="4168812" y="548505"/>
                </a:cubicBezTo>
                <a:cubicBezTo>
                  <a:pt x="4160348" y="543769"/>
                  <a:pt x="4156116" y="534593"/>
                  <a:pt x="4156116" y="520977"/>
                </a:cubicBezTo>
                <a:cubicBezTo>
                  <a:pt x="4156116" y="518407"/>
                  <a:pt x="4156330" y="515383"/>
                  <a:pt x="4156757" y="511906"/>
                </a:cubicBezTo>
                <a:lnTo>
                  <a:pt x="4160166" y="507615"/>
                </a:lnTo>
                <a:lnTo>
                  <a:pt x="4156919" y="504612"/>
                </a:lnTo>
                <a:cubicBezTo>
                  <a:pt x="4154692" y="502406"/>
                  <a:pt x="4152144" y="499759"/>
                  <a:pt x="4149275" y="496671"/>
                </a:cubicBezTo>
                <a:cubicBezTo>
                  <a:pt x="4148631" y="494107"/>
                  <a:pt x="4148309" y="491918"/>
                  <a:pt x="4148309" y="490103"/>
                </a:cubicBezTo>
                <a:cubicBezTo>
                  <a:pt x="4148309" y="486638"/>
                  <a:pt x="4149552" y="482814"/>
                  <a:pt x="4152037" y="478631"/>
                </a:cubicBezTo>
                <a:cubicBezTo>
                  <a:pt x="4154522" y="474449"/>
                  <a:pt x="4155884" y="471807"/>
                  <a:pt x="4156124" y="470706"/>
                </a:cubicBezTo>
                <a:cubicBezTo>
                  <a:pt x="4156277" y="462382"/>
                  <a:pt x="4156279" y="452059"/>
                  <a:pt x="4156133" y="439736"/>
                </a:cubicBezTo>
                <a:cubicBezTo>
                  <a:pt x="4154798" y="436821"/>
                  <a:pt x="4152372" y="431245"/>
                  <a:pt x="4148854" y="423009"/>
                </a:cubicBezTo>
                <a:cubicBezTo>
                  <a:pt x="4148854" y="420339"/>
                  <a:pt x="4149998" y="417591"/>
                  <a:pt x="4152287" y="414764"/>
                </a:cubicBezTo>
                <a:cubicBezTo>
                  <a:pt x="4154576" y="411936"/>
                  <a:pt x="4155852" y="409615"/>
                  <a:pt x="4156116" y="407800"/>
                </a:cubicBezTo>
                <a:cubicBezTo>
                  <a:pt x="4156847" y="405418"/>
                  <a:pt x="4153903" y="402207"/>
                  <a:pt x="4147282" y="398168"/>
                </a:cubicBezTo>
                <a:cubicBezTo>
                  <a:pt x="4140199" y="393742"/>
                  <a:pt x="4130920" y="392448"/>
                  <a:pt x="4119447" y="394287"/>
                </a:cubicBezTo>
                <a:cubicBezTo>
                  <a:pt x="4119763" y="394246"/>
                  <a:pt x="4119441" y="399546"/>
                  <a:pt x="4118481" y="410189"/>
                </a:cubicBezTo>
                <a:lnTo>
                  <a:pt x="4118200" y="410066"/>
                </a:lnTo>
                <a:lnTo>
                  <a:pt x="4121510" y="429428"/>
                </a:lnTo>
                <a:cubicBezTo>
                  <a:pt x="4117705" y="430171"/>
                  <a:pt x="4114763" y="431699"/>
                  <a:pt x="4112685" y="434011"/>
                </a:cubicBezTo>
                <a:cubicBezTo>
                  <a:pt x="4113183" y="434169"/>
                  <a:pt x="4114014" y="436397"/>
                  <a:pt x="4115179" y="440693"/>
                </a:cubicBezTo>
                <a:cubicBezTo>
                  <a:pt x="4117925" y="450985"/>
                  <a:pt x="4119297" y="459549"/>
                  <a:pt x="4119297" y="466386"/>
                </a:cubicBezTo>
                <a:cubicBezTo>
                  <a:pt x="4119297" y="474968"/>
                  <a:pt x="4117102" y="484071"/>
                  <a:pt x="4112712" y="493695"/>
                </a:cubicBezTo>
                <a:cubicBezTo>
                  <a:pt x="4111594" y="495381"/>
                  <a:pt x="4112322" y="498082"/>
                  <a:pt x="4114898" y="501800"/>
                </a:cubicBezTo>
                <a:cubicBezTo>
                  <a:pt x="4116982" y="504317"/>
                  <a:pt x="4119134" y="507809"/>
                  <a:pt x="4121352" y="512275"/>
                </a:cubicBezTo>
                <a:cubicBezTo>
                  <a:pt x="4122558" y="528063"/>
                  <a:pt x="4120934" y="538808"/>
                  <a:pt x="4116479" y="544510"/>
                </a:cubicBezTo>
                <a:cubicBezTo>
                  <a:pt x="4112024" y="550211"/>
                  <a:pt x="4102271" y="553062"/>
                  <a:pt x="4087222" y="553062"/>
                </a:cubicBezTo>
                <a:lnTo>
                  <a:pt x="4083910" y="553062"/>
                </a:lnTo>
                <a:lnTo>
                  <a:pt x="4071231" y="553062"/>
                </a:lnTo>
                <a:lnTo>
                  <a:pt x="4068632" y="553062"/>
                </a:lnTo>
                <a:lnTo>
                  <a:pt x="4046758" y="545344"/>
                </a:lnTo>
                <a:lnTo>
                  <a:pt x="4042930" y="548531"/>
                </a:lnTo>
                <a:cubicBezTo>
                  <a:pt x="4037802" y="551921"/>
                  <a:pt x="4031263" y="553419"/>
                  <a:pt x="4023314" y="553027"/>
                </a:cubicBezTo>
                <a:cubicBezTo>
                  <a:pt x="4011600" y="549005"/>
                  <a:pt x="4002921" y="548098"/>
                  <a:pt x="3997278" y="550305"/>
                </a:cubicBezTo>
                <a:cubicBezTo>
                  <a:pt x="3991448" y="552143"/>
                  <a:pt x="3985963" y="553062"/>
                  <a:pt x="3980823" y="553062"/>
                </a:cubicBezTo>
                <a:cubicBezTo>
                  <a:pt x="3962740" y="553062"/>
                  <a:pt x="3953699" y="543485"/>
                  <a:pt x="3953699" y="524331"/>
                </a:cubicBezTo>
                <a:lnTo>
                  <a:pt x="3953699" y="501220"/>
                </a:lnTo>
                <a:lnTo>
                  <a:pt x="3954331" y="495539"/>
                </a:lnTo>
                <a:lnTo>
                  <a:pt x="3955446" y="487715"/>
                </a:lnTo>
                <a:lnTo>
                  <a:pt x="3960609" y="478038"/>
                </a:lnTo>
                <a:cubicBezTo>
                  <a:pt x="3960411" y="478893"/>
                  <a:pt x="3959392" y="477510"/>
                  <a:pt x="3957554" y="473890"/>
                </a:cubicBezTo>
                <a:cubicBezTo>
                  <a:pt x="3955715" y="470269"/>
                  <a:pt x="3954797" y="468005"/>
                  <a:pt x="3954797" y="467098"/>
                </a:cubicBezTo>
                <a:lnTo>
                  <a:pt x="3949835" y="452372"/>
                </a:lnTo>
                <a:lnTo>
                  <a:pt x="3957677" y="439210"/>
                </a:lnTo>
                <a:lnTo>
                  <a:pt x="3959310" y="426179"/>
                </a:lnTo>
                <a:lnTo>
                  <a:pt x="3964175" y="418671"/>
                </a:lnTo>
                <a:cubicBezTo>
                  <a:pt x="3961868" y="416089"/>
                  <a:pt x="3958675" y="410938"/>
                  <a:pt x="3954595" y="403217"/>
                </a:cubicBezTo>
                <a:cubicBezTo>
                  <a:pt x="3952897" y="396842"/>
                  <a:pt x="3952048" y="390628"/>
                  <a:pt x="3952048" y="384575"/>
                </a:cubicBezTo>
                <a:cubicBezTo>
                  <a:pt x="3952048" y="373991"/>
                  <a:pt x="3954803" y="361429"/>
                  <a:pt x="3960311" y="346888"/>
                </a:cubicBezTo>
                <a:cubicBezTo>
                  <a:pt x="3957800" y="336579"/>
                  <a:pt x="3955063" y="324950"/>
                  <a:pt x="3952101" y="312001"/>
                </a:cubicBezTo>
                <a:cubicBezTo>
                  <a:pt x="3951697" y="308407"/>
                  <a:pt x="3951495" y="304722"/>
                  <a:pt x="3951495" y="300946"/>
                </a:cubicBezTo>
                <a:cubicBezTo>
                  <a:pt x="3951495" y="297276"/>
                  <a:pt x="3951732" y="293324"/>
                  <a:pt x="3952206" y="289092"/>
                </a:cubicBezTo>
                <a:cubicBezTo>
                  <a:pt x="3954630" y="286183"/>
                  <a:pt x="3956965" y="283329"/>
                  <a:pt x="3959213" y="280531"/>
                </a:cubicBezTo>
                <a:cubicBezTo>
                  <a:pt x="3958640" y="280425"/>
                  <a:pt x="3956322" y="273892"/>
                  <a:pt x="3952259" y="260932"/>
                </a:cubicBezTo>
                <a:cubicBezTo>
                  <a:pt x="3950643" y="256032"/>
                  <a:pt x="3949835" y="250480"/>
                  <a:pt x="3949835" y="244274"/>
                </a:cubicBezTo>
                <a:cubicBezTo>
                  <a:pt x="3949835" y="230547"/>
                  <a:pt x="3954246" y="221365"/>
                  <a:pt x="3963068" y="216729"/>
                </a:cubicBezTo>
                <a:lnTo>
                  <a:pt x="3959398" y="216518"/>
                </a:lnTo>
                <a:cubicBezTo>
                  <a:pt x="3953801" y="212783"/>
                  <a:pt x="3950064" y="206839"/>
                  <a:pt x="3948185" y="198684"/>
                </a:cubicBezTo>
                <a:lnTo>
                  <a:pt x="3953409" y="181658"/>
                </a:lnTo>
                <a:cubicBezTo>
                  <a:pt x="3954720" y="177695"/>
                  <a:pt x="3955561" y="171387"/>
                  <a:pt x="3955929" y="162735"/>
                </a:cubicBezTo>
                <a:cubicBezTo>
                  <a:pt x="3956415" y="155447"/>
                  <a:pt x="3959928" y="150495"/>
                  <a:pt x="3966466" y="147878"/>
                </a:cubicBezTo>
                <a:close/>
                <a:moveTo>
                  <a:pt x="1594742" y="147878"/>
                </a:moveTo>
                <a:cubicBezTo>
                  <a:pt x="1598517" y="147878"/>
                  <a:pt x="1602795" y="148964"/>
                  <a:pt x="1607575" y="151136"/>
                </a:cubicBezTo>
                <a:cubicBezTo>
                  <a:pt x="1612355" y="153308"/>
                  <a:pt x="1615198" y="154394"/>
                  <a:pt x="1616105" y="154394"/>
                </a:cubicBezTo>
                <a:lnTo>
                  <a:pt x="1624553" y="155781"/>
                </a:lnTo>
                <a:lnTo>
                  <a:pt x="1636618" y="163912"/>
                </a:lnTo>
                <a:cubicBezTo>
                  <a:pt x="1634844" y="162993"/>
                  <a:pt x="1636315" y="160605"/>
                  <a:pt x="1641030" y="156747"/>
                </a:cubicBezTo>
                <a:cubicBezTo>
                  <a:pt x="1645745" y="152889"/>
                  <a:pt x="1650073" y="150495"/>
                  <a:pt x="1654013" y="149564"/>
                </a:cubicBezTo>
                <a:lnTo>
                  <a:pt x="1673532" y="155640"/>
                </a:lnTo>
                <a:lnTo>
                  <a:pt x="1691068" y="156211"/>
                </a:lnTo>
                <a:cubicBezTo>
                  <a:pt x="1694603" y="158810"/>
                  <a:pt x="1699480" y="161459"/>
                  <a:pt x="1705696" y="164158"/>
                </a:cubicBezTo>
                <a:cubicBezTo>
                  <a:pt x="1705263" y="163807"/>
                  <a:pt x="1713418" y="161246"/>
                  <a:pt x="1730160" y="156475"/>
                </a:cubicBezTo>
                <a:cubicBezTo>
                  <a:pt x="1736213" y="155368"/>
                  <a:pt x="1740644" y="159229"/>
                  <a:pt x="1743454" y="168057"/>
                </a:cubicBezTo>
                <a:lnTo>
                  <a:pt x="1747028" y="168057"/>
                </a:lnTo>
                <a:lnTo>
                  <a:pt x="1746449" y="181781"/>
                </a:lnTo>
                <a:lnTo>
                  <a:pt x="1750312" y="190904"/>
                </a:lnTo>
                <a:cubicBezTo>
                  <a:pt x="1751061" y="192356"/>
                  <a:pt x="1751436" y="193960"/>
                  <a:pt x="1751436" y="195716"/>
                </a:cubicBezTo>
                <a:cubicBezTo>
                  <a:pt x="1751436" y="198614"/>
                  <a:pt x="1750242" y="201899"/>
                  <a:pt x="1747854" y="205573"/>
                </a:cubicBezTo>
                <a:cubicBezTo>
                  <a:pt x="1745465" y="209246"/>
                  <a:pt x="1744271" y="211428"/>
                  <a:pt x="1744271" y="212119"/>
                </a:cubicBezTo>
                <a:cubicBezTo>
                  <a:pt x="1745003" y="216913"/>
                  <a:pt x="1745369" y="221002"/>
                  <a:pt x="1745369" y="224386"/>
                </a:cubicBezTo>
                <a:cubicBezTo>
                  <a:pt x="1745369" y="228238"/>
                  <a:pt x="1744856" y="233761"/>
                  <a:pt x="1743832" y="240955"/>
                </a:cubicBezTo>
                <a:cubicBezTo>
                  <a:pt x="1740577" y="243121"/>
                  <a:pt x="1738151" y="244509"/>
                  <a:pt x="1736552" y="245117"/>
                </a:cubicBezTo>
                <a:cubicBezTo>
                  <a:pt x="1736535" y="243613"/>
                  <a:pt x="1738771" y="245109"/>
                  <a:pt x="1743261" y="249604"/>
                </a:cubicBezTo>
                <a:cubicBezTo>
                  <a:pt x="1748284" y="258087"/>
                  <a:pt x="1749946" y="262328"/>
                  <a:pt x="1748249" y="262328"/>
                </a:cubicBezTo>
                <a:cubicBezTo>
                  <a:pt x="1756907" y="259729"/>
                  <a:pt x="1767613" y="256571"/>
                  <a:pt x="1780369" y="252853"/>
                </a:cubicBezTo>
                <a:cubicBezTo>
                  <a:pt x="1785005" y="250272"/>
                  <a:pt x="1788152" y="241977"/>
                  <a:pt x="1789808" y="227968"/>
                </a:cubicBezTo>
                <a:cubicBezTo>
                  <a:pt x="1789083" y="224995"/>
                  <a:pt x="1786636" y="215669"/>
                  <a:pt x="1782468" y="199993"/>
                </a:cubicBezTo>
                <a:cubicBezTo>
                  <a:pt x="1781484" y="197393"/>
                  <a:pt x="1781840" y="193381"/>
                  <a:pt x="1783535" y="187954"/>
                </a:cubicBezTo>
                <a:cubicBezTo>
                  <a:pt x="1785229" y="182527"/>
                  <a:pt x="1786077" y="179346"/>
                  <a:pt x="1786077" y="178409"/>
                </a:cubicBezTo>
                <a:cubicBezTo>
                  <a:pt x="1786961" y="170986"/>
                  <a:pt x="1790312" y="164604"/>
                  <a:pt x="1796131" y="159263"/>
                </a:cubicBezTo>
                <a:cubicBezTo>
                  <a:pt x="1801949" y="153921"/>
                  <a:pt x="1808810" y="151250"/>
                  <a:pt x="1816713" y="151250"/>
                </a:cubicBezTo>
                <a:cubicBezTo>
                  <a:pt x="1818932" y="151250"/>
                  <a:pt x="1820407" y="151250"/>
                  <a:pt x="1821139" y="151250"/>
                </a:cubicBezTo>
                <a:cubicBezTo>
                  <a:pt x="1824850" y="149002"/>
                  <a:pt x="1828933" y="147878"/>
                  <a:pt x="1833388" y="147878"/>
                </a:cubicBezTo>
                <a:cubicBezTo>
                  <a:pt x="1836139" y="147878"/>
                  <a:pt x="1840556" y="148708"/>
                  <a:pt x="1846638" y="150368"/>
                </a:cubicBezTo>
                <a:cubicBezTo>
                  <a:pt x="1852720" y="152027"/>
                  <a:pt x="1857480" y="152892"/>
                  <a:pt x="1860916" y="152962"/>
                </a:cubicBezTo>
                <a:cubicBezTo>
                  <a:pt x="1862426" y="152933"/>
                  <a:pt x="1865981" y="154407"/>
                  <a:pt x="1871580" y="157383"/>
                </a:cubicBezTo>
                <a:cubicBezTo>
                  <a:pt x="1877179" y="160360"/>
                  <a:pt x="1879452" y="161708"/>
                  <a:pt x="1878398" y="161427"/>
                </a:cubicBezTo>
                <a:lnTo>
                  <a:pt x="1886969" y="154306"/>
                </a:lnTo>
                <a:lnTo>
                  <a:pt x="1905110" y="152936"/>
                </a:lnTo>
                <a:lnTo>
                  <a:pt x="1911116" y="152936"/>
                </a:lnTo>
                <a:cubicBezTo>
                  <a:pt x="1915934" y="151812"/>
                  <a:pt x="1920593" y="151250"/>
                  <a:pt x="1925095" y="151250"/>
                </a:cubicBezTo>
                <a:cubicBezTo>
                  <a:pt x="1934924" y="151250"/>
                  <a:pt x="1943283" y="153875"/>
                  <a:pt x="1950173" y="159126"/>
                </a:cubicBezTo>
                <a:lnTo>
                  <a:pt x="1946802" y="190228"/>
                </a:lnTo>
                <a:lnTo>
                  <a:pt x="1951552" y="211460"/>
                </a:lnTo>
                <a:lnTo>
                  <a:pt x="1939346" y="225615"/>
                </a:lnTo>
                <a:cubicBezTo>
                  <a:pt x="1939399" y="225557"/>
                  <a:pt x="1939426" y="225843"/>
                  <a:pt x="1939426" y="226476"/>
                </a:cubicBezTo>
                <a:cubicBezTo>
                  <a:pt x="1939426" y="227523"/>
                  <a:pt x="1940437" y="229613"/>
                  <a:pt x="1942459" y="232745"/>
                </a:cubicBezTo>
                <a:cubicBezTo>
                  <a:pt x="1944482" y="235877"/>
                  <a:pt x="1945493" y="238255"/>
                  <a:pt x="1945493" y="239880"/>
                </a:cubicBezTo>
                <a:cubicBezTo>
                  <a:pt x="1945493" y="241504"/>
                  <a:pt x="1946316" y="246279"/>
                  <a:pt x="1947961" y="254206"/>
                </a:cubicBezTo>
                <a:cubicBezTo>
                  <a:pt x="1948523" y="256295"/>
                  <a:pt x="1946046" y="261336"/>
                  <a:pt x="1940532" y="269326"/>
                </a:cubicBezTo>
                <a:cubicBezTo>
                  <a:pt x="1941749" y="269824"/>
                  <a:pt x="1943722" y="272239"/>
                  <a:pt x="1946450" y="276570"/>
                </a:cubicBezTo>
                <a:cubicBezTo>
                  <a:pt x="1949781" y="294080"/>
                  <a:pt x="1949816" y="311416"/>
                  <a:pt x="1946556" y="328579"/>
                </a:cubicBezTo>
                <a:cubicBezTo>
                  <a:pt x="1944741" y="333532"/>
                  <a:pt x="1943968" y="336195"/>
                  <a:pt x="1944238" y="336570"/>
                </a:cubicBezTo>
                <a:cubicBezTo>
                  <a:pt x="1946023" y="341493"/>
                  <a:pt x="1948256" y="346800"/>
                  <a:pt x="1950937" y="352490"/>
                </a:cubicBezTo>
                <a:cubicBezTo>
                  <a:pt x="1952453" y="355680"/>
                  <a:pt x="1951622" y="368468"/>
                  <a:pt x="1948443" y="390853"/>
                </a:cubicBezTo>
                <a:cubicBezTo>
                  <a:pt x="1947805" y="395695"/>
                  <a:pt x="1947258" y="398668"/>
                  <a:pt x="1946802" y="399775"/>
                </a:cubicBezTo>
                <a:cubicBezTo>
                  <a:pt x="1949049" y="408860"/>
                  <a:pt x="1950173" y="421264"/>
                  <a:pt x="1950173" y="436988"/>
                </a:cubicBezTo>
                <a:cubicBezTo>
                  <a:pt x="1950173" y="448093"/>
                  <a:pt x="1947325" y="459382"/>
                  <a:pt x="1941630" y="470856"/>
                </a:cubicBezTo>
                <a:cubicBezTo>
                  <a:pt x="1942390" y="477073"/>
                  <a:pt x="1944668" y="485886"/>
                  <a:pt x="1948461" y="497295"/>
                </a:cubicBezTo>
                <a:cubicBezTo>
                  <a:pt x="1948461" y="498436"/>
                  <a:pt x="1949000" y="500921"/>
                  <a:pt x="1950077" y="504750"/>
                </a:cubicBezTo>
                <a:cubicBezTo>
                  <a:pt x="1950240" y="520216"/>
                  <a:pt x="1950223" y="529553"/>
                  <a:pt x="1950024" y="532761"/>
                </a:cubicBezTo>
                <a:cubicBezTo>
                  <a:pt x="1947764" y="548168"/>
                  <a:pt x="1941524" y="555872"/>
                  <a:pt x="1931303" y="555872"/>
                </a:cubicBezTo>
                <a:cubicBezTo>
                  <a:pt x="1927931" y="555872"/>
                  <a:pt x="1923424" y="554859"/>
                  <a:pt x="1917781" y="552834"/>
                </a:cubicBezTo>
                <a:lnTo>
                  <a:pt x="1902484" y="546450"/>
                </a:lnTo>
                <a:lnTo>
                  <a:pt x="1895214" y="553062"/>
                </a:lnTo>
                <a:lnTo>
                  <a:pt x="1884791" y="553062"/>
                </a:lnTo>
                <a:lnTo>
                  <a:pt x="1878135" y="551411"/>
                </a:lnTo>
                <a:lnTo>
                  <a:pt x="1865078" y="558682"/>
                </a:lnTo>
                <a:cubicBezTo>
                  <a:pt x="1862941" y="558307"/>
                  <a:pt x="1856666" y="556572"/>
                  <a:pt x="1846252" y="553475"/>
                </a:cubicBezTo>
                <a:cubicBezTo>
                  <a:pt x="1840708" y="551730"/>
                  <a:pt x="1835943" y="550858"/>
                  <a:pt x="1831957" y="550858"/>
                </a:cubicBezTo>
                <a:cubicBezTo>
                  <a:pt x="1827818" y="550858"/>
                  <a:pt x="1822921" y="551564"/>
                  <a:pt x="1817266" y="552974"/>
                </a:cubicBezTo>
                <a:cubicBezTo>
                  <a:pt x="1811377" y="554133"/>
                  <a:pt x="1804651" y="552644"/>
                  <a:pt x="1797088" y="548505"/>
                </a:cubicBezTo>
                <a:cubicBezTo>
                  <a:pt x="1788623" y="543769"/>
                  <a:pt x="1784391" y="534593"/>
                  <a:pt x="1784391" y="520977"/>
                </a:cubicBezTo>
                <a:cubicBezTo>
                  <a:pt x="1784391" y="518407"/>
                  <a:pt x="1784604" y="515383"/>
                  <a:pt x="1785032" y="511906"/>
                </a:cubicBezTo>
                <a:lnTo>
                  <a:pt x="1788441" y="507616"/>
                </a:lnTo>
                <a:lnTo>
                  <a:pt x="1785194" y="504612"/>
                </a:lnTo>
                <a:cubicBezTo>
                  <a:pt x="1782967" y="502406"/>
                  <a:pt x="1780419" y="499759"/>
                  <a:pt x="1777550" y="496671"/>
                </a:cubicBezTo>
                <a:cubicBezTo>
                  <a:pt x="1776906" y="494107"/>
                  <a:pt x="1776585" y="491918"/>
                  <a:pt x="1776585" y="490103"/>
                </a:cubicBezTo>
                <a:cubicBezTo>
                  <a:pt x="1776585" y="486638"/>
                  <a:pt x="1777827" y="482814"/>
                  <a:pt x="1780312" y="478631"/>
                </a:cubicBezTo>
                <a:cubicBezTo>
                  <a:pt x="1782797" y="474449"/>
                  <a:pt x="1784159" y="471807"/>
                  <a:pt x="1784399" y="470706"/>
                </a:cubicBezTo>
                <a:cubicBezTo>
                  <a:pt x="1784552" y="462382"/>
                  <a:pt x="1784555" y="452059"/>
                  <a:pt x="1784408" y="439736"/>
                </a:cubicBezTo>
                <a:cubicBezTo>
                  <a:pt x="1783074" y="436821"/>
                  <a:pt x="1780647" y="431245"/>
                  <a:pt x="1777129" y="423009"/>
                </a:cubicBezTo>
                <a:cubicBezTo>
                  <a:pt x="1777129" y="420339"/>
                  <a:pt x="1778273" y="417591"/>
                  <a:pt x="1780562" y="414764"/>
                </a:cubicBezTo>
                <a:cubicBezTo>
                  <a:pt x="1782851" y="411936"/>
                  <a:pt x="1784127" y="409615"/>
                  <a:pt x="1784391" y="407800"/>
                </a:cubicBezTo>
                <a:cubicBezTo>
                  <a:pt x="1785122" y="405418"/>
                  <a:pt x="1782178" y="402207"/>
                  <a:pt x="1775557" y="398168"/>
                </a:cubicBezTo>
                <a:cubicBezTo>
                  <a:pt x="1768474" y="393742"/>
                  <a:pt x="1759195" y="392448"/>
                  <a:pt x="1747722" y="394287"/>
                </a:cubicBezTo>
                <a:cubicBezTo>
                  <a:pt x="1748038" y="394246"/>
                  <a:pt x="1747716" y="399546"/>
                  <a:pt x="1746756" y="410189"/>
                </a:cubicBezTo>
                <a:lnTo>
                  <a:pt x="1746475" y="410066"/>
                </a:lnTo>
                <a:lnTo>
                  <a:pt x="1749785" y="429428"/>
                </a:lnTo>
                <a:cubicBezTo>
                  <a:pt x="1745980" y="430171"/>
                  <a:pt x="1743039" y="431699"/>
                  <a:pt x="1740960" y="434011"/>
                </a:cubicBezTo>
                <a:cubicBezTo>
                  <a:pt x="1741458" y="434169"/>
                  <a:pt x="1742289" y="436397"/>
                  <a:pt x="1743454" y="440693"/>
                </a:cubicBezTo>
                <a:cubicBezTo>
                  <a:pt x="1746200" y="450985"/>
                  <a:pt x="1747573" y="459549"/>
                  <a:pt x="1747573" y="466386"/>
                </a:cubicBezTo>
                <a:cubicBezTo>
                  <a:pt x="1747573" y="474968"/>
                  <a:pt x="1745377" y="484071"/>
                  <a:pt x="1740987" y="493695"/>
                </a:cubicBezTo>
                <a:cubicBezTo>
                  <a:pt x="1739869" y="495381"/>
                  <a:pt x="1740598" y="498082"/>
                  <a:pt x="1743173" y="501800"/>
                </a:cubicBezTo>
                <a:cubicBezTo>
                  <a:pt x="1745257" y="504317"/>
                  <a:pt x="1747408" y="507809"/>
                  <a:pt x="1749627" y="512275"/>
                </a:cubicBezTo>
                <a:cubicBezTo>
                  <a:pt x="1750833" y="528063"/>
                  <a:pt x="1749209" y="538808"/>
                  <a:pt x="1744754" y="544510"/>
                </a:cubicBezTo>
                <a:cubicBezTo>
                  <a:pt x="1740299" y="550211"/>
                  <a:pt x="1730546" y="553062"/>
                  <a:pt x="1715496" y="553062"/>
                </a:cubicBezTo>
                <a:lnTo>
                  <a:pt x="1712185" y="553062"/>
                </a:lnTo>
                <a:lnTo>
                  <a:pt x="1699506" y="553062"/>
                </a:lnTo>
                <a:lnTo>
                  <a:pt x="1696907" y="553062"/>
                </a:lnTo>
                <a:lnTo>
                  <a:pt x="1675034" y="545344"/>
                </a:lnTo>
                <a:lnTo>
                  <a:pt x="1671205" y="548531"/>
                </a:lnTo>
                <a:cubicBezTo>
                  <a:pt x="1666077" y="551921"/>
                  <a:pt x="1659539" y="553419"/>
                  <a:pt x="1651589" y="553027"/>
                </a:cubicBezTo>
                <a:cubicBezTo>
                  <a:pt x="1639875" y="549005"/>
                  <a:pt x="1631197" y="548098"/>
                  <a:pt x="1625554" y="550305"/>
                </a:cubicBezTo>
                <a:cubicBezTo>
                  <a:pt x="1619723" y="552143"/>
                  <a:pt x="1614238" y="553062"/>
                  <a:pt x="1609098" y="553062"/>
                </a:cubicBezTo>
                <a:cubicBezTo>
                  <a:pt x="1591016" y="553062"/>
                  <a:pt x="1581974" y="543485"/>
                  <a:pt x="1581974" y="524331"/>
                </a:cubicBezTo>
                <a:lnTo>
                  <a:pt x="1581974" y="501220"/>
                </a:lnTo>
                <a:lnTo>
                  <a:pt x="1582607" y="495539"/>
                </a:lnTo>
                <a:lnTo>
                  <a:pt x="1583722" y="487715"/>
                </a:lnTo>
                <a:lnTo>
                  <a:pt x="1588885" y="478038"/>
                </a:lnTo>
                <a:cubicBezTo>
                  <a:pt x="1588686" y="478893"/>
                  <a:pt x="1587667" y="477510"/>
                  <a:pt x="1585829" y="473890"/>
                </a:cubicBezTo>
                <a:cubicBezTo>
                  <a:pt x="1583991" y="470269"/>
                  <a:pt x="1583072" y="468005"/>
                  <a:pt x="1583072" y="467098"/>
                </a:cubicBezTo>
                <a:lnTo>
                  <a:pt x="1578111" y="452372"/>
                </a:lnTo>
                <a:lnTo>
                  <a:pt x="1585952" y="439210"/>
                </a:lnTo>
                <a:lnTo>
                  <a:pt x="1587585" y="426179"/>
                </a:lnTo>
                <a:lnTo>
                  <a:pt x="1592450" y="418671"/>
                </a:lnTo>
                <a:cubicBezTo>
                  <a:pt x="1590144" y="416089"/>
                  <a:pt x="1586950" y="410938"/>
                  <a:pt x="1582870" y="403217"/>
                </a:cubicBezTo>
                <a:cubicBezTo>
                  <a:pt x="1581172" y="396842"/>
                  <a:pt x="1580324" y="390628"/>
                  <a:pt x="1580324" y="384575"/>
                </a:cubicBezTo>
                <a:cubicBezTo>
                  <a:pt x="1580324" y="373991"/>
                  <a:pt x="1583078" y="361429"/>
                  <a:pt x="1588586" y="346888"/>
                </a:cubicBezTo>
                <a:cubicBezTo>
                  <a:pt x="1586075" y="336579"/>
                  <a:pt x="1583338" y="324950"/>
                  <a:pt x="1580376" y="312001"/>
                </a:cubicBezTo>
                <a:cubicBezTo>
                  <a:pt x="1579972" y="308407"/>
                  <a:pt x="1579770" y="304722"/>
                  <a:pt x="1579770" y="300946"/>
                </a:cubicBezTo>
                <a:cubicBezTo>
                  <a:pt x="1579770" y="297276"/>
                  <a:pt x="1580007" y="293324"/>
                  <a:pt x="1580482" y="289092"/>
                </a:cubicBezTo>
                <a:cubicBezTo>
                  <a:pt x="1582905" y="286183"/>
                  <a:pt x="1585241" y="283329"/>
                  <a:pt x="1587489" y="280531"/>
                </a:cubicBezTo>
                <a:cubicBezTo>
                  <a:pt x="1586915" y="280425"/>
                  <a:pt x="1584597" y="273892"/>
                  <a:pt x="1580534" y="260932"/>
                </a:cubicBezTo>
                <a:cubicBezTo>
                  <a:pt x="1578919" y="256032"/>
                  <a:pt x="1578111" y="250480"/>
                  <a:pt x="1578111" y="244274"/>
                </a:cubicBezTo>
                <a:cubicBezTo>
                  <a:pt x="1578111" y="230547"/>
                  <a:pt x="1582522" y="221365"/>
                  <a:pt x="1591344" y="216729"/>
                </a:cubicBezTo>
                <a:lnTo>
                  <a:pt x="1587673" y="216518"/>
                </a:lnTo>
                <a:cubicBezTo>
                  <a:pt x="1582077" y="212783"/>
                  <a:pt x="1578339" y="206839"/>
                  <a:pt x="1576460" y="198684"/>
                </a:cubicBezTo>
                <a:lnTo>
                  <a:pt x="1581685" y="181658"/>
                </a:lnTo>
                <a:cubicBezTo>
                  <a:pt x="1582996" y="177695"/>
                  <a:pt x="1583836" y="171387"/>
                  <a:pt x="1584205" y="162735"/>
                </a:cubicBezTo>
                <a:cubicBezTo>
                  <a:pt x="1584690" y="155447"/>
                  <a:pt x="1588203" y="150495"/>
                  <a:pt x="1594742" y="147878"/>
                </a:cubicBezTo>
                <a:close/>
                <a:moveTo>
                  <a:pt x="3257947" y="147316"/>
                </a:moveTo>
                <a:lnTo>
                  <a:pt x="3271004" y="151250"/>
                </a:lnTo>
                <a:lnTo>
                  <a:pt x="3275342" y="151250"/>
                </a:lnTo>
                <a:lnTo>
                  <a:pt x="3281164" y="155474"/>
                </a:lnTo>
                <a:cubicBezTo>
                  <a:pt x="3282405" y="156375"/>
                  <a:pt x="3284187" y="158075"/>
                  <a:pt x="3286511" y="160573"/>
                </a:cubicBezTo>
                <a:lnTo>
                  <a:pt x="3288442" y="162794"/>
                </a:lnTo>
                <a:lnTo>
                  <a:pt x="3295377" y="157017"/>
                </a:lnTo>
                <a:cubicBezTo>
                  <a:pt x="3297352" y="155587"/>
                  <a:pt x="3298936" y="154698"/>
                  <a:pt x="3300130" y="154350"/>
                </a:cubicBezTo>
                <a:lnTo>
                  <a:pt x="3302817" y="152936"/>
                </a:lnTo>
                <a:lnTo>
                  <a:pt x="3318447" y="157572"/>
                </a:lnTo>
                <a:cubicBezTo>
                  <a:pt x="3318447" y="157572"/>
                  <a:pt x="3320045" y="156678"/>
                  <a:pt x="3323242" y="154890"/>
                </a:cubicBezTo>
                <a:cubicBezTo>
                  <a:pt x="3326438" y="153101"/>
                  <a:pt x="3330152" y="151701"/>
                  <a:pt x="3334385" y="150688"/>
                </a:cubicBezTo>
                <a:cubicBezTo>
                  <a:pt x="3339495" y="154546"/>
                  <a:pt x="3343458" y="156475"/>
                  <a:pt x="3346274" y="156475"/>
                </a:cubicBezTo>
                <a:cubicBezTo>
                  <a:pt x="3348603" y="156475"/>
                  <a:pt x="3352343" y="155604"/>
                  <a:pt x="3357491" y="153862"/>
                </a:cubicBezTo>
                <a:cubicBezTo>
                  <a:pt x="3362639" y="152121"/>
                  <a:pt x="3366619" y="151250"/>
                  <a:pt x="3369429" y="151250"/>
                </a:cubicBezTo>
                <a:cubicBezTo>
                  <a:pt x="3381511" y="151250"/>
                  <a:pt x="3389265" y="158611"/>
                  <a:pt x="3392689" y="173334"/>
                </a:cubicBezTo>
                <a:cubicBezTo>
                  <a:pt x="3394165" y="177631"/>
                  <a:pt x="3392209" y="187451"/>
                  <a:pt x="3386824" y="202794"/>
                </a:cubicBezTo>
                <a:lnTo>
                  <a:pt x="3379579" y="222674"/>
                </a:lnTo>
                <a:cubicBezTo>
                  <a:pt x="3376337" y="224992"/>
                  <a:pt x="3371887" y="229040"/>
                  <a:pt x="3366233" y="234817"/>
                </a:cubicBezTo>
                <a:lnTo>
                  <a:pt x="3367330" y="242659"/>
                </a:lnTo>
                <a:lnTo>
                  <a:pt x="3363273" y="259044"/>
                </a:lnTo>
                <a:lnTo>
                  <a:pt x="3356416" y="276123"/>
                </a:lnTo>
                <a:cubicBezTo>
                  <a:pt x="3354296" y="281403"/>
                  <a:pt x="3352168" y="289789"/>
                  <a:pt x="3350032" y="301280"/>
                </a:cubicBezTo>
                <a:cubicBezTo>
                  <a:pt x="3343399" y="303856"/>
                  <a:pt x="3339793" y="306589"/>
                  <a:pt x="3339214" y="309481"/>
                </a:cubicBezTo>
                <a:lnTo>
                  <a:pt x="3339214" y="330318"/>
                </a:lnTo>
                <a:lnTo>
                  <a:pt x="3326429" y="354711"/>
                </a:lnTo>
                <a:cubicBezTo>
                  <a:pt x="3324896" y="357802"/>
                  <a:pt x="3323616" y="363773"/>
                  <a:pt x="3322592" y="372624"/>
                </a:cubicBezTo>
                <a:cubicBezTo>
                  <a:pt x="3321679" y="379871"/>
                  <a:pt x="3316553" y="387976"/>
                  <a:pt x="3307216" y="396938"/>
                </a:cubicBezTo>
                <a:cubicBezTo>
                  <a:pt x="3307573" y="410970"/>
                  <a:pt x="3302047" y="429161"/>
                  <a:pt x="3290638" y="451512"/>
                </a:cubicBezTo>
                <a:cubicBezTo>
                  <a:pt x="3288109" y="456528"/>
                  <a:pt x="3286845" y="459698"/>
                  <a:pt x="3286845" y="461021"/>
                </a:cubicBezTo>
                <a:cubicBezTo>
                  <a:pt x="3286845" y="463140"/>
                  <a:pt x="3289985" y="468807"/>
                  <a:pt x="3296267" y="478021"/>
                </a:cubicBezTo>
                <a:cubicBezTo>
                  <a:pt x="3299539" y="482663"/>
                  <a:pt x="3301175" y="490466"/>
                  <a:pt x="3301175" y="501431"/>
                </a:cubicBezTo>
                <a:cubicBezTo>
                  <a:pt x="3295737" y="508672"/>
                  <a:pt x="3291376" y="513724"/>
                  <a:pt x="3288092" y="516586"/>
                </a:cubicBezTo>
                <a:cubicBezTo>
                  <a:pt x="3282993" y="521252"/>
                  <a:pt x="3277481" y="524038"/>
                  <a:pt x="3271557" y="524946"/>
                </a:cubicBezTo>
                <a:cubicBezTo>
                  <a:pt x="3268748" y="524946"/>
                  <a:pt x="3265690" y="524303"/>
                  <a:pt x="3262386" y="523018"/>
                </a:cubicBezTo>
                <a:cubicBezTo>
                  <a:pt x="3259081" y="521734"/>
                  <a:pt x="3258053" y="521091"/>
                  <a:pt x="3259300" y="521091"/>
                </a:cubicBezTo>
                <a:cubicBezTo>
                  <a:pt x="3251057" y="532729"/>
                  <a:pt x="3234025" y="545546"/>
                  <a:pt x="3208204" y="559542"/>
                </a:cubicBezTo>
                <a:lnTo>
                  <a:pt x="3201469" y="562229"/>
                </a:lnTo>
                <a:cubicBezTo>
                  <a:pt x="3201316" y="562522"/>
                  <a:pt x="3198861" y="564328"/>
                  <a:pt x="3194102" y="567647"/>
                </a:cubicBezTo>
                <a:cubicBezTo>
                  <a:pt x="3188487" y="570662"/>
                  <a:pt x="3183164" y="572169"/>
                  <a:pt x="3178130" y="572169"/>
                </a:cubicBezTo>
                <a:cubicBezTo>
                  <a:pt x="3167551" y="572169"/>
                  <a:pt x="3158762" y="563857"/>
                  <a:pt x="3151761" y="547232"/>
                </a:cubicBezTo>
                <a:cubicBezTo>
                  <a:pt x="3150708" y="541635"/>
                  <a:pt x="3147054" y="532591"/>
                  <a:pt x="3140802" y="520099"/>
                </a:cubicBezTo>
                <a:cubicBezTo>
                  <a:pt x="3138659" y="519028"/>
                  <a:pt x="3134743" y="516089"/>
                  <a:pt x="3129053" y="511283"/>
                </a:cubicBezTo>
                <a:cubicBezTo>
                  <a:pt x="3127426" y="507964"/>
                  <a:pt x="3127030" y="503916"/>
                  <a:pt x="3127867" y="499139"/>
                </a:cubicBezTo>
                <a:cubicBezTo>
                  <a:pt x="3129331" y="493999"/>
                  <a:pt x="3130063" y="490153"/>
                  <a:pt x="3130063" y="487601"/>
                </a:cubicBezTo>
                <a:cubicBezTo>
                  <a:pt x="3128430" y="486881"/>
                  <a:pt x="3124777" y="484495"/>
                  <a:pt x="3119104" y="480444"/>
                </a:cubicBezTo>
                <a:cubicBezTo>
                  <a:pt x="3105459" y="461735"/>
                  <a:pt x="3096341" y="445157"/>
                  <a:pt x="3091752" y="430710"/>
                </a:cubicBezTo>
                <a:cubicBezTo>
                  <a:pt x="3087982" y="427882"/>
                  <a:pt x="3081182" y="421349"/>
                  <a:pt x="3071354" y="411111"/>
                </a:cubicBezTo>
                <a:cubicBezTo>
                  <a:pt x="3070487" y="405491"/>
                  <a:pt x="3067303" y="395712"/>
                  <a:pt x="3061800" y="381774"/>
                </a:cubicBezTo>
                <a:cubicBezTo>
                  <a:pt x="3060068" y="367924"/>
                  <a:pt x="3053028" y="354831"/>
                  <a:pt x="3040682" y="342497"/>
                </a:cubicBezTo>
                <a:lnTo>
                  <a:pt x="3039953" y="341768"/>
                </a:lnTo>
                <a:lnTo>
                  <a:pt x="3022840" y="323012"/>
                </a:lnTo>
                <a:cubicBezTo>
                  <a:pt x="3019825" y="319998"/>
                  <a:pt x="3018029" y="314669"/>
                  <a:pt x="3017452" y="307027"/>
                </a:cubicBezTo>
                <a:cubicBezTo>
                  <a:pt x="3016876" y="299385"/>
                  <a:pt x="3016412" y="295271"/>
                  <a:pt x="3016061" y="294685"/>
                </a:cubicBezTo>
                <a:cubicBezTo>
                  <a:pt x="3012818" y="290517"/>
                  <a:pt x="3010429" y="282922"/>
                  <a:pt x="3008896" y="271899"/>
                </a:cubicBezTo>
                <a:lnTo>
                  <a:pt x="3011091" y="271899"/>
                </a:lnTo>
                <a:cubicBezTo>
                  <a:pt x="3006882" y="271899"/>
                  <a:pt x="3001379" y="269402"/>
                  <a:pt x="2994583" y="264409"/>
                </a:cubicBezTo>
                <a:lnTo>
                  <a:pt x="2988629" y="257709"/>
                </a:lnTo>
                <a:lnTo>
                  <a:pt x="2983967" y="225141"/>
                </a:lnTo>
                <a:cubicBezTo>
                  <a:pt x="2982725" y="221067"/>
                  <a:pt x="2976199" y="210775"/>
                  <a:pt x="2964385" y="194267"/>
                </a:cubicBezTo>
                <a:cubicBezTo>
                  <a:pt x="2963999" y="193501"/>
                  <a:pt x="2961338" y="189634"/>
                  <a:pt x="2956404" y="182668"/>
                </a:cubicBezTo>
                <a:lnTo>
                  <a:pt x="2961540" y="155579"/>
                </a:lnTo>
                <a:cubicBezTo>
                  <a:pt x="2967769" y="154192"/>
                  <a:pt x="2972891" y="153498"/>
                  <a:pt x="2976907" y="153498"/>
                </a:cubicBezTo>
                <a:cubicBezTo>
                  <a:pt x="2988041" y="153498"/>
                  <a:pt x="3000039" y="156483"/>
                  <a:pt x="3012899" y="162454"/>
                </a:cubicBezTo>
                <a:cubicBezTo>
                  <a:pt x="3012396" y="162138"/>
                  <a:pt x="3017992" y="159920"/>
                  <a:pt x="3029689" y="155798"/>
                </a:cubicBezTo>
                <a:cubicBezTo>
                  <a:pt x="3034395" y="154265"/>
                  <a:pt x="3039772" y="153498"/>
                  <a:pt x="3045819" y="153498"/>
                </a:cubicBezTo>
                <a:cubicBezTo>
                  <a:pt x="3057006" y="153498"/>
                  <a:pt x="3069372" y="157057"/>
                  <a:pt x="3082918" y="164175"/>
                </a:cubicBezTo>
                <a:cubicBezTo>
                  <a:pt x="3082743" y="164181"/>
                  <a:pt x="3088134" y="160654"/>
                  <a:pt x="3099092" y="153595"/>
                </a:cubicBezTo>
                <a:cubicBezTo>
                  <a:pt x="3104906" y="150217"/>
                  <a:pt x="3113681" y="151534"/>
                  <a:pt x="3125418" y="157546"/>
                </a:cubicBezTo>
                <a:cubicBezTo>
                  <a:pt x="3137154" y="163558"/>
                  <a:pt x="3144885" y="169476"/>
                  <a:pt x="3148608" y="175301"/>
                </a:cubicBezTo>
                <a:cubicBezTo>
                  <a:pt x="3153894" y="183490"/>
                  <a:pt x="3157626" y="195986"/>
                  <a:pt x="3159804" y="212786"/>
                </a:cubicBezTo>
                <a:cubicBezTo>
                  <a:pt x="3159804" y="212786"/>
                  <a:pt x="3164393" y="218438"/>
                  <a:pt x="3173572" y="229742"/>
                </a:cubicBezTo>
                <a:cubicBezTo>
                  <a:pt x="3176253" y="232909"/>
                  <a:pt x="3179483" y="239290"/>
                  <a:pt x="3183261" y="248884"/>
                </a:cubicBezTo>
                <a:cubicBezTo>
                  <a:pt x="3187040" y="258479"/>
                  <a:pt x="3189735" y="263847"/>
                  <a:pt x="3191344" y="264989"/>
                </a:cubicBezTo>
                <a:cubicBezTo>
                  <a:pt x="3191941" y="265416"/>
                  <a:pt x="3192313" y="265629"/>
                  <a:pt x="3192459" y="265629"/>
                </a:cubicBezTo>
                <a:cubicBezTo>
                  <a:pt x="3196411" y="265629"/>
                  <a:pt x="3201366" y="253898"/>
                  <a:pt x="3207325" y="230436"/>
                </a:cubicBezTo>
                <a:cubicBezTo>
                  <a:pt x="3209802" y="220549"/>
                  <a:pt x="3215655" y="212464"/>
                  <a:pt x="3224887" y="206183"/>
                </a:cubicBezTo>
                <a:cubicBezTo>
                  <a:pt x="3224150" y="196782"/>
                  <a:pt x="3225455" y="188879"/>
                  <a:pt x="3228803" y="182475"/>
                </a:cubicBezTo>
                <a:cubicBezTo>
                  <a:pt x="3237233" y="167178"/>
                  <a:pt x="3242203" y="159030"/>
                  <a:pt x="3243714" y="158029"/>
                </a:cubicBezTo>
                <a:lnTo>
                  <a:pt x="3244161" y="157581"/>
                </a:lnTo>
                <a:close/>
                <a:moveTo>
                  <a:pt x="5649178" y="38056"/>
                </a:moveTo>
                <a:lnTo>
                  <a:pt x="5702223" y="38056"/>
                </a:lnTo>
                <a:cubicBezTo>
                  <a:pt x="5710307" y="57532"/>
                  <a:pt x="5725188" y="67270"/>
                  <a:pt x="5746865" y="67270"/>
                </a:cubicBezTo>
                <a:cubicBezTo>
                  <a:pt x="5768852" y="67270"/>
                  <a:pt x="5783888" y="57532"/>
                  <a:pt x="5791972" y="38056"/>
                </a:cubicBezTo>
                <a:lnTo>
                  <a:pt x="5844552" y="38056"/>
                </a:lnTo>
                <a:cubicBezTo>
                  <a:pt x="5841367" y="66939"/>
                  <a:pt x="5830687" y="88711"/>
                  <a:pt x="5812511" y="103372"/>
                </a:cubicBezTo>
                <a:cubicBezTo>
                  <a:pt x="5794334" y="118033"/>
                  <a:pt x="5772453" y="125364"/>
                  <a:pt x="5746865" y="125364"/>
                </a:cubicBezTo>
                <a:cubicBezTo>
                  <a:pt x="5721581" y="125364"/>
                  <a:pt x="5699954" y="118038"/>
                  <a:pt x="5681983" y="103386"/>
                </a:cubicBezTo>
                <a:cubicBezTo>
                  <a:pt x="5664012" y="88733"/>
                  <a:pt x="5653077" y="66957"/>
                  <a:pt x="5649178" y="38056"/>
                </a:cubicBezTo>
                <a:close/>
                <a:moveTo>
                  <a:pt x="3547301" y="0"/>
                </a:moveTo>
                <a:lnTo>
                  <a:pt x="3624099" y="91900"/>
                </a:lnTo>
                <a:lnTo>
                  <a:pt x="3581643" y="119850"/>
                </a:lnTo>
                <a:lnTo>
                  <a:pt x="3487161" y="40708"/>
                </a:lnTo>
                <a:close/>
                <a:moveTo>
                  <a:pt x="2128076" y="0"/>
                </a:moveTo>
                <a:lnTo>
                  <a:pt x="2204874" y="91900"/>
                </a:lnTo>
                <a:lnTo>
                  <a:pt x="2162418" y="119850"/>
                </a:lnTo>
                <a:lnTo>
                  <a:pt x="2067936" y="40708"/>
                </a:lnTo>
                <a:close/>
              </a:path>
            </a:pathLst>
          </a:custGeom>
        </p:spPr>
      </p:pic>
    </p:spTree>
    <p:custDataLst>
      <p:tags r:id="rId1"/>
    </p:custDataLst>
    <p:extLst>
      <p:ext uri="{BB962C8B-B14F-4D97-AF65-F5344CB8AC3E}">
        <p14:creationId xmlns:p14="http://schemas.microsoft.com/office/powerpoint/2010/main" val="255705021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00300" y="2463800"/>
            <a:ext cx="6972300" cy="523220"/>
          </a:xfrm>
          <a:prstGeom prst="rect">
            <a:avLst/>
          </a:prstGeom>
          <a:noFill/>
        </p:spPr>
        <p:txBody>
          <a:bodyPr wrap="square" rtlCol="0">
            <a:spAutoFit/>
          </a:bodyPr>
          <a:lstStyle/>
          <a:p>
            <a:r>
              <a:rPr lang="vi-VN" sz="2800" b="1">
                <a:solidFill>
                  <a:srgbClr val="FF0000"/>
                </a:solidFill>
                <a:latin typeface="Times New Roman" panose="02020603050405020304" pitchFamily="18" charset="0"/>
                <a:cs typeface="Times New Roman" panose="02020603050405020304" pitchFamily="18" charset="0"/>
              </a:rPr>
              <a:t>1. Ổn định tổ chức gây hứng thú:</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47900" y="3167390"/>
            <a:ext cx="7670800" cy="523220"/>
          </a:xfrm>
          <a:prstGeom prst="rect">
            <a:avLst/>
          </a:prstGeom>
          <a:noFill/>
        </p:spPr>
        <p:txBody>
          <a:bodyPr wrap="square" rtlCol="0">
            <a:spAutoFit/>
          </a:bodyPr>
          <a:lstStyle/>
          <a:p>
            <a:r>
              <a:rPr lang="vi-VN" sz="2800" b="1">
                <a:solidFill>
                  <a:srgbClr val="0070C0"/>
                </a:solidFill>
                <a:latin typeface="Times New Roman" panose="02020603050405020304" pitchFamily="18" charset="0"/>
                <a:cs typeface="Times New Roman" panose="02020603050405020304" pitchFamily="18" charset="0"/>
              </a:rPr>
              <a:t>- Cô và trẻ hát bài: </a:t>
            </a:r>
            <a:r>
              <a:rPr lang="en-US" sz="2800" b="1">
                <a:solidFill>
                  <a:srgbClr val="0070C0"/>
                </a:solidFill>
                <a:latin typeface="Times New Roman" panose="02020603050405020304" pitchFamily="18" charset="0"/>
                <a:cs typeface="Times New Roman" panose="02020603050405020304" pitchFamily="18" charset="0"/>
              </a:rPr>
              <a:t>Dậy đi thôi</a:t>
            </a:r>
          </a:p>
        </p:txBody>
      </p:sp>
    </p:spTree>
    <p:extLst>
      <p:ext uri="{BB962C8B-B14F-4D97-AF65-F5344CB8AC3E}">
        <p14:creationId xmlns:p14="http://schemas.microsoft.com/office/powerpoint/2010/main" val="3571559899"/>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86100" y="3048000"/>
            <a:ext cx="6972300" cy="523220"/>
          </a:xfrm>
          <a:prstGeom prst="rect">
            <a:avLst/>
          </a:prstGeom>
          <a:noFill/>
        </p:spPr>
        <p:txBody>
          <a:bodyPr wrap="square" rtlCol="0">
            <a:spAutoFit/>
          </a:bodyPr>
          <a:lstStyle/>
          <a:p>
            <a:r>
              <a:rPr lang="vi-VN" sz="2800" b="1">
                <a:solidFill>
                  <a:srgbClr val="FF0000"/>
                </a:solidFill>
                <a:latin typeface="Times New Roman" panose="02020603050405020304" pitchFamily="18" charset="0"/>
                <a:cs typeface="Times New Roman" panose="02020603050405020304" pitchFamily="18" charset="0"/>
              </a:rPr>
              <a:t>2. Phương pháp, hình thức tổ chức: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176003"/>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6" name="TextBox 5"/>
          <p:cNvSpPr txBox="1"/>
          <p:nvPr/>
        </p:nvSpPr>
        <p:spPr>
          <a:xfrm>
            <a:off x="5613400" y="930353"/>
            <a:ext cx="6413500" cy="646331"/>
          </a:xfrm>
          <a:prstGeom prst="rect">
            <a:avLst/>
          </a:prstGeom>
          <a:noFill/>
        </p:spPr>
        <p:txBody>
          <a:bodyPr wrap="square" rtlCol="0">
            <a:spAutoFit/>
          </a:bodyPr>
          <a:lstStyle/>
          <a:p>
            <a:r>
              <a:rPr lang="en-US" sz="36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 </a:t>
            </a:r>
          </a:p>
        </p:txBody>
      </p:sp>
      <p:sp>
        <p:nvSpPr>
          <p:cNvPr id="7" name="TextBox 6"/>
          <p:cNvSpPr txBox="1"/>
          <p:nvPr/>
        </p:nvSpPr>
        <p:spPr>
          <a:xfrm>
            <a:off x="4953000" y="1690688"/>
            <a:ext cx="5930900" cy="4154984"/>
          </a:xfrm>
          <a:prstGeom prst="rect">
            <a:avLst/>
          </a:prstGeom>
          <a:noFill/>
        </p:spPr>
        <p:txBody>
          <a:bodyPr wrap="square" rtlCol="0">
            <a:spAutoFit/>
          </a:bodyP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 tai không có bò ngang cả đời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cá mà có cái đuôi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 vây ve vẩy nó bơi rất tài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rùa mà có cái mai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cổ thụt ngắn, thụt dài vào ra</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voi mà có hai ngà</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vòi nó cuốn đổ nhà, đổ cây</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chim mà có cánh bay</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Bay cùng nam bắc, đông, tây tỏ tường </a:t>
            </a:r>
          </a:p>
          <a:p>
            <a:pPr algn="ctr"/>
            <a:endPar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54928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0" name="Picture 6" descr="Free Vector | Empty background tropical beach scene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40" y="0"/>
            <a:ext cx="1220733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9100" y="1905000"/>
            <a:ext cx="6680200" cy="1077218"/>
          </a:xfrm>
          <a:prstGeom prst="rect">
            <a:avLst/>
          </a:prstGeom>
          <a:noFill/>
        </p:spPr>
        <p:txBody>
          <a:bodyPr wrap="square" rtlCol="0">
            <a:spAutoFit/>
          </a:bodyPr>
          <a:lstStyle/>
          <a:p>
            <a:pPr algn="ctr"/>
            <a:r>
              <a:rPr lang="en-US" sz="3200" b="1">
                <a:solidFill>
                  <a:srgbClr val="7030A0"/>
                </a:solidFill>
                <a:latin typeface="Times New Roman" panose="02020603050405020304" pitchFamily="18" charset="0"/>
                <a:cs typeface="Times New Roman" panose="02020603050405020304" pitchFamily="18" charset="0"/>
              </a:rPr>
              <a:t>Con cua mà có hai càng</a:t>
            </a:r>
          </a:p>
          <a:p>
            <a:pPr algn="ctr"/>
            <a:r>
              <a:rPr lang="en-US" sz="3200" b="1">
                <a:solidFill>
                  <a:srgbClr val="7030A0"/>
                </a:solidFill>
                <a:latin typeface="Times New Roman" panose="02020603050405020304" pitchFamily="18" charset="0"/>
                <a:cs typeface="Times New Roman" panose="02020603050405020304" pitchFamily="18" charset="0"/>
              </a:rPr>
              <a:t>Đầu tai không có bò ngang cả đời</a:t>
            </a:r>
          </a:p>
        </p:txBody>
      </p:sp>
      <p:pic>
        <p:nvPicPr>
          <p:cNvPr id="12" name="Picture 12" descr="Cancer Crawfish, Crayfish, Crab, Crustacean, Sea Life, - Con Cua Vector -  Free Transparent PNG Clipart Images Downloa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4771461" y="4744001"/>
            <a:ext cx="1944948" cy="1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3598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 y="0"/>
            <a:ext cx="1219009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a:solidFill>
                  <a:schemeClr val="bg1"/>
                </a:solidFill>
                <a:latin typeface="Times New Roman" panose="02020603050405020304" pitchFamily="18" charset="0"/>
                <a:cs typeface="Times New Roman" panose="02020603050405020304" pitchFamily="18" charset="0"/>
              </a:rPr>
              <a:t>Hai vây ve vẩy nó bơi rất tài  </a:t>
            </a:r>
          </a:p>
        </p:txBody>
      </p:sp>
    </p:spTree>
    <p:extLst>
      <p:ext uri="{BB962C8B-B14F-4D97-AF65-F5344CB8AC3E}">
        <p14:creationId xmlns:p14="http://schemas.microsoft.com/office/powerpoint/2010/main" val="300610224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15 bài vè cho trẻ mầm non giúp bé nhận biết thế giới xung quanh"/>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3" t="583" r="583" b="44182"/>
          <a:stretch/>
        </p:blipFill>
        <p:spPr bwMode="auto">
          <a:xfrm>
            <a:off x="-57378" y="1"/>
            <a:ext cx="1224937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838200"/>
            <a:ext cx="6629400" cy="1077218"/>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cs typeface="Times New Roman" panose="02020603050405020304" pitchFamily="18" charset="0"/>
              </a:rPr>
              <a:t>Con rùa mà có cái mai</a:t>
            </a:r>
          </a:p>
          <a:p>
            <a:pPr algn="ctr"/>
            <a:r>
              <a:rPr lang="en-US" sz="3200" b="1">
                <a:solidFill>
                  <a:srgbClr val="002060"/>
                </a:solidFill>
                <a:latin typeface="Times New Roman" panose="02020603050405020304" pitchFamily="18" charset="0"/>
                <a:cs typeface="Times New Roman" panose="02020603050405020304" pitchFamily="18" charset="0"/>
              </a:rPr>
              <a:t>Cái cổ thụt ngắn, thụt dài vào ra </a:t>
            </a:r>
          </a:p>
        </p:txBody>
      </p:sp>
    </p:spTree>
    <p:extLst>
      <p:ext uri="{BB962C8B-B14F-4D97-AF65-F5344CB8AC3E}">
        <p14:creationId xmlns:p14="http://schemas.microsoft.com/office/powerpoint/2010/main" val="367713209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descr="Mơ thấy con voi thì chơi con đề nào. Giãi mã mơ thấy voi số mấ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4"/>
            <a:ext cx="12192000" cy="68526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9100" y="5074335"/>
            <a:ext cx="5854700" cy="1077218"/>
          </a:xfrm>
          <a:prstGeom prst="rect">
            <a:avLst/>
          </a:prstGeom>
        </p:spPr>
        <p:txBody>
          <a:bodyPr wrap="square">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voi mà có hai ngà</a:t>
            </a:r>
          </a:p>
          <a:p>
            <a:pPr algn="ctr"/>
            <a:r>
              <a:rPr lang="en-US" sz="3200" b="1">
                <a:solidFill>
                  <a:schemeClr val="bg1"/>
                </a:solidFill>
                <a:latin typeface="Times New Roman" panose="02020603050405020304" pitchFamily="18" charset="0"/>
                <a:cs typeface="Times New Roman" panose="02020603050405020304" pitchFamily="18" charset="0"/>
              </a:rPr>
              <a:t>Cái vòi nó cuốn đổ nhà đổ cây </a:t>
            </a:r>
          </a:p>
        </p:txBody>
      </p:sp>
    </p:spTree>
    <p:extLst>
      <p:ext uri="{BB962C8B-B14F-4D97-AF65-F5344CB8AC3E}">
        <p14:creationId xmlns:p14="http://schemas.microsoft.com/office/powerpoint/2010/main" val="407682399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725</Words>
  <Application>Microsoft Office PowerPoint</Application>
  <PresentationFormat>Widescreen</PresentationFormat>
  <Paragraphs>68</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12A1.25.Nguyễn Thành Nam</cp:lastModifiedBy>
  <cp:revision>19</cp:revision>
  <dcterms:created xsi:type="dcterms:W3CDTF">2021-12-07T14:25:08Z</dcterms:created>
  <dcterms:modified xsi:type="dcterms:W3CDTF">2022-06-24T13:44:46Z</dcterms:modified>
</cp:coreProperties>
</file>