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33" r:id="rId3"/>
    <p:sldId id="304" r:id="rId4"/>
    <p:sldId id="335" r:id="rId5"/>
    <p:sldId id="326" r:id="rId6"/>
    <p:sldId id="282" r:id="rId7"/>
    <p:sldId id="264" r:id="rId8"/>
    <p:sldId id="339" r:id="rId9"/>
    <p:sldId id="340" r:id="rId10"/>
    <p:sldId id="341" r:id="rId11"/>
    <p:sldId id="342" r:id="rId12"/>
    <p:sldId id="343" r:id="rId13"/>
    <p:sldId id="344" r:id="rId14"/>
    <p:sldId id="266" r:id="rId15"/>
    <p:sldId id="261"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a:srgbClr val="009900"/>
    <a:srgbClr val="0000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624" autoAdjust="0"/>
  </p:normalViewPr>
  <p:slideViewPr>
    <p:cSldViewPr>
      <p:cViewPr varScale="1">
        <p:scale>
          <a:sx n="85" d="100"/>
          <a:sy n="85" d="100"/>
        </p:scale>
        <p:origin x="159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D51C502-CB2E-4D9F-9772-134851C75D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F77D52-7C44-4881-9F91-64704847AD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78142CD-F650-45CC-8D57-DDBDFD33018C}"/>
              </a:ext>
            </a:extLst>
          </p:cNvPr>
          <p:cNvSpPr>
            <a:spLocks noGrp="1" noChangeArrowheads="1"/>
          </p:cNvSpPr>
          <p:nvPr>
            <p:ph type="sldNum" sz="quarter" idx="12"/>
          </p:nvPr>
        </p:nvSpPr>
        <p:spPr>
          <a:ln/>
        </p:spPr>
        <p:txBody>
          <a:bodyPr/>
          <a:lstStyle>
            <a:lvl1pPr>
              <a:defRPr/>
            </a:lvl1pPr>
          </a:lstStyle>
          <a:p>
            <a:fld id="{D40C8BA7-0034-44D8-8BB1-E9B6120A0292}" type="slidenum">
              <a:rPr lang="en-US" altLang="en-US"/>
              <a:pPr/>
              <a:t>‹#›</a:t>
            </a:fld>
            <a:endParaRPr lang="en-US" altLang="en-US"/>
          </a:p>
        </p:txBody>
      </p:sp>
    </p:spTree>
    <p:extLst>
      <p:ext uri="{BB962C8B-B14F-4D97-AF65-F5344CB8AC3E}">
        <p14:creationId xmlns:p14="http://schemas.microsoft.com/office/powerpoint/2010/main" val="3507853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C9943DE-0897-414D-82A5-DEC21C5702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D188D04-B2DC-4701-A1CB-226A9D19C5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486CDBC-1730-445B-A421-4139A797D333}"/>
              </a:ext>
            </a:extLst>
          </p:cNvPr>
          <p:cNvSpPr>
            <a:spLocks noGrp="1" noChangeArrowheads="1"/>
          </p:cNvSpPr>
          <p:nvPr>
            <p:ph type="sldNum" sz="quarter" idx="12"/>
          </p:nvPr>
        </p:nvSpPr>
        <p:spPr>
          <a:ln/>
        </p:spPr>
        <p:txBody>
          <a:bodyPr/>
          <a:lstStyle>
            <a:lvl1pPr>
              <a:defRPr/>
            </a:lvl1pPr>
          </a:lstStyle>
          <a:p>
            <a:fld id="{9712CDDB-3D69-4293-8304-1CC9A93F8B3E}" type="slidenum">
              <a:rPr lang="en-US" altLang="en-US"/>
              <a:pPr/>
              <a:t>‹#›</a:t>
            </a:fld>
            <a:endParaRPr lang="en-US" altLang="en-US"/>
          </a:p>
        </p:txBody>
      </p:sp>
    </p:spTree>
    <p:extLst>
      <p:ext uri="{BB962C8B-B14F-4D97-AF65-F5344CB8AC3E}">
        <p14:creationId xmlns:p14="http://schemas.microsoft.com/office/powerpoint/2010/main" val="1159599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C4AB09E-6DE1-420F-AAF6-4CC169FFEF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B6FED5D-C33A-42B6-BB5C-B3119B34A3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A22870-3682-4497-AACF-8AA8951AAB72}"/>
              </a:ext>
            </a:extLst>
          </p:cNvPr>
          <p:cNvSpPr>
            <a:spLocks noGrp="1" noChangeArrowheads="1"/>
          </p:cNvSpPr>
          <p:nvPr>
            <p:ph type="sldNum" sz="quarter" idx="12"/>
          </p:nvPr>
        </p:nvSpPr>
        <p:spPr>
          <a:ln/>
        </p:spPr>
        <p:txBody>
          <a:bodyPr/>
          <a:lstStyle>
            <a:lvl1pPr>
              <a:defRPr/>
            </a:lvl1pPr>
          </a:lstStyle>
          <a:p>
            <a:fld id="{8A3686D6-4E3C-492C-A59D-CE6DB05AA4ED}" type="slidenum">
              <a:rPr lang="en-US" altLang="en-US"/>
              <a:pPr/>
              <a:t>‹#›</a:t>
            </a:fld>
            <a:endParaRPr lang="en-US" altLang="en-US"/>
          </a:p>
        </p:txBody>
      </p:sp>
    </p:spTree>
    <p:extLst>
      <p:ext uri="{BB962C8B-B14F-4D97-AF65-F5344CB8AC3E}">
        <p14:creationId xmlns:p14="http://schemas.microsoft.com/office/powerpoint/2010/main" val="2505290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E80BEAA0-B0C2-4D52-A67D-1F7665D2B27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E8A4855-2B79-4E23-8A58-959BAE359B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EC3ACD1-9C4C-47DE-B7ED-F10572F22A1B}"/>
              </a:ext>
            </a:extLst>
          </p:cNvPr>
          <p:cNvSpPr>
            <a:spLocks noGrp="1" noChangeArrowheads="1"/>
          </p:cNvSpPr>
          <p:nvPr>
            <p:ph type="sldNum" sz="quarter" idx="12"/>
          </p:nvPr>
        </p:nvSpPr>
        <p:spPr>
          <a:ln/>
        </p:spPr>
        <p:txBody>
          <a:bodyPr/>
          <a:lstStyle>
            <a:lvl1pPr>
              <a:defRPr/>
            </a:lvl1pPr>
          </a:lstStyle>
          <a:p>
            <a:fld id="{2595AD7E-0730-4B31-B9FA-1C2530E3755D}" type="slidenum">
              <a:rPr lang="en-US" altLang="en-US"/>
              <a:pPr/>
              <a:t>‹#›</a:t>
            </a:fld>
            <a:endParaRPr lang="en-US" altLang="en-US"/>
          </a:p>
        </p:txBody>
      </p:sp>
    </p:spTree>
    <p:extLst>
      <p:ext uri="{BB962C8B-B14F-4D97-AF65-F5344CB8AC3E}">
        <p14:creationId xmlns:p14="http://schemas.microsoft.com/office/powerpoint/2010/main" val="2717234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8519E22-856A-42F5-9C9A-2CCBDB7388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003F70-7123-4EB3-A4D3-906A4D8448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AD851A0-E6F5-44C0-B1F2-5B8A633B5769}"/>
              </a:ext>
            </a:extLst>
          </p:cNvPr>
          <p:cNvSpPr>
            <a:spLocks noGrp="1" noChangeArrowheads="1"/>
          </p:cNvSpPr>
          <p:nvPr>
            <p:ph type="sldNum" sz="quarter" idx="12"/>
          </p:nvPr>
        </p:nvSpPr>
        <p:spPr>
          <a:ln/>
        </p:spPr>
        <p:txBody>
          <a:bodyPr/>
          <a:lstStyle>
            <a:lvl1pPr>
              <a:defRPr/>
            </a:lvl1pPr>
          </a:lstStyle>
          <a:p>
            <a:fld id="{1304E469-192D-420D-9BB2-69C7789C92FF}" type="slidenum">
              <a:rPr lang="en-US" altLang="en-US"/>
              <a:pPr/>
              <a:t>‹#›</a:t>
            </a:fld>
            <a:endParaRPr lang="en-US" altLang="en-US"/>
          </a:p>
        </p:txBody>
      </p:sp>
    </p:spTree>
    <p:extLst>
      <p:ext uri="{BB962C8B-B14F-4D97-AF65-F5344CB8AC3E}">
        <p14:creationId xmlns:p14="http://schemas.microsoft.com/office/powerpoint/2010/main" val="792333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9D9C60E-631E-412F-8B9B-154C0E1C15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14574E-31BA-4AEA-A512-ED5BD7EA37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B39F88D-0611-437B-B999-B52E0B650160}"/>
              </a:ext>
            </a:extLst>
          </p:cNvPr>
          <p:cNvSpPr>
            <a:spLocks noGrp="1" noChangeArrowheads="1"/>
          </p:cNvSpPr>
          <p:nvPr>
            <p:ph type="sldNum" sz="quarter" idx="12"/>
          </p:nvPr>
        </p:nvSpPr>
        <p:spPr>
          <a:ln/>
        </p:spPr>
        <p:txBody>
          <a:bodyPr/>
          <a:lstStyle>
            <a:lvl1pPr>
              <a:defRPr/>
            </a:lvl1pPr>
          </a:lstStyle>
          <a:p>
            <a:fld id="{F4917B88-5659-47EE-AEBF-77433F58E070}" type="slidenum">
              <a:rPr lang="en-US" altLang="en-US"/>
              <a:pPr/>
              <a:t>‹#›</a:t>
            </a:fld>
            <a:endParaRPr lang="en-US" altLang="en-US"/>
          </a:p>
        </p:txBody>
      </p:sp>
    </p:spTree>
    <p:extLst>
      <p:ext uri="{BB962C8B-B14F-4D97-AF65-F5344CB8AC3E}">
        <p14:creationId xmlns:p14="http://schemas.microsoft.com/office/powerpoint/2010/main" val="243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B2A1C6C-BD61-49AC-970C-BA8F968B93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F95A7FC-BA43-4C43-AD5D-C055D11064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B17DDAF-090F-4870-AB9D-1AC5C225FA04}"/>
              </a:ext>
            </a:extLst>
          </p:cNvPr>
          <p:cNvSpPr>
            <a:spLocks noGrp="1" noChangeArrowheads="1"/>
          </p:cNvSpPr>
          <p:nvPr>
            <p:ph type="sldNum" sz="quarter" idx="12"/>
          </p:nvPr>
        </p:nvSpPr>
        <p:spPr>
          <a:ln/>
        </p:spPr>
        <p:txBody>
          <a:bodyPr/>
          <a:lstStyle>
            <a:lvl1pPr>
              <a:defRPr/>
            </a:lvl1pPr>
          </a:lstStyle>
          <a:p>
            <a:fld id="{BE8D29C0-FA16-448E-84AC-2F85E608E46E}" type="slidenum">
              <a:rPr lang="en-US" altLang="en-US"/>
              <a:pPr/>
              <a:t>‹#›</a:t>
            </a:fld>
            <a:endParaRPr lang="en-US" altLang="en-US"/>
          </a:p>
        </p:txBody>
      </p:sp>
    </p:spTree>
    <p:extLst>
      <p:ext uri="{BB962C8B-B14F-4D97-AF65-F5344CB8AC3E}">
        <p14:creationId xmlns:p14="http://schemas.microsoft.com/office/powerpoint/2010/main" val="124024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D20EC99-C152-41D5-9EBD-A831C528AFF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31B855E-876C-430A-80BE-0D02B1B105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2028F2F-C7EF-4930-AFE2-7A25FB3DA43D}"/>
              </a:ext>
            </a:extLst>
          </p:cNvPr>
          <p:cNvSpPr>
            <a:spLocks noGrp="1" noChangeArrowheads="1"/>
          </p:cNvSpPr>
          <p:nvPr>
            <p:ph type="sldNum" sz="quarter" idx="12"/>
          </p:nvPr>
        </p:nvSpPr>
        <p:spPr>
          <a:ln/>
        </p:spPr>
        <p:txBody>
          <a:bodyPr/>
          <a:lstStyle>
            <a:lvl1pPr>
              <a:defRPr/>
            </a:lvl1pPr>
          </a:lstStyle>
          <a:p>
            <a:fld id="{86C66377-0581-443E-8024-746DD733142C}" type="slidenum">
              <a:rPr lang="en-US" altLang="en-US"/>
              <a:pPr/>
              <a:t>‹#›</a:t>
            </a:fld>
            <a:endParaRPr lang="en-US" altLang="en-US"/>
          </a:p>
        </p:txBody>
      </p:sp>
    </p:spTree>
    <p:extLst>
      <p:ext uri="{BB962C8B-B14F-4D97-AF65-F5344CB8AC3E}">
        <p14:creationId xmlns:p14="http://schemas.microsoft.com/office/powerpoint/2010/main" val="20023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A7E0DD1-384B-4829-BBC8-5725477C5C3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5A1C604-5C70-476B-A1A5-438412CE5F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DFA558A-9C09-4DA7-B86A-F8D841F09A02}"/>
              </a:ext>
            </a:extLst>
          </p:cNvPr>
          <p:cNvSpPr>
            <a:spLocks noGrp="1" noChangeArrowheads="1"/>
          </p:cNvSpPr>
          <p:nvPr>
            <p:ph type="sldNum" sz="quarter" idx="12"/>
          </p:nvPr>
        </p:nvSpPr>
        <p:spPr>
          <a:ln/>
        </p:spPr>
        <p:txBody>
          <a:bodyPr/>
          <a:lstStyle>
            <a:lvl1pPr>
              <a:defRPr/>
            </a:lvl1pPr>
          </a:lstStyle>
          <a:p>
            <a:fld id="{AC205F88-1B0D-4C56-B053-33E011ABAA19}" type="slidenum">
              <a:rPr lang="en-US" altLang="en-US"/>
              <a:pPr/>
              <a:t>‹#›</a:t>
            </a:fld>
            <a:endParaRPr lang="en-US" altLang="en-US"/>
          </a:p>
        </p:txBody>
      </p:sp>
    </p:spTree>
    <p:extLst>
      <p:ext uri="{BB962C8B-B14F-4D97-AF65-F5344CB8AC3E}">
        <p14:creationId xmlns:p14="http://schemas.microsoft.com/office/powerpoint/2010/main" val="2058161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E198E1B-AB6A-4887-82AA-9AC6B619C6C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18E7460-7897-4A59-B116-32CB5566E6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21211C5-FECE-4783-A5D3-900C508F6E4F}"/>
              </a:ext>
            </a:extLst>
          </p:cNvPr>
          <p:cNvSpPr>
            <a:spLocks noGrp="1" noChangeArrowheads="1"/>
          </p:cNvSpPr>
          <p:nvPr>
            <p:ph type="sldNum" sz="quarter" idx="12"/>
          </p:nvPr>
        </p:nvSpPr>
        <p:spPr>
          <a:ln/>
        </p:spPr>
        <p:txBody>
          <a:bodyPr/>
          <a:lstStyle>
            <a:lvl1pPr>
              <a:defRPr/>
            </a:lvl1pPr>
          </a:lstStyle>
          <a:p>
            <a:fld id="{13123298-5F9F-4A43-A506-03A63C146D75}" type="slidenum">
              <a:rPr lang="en-US" altLang="en-US"/>
              <a:pPr/>
              <a:t>‹#›</a:t>
            </a:fld>
            <a:endParaRPr lang="en-US" altLang="en-US"/>
          </a:p>
        </p:txBody>
      </p:sp>
    </p:spTree>
    <p:extLst>
      <p:ext uri="{BB962C8B-B14F-4D97-AF65-F5344CB8AC3E}">
        <p14:creationId xmlns:p14="http://schemas.microsoft.com/office/powerpoint/2010/main" val="398351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008A5F2-B6A9-4706-89DF-EE82669127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36F34C2-AE7F-4356-89E6-E3D64C7D0E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9F8C197-CEFF-4A02-8548-5F11E0C75C3B}"/>
              </a:ext>
            </a:extLst>
          </p:cNvPr>
          <p:cNvSpPr>
            <a:spLocks noGrp="1" noChangeArrowheads="1"/>
          </p:cNvSpPr>
          <p:nvPr>
            <p:ph type="sldNum" sz="quarter" idx="12"/>
          </p:nvPr>
        </p:nvSpPr>
        <p:spPr>
          <a:ln/>
        </p:spPr>
        <p:txBody>
          <a:bodyPr/>
          <a:lstStyle>
            <a:lvl1pPr>
              <a:defRPr/>
            </a:lvl1pPr>
          </a:lstStyle>
          <a:p>
            <a:fld id="{6E5209CD-8524-42D2-BC20-8DF3AEAE29F1}" type="slidenum">
              <a:rPr lang="en-US" altLang="en-US"/>
              <a:pPr/>
              <a:t>‹#›</a:t>
            </a:fld>
            <a:endParaRPr lang="en-US" altLang="en-US"/>
          </a:p>
        </p:txBody>
      </p:sp>
    </p:spTree>
    <p:extLst>
      <p:ext uri="{BB962C8B-B14F-4D97-AF65-F5344CB8AC3E}">
        <p14:creationId xmlns:p14="http://schemas.microsoft.com/office/powerpoint/2010/main" val="351087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1846AF9-9CEC-4E31-96B7-BDBE12B611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22F9D06-3906-40E9-8A66-DD1FCF5275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DDBD03A-3C5D-4493-A5F1-2E557771B9C1}"/>
              </a:ext>
            </a:extLst>
          </p:cNvPr>
          <p:cNvSpPr>
            <a:spLocks noGrp="1" noChangeArrowheads="1"/>
          </p:cNvSpPr>
          <p:nvPr>
            <p:ph type="sldNum" sz="quarter" idx="12"/>
          </p:nvPr>
        </p:nvSpPr>
        <p:spPr>
          <a:ln/>
        </p:spPr>
        <p:txBody>
          <a:bodyPr/>
          <a:lstStyle>
            <a:lvl1pPr>
              <a:defRPr/>
            </a:lvl1pPr>
          </a:lstStyle>
          <a:p>
            <a:fld id="{E620FE97-6546-4367-8592-E35B6A941617}" type="slidenum">
              <a:rPr lang="en-US" altLang="en-US"/>
              <a:pPr/>
              <a:t>‹#›</a:t>
            </a:fld>
            <a:endParaRPr lang="en-US" altLang="en-US"/>
          </a:p>
        </p:txBody>
      </p:sp>
    </p:spTree>
    <p:extLst>
      <p:ext uri="{BB962C8B-B14F-4D97-AF65-F5344CB8AC3E}">
        <p14:creationId xmlns:p14="http://schemas.microsoft.com/office/powerpoint/2010/main" val="1727435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0486AC6-1D33-43C8-9206-E509BDDE2A8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11589DE-BDD1-4758-B676-668114484B7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0B8DAB8-0C55-4E72-9FE1-BB8C72DEEC4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Arial" charset="0"/>
              </a:defRPr>
            </a:lvl1pPr>
          </a:lstStyle>
          <a:p>
            <a:pPr>
              <a:defRPr/>
            </a:pPr>
            <a:endParaRPr lang="en-US"/>
          </a:p>
        </p:txBody>
      </p:sp>
      <p:sp>
        <p:nvSpPr>
          <p:cNvPr id="1029" name="Rectangle 5">
            <a:extLst>
              <a:ext uri="{FF2B5EF4-FFF2-40B4-BE49-F238E27FC236}">
                <a16:creationId xmlns:a16="http://schemas.microsoft.com/office/drawing/2014/main" id="{C728F3E7-57A0-4267-9B51-392A39CBF6E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Arial" charset="0"/>
              </a:defRPr>
            </a:lvl1pPr>
          </a:lstStyle>
          <a:p>
            <a:pPr>
              <a:defRPr/>
            </a:pPr>
            <a:endParaRPr lang="en-US"/>
          </a:p>
        </p:txBody>
      </p:sp>
      <p:sp>
        <p:nvSpPr>
          <p:cNvPr id="1030" name="Rectangle 6">
            <a:extLst>
              <a:ext uri="{FF2B5EF4-FFF2-40B4-BE49-F238E27FC236}">
                <a16:creationId xmlns:a16="http://schemas.microsoft.com/office/drawing/2014/main" id="{7C0FFE6F-6DD4-4B05-810F-21501247879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38345107-4E09-4E0B-8AE7-999A43197F8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2.xml"/><Relationship Id="rId5" Type="http://schemas.openxmlformats.org/officeDocument/2006/relationships/image" Target="../media/image14.gif"/><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2">
            <a:extLst>
              <a:ext uri="{FF2B5EF4-FFF2-40B4-BE49-F238E27FC236}">
                <a16:creationId xmlns:a16="http://schemas.microsoft.com/office/drawing/2014/main" id="{12C31ED4-7EE3-4449-8B2F-FF1257E02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3726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H:\taochu_bgr_119[1].gif">
            <a:extLst>
              <a:ext uri="{FF2B5EF4-FFF2-40B4-BE49-F238E27FC236}">
                <a16:creationId xmlns:a16="http://schemas.microsoft.com/office/drawing/2014/main" id="{07A633CB-517B-4DBE-849E-CBBD05DC516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724400"/>
            <a:ext cx="2979738"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7" descr="ngo%20dai">
            <a:extLst>
              <a:ext uri="{FF2B5EF4-FFF2-40B4-BE49-F238E27FC236}">
                <a16:creationId xmlns:a16="http://schemas.microsoft.com/office/drawing/2014/main" id="{BD17446F-8C9A-46A9-81B8-EBAD8D4EC95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63132">
            <a:off x="3352800" y="4648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7" descr="ngo%20dai">
            <a:extLst>
              <a:ext uri="{FF2B5EF4-FFF2-40B4-BE49-F238E27FC236}">
                <a16:creationId xmlns:a16="http://schemas.microsoft.com/office/drawing/2014/main" id="{AE81DE94-37EF-4F8D-AA59-02BFBA48D10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876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ngo%20dai">
            <a:extLst>
              <a:ext uri="{FF2B5EF4-FFF2-40B4-BE49-F238E27FC236}">
                <a16:creationId xmlns:a16="http://schemas.microsoft.com/office/drawing/2014/main" id="{A0B9CF12-932C-41C6-A0E4-50A9BF76395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71898">
            <a:off x="609600" y="24384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ngo%20dai">
            <a:extLst>
              <a:ext uri="{FF2B5EF4-FFF2-40B4-BE49-F238E27FC236}">
                <a16:creationId xmlns:a16="http://schemas.microsoft.com/office/drawing/2014/main" id="{B8FCC464-3808-4542-8B28-4D06AC506AD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94137">
            <a:off x="7315200" y="2362200"/>
            <a:ext cx="10668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WordArt 34">
            <a:extLst>
              <a:ext uri="{FF2B5EF4-FFF2-40B4-BE49-F238E27FC236}">
                <a16:creationId xmlns:a16="http://schemas.microsoft.com/office/drawing/2014/main" id="{39071688-18C6-4623-A0C3-272EB24E765C}"/>
              </a:ext>
            </a:extLst>
          </p:cNvPr>
          <p:cNvSpPr>
            <a:spLocks noChangeArrowheads="1" noChangeShapeType="1" noTextEdit="1"/>
          </p:cNvSpPr>
          <p:nvPr/>
        </p:nvSpPr>
        <p:spPr bwMode="auto">
          <a:xfrm>
            <a:off x="762000" y="609600"/>
            <a:ext cx="7600950" cy="2362200"/>
          </a:xfrm>
          <a:prstGeom prst="rect">
            <a:avLst/>
          </a:prstGeom>
        </p:spPr>
        <p:txBody>
          <a:bodyPr wrap="none" fromWordArt="1">
            <a:prstTxWarp prst="textWave1">
              <a:avLst>
                <a:gd name="adj1" fmla="val 13005"/>
                <a:gd name="adj2" fmla="val 0"/>
              </a:avLst>
            </a:prstTxWarp>
          </a:bodyPr>
          <a:lstStyle/>
          <a:p>
            <a:pPr algn="ctr"/>
            <a:endParaRPr lang="en-US" sz="4800" kern="10">
              <a:ln w="9525">
                <a:solidFill>
                  <a:srgbClr val="FF00FF"/>
                </a:solidFill>
                <a:round/>
                <a:headEnd/>
                <a:tailEnd/>
              </a:ln>
              <a:solidFill>
                <a:srgbClr val="FF0000"/>
              </a:solidFill>
              <a:effectLst>
                <a:outerShdw dist="53882" dir="2700000" algn="ctr" rotWithShape="0">
                  <a:srgbClr val="C0C0C0">
                    <a:alpha val="79999"/>
                  </a:srgbClr>
                </a:outerShdw>
              </a:effectLst>
              <a:cs typeface="Times New Roman" panose="02020603050405020304" pitchFamily="18" charset="0"/>
            </a:endParaRPr>
          </a:p>
        </p:txBody>
      </p:sp>
      <p:sp>
        <p:nvSpPr>
          <p:cNvPr id="2057" name="WordArt 36">
            <a:extLst>
              <a:ext uri="{FF2B5EF4-FFF2-40B4-BE49-F238E27FC236}">
                <a16:creationId xmlns:a16="http://schemas.microsoft.com/office/drawing/2014/main" id="{6FF04BF0-D6B6-4BF0-A050-08B08237C338}"/>
              </a:ext>
            </a:extLst>
          </p:cNvPr>
          <p:cNvSpPr>
            <a:spLocks noChangeArrowheads="1" noChangeShapeType="1" noTextEdit="1"/>
          </p:cNvSpPr>
          <p:nvPr/>
        </p:nvSpPr>
        <p:spPr bwMode="auto">
          <a:xfrm>
            <a:off x="1295400" y="3352800"/>
            <a:ext cx="6591300" cy="638175"/>
          </a:xfrm>
          <a:prstGeom prst="rect">
            <a:avLst/>
          </a:prstGeom>
        </p:spPr>
        <p:txBody>
          <a:bodyPr wrap="none" fromWordArt="1">
            <a:prstTxWarp prst="textPlain">
              <a:avLst>
                <a:gd name="adj" fmla="val 50000"/>
              </a:avLst>
            </a:prstTxWarp>
          </a:bodyPr>
          <a:lstStyle/>
          <a:p>
            <a:pPr algn="ctr"/>
            <a:endParaRPr lang="en-US" sz="4400" kern="10">
              <a:ln w="19050">
                <a:solidFill>
                  <a:srgbClr val="009900"/>
                </a:solidFill>
                <a:round/>
                <a:headEnd/>
                <a:tailEnd/>
              </a:ln>
              <a:solidFill>
                <a:srgbClr val="009900"/>
              </a:solidFill>
              <a:effectLst>
                <a:outerShdw dist="35921" dir="2700000" algn="ctr" rotWithShape="0">
                  <a:srgbClr val="990000"/>
                </a:outerShdw>
              </a:effectLst>
              <a:cs typeface="Times New Roman" panose="02020603050405020304" pitchFamily="18" charset="0"/>
            </a:endParaRPr>
          </a:p>
        </p:txBody>
      </p:sp>
      <p:sp>
        <p:nvSpPr>
          <p:cNvPr id="8230" name="WordArt 38">
            <a:extLst>
              <a:ext uri="{FF2B5EF4-FFF2-40B4-BE49-F238E27FC236}">
                <a16:creationId xmlns:a16="http://schemas.microsoft.com/office/drawing/2014/main" id="{02F6CED8-FC11-4E8F-814D-296C2C243ED6}"/>
              </a:ext>
            </a:extLst>
          </p:cNvPr>
          <p:cNvSpPr>
            <a:spLocks noChangeArrowheads="1" noChangeShapeType="1" noTextEdit="1"/>
          </p:cNvSpPr>
          <p:nvPr/>
        </p:nvSpPr>
        <p:spPr bwMode="auto">
          <a:xfrm>
            <a:off x="990600" y="2438400"/>
            <a:ext cx="7848600" cy="1400175"/>
          </a:xfrm>
          <a:prstGeom prst="rect">
            <a:avLst/>
          </a:prstGeom>
        </p:spPr>
        <p:txBody>
          <a:bodyPr wrap="none" fromWordArt="1">
            <a:prstTxWarp prst="textPlain">
              <a:avLst>
                <a:gd name="adj" fmla="val 50000"/>
              </a:avLst>
            </a:prstTxWarp>
          </a:bodyPr>
          <a:lstStyle/>
          <a:p>
            <a:pPr algn="ctr">
              <a:defRPr/>
            </a:pPr>
            <a:r>
              <a:rPr lang="en-US" sz="3600" b="1" dirty="0" err="1">
                <a:solidFill>
                  <a:srgbClr val="009900"/>
                </a:solidFill>
                <a:cs typeface="Times New Roman" pitchFamily="18" charset="0"/>
              </a:rPr>
              <a:t>Tên</a:t>
            </a:r>
            <a:r>
              <a:rPr lang="en-US" sz="3600" b="1" dirty="0">
                <a:solidFill>
                  <a:srgbClr val="009900"/>
                </a:solidFill>
                <a:cs typeface="Times New Roman" pitchFamily="18" charset="0"/>
              </a:rPr>
              <a:t> </a:t>
            </a:r>
            <a:r>
              <a:rPr lang="en-US" sz="3600" b="1" dirty="0" err="1">
                <a:solidFill>
                  <a:srgbClr val="009900"/>
                </a:solidFill>
                <a:cs typeface="Times New Roman" pitchFamily="18" charset="0"/>
              </a:rPr>
              <a:t>đề</a:t>
            </a:r>
            <a:r>
              <a:rPr lang="en-US" sz="3600" b="1" dirty="0">
                <a:solidFill>
                  <a:srgbClr val="009900"/>
                </a:solidFill>
                <a:cs typeface="Times New Roman" pitchFamily="18" charset="0"/>
              </a:rPr>
              <a:t> </a:t>
            </a:r>
            <a:r>
              <a:rPr lang="en-US" sz="3600" b="1" dirty="0" err="1">
                <a:solidFill>
                  <a:srgbClr val="009900"/>
                </a:solidFill>
                <a:cs typeface="Times New Roman" pitchFamily="18" charset="0"/>
              </a:rPr>
              <a:t>tài</a:t>
            </a:r>
            <a:r>
              <a:rPr lang="en-US" sz="3600" b="1" dirty="0">
                <a:solidFill>
                  <a:srgbClr val="009900"/>
                </a:solidFill>
                <a:cs typeface="Times New Roman" pitchFamily="18" charset="0"/>
              </a:rPr>
              <a:t> :LQVH </a:t>
            </a:r>
            <a:r>
              <a:rPr lang="en-US" sz="3600" b="1" dirty="0" err="1">
                <a:solidFill>
                  <a:srgbClr val="009900"/>
                </a:solidFill>
                <a:cs typeface="Times New Roman" pitchFamily="18" charset="0"/>
              </a:rPr>
              <a:t>Thơ</a:t>
            </a:r>
            <a:r>
              <a:rPr lang="en-US" sz="3600" b="1" dirty="0">
                <a:solidFill>
                  <a:srgbClr val="009900"/>
                </a:solidFill>
                <a:cs typeface="Times New Roman" pitchFamily="18" charset="0"/>
              </a:rPr>
              <a:t>:</a:t>
            </a:r>
            <a:r>
              <a:rPr lang="vi-VN" sz="3600" kern="10" dirty="0">
                <a:ln w="19050">
                  <a:solidFill>
                    <a:srgbClr val="009900"/>
                  </a:solidFill>
                  <a:round/>
                  <a:headEnd/>
                  <a:tailEnd/>
                </a:ln>
                <a:solidFill>
                  <a:srgbClr val="009900"/>
                </a:solidFill>
                <a:effectLst>
                  <a:outerShdw dist="35921" dir="2700000" algn="ctr" rotWithShape="0">
                    <a:srgbClr val="990000"/>
                  </a:outerShdw>
                </a:effectLst>
                <a:latin typeface="Times New Roman"/>
                <a:cs typeface="Times New Roman"/>
              </a:rPr>
              <a:t> </a:t>
            </a:r>
            <a:r>
              <a:rPr lang="vi-VN" sz="4400" kern="10" dirty="0">
                <a:ln w="19050">
                  <a:solidFill>
                    <a:srgbClr val="009900"/>
                  </a:solidFill>
                  <a:round/>
                  <a:headEnd/>
                  <a:tailEnd/>
                </a:ln>
                <a:solidFill>
                  <a:srgbClr val="009900"/>
                </a:solidFill>
                <a:effectLst>
                  <a:outerShdw dist="35921" dir="2700000" algn="ctr" rotWithShape="0">
                    <a:srgbClr val="990000"/>
                  </a:outerShdw>
                </a:effectLst>
                <a:latin typeface="Times New Roman"/>
                <a:cs typeface="Times New Roman"/>
              </a:rPr>
              <a:t>Làm nghề như bố</a:t>
            </a:r>
            <a:endParaRPr lang="en-US" sz="4400" kern="10" dirty="0">
              <a:ln w="19050">
                <a:solidFill>
                  <a:srgbClr val="009900"/>
                </a:solidFill>
                <a:round/>
                <a:headEnd/>
                <a:tailEnd/>
              </a:ln>
              <a:solidFill>
                <a:srgbClr val="009900"/>
              </a:solidFill>
              <a:effectLst>
                <a:outerShdw dist="35921" dir="2700000" algn="ctr" rotWithShape="0">
                  <a:srgbClr val="990000"/>
                </a:outerShdw>
              </a:effectLst>
              <a:latin typeface="Times New Roman"/>
              <a:cs typeface="Times New Roman"/>
            </a:endParaRPr>
          </a:p>
        </p:txBody>
      </p:sp>
      <p:sp>
        <p:nvSpPr>
          <p:cNvPr id="14" name="Rectangle 13">
            <a:extLst>
              <a:ext uri="{FF2B5EF4-FFF2-40B4-BE49-F238E27FC236}">
                <a16:creationId xmlns:a16="http://schemas.microsoft.com/office/drawing/2014/main" id="{E42356BB-CA95-4D53-B62B-678E144291EA}"/>
              </a:ext>
            </a:extLst>
          </p:cNvPr>
          <p:cNvSpPr/>
          <p:nvPr/>
        </p:nvSpPr>
        <p:spPr>
          <a:xfrm>
            <a:off x="2362200" y="838200"/>
            <a:ext cx="4648200" cy="1200329"/>
          </a:xfrm>
          <a:prstGeom prst="rect">
            <a:avLst/>
          </a:prstGeom>
        </p:spPr>
        <p:txBody>
          <a:bodyPr>
            <a:spAutoFit/>
          </a:bodyPr>
          <a:lstStyle/>
          <a:p>
            <a:pPr algn="ctr">
              <a:defRPr/>
            </a:pPr>
            <a:r>
              <a:rPr lang="en-US" sz="7200" b="1" kern="10" dirty="0" err="1">
                <a:ln w="12700">
                  <a:solidFill>
                    <a:srgbClr val="00FF00"/>
                  </a:solidFill>
                  <a:round/>
                  <a:headEnd/>
                  <a:tailEnd/>
                </a:ln>
                <a:gradFill rotWithShape="1">
                  <a:gsLst>
                    <a:gs pos="0">
                      <a:srgbClr val="FF3300"/>
                    </a:gs>
                    <a:gs pos="50000">
                      <a:srgbClr val="0000FF"/>
                    </a:gs>
                    <a:gs pos="100000">
                      <a:srgbClr val="FF3300"/>
                    </a:gs>
                  </a:gsLst>
                  <a:lin ang="0" scaled="1"/>
                </a:gradFill>
                <a:effectLst>
                  <a:outerShdw dist="35921" dir="2700000" sy="50000" kx="2115830" algn="bl" rotWithShape="0">
                    <a:srgbClr val="C0C0C0">
                      <a:alpha val="79999"/>
                    </a:srgbClr>
                  </a:outerShdw>
                </a:effectLst>
                <a:latin typeface="Times New Roman"/>
                <a:cs typeface="Times New Roman"/>
              </a:rPr>
              <a:t>Giáo</a:t>
            </a:r>
            <a:r>
              <a:rPr lang="en-US" sz="7200" b="1" kern="10" dirty="0">
                <a:ln w="12700">
                  <a:solidFill>
                    <a:srgbClr val="00FF00"/>
                  </a:solidFill>
                  <a:round/>
                  <a:headEnd/>
                  <a:tailEnd/>
                </a:ln>
                <a:gradFill rotWithShape="1">
                  <a:gsLst>
                    <a:gs pos="0">
                      <a:srgbClr val="FF3300"/>
                    </a:gs>
                    <a:gs pos="50000">
                      <a:srgbClr val="0000FF"/>
                    </a:gs>
                    <a:gs pos="100000">
                      <a:srgbClr val="FF3300"/>
                    </a:gs>
                  </a:gsLst>
                  <a:lin ang="0" scaled="1"/>
                </a:gradFill>
                <a:effectLst>
                  <a:outerShdw dist="35921" dir="2700000" sy="50000" kx="2115830" algn="bl" rotWithShape="0">
                    <a:srgbClr val="C0C0C0">
                      <a:alpha val="79999"/>
                    </a:srgbClr>
                  </a:outerShdw>
                </a:effectLst>
                <a:latin typeface="Times New Roman"/>
                <a:cs typeface="Times New Roman"/>
              </a:rPr>
              <a:t> </a:t>
            </a:r>
            <a:r>
              <a:rPr lang="en-US" sz="7200" b="1" kern="10" dirty="0" err="1">
                <a:ln w="12700">
                  <a:solidFill>
                    <a:srgbClr val="00FF00"/>
                  </a:solidFill>
                  <a:round/>
                  <a:headEnd/>
                  <a:tailEnd/>
                </a:ln>
                <a:gradFill rotWithShape="1">
                  <a:gsLst>
                    <a:gs pos="0">
                      <a:srgbClr val="FF3300"/>
                    </a:gs>
                    <a:gs pos="50000">
                      <a:srgbClr val="0000FF"/>
                    </a:gs>
                    <a:gs pos="100000">
                      <a:srgbClr val="FF3300"/>
                    </a:gs>
                  </a:gsLst>
                  <a:lin ang="0" scaled="1"/>
                </a:gradFill>
                <a:effectLst>
                  <a:outerShdw dist="35921" dir="2700000" sy="50000" kx="2115830" algn="bl" rotWithShape="0">
                    <a:srgbClr val="C0C0C0">
                      <a:alpha val="79999"/>
                    </a:srgbClr>
                  </a:outerShdw>
                </a:effectLst>
                <a:latin typeface="Times New Roman"/>
                <a:cs typeface="Times New Roman"/>
              </a:rPr>
              <a:t>Án</a:t>
            </a:r>
            <a:endParaRPr lang="en-US" sz="7200" b="1" kern="10" dirty="0">
              <a:ln w="12700">
                <a:solidFill>
                  <a:srgbClr val="00FF00"/>
                </a:solidFill>
                <a:round/>
                <a:headEnd/>
                <a:tailEnd/>
              </a:ln>
              <a:gradFill rotWithShape="1">
                <a:gsLst>
                  <a:gs pos="0">
                    <a:srgbClr val="FF3300"/>
                  </a:gs>
                  <a:gs pos="50000">
                    <a:srgbClr val="0000FF"/>
                  </a:gs>
                  <a:gs pos="100000">
                    <a:srgbClr val="FF3300"/>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15" name="Text Box 8">
            <a:extLst>
              <a:ext uri="{FF2B5EF4-FFF2-40B4-BE49-F238E27FC236}">
                <a16:creationId xmlns:a16="http://schemas.microsoft.com/office/drawing/2014/main" id="{BFEEC770-29D1-4DD8-9CE3-3E7CCF2CB43B}"/>
              </a:ext>
            </a:extLst>
          </p:cNvPr>
          <p:cNvSpPr txBox="1">
            <a:spLocks noChangeArrowheads="1"/>
          </p:cNvSpPr>
          <p:nvPr/>
        </p:nvSpPr>
        <p:spPr bwMode="auto">
          <a:xfrm>
            <a:off x="1007533" y="4086260"/>
            <a:ext cx="7467600" cy="161607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
                <a:schemeClr val="tx1"/>
              </a:buClr>
              <a:buFont typeface="Wingdings" panose="05000000000000000000" pitchFamily="2" charset="2"/>
              <a:buChar char="v"/>
            </a:pPr>
            <a:r>
              <a:rPr lang="en-US" altLang="en-US" sz="4000" dirty="0">
                <a:solidFill>
                  <a:srgbClr val="6600CC"/>
                </a:solidFill>
                <a:cs typeface="Times New Roman" panose="02020603050405020304" pitchFamily="18" charset="0"/>
              </a:rPr>
              <a:t> </a:t>
            </a:r>
            <a:r>
              <a:rPr lang="en-US" altLang="en-US" sz="4000" dirty="0">
                <a:solidFill>
                  <a:srgbClr val="009900"/>
                </a:solidFill>
                <a:cs typeface="Times New Roman" panose="02020603050405020304" pitchFamily="18" charset="0"/>
              </a:rPr>
              <a:t>Chủ đề :   Nghề nghiệp</a:t>
            </a:r>
          </a:p>
          <a:p>
            <a:pPr eaLnBrk="1" hangingPunct="1">
              <a:spcBef>
                <a:spcPct val="50000"/>
              </a:spcBef>
              <a:buClr>
                <a:schemeClr val="tx1"/>
              </a:buClr>
              <a:buFont typeface="Wingdings" panose="05000000000000000000" pitchFamily="2" charset="2"/>
              <a:buChar char="v"/>
            </a:pPr>
            <a:r>
              <a:rPr lang="en-US" altLang="en-US" sz="4000" dirty="0">
                <a:solidFill>
                  <a:srgbClr val="009900"/>
                </a:solidFill>
                <a:cs typeface="Times New Roman" panose="02020603050405020304" pitchFamily="18" charset="0"/>
              </a:rPr>
              <a:t> Độ tuổi:   4 – 5 </a:t>
            </a:r>
            <a:r>
              <a:rPr lang="en-US" altLang="en-US" sz="4000" dirty="0" err="1">
                <a:solidFill>
                  <a:srgbClr val="009900"/>
                </a:solidFill>
                <a:cs typeface="Times New Roman" panose="02020603050405020304" pitchFamily="18" charset="0"/>
              </a:rPr>
              <a:t>tuổi</a:t>
            </a:r>
            <a:r>
              <a:rPr lang="en-US" altLang="en-US" sz="4000" dirty="0">
                <a:solidFill>
                  <a:srgbClr val="009900"/>
                </a:solidFill>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from="(-#ppt_w/2)" to="(#ppt_x)" calcmode="lin" valueType="num">
                                      <p:cBhvr>
                                        <p:cTn id="7" dur="600" fill="hold">
                                          <p:stCondLst>
                                            <p:cond delay="0"/>
                                          </p:stCondLst>
                                        </p:cTn>
                                        <p:tgtEl>
                                          <p:spTgt spid="15"/>
                                        </p:tgtEl>
                                        <p:attrNameLst>
                                          <p:attrName>ppt_x</p:attrName>
                                        </p:attrNameLst>
                                      </p:cBhvr>
                                    </p:anim>
                                    <p:anim from="0" to="-1.0" calcmode="lin" valueType="num">
                                      <p:cBhvr>
                                        <p:cTn id="8" dur="200" decel="50000" autoRev="1" fill="hold">
                                          <p:stCondLst>
                                            <p:cond delay="600"/>
                                          </p:stCondLst>
                                        </p:cTn>
                                        <p:tgtEl>
                                          <p:spTgt spid="15"/>
                                        </p:tgtEl>
                                        <p:attrNameLst>
                                          <p:attrName>xshear</p:attrName>
                                        </p:attrNameLst>
                                      </p:cBhvr>
                                    </p:anim>
                                    <p:animScale>
                                      <p:cBhvr>
                                        <p:cTn id="9" dur="200" decel="100000" autoRev="1" fill="hold">
                                          <p:stCondLst>
                                            <p:cond delay="600"/>
                                          </p:stCondLst>
                                        </p:cTn>
                                        <p:tgtEl>
                                          <p:spTgt spid="15"/>
                                        </p:tgtEl>
                                      </p:cBhvr>
                                      <p:from x="100000" y="100000"/>
                                      <p:to x="80000" y="100000"/>
                                    </p:animScale>
                                    <p:anim by="(#ppt_h/3+#ppt_w*0.1)" calcmode="lin" valueType="num">
                                      <p:cBhvr additive="sum">
                                        <p:cTn id="10" dur="200" decel="100000" autoRev="1" fill="hold">
                                          <p:stCondLst>
                                            <p:cond delay="600"/>
                                          </p:stCondLst>
                                        </p:cTn>
                                        <p:tgtEl>
                                          <p:spTgt spid="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8AC8009-E0EB-4263-A967-0F5C3AA60783}"/>
              </a:ext>
            </a:extLst>
          </p:cNvPr>
          <p:cNvSpPr>
            <a:spLocks noGrp="1" noChangeArrowheads="1"/>
          </p:cNvSpPr>
          <p:nvPr>
            <p:ph type="title"/>
          </p:nvPr>
        </p:nvSpPr>
        <p:spPr/>
        <p:txBody>
          <a:bodyPr/>
          <a:lstStyle/>
          <a:p>
            <a:pPr eaLnBrk="1" hangingPunct="1"/>
            <a:endParaRPr lang="en-US" altLang="en-US"/>
          </a:p>
        </p:txBody>
      </p:sp>
      <p:sp>
        <p:nvSpPr>
          <p:cNvPr id="11267" name="Rectangle 3">
            <a:extLst>
              <a:ext uri="{FF2B5EF4-FFF2-40B4-BE49-F238E27FC236}">
                <a16:creationId xmlns:a16="http://schemas.microsoft.com/office/drawing/2014/main" id="{785A2462-164A-4938-9F78-293367600D0E}"/>
              </a:ext>
            </a:extLst>
          </p:cNvPr>
          <p:cNvSpPr>
            <a:spLocks noGrp="1" noChangeArrowheads="1"/>
          </p:cNvSpPr>
          <p:nvPr>
            <p:ph type="body" idx="1"/>
          </p:nvPr>
        </p:nvSpPr>
        <p:spPr/>
        <p:txBody>
          <a:bodyPr/>
          <a:lstStyle/>
          <a:p>
            <a:pPr eaLnBrk="1" hangingPunct="1"/>
            <a:endParaRPr lang="en-US" altLang="en-US"/>
          </a:p>
        </p:txBody>
      </p:sp>
      <p:pic>
        <p:nvPicPr>
          <p:cNvPr id="81924" name="Picture 4" descr="doan-tau-hoa-12">
            <a:extLst>
              <a:ext uri="{FF2B5EF4-FFF2-40B4-BE49-F238E27FC236}">
                <a16:creationId xmlns:a16="http://schemas.microsoft.com/office/drawing/2014/main" id="{38426CF1-6EA9-4EAC-9ED7-35A07179CA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250" r="9862"/>
          <a:stretch>
            <a:fillRect/>
          </a:stretch>
        </p:blipFill>
        <p:spPr bwMode="auto">
          <a:xfrm>
            <a:off x="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5" descr="dot">
            <a:extLst>
              <a:ext uri="{FF2B5EF4-FFF2-40B4-BE49-F238E27FC236}">
                <a16:creationId xmlns:a16="http://schemas.microsoft.com/office/drawing/2014/main" id="{CB41825F-54F1-478D-986C-06FBCF0E1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box(in)">
                                      <p:cBhvr>
                                        <p:cTn id="7" dur="2000"/>
                                        <p:tgtEl>
                                          <p:spTgt spid="819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1925"/>
                                        </p:tgtEl>
                                        <p:attrNameLst>
                                          <p:attrName>style.visibility</p:attrName>
                                        </p:attrNameLst>
                                      </p:cBhvr>
                                      <p:to>
                                        <p:strVal val="visible"/>
                                      </p:to>
                                    </p:set>
                                    <p:anim calcmode="lin" valueType="num">
                                      <p:cBhvr additive="base">
                                        <p:cTn id="12" dur="2000" fill="hold"/>
                                        <p:tgtEl>
                                          <p:spTgt spid="81925"/>
                                        </p:tgtEl>
                                        <p:attrNameLst>
                                          <p:attrName>ppt_x</p:attrName>
                                        </p:attrNameLst>
                                      </p:cBhvr>
                                      <p:tavLst>
                                        <p:tav tm="0">
                                          <p:val>
                                            <p:strVal val="#ppt_x"/>
                                          </p:val>
                                        </p:tav>
                                        <p:tav tm="100000">
                                          <p:val>
                                            <p:strVal val="#ppt_x"/>
                                          </p:val>
                                        </p:tav>
                                      </p:tavLst>
                                    </p:anim>
                                    <p:anim calcmode="lin" valueType="num">
                                      <p:cBhvr additive="base">
                                        <p:cTn id="13" dur="2000" fill="hold"/>
                                        <p:tgtEl>
                                          <p:spTgt spid="819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F17647-E18A-4F5B-ABCE-9D02B48D06C1}"/>
              </a:ext>
            </a:extLst>
          </p:cNvPr>
          <p:cNvSpPr>
            <a:spLocks noGrp="1" noChangeArrowheads="1"/>
          </p:cNvSpPr>
          <p:nvPr>
            <p:ph type="title"/>
          </p:nvPr>
        </p:nvSpPr>
        <p:spPr/>
        <p:txBody>
          <a:bodyPr/>
          <a:lstStyle/>
          <a:p>
            <a:pPr eaLnBrk="1" hangingPunct="1"/>
            <a:endParaRPr lang="en-US" altLang="en-US"/>
          </a:p>
        </p:txBody>
      </p:sp>
      <p:sp>
        <p:nvSpPr>
          <p:cNvPr id="12291" name="Rectangle 3">
            <a:extLst>
              <a:ext uri="{FF2B5EF4-FFF2-40B4-BE49-F238E27FC236}">
                <a16:creationId xmlns:a16="http://schemas.microsoft.com/office/drawing/2014/main" id="{5C0421DE-5FE7-443E-BF1F-F8D550752C41}"/>
              </a:ext>
            </a:extLst>
          </p:cNvPr>
          <p:cNvSpPr>
            <a:spLocks noGrp="1" noChangeArrowheads="1"/>
          </p:cNvSpPr>
          <p:nvPr>
            <p:ph type="body" idx="1"/>
          </p:nvPr>
        </p:nvSpPr>
        <p:spPr/>
        <p:txBody>
          <a:bodyPr/>
          <a:lstStyle/>
          <a:p>
            <a:pPr eaLnBrk="1" hangingPunct="1"/>
            <a:endParaRPr lang="en-US" altLang="en-US"/>
          </a:p>
        </p:txBody>
      </p:sp>
      <p:pic>
        <p:nvPicPr>
          <p:cNvPr id="12292" name="Picture 5" descr="qu">
            <a:extLst>
              <a:ext uri="{FF2B5EF4-FFF2-40B4-BE49-F238E27FC236}">
                <a16:creationId xmlns:a16="http://schemas.microsoft.com/office/drawing/2014/main" id="{ABC09865-C953-4FF1-8F39-895F22A846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76600"/>
            <a:ext cx="4038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images">
            <a:extLst>
              <a:ext uri="{FF2B5EF4-FFF2-40B4-BE49-F238E27FC236}">
                <a16:creationId xmlns:a16="http://schemas.microsoft.com/office/drawing/2014/main" id="{FA7CBBBB-618F-4EA3-B11A-330D7E044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52" t="2777" r="1852" b="2777"/>
          <a:stretch>
            <a:fillRect/>
          </a:stretch>
        </p:blipFill>
        <p:spPr bwMode="auto">
          <a:xfrm>
            <a:off x="4572000" y="3276600"/>
            <a:ext cx="4191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descr="images">
            <a:extLst>
              <a:ext uri="{FF2B5EF4-FFF2-40B4-BE49-F238E27FC236}">
                <a16:creationId xmlns:a16="http://schemas.microsoft.com/office/drawing/2014/main" id="{545BD5C2-479A-42CD-84DA-6FE86759A6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8600"/>
            <a:ext cx="40671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descr="C:\Users\Admin\Pictures\images (18).jpg">
            <a:extLst>
              <a:ext uri="{FF2B5EF4-FFF2-40B4-BE49-F238E27FC236}">
                <a16:creationId xmlns:a16="http://schemas.microsoft.com/office/drawing/2014/main" id="{F50CAEEA-6CAE-481C-98C5-FB5A8DE3E5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8600"/>
            <a:ext cx="4038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oan-tau-hoa-12">
            <a:extLst>
              <a:ext uri="{FF2B5EF4-FFF2-40B4-BE49-F238E27FC236}">
                <a16:creationId xmlns:a16="http://schemas.microsoft.com/office/drawing/2014/main" id="{22AFD5B7-56BB-4FB3-9156-B02D30E58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250" r="986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2">
            <a:extLst>
              <a:ext uri="{FF2B5EF4-FFF2-40B4-BE49-F238E27FC236}">
                <a16:creationId xmlns:a16="http://schemas.microsoft.com/office/drawing/2014/main" id="{4F910C44-8415-47A1-8ECB-61E787110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8">
            <a:extLst>
              <a:ext uri="{FF2B5EF4-FFF2-40B4-BE49-F238E27FC236}">
                <a16:creationId xmlns:a16="http://schemas.microsoft.com/office/drawing/2014/main" id="{C944899D-302C-4E59-8327-F96EB20AE445}"/>
              </a:ext>
            </a:extLst>
          </p:cNvPr>
          <p:cNvSpPr>
            <a:spLocks noGrp="1" noChangeArrowheads="1"/>
          </p:cNvSpPr>
          <p:nvPr>
            <p:ph type="title"/>
          </p:nvPr>
        </p:nvSpPr>
        <p:spPr>
          <a:xfrm>
            <a:off x="381000" y="4648200"/>
            <a:ext cx="8229600" cy="1447800"/>
          </a:xfrm>
        </p:spPr>
        <p:txBody>
          <a:bodyPr/>
          <a:lstStyle/>
          <a:p>
            <a:pPr eaLnBrk="1" hangingPunct="1"/>
            <a:r>
              <a:rPr lang="en-US" altLang="en-US" sz="2400" b="1">
                <a:solidFill>
                  <a:srgbClr val="FF0000"/>
                </a:solidFill>
              </a:rPr>
              <a:t>Để được lái tàu như bố, Hùng và Tuấn đã làm gì? </a:t>
            </a:r>
            <a:br>
              <a:rPr lang="en-US" altLang="en-US" sz="2400" b="1">
                <a:solidFill>
                  <a:srgbClr val="FF0000"/>
                </a:solidFill>
              </a:rPr>
            </a:br>
            <a:r>
              <a:rPr lang="en-US" altLang="en-US" sz="2400" b="1">
                <a:solidFill>
                  <a:srgbClr val="FF0000"/>
                </a:solidFill>
              </a:rPr>
              <a:t>Ai làm đoàn tàu và ai làm người lái? </a:t>
            </a:r>
            <a:br>
              <a:rPr lang="en-US" altLang="en-US" sz="2400" b="1">
                <a:solidFill>
                  <a:srgbClr val="FF0000"/>
                </a:solidFill>
              </a:rPr>
            </a:br>
            <a:r>
              <a:rPr lang="en-US" altLang="en-US" sz="2400" b="1">
                <a:solidFill>
                  <a:srgbClr val="FF0000"/>
                </a:solidFill>
              </a:rPr>
              <a:t>Con tàu mà Hùng Và Tuấn lái có tiếng kêu như thế nào?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FE35148-6700-4712-A609-8E651F2A442F}"/>
              </a:ext>
            </a:extLst>
          </p:cNvPr>
          <p:cNvSpPr>
            <a:spLocks noGrp="1" noChangeArrowheads="1"/>
          </p:cNvSpPr>
          <p:nvPr>
            <p:ph type="title"/>
          </p:nvPr>
        </p:nvSpPr>
        <p:spPr/>
        <p:txBody>
          <a:bodyPr/>
          <a:lstStyle/>
          <a:p>
            <a:pPr eaLnBrk="1" hangingPunct="1"/>
            <a:endParaRPr lang="en-US" altLang="en-US"/>
          </a:p>
        </p:txBody>
      </p:sp>
      <p:sp>
        <p:nvSpPr>
          <p:cNvPr id="14339" name="Rectangle 3">
            <a:extLst>
              <a:ext uri="{FF2B5EF4-FFF2-40B4-BE49-F238E27FC236}">
                <a16:creationId xmlns:a16="http://schemas.microsoft.com/office/drawing/2014/main" id="{48C49C54-FB4D-4B79-9F78-0A97C9EFF756}"/>
              </a:ext>
            </a:extLst>
          </p:cNvPr>
          <p:cNvSpPr>
            <a:spLocks noGrp="1" noChangeArrowheads="1"/>
          </p:cNvSpPr>
          <p:nvPr>
            <p:ph type="body" idx="1"/>
          </p:nvPr>
        </p:nvSpPr>
        <p:spPr/>
        <p:txBody>
          <a:bodyPr/>
          <a:lstStyle/>
          <a:p>
            <a:pPr eaLnBrk="1" hangingPunct="1"/>
            <a:endParaRPr lang="en-US" altLang="en-US"/>
          </a:p>
        </p:txBody>
      </p:sp>
      <p:pic>
        <p:nvPicPr>
          <p:cNvPr id="14340" name="Picture 5" descr="C:\Users\Admin\Downloads\IMG20161125075104.jpg">
            <a:extLst>
              <a:ext uri="{FF2B5EF4-FFF2-40B4-BE49-F238E27FC236}">
                <a16:creationId xmlns:a16="http://schemas.microsoft.com/office/drawing/2014/main" id="{C64A9A6B-B1E3-4B7B-8F9C-5111FF1FB1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63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index_image445">
            <a:extLst>
              <a:ext uri="{FF2B5EF4-FFF2-40B4-BE49-F238E27FC236}">
                <a16:creationId xmlns:a16="http://schemas.microsoft.com/office/drawing/2014/main" id="{A83846C2-B110-4EA5-B27C-C2036A17DDA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0" y="556260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7" descr="724608s7aonrbepf">
            <a:extLst>
              <a:ext uri="{FF2B5EF4-FFF2-40B4-BE49-F238E27FC236}">
                <a16:creationId xmlns:a16="http://schemas.microsoft.com/office/drawing/2014/main" id="{15F2D82D-A2A0-4CEB-A93D-5F94E2EDF4F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410075"/>
            <a:ext cx="762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8" descr="671260">
            <a:extLst>
              <a:ext uri="{FF2B5EF4-FFF2-40B4-BE49-F238E27FC236}">
                <a16:creationId xmlns:a16="http://schemas.microsoft.com/office/drawing/2014/main" id="{82013FB3-6A80-429B-A530-7D1B9342249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5638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697124lyvlntaq14">
            <a:extLst>
              <a:ext uri="{FF2B5EF4-FFF2-40B4-BE49-F238E27FC236}">
                <a16:creationId xmlns:a16="http://schemas.microsoft.com/office/drawing/2014/main" id="{FD4BD994-EBF0-463B-9AED-DE27BDF82C2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0" descr="697124lyvlntaq14">
            <a:extLst>
              <a:ext uri="{FF2B5EF4-FFF2-40B4-BE49-F238E27FC236}">
                <a16:creationId xmlns:a16="http://schemas.microsoft.com/office/drawing/2014/main" id="{1023B654-7FBF-465C-BE61-147D37C3C30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3" descr="697124lyvlntaq14">
            <a:extLst>
              <a:ext uri="{FF2B5EF4-FFF2-40B4-BE49-F238E27FC236}">
                <a16:creationId xmlns:a16="http://schemas.microsoft.com/office/drawing/2014/main" id="{AAC26445-D8A7-4E7F-AB03-F4A22BCEDFD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WordArt 16">
            <a:extLst>
              <a:ext uri="{FF2B5EF4-FFF2-40B4-BE49-F238E27FC236}">
                <a16:creationId xmlns:a16="http://schemas.microsoft.com/office/drawing/2014/main" id="{E5005129-3C20-4AF7-8B6B-C61BBE17528F}"/>
              </a:ext>
            </a:extLst>
          </p:cNvPr>
          <p:cNvSpPr>
            <a:spLocks noChangeArrowheads="1" noChangeShapeType="1" noTextEdit="1"/>
          </p:cNvSpPr>
          <p:nvPr/>
        </p:nvSpPr>
        <p:spPr bwMode="auto">
          <a:xfrm>
            <a:off x="1209675" y="2909888"/>
            <a:ext cx="6724650" cy="1038225"/>
          </a:xfrm>
          <a:prstGeom prst="rect">
            <a:avLst/>
          </a:prstGeom>
        </p:spPr>
        <p:txBody>
          <a:bodyPr wrap="none" fromWordArt="1">
            <a:prstTxWarp prst="textPlain">
              <a:avLst>
                <a:gd name="adj" fmla="val 50000"/>
              </a:avLst>
            </a:prstTxWarp>
          </a:bodyPr>
          <a:lstStyle/>
          <a:p>
            <a:pPr algn="ctr"/>
            <a:r>
              <a:rPr lang="vi-VN" sz="7200" b="1" kern="10">
                <a:ln w="19050">
                  <a:solidFill>
                    <a:srgbClr val="FF0000"/>
                  </a:solidFill>
                  <a:round/>
                  <a:headEnd/>
                  <a:tailEnd/>
                </a:ln>
                <a:solidFill>
                  <a:srgbClr val="FF0000"/>
                </a:solidFill>
                <a:effectLst>
                  <a:outerShdw dist="35921" dir="2700000" algn="ctr" rotWithShape="0">
                    <a:srgbClr val="990000"/>
                  </a:outerShdw>
                </a:effectLst>
                <a:cs typeface="Times New Roman" panose="02020603050405020304" pitchFamily="18" charset="0"/>
              </a:rPr>
              <a:t>Dạy trẻ đọc thơ</a:t>
            </a:r>
            <a:endParaRPr lang="en-US" sz="7200" b="1" kern="10">
              <a:ln w="19050">
                <a:solidFill>
                  <a:srgbClr val="FF0000"/>
                </a:solidFill>
                <a:round/>
                <a:headEnd/>
                <a:tailEnd/>
              </a:ln>
              <a:solidFill>
                <a:srgbClr val="FF0000"/>
              </a:solidFill>
              <a:effectLst>
                <a:outerShdw dist="35921" dir="2700000" algn="ctr" rotWithShape="0">
                  <a:srgbClr val="990000"/>
                </a:outerShdw>
              </a:effectLst>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FBC2CE7-A625-47A5-9D36-B087171BC347}"/>
              </a:ext>
            </a:extLst>
          </p:cNvPr>
          <p:cNvSpPr>
            <a:spLocks noGrp="1" noChangeArrowheads="1"/>
          </p:cNvSpPr>
          <p:nvPr>
            <p:ph type="title"/>
          </p:nvPr>
        </p:nvSpPr>
        <p:spPr/>
        <p:txBody>
          <a:bodyPr/>
          <a:lstStyle/>
          <a:p>
            <a:pPr eaLnBrk="1" hangingPunct="1"/>
            <a:endParaRPr lang="en-US" altLang="en-US"/>
          </a:p>
        </p:txBody>
      </p:sp>
      <p:sp>
        <p:nvSpPr>
          <p:cNvPr id="16387" name="Rectangle 3">
            <a:extLst>
              <a:ext uri="{FF2B5EF4-FFF2-40B4-BE49-F238E27FC236}">
                <a16:creationId xmlns:a16="http://schemas.microsoft.com/office/drawing/2014/main" id="{4F4CD1EE-B156-4AA3-9290-96F614991609}"/>
              </a:ext>
            </a:extLst>
          </p:cNvPr>
          <p:cNvSpPr>
            <a:spLocks noGrp="1" noChangeArrowheads="1"/>
          </p:cNvSpPr>
          <p:nvPr>
            <p:ph type="body" idx="1"/>
          </p:nvPr>
        </p:nvSpPr>
        <p:spPr/>
        <p:txBody>
          <a:bodyPr/>
          <a:lstStyle/>
          <a:p>
            <a:pPr eaLnBrk="1" hangingPunct="1"/>
            <a:endParaRPr lang="en-US" altLang="en-US"/>
          </a:p>
        </p:txBody>
      </p:sp>
      <p:pic>
        <p:nvPicPr>
          <p:cNvPr id="16388" name="Picture 4" descr="imagesCATOEW3G">
            <a:extLst>
              <a:ext uri="{FF2B5EF4-FFF2-40B4-BE49-F238E27FC236}">
                <a16:creationId xmlns:a16="http://schemas.microsoft.com/office/drawing/2014/main" id="{37D4AFE8-590B-4E29-8E4A-83FEB1AD7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a:extLst>
              <a:ext uri="{FF2B5EF4-FFF2-40B4-BE49-F238E27FC236}">
                <a16:creationId xmlns:a16="http://schemas.microsoft.com/office/drawing/2014/main" id="{A4703AF5-3159-4F04-8170-F736F94D32B7}"/>
              </a:ext>
            </a:extLst>
          </p:cNvPr>
          <p:cNvSpPr txBox="1">
            <a:spLocks noChangeArrowheads="1"/>
          </p:cNvSpPr>
          <p:nvPr/>
        </p:nvSpPr>
        <p:spPr bwMode="auto">
          <a:xfrm>
            <a:off x="1889125" y="14097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
        <p:nvSpPr>
          <p:cNvPr id="16390" name="WordArt 6">
            <a:extLst>
              <a:ext uri="{FF2B5EF4-FFF2-40B4-BE49-F238E27FC236}">
                <a16:creationId xmlns:a16="http://schemas.microsoft.com/office/drawing/2014/main" id="{C2B0CC15-34C1-44A3-964A-9FF98D774FD0}"/>
              </a:ext>
            </a:extLst>
          </p:cNvPr>
          <p:cNvSpPr>
            <a:spLocks noChangeArrowheads="1" noChangeShapeType="1" noTextEdit="1"/>
          </p:cNvSpPr>
          <p:nvPr/>
        </p:nvSpPr>
        <p:spPr bwMode="auto">
          <a:xfrm>
            <a:off x="0" y="762000"/>
            <a:ext cx="8991600" cy="2057400"/>
          </a:xfrm>
          <a:prstGeom prst="rect">
            <a:avLst/>
          </a:prstGeom>
        </p:spPr>
        <p:txBody>
          <a:bodyPr wrap="none" fromWordArt="1">
            <a:prstTxWarp prst="textWave1">
              <a:avLst>
                <a:gd name="adj1" fmla="val 13005"/>
                <a:gd name="adj2" fmla="val 0"/>
              </a:avLst>
            </a:prstTxWarp>
          </a:bodyPr>
          <a:lstStyle/>
          <a:p>
            <a:pPr algn="ctr"/>
            <a:r>
              <a:rPr lang="vi-VN" sz="5400" b="1" kern="10">
                <a:ln w="9525">
                  <a:solidFill>
                    <a:srgbClr val="0000FF"/>
                  </a:solidFill>
                  <a:round/>
                  <a:headEnd/>
                  <a:tailEnd/>
                </a:ln>
                <a:solidFill>
                  <a:srgbClr val="0000FF"/>
                </a:solidFill>
                <a:effectLst>
                  <a:outerShdw dist="53882" dir="2700000" algn="ctr" rotWithShape="0">
                    <a:srgbClr val="C0C0C0">
                      <a:alpha val="79999"/>
                    </a:srgbClr>
                  </a:outerShdw>
                </a:effectLst>
                <a:cs typeface="Times New Roman" panose="02020603050405020304" pitchFamily="18" charset="0"/>
              </a:rPr>
              <a:t>Chương trình giao lưu thơ ca</a:t>
            </a:r>
            <a:endParaRPr lang="en-US" sz="5400" b="1" kern="10">
              <a:ln w="9525">
                <a:solidFill>
                  <a:srgbClr val="0000FF"/>
                </a:solidFill>
                <a:round/>
                <a:headEnd/>
                <a:tailEnd/>
              </a:ln>
              <a:solidFill>
                <a:srgbClr val="0000FF"/>
              </a:solidFill>
              <a:effectLst>
                <a:outerShdw dist="53882" dir="2700000" algn="ctr" rotWithShape="0">
                  <a:srgbClr val="C0C0C0">
                    <a:alpha val="79999"/>
                  </a:srgbClr>
                </a:outerShdw>
              </a:effectLst>
              <a:cs typeface="Times New Roman" panose="02020603050405020304" pitchFamily="18" charset="0"/>
            </a:endParaRPr>
          </a:p>
        </p:txBody>
      </p:sp>
      <p:sp>
        <p:nvSpPr>
          <p:cNvPr id="16391" name="WordArt 8">
            <a:extLst>
              <a:ext uri="{FF2B5EF4-FFF2-40B4-BE49-F238E27FC236}">
                <a16:creationId xmlns:a16="http://schemas.microsoft.com/office/drawing/2014/main" id="{C3DE7B05-E1CF-41F4-BBA2-3A14C6B93B66}"/>
              </a:ext>
            </a:extLst>
          </p:cNvPr>
          <p:cNvSpPr>
            <a:spLocks noChangeArrowheads="1" noChangeShapeType="1" noTextEdit="1"/>
          </p:cNvSpPr>
          <p:nvPr/>
        </p:nvSpPr>
        <p:spPr bwMode="auto">
          <a:xfrm>
            <a:off x="304800" y="3810000"/>
            <a:ext cx="8458200" cy="857250"/>
          </a:xfrm>
          <a:prstGeom prst="rect">
            <a:avLst/>
          </a:prstGeom>
        </p:spPr>
        <p:txBody>
          <a:bodyPr wrap="none" fromWordArt="1">
            <a:prstTxWarp prst="textPlain">
              <a:avLst>
                <a:gd name="adj" fmla="val 50000"/>
              </a:avLst>
            </a:prstTxWarp>
          </a:bodyPr>
          <a:lstStyle/>
          <a:p>
            <a:pPr algn="ctr"/>
            <a:r>
              <a:rPr lang="en-US" sz="6000" b="1" kern="10">
                <a:ln w="9525">
                  <a:solidFill>
                    <a:srgbClr val="0000FF"/>
                  </a:solidFill>
                  <a:round/>
                  <a:headEnd/>
                  <a:tailEnd/>
                </a:ln>
                <a:solidFill>
                  <a:srgbClr val="0000FF"/>
                </a:solidFill>
                <a:effectLst>
                  <a:outerShdw dist="563972" dir="14049741" sx="125000" sy="125000" algn="tl" rotWithShape="0">
                    <a:srgbClr val="C7DFD3">
                      <a:alpha val="79999"/>
                    </a:srgbClr>
                  </a:outerShdw>
                </a:effectLst>
                <a:cs typeface="Times New Roman" panose="02020603050405020304" pitchFamily="18" charset="0"/>
              </a:rPr>
              <a:t>Xin chào và hẹn gặp lại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oan-tau-hoa-12">
            <a:extLst>
              <a:ext uri="{FF2B5EF4-FFF2-40B4-BE49-F238E27FC236}">
                <a16:creationId xmlns:a16="http://schemas.microsoft.com/office/drawing/2014/main" id="{007B5A20-C023-4F02-B5F8-D379A9444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250" r="986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2">
            <a:extLst>
              <a:ext uri="{FF2B5EF4-FFF2-40B4-BE49-F238E27FC236}">
                <a16:creationId xmlns:a16="http://schemas.microsoft.com/office/drawing/2014/main" id="{85074DE3-01D7-4BBD-9EEB-DA08ABEAC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WordArt 11">
            <a:extLst>
              <a:ext uri="{FF2B5EF4-FFF2-40B4-BE49-F238E27FC236}">
                <a16:creationId xmlns:a16="http://schemas.microsoft.com/office/drawing/2014/main" id="{272F7299-CA62-4475-8C29-E9535B241DED}"/>
              </a:ext>
            </a:extLst>
          </p:cNvPr>
          <p:cNvSpPr>
            <a:spLocks noChangeArrowheads="1" noChangeShapeType="1" noTextEdit="1"/>
          </p:cNvSpPr>
          <p:nvPr/>
        </p:nvSpPr>
        <p:spPr bwMode="auto">
          <a:xfrm>
            <a:off x="0" y="2133600"/>
            <a:ext cx="8686800" cy="1066800"/>
          </a:xfrm>
          <a:prstGeom prst="rect">
            <a:avLst/>
          </a:prstGeom>
        </p:spPr>
        <p:txBody>
          <a:bodyPr wrap="none" fromWordArt="1">
            <a:prstTxWarp prst="textPlain">
              <a:avLst>
                <a:gd name="adj" fmla="val 50000"/>
              </a:avLst>
            </a:prstTxWarp>
          </a:bodyPr>
          <a:lstStyle/>
          <a:p>
            <a:pPr algn="ctr"/>
            <a:r>
              <a:rPr lang="en-US" sz="4000" b="1" kern="10">
                <a:ln w="19050">
                  <a:solidFill>
                    <a:srgbClr val="FF0000"/>
                  </a:solidFill>
                  <a:round/>
                  <a:headEnd/>
                  <a:tailEnd/>
                </a:ln>
                <a:solidFill>
                  <a:srgbClr val="FF0000"/>
                </a:solidFill>
                <a:effectLst>
                  <a:outerShdw dist="35921" dir="2700000" algn="ctr" rotWithShape="0">
                    <a:srgbClr val="990000"/>
                  </a:outerShdw>
                </a:effectLst>
                <a:cs typeface="Times New Roman" panose="02020603050405020304" pitchFamily="18" charset="0"/>
              </a:rPr>
              <a:t>Phần 1: Lắng nghe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5">
            <a:extLst>
              <a:ext uri="{FF2B5EF4-FFF2-40B4-BE49-F238E27FC236}">
                <a16:creationId xmlns:a16="http://schemas.microsoft.com/office/drawing/2014/main" id="{4F2BC255-950C-4514-A1FC-6149FC42E079}"/>
              </a:ext>
            </a:extLst>
          </p:cNvPr>
          <p:cNvSpPr>
            <a:spLocks noChangeArrowheads="1" noChangeShapeType="1" noTextEdit="1"/>
          </p:cNvSpPr>
          <p:nvPr/>
        </p:nvSpPr>
        <p:spPr bwMode="auto">
          <a:xfrm>
            <a:off x="762000" y="2152650"/>
            <a:ext cx="7620000" cy="2552700"/>
          </a:xfrm>
          <a:prstGeom prst="rect">
            <a:avLst/>
          </a:prstGeom>
        </p:spPr>
        <p:txBody>
          <a:bodyPr wrap="none" fromWordArt="1">
            <a:prstTxWarp prst="textPlain">
              <a:avLst>
                <a:gd name="adj" fmla="val 50000"/>
              </a:avLst>
            </a:prstTxWarp>
          </a:bodyPr>
          <a:lstStyle/>
          <a:p>
            <a:r>
              <a:rPr lang="vi-VN" sz="4400" b="1" kern="10">
                <a:ln w="19050">
                  <a:solidFill>
                    <a:srgbClr val="FF0000"/>
                  </a:solidFill>
                  <a:round/>
                  <a:headEnd/>
                  <a:tailEnd/>
                </a:ln>
                <a:solidFill>
                  <a:srgbClr val="FF0000"/>
                </a:solidFill>
                <a:effectLst>
                  <a:outerShdw dist="35921" dir="2700000" algn="ctr" rotWithShape="0">
                    <a:srgbClr val="990000"/>
                  </a:outerShdw>
                </a:effectLst>
                <a:cs typeface="Times New Roman" panose="02020603050405020304" pitchFamily="18" charset="0"/>
              </a:rPr>
              <a:t>Tên bài thơ: làm nghề như bố</a:t>
            </a:r>
          </a:p>
          <a:p>
            <a:r>
              <a:rPr lang="vi-VN" sz="4400" b="1" kern="10">
                <a:ln w="19050">
                  <a:solidFill>
                    <a:srgbClr val="FF0000"/>
                  </a:solidFill>
                  <a:round/>
                  <a:headEnd/>
                  <a:tailEnd/>
                </a:ln>
                <a:solidFill>
                  <a:srgbClr val="FF0000"/>
                </a:solidFill>
                <a:effectLst>
                  <a:outerShdw dist="35921" dir="2700000" algn="ctr" rotWithShape="0">
                    <a:srgbClr val="990000"/>
                  </a:outerShdw>
                </a:effectLst>
                <a:cs typeface="Times New Roman" panose="02020603050405020304" pitchFamily="18" charset="0"/>
              </a:rPr>
              <a:t>Tác giả: Thu Quỳnh Sưu tầm</a:t>
            </a:r>
            <a:endParaRPr lang="en-US" sz="4400" b="1" kern="10">
              <a:ln w="19050">
                <a:solidFill>
                  <a:srgbClr val="FF0000"/>
                </a:solidFill>
                <a:round/>
                <a:headEnd/>
                <a:tailEnd/>
              </a:ln>
              <a:solidFill>
                <a:srgbClr val="FF0000"/>
              </a:solidFill>
              <a:effectLst>
                <a:outerShdw dist="35921" dir="2700000" algn="ctr" rotWithShape="0">
                  <a:srgbClr val="990000"/>
                </a:outerShdw>
              </a:effectLst>
              <a:cs typeface="Times New Roman" panose="02020603050405020304" pitchFamily="18" charset="0"/>
            </a:endParaRPr>
          </a:p>
        </p:txBody>
      </p:sp>
      <p:pic>
        <p:nvPicPr>
          <p:cNvPr id="4099" name="Picture 3" descr="2">
            <a:extLst>
              <a:ext uri="{FF2B5EF4-FFF2-40B4-BE49-F238E27FC236}">
                <a16:creationId xmlns:a16="http://schemas.microsoft.com/office/drawing/2014/main" id="{5F01A8B5-DA4A-446E-8EED-F0918E9F7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B082CE3-DB4D-4149-8FC8-C86F12981B17}"/>
              </a:ext>
            </a:extLst>
          </p:cNvPr>
          <p:cNvSpPr>
            <a:spLocks noGrp="1" noChangeArrowheads="1"/>
          </p:cNvSpPr>
          <p:nvPr>
            <p:ph type="title"/>
          </p:nvPr>
        </p:nvSpPr>
        <p:spPr/>
        <p:txBody>
          <a:bodyPr/>
          <a:lstStyle/>
          <a:p>
            <a:pPr eaLnBrk="1" hangingPunct="1"/>
            <a:endParaRPr lang="en-US" altLang="en-US"/>
          </a:p>
        </p:txBody>
      </p:sp>
      <p:sp>
        <p:nvSpPr>
          <p:cNvPr id="5123" name="Rectangle 3">
            <a:extLst>
              <a:ext uri="{FF2B5EF4-FFF2-40B4-BE49-F238E27FC236}">
                <a16:creationId xmlns:a16="http://schemas.microsoft.com/office/drawing/2014/main" id="{3CF35804-AB93-4C33-BBE3-1471499A63DC}"/>
              </a:ext>
            </a:extLst>
          </p:cNvPr>
          <p:cNvSpPr>
            <a:spLocks noGrp="1" noChangeArrowheads="1"/>
          </p:cNvSpPr>
          <p:nvPr>
            <p:ph type="body" idx="1"/>
          </p:nvPr>
        </p:nvSpPr>
        <p:spPr/>
        <p:txBody>
          <a:bodyPr/>
          <a:lstStyle/>
          <a:p>
            <a:pPr eaLnBrk="1" hangingPunct="1"/>
            <a:endParaRPr lang="en-US" altLang="en-US"/>
          </a:p>
        </p:txBody>
      </p:sp>
      <p:pic>
        <p:nvPicPr>
          <p:cNvPr id="81924" name="Picture 4" descr="doan-tau-hoa-12">
            <a:extLst>
              <a:ext uri="{FF2B5EF4-FFF2-40B4-BE49-F238E27FC236}">
                <a16:creationId xmlns:a16="http://schemas.microsoft.com/office/drawing/2014/main" id="{7436B06F-DA4D-4EB2-BB0C-070E5B11A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250" r="9862"/>
          <a:stretch>
            <a:fillRect/>
          </a:stretch>
        </p:blipFill>
        <p:spPr bwMode="auto">
          <a:xfrm>
            <a:off x="0" y="0"/>
            <a:ext cx="464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5" descr="dot">
            <a:extLst>
              <a:ext uri="{FF2B5EF4-FFF2-40B4-BE49-F238E27FC236}">
                <a16:creationId xmlns:a16="http://schemas.microsoft.com/office/drawing/2014/main" id="{4E91EF3C-5738-479C-8968-52B8C5C17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box(in)">
                                      <p:cBhvr>
                                        <p:cTn id="7" dur="2000"/>
                                        <p:tgtEl>
                                          <p:spTgt spid="819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1925"/>
                                        </p:tgtEl>
                                        <p:attrNameLst>
                                          <p:attrName>style.visibility</p:attrName>
                                        </p:attrNameLst>
                                      </p:cBhvr>
                                      <p:to>
                                        <p:strVal val="visible"/>
                                      </p:to>
                                    </p:set>
                                    <p:anim calcmode="lin" valueType="num">
                                      <p:cBhvr additive="base">
                                        <p:cTn id="12" dur="2000" fill="hold"/>
                                        <p:tgtEl>
                                          <p:spTgt spid="81925"/>
                                        </p:tgtEl>
                                        <p:attrNameLst>
                                          <p:attrName>ppt_x</p:attrName>
                                        </p:attrNameLst>
                                      </p:cBhvr>
                                      <p:tavLst>
                                        <p:tav tm="0">
                                          <p:val>
                                            <p:strVal val="#ppt_x"/>
                                          </p:val>
                                        </p:tav>
                                        <p:tav tm="100000">
                                          <p:val>
                                            <p:strVal val="#ppt_x"/>
                                          </p:val>
                                        </p:tav>
                                      </p:tavLst>
                                    </p:anim>
                                    <p:anim calcmode="lin" valueType="num">
                                      <p:cBhvr additive="base">
                                        <p:cTn id="13" dur="2000" fill="hold"/>
                                        <p:tgtEl>
                                          <p:spTgt spid="819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A24F566-0B44-41C6-A50B-E37C26B97458}"/>
              </a:ext>
            </a:extLst>
          </p:cNvPr>
          <p:cNvSpPr>
            <a:spLocks noGrp="1" noChangeArrowheads="1"/>
          </p:cNvSpPr>
          <p:nvPr>
            <p:ph type="title"/>
          </p:nvPr>
        </p:nvSpPr>
        <p:spPr/>
        <p:txBody>
          <a:bodyPr/>
          <a:lstStyle/>
          <a:p>
            <a:pPr eaLnBrk="1" hangingPunct="1"/>
            <a:endParaRPr lang="en-US" altLang="en-US"/>
          </a:p>
        </p:txBody>
      </p:sp>
      <p:sp>
        <p:nvSpPr>
          <p:cNvPr id="6147" name="Rectangle 3">
            <a:extLst>
              <a:ext uri="{FF2B5EF4-FFF2-40B4-BE49-F238E27FC236}">
                <a16:creationId xmlns:a16="http://schemas.microsoft.com/office/drawing/2014/main" id="{C4CDC4A1-03F4-4F03-9836-03DE54738EBD}"/>
              </a:ext>
            </a:extLst>
          </p:cNvPr>
          <p:cNvSpPr>
            <a:spLocks noGrp="1" noChangeArrowheads="1"/>
          </p:cNvSpPr>
          <p:nvPr>
            <p:ph type="body" idx="1"/>
          </p:nvPr>
        </p:nvSpPr>
        <p:spPr/>
        <p:txBody>
          <a:bodyPr/>
          <a:lstStyle/>
          <a:p>
            <a:pPr eaLnBrk="1" hangingPunct="1"/>
            <a:endParaRPr lang="en-US" altLang="en-US"/>
          </a:p>
        </p:txBody>
      </p:sp>
      <p:pic>
        <p:nvPicPr>
          <p:cNvPr id="6148" name="Picture 5" descr="qu">
            <a:extLst>
              <a:ext uri="{FF2B5EF4-FFF2-40B4-BE49-F238E27FC236}">
                <a16:creationId xmlns:a16="http://schemas.microsoft.com/office/drawing/2014/main" id="{88D8BBFE-0917-434E-BA2B-D639890CE0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76600"/>
            <a:ext cx="4038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images">
            <a:extLst>
              <a:ext uri="{FF2B5EF4-FFF2-40B4-BE49-F238E27FC236}">
                <a16:creationId xmlns:a16="http://schemas.microsoft.com/office/drawing/2014/main" id="{4866D050-7069-4053-8D87-A6B53FBFBE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52" t="2777" r="1852" b="2777"/>
          <a:stretch>
            <a:fillRect/>
          </a:stretch>
        </p:blipFill>
        <p:spPr bwMode="auto">
          <a:xfrm>
            <a:off x="4572000" y="3276600"/>
            <a:ext cx="4191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images">
            <a:extLst>
              <a:ext uri="{FF2B5EF4-FFF2-40B4-BE49-F238E27FC236}">
                <a16:creationId xmlns:a16="http://schemas.microsoft.com/office/drawing/2014/main" id="{B15E8F91-9BDC-4EA6-A854-F80FB9ADC1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8600"/>
            <a:ext cx="40671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C:\Users\Admin\Pictures\images (18).jpg">
            <a:extLst>
              <a:ext uri="{FF2B5EF4-FFF2-40B4-BE49-F238E27FC236}">
                <a16:creationId xmlns:a16="http://schemas.microsoft.com/office/drawing/2014/main" id="{7DE64EAA-5D21-4F6E-8A76-30A70D1B03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8600"/>
            <a:ext cx="4038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BE7D3544-766F-48F9-A9FA-9B2D4BF9D431}"/>
              </a:ext>
            </a:extLst>
          </p:cNvPr>
          <p:cNvSpPr>
            <a:spLocks noGrp="1" noChangeArrowheads="1"/>
          </p:cNvSpPr>
          <p:nvPr>
            <p:ph type="title"/>
          </p:nvPr>
        </p:nvSpPr>
        <p:spPr/>
        <p:txBody>
          <a:bodyPr/>
          <a:lstStyle/>
          <a:p>
            <a:pPr eaLnBrk="1" hangingPunct="1"/>
            <a:endParaRPr lang="en-US" altLang="en-US"/>
          </a:p>
        </p:txBody>
      </p:sp>
      <p:sp>
        <p:nvSpPr>
          <p:cNvPr id="7171" name="Rectangle 3">
            <a:extLst>
              <a:ext uri="{FF2B5EF4-FFF2-40B4-BE49-F238E27FC236}">
                <a16:creationId xmlns:a16="http://schemas.microsoft.com/office/drawing/2014/main" id="{47523DC4-1180-4AD6-B172-E769ADF154EC}"/>
              </a:ext>
            </a:extLst>
          </p:cNvPr>
          <p:cNvSpPr>
            <a:spLocks noGrp="1" noChangeArrowheads="1"/>
          </p:cNvSpPr>
          <p:nvPr>
            <p:ph type="body" idx="1"/>
          </p:nvPr>
        </p:nvSpPr>
        <p:spPr/>
        <p:txBody>
          <a:bodyPr/>
          <a:lstStyle/>
          <a:p>
            <a:pPr eaLnBrk="1" hangingPunct="1"/>
            <a:endParaRPr lang="en-US" altLang="en-US"/>
          </a:p>
        </p:txBody>
      </p:sp>
      <p:pic>
        <p:nvPicPr>
          <p:cNvPr id="7172" name="Picture 5" descr="C:\Users\Admin\Downloads\IMG20161125075104.jpg">
            <a:extLst>
              <a:ext uri="{FF2B5EF4-FFF2-40B4-BE49-F238E27FC236}">
                <a16:creationId xmlns:a16="http://schemas.microsoft.com/office/drawing/2014/main" id="{4792F187-B8E5-4F66-A590-7C596E490F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63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2">
            <a:extLst>
              <a:ext uri="{FF2B5EF4-FFF2-40B4-BE49-F238E27FC236}">
                <a16:creationId xmlns:a16="http://schemas.microsoft.com/office/drawing/2014/main" id="{186281EB-B6B9-4714-AF25-04290BE0C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6" descr="H:\taochu_bgr_119[1].gif">
            <a:extLst>
              <a:ext uri="{FF2B5EF4-FFF2-40B4-BE49-F238E27FC236}">
                <a16:creationId xmlns:a16="http://schemas.microsoft.com/office/drawing/2014/main" id="{D8CD11E6-E2D0-43F6-ADB3-38208DF166B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267200"/>
            <a:ext cx="2979738"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ngo%20dai">
            <a:extLst>
              <a:ext uri="{FF2B5EF4-FFF2-40B4-BE49-F238E27FC236}">
                <a16:creationId xmlns:a16="http://schemas.microsoft.com/office/drawing/2014/main" id="{F0A1F33E-3784-48E8-AA3A-7972E0F3BBA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63132">
            <a:off x="3352800" y="46482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ngo%20dai">
            <a:extLst>
              <a:ext uri="{FF2B5EF4-FFF2-40B4-BE49-F238E27FC236}">
                <a16:creationId xmlns:a16="http://schemas.microsoft.com/office/drawing/2014/main" id="{3FCCF959-6DE6-4403-AAE1-D2EBB5986E8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876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ngo%20dai">
            <a:extLst>
              <a:ext uri="{FF2B5EF4-FFF2-40B4-BE49-F238E27FC236}">
                <a16:creationId xmlns:a16="http://schemas.microsoft.com/office/drawing/2014/main" id="{C64C5035-F0C7-4F3D-84D2-110524104C7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71898">
            <a:off x="609600" y="24384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ngo%20dai">
            <a:extLst>
              <a:ext uri="{FF2B5EF4-FFF2-40B4-BE49-F238E27FC236}">
                <a16:creationId xmlns:a16="http://schemas.microsoft.com/office/drawing/2014/main" id="{C81970ED-37E6-4C6A-8128-EFBC7925724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94137">
            <a:off x="7315200" y="2362200"/>
            <a:ext cx="10668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WordArt 14">
            <a:extLst>
              <a:ext uri="{FF2B5EF4-FFF2-40B4-BE49-F238E27FC236}">
                <a16:creationId xmlns:a16="http://schemas.microsoft.com/office/drawing/2014/main" id="{3EFD5563-A561-4FF4-8224-33C3DF8A7293}"/>
              </a:ext>
            </a:extLst>
          </p:cNvPr>
          <p:cNvSpPr>
            <a:spLocks noChangeArrowheads="1" noChangeShapeType="1" noTextEdit="1"/>
          </p:cNvSpPr>
          <p:nvPr/>
        </p:nvSpPr>
        <p:spPr bwMode="auto">
          <a:xfrm>
            <a:off x="1690688" y="3000375"/>
            <a:ext cx="5762625" cy="857250"/>
          </a:xfrm>
          <a:prstGeom prst="rect">
            <a:avLst/>
          </a:prstGeom>
        </p:spPr>
        <p:txBody>
          <a:bodyPr wrap="none" fromWordArt="1">
            <a:prstTxWarp prst="textPlain">
              <a:avLst>
                <a:gd name="adj" fmla="val 50000"/>
              </a:avLst>
            </a:prstTxWarp>
          </a:bodyPr>
          <a:lstStyle/>
          <a:p>
            <a:pPr algn="ctr"/>
            <a:r>
              <a:rPr lang="vi-VN" sz="6000" b="1" kern="10">
                <a:ln w="19050">
                  <a:solidFill>
                    <a:srgbClr val="FF0000"/>
                  </a:solidFill>
                  <a:round/>
                  <a:headEnd/>
                  <a:tailEnd/>
                </a:ln>
                <a:solidFill>
                  <a:srgbClr val="FF0000"/>
                </a:solidFill>
                <a:effectLst>
                  <a:outerShdw dist="35921" dir="2700000" algn="ctr" rotWithShape="0">
                    <a:srgbClr val="990000"/>
                  </a:outerShdw>
                </a:effectLst>
                <a:cs typeface="Times New Roman" panose="02020603050405020304" pitchFamily="18" charset="0"/>
              </a:rPr>
              <a:t>Giảng giải nội dung – Đàm thoại – Trích dẫn</a:t>
            </a:r>
            <a:endParaRPr lang="en-US" sz="6000" b="1" kern="10">
              <a:ln w="19050">
                <a:solidFill>
                  <a:srgbClr val="FF0000"/>
                </a:solidFill>
                <a:round/>
                <a:headEnd/>
                <a:tailEnd/>
              </a:ln>
              <a:solidFill>
                <a:srgbClr val="FF0000"/>
              </a:solidFill>
              <a:effectLst>
                <a:outerShdw dist="35921" dir="2700000" algn="ctr" rotWithShape="0">
                  <a:srgbClr val="990000"/>
                </a:outerShdw>
              </a:effectLst>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oan-tau-hoa-12">
            <a:extLst>
              <a:ext uri="{FF2B5EF4-FFF2-40B4-BE49-F238E27FC236}">
                <a16:creationId xmlns:a16="http://schemas.microsoft.com/office/drawing/2014/main" id="{8A37050D-64B7-4002-A196-E797486F9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250" r="986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2">
            <a:extLst>
              <a:ext uri="{FF2B5EF4-FFF2-40B4-BE49-F238E27FC236}">
                <a16:creationId xmlns:a16="http://schemas.microsoft.com/office/drawing/2014/main" id="{04FAF80A-CCDF-443B-9CF7-DE98DC1AD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1">
            <a:extLst>
              <a:ext uri="{FF2B5EF4-FFF2-40B4-BE49-F238E27FC236}">
                <a16:creationId xmlns:a16="http://schemas.microsoft.com/office/drawing/2014/main" id="{905CA65F-A327-4205-AC3A-8CF366C2CB8C}"/>
              </a:ext>
            </a:extLst>
          </p:cNvPr>
          <p:cNvSpPr>
            <a:spLocks noChangeArrowheads="1" noChangeShapeType="1" noTextEdit="1"/>
          </p:cNvSpPr>
          <p:nvPr/>
        </p:nvSpPr>
        <p:spPr bwMode="auto">
          <a:xfrm>
            <a:off x="0" y="2590800"/>
            <a:ext cx="8829675" cy="1047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400" kern="10">
                <a:solidFill>
                  <a:srgbClr val="FF0000"/>
                </a:solidFill>
                <a:latin typeface="+mj-lt"/>
                <a:ea typeface="+mj-lt"/>
                <a:cs typeface="+mj-lt"/>
              </a:rPr>
              <a:t>1.Cô vừa đọc bài thơ gì? </a:t>
            </a:r>
          </a:p>
          <a:p>
            <a:pPr algn="ctr"/>
            <a:r>
              <a:rPr lang="vi-VN" sz="4400" kern="10">
                <a:solidFill>
                  <a:srgbClr val="FF0000"/>
                </a:solidFill>
                <a:latin typeface="+mj-lt"/>
                <a:ea typeface="+mj-lt"/>
                <a:cs typeface="+mj-lt"/>
              </a:rPr>
              <a:t>Do tác giả nào sưu tầm?</a:t>
            </a:r>
            <a:endParaRPr lang="en-US" sz="4400" kern="10">
              <a:solidFill>
                <a:srgbClr val="FF0000"/>
              </a:solidFill>
              <a:latin typeface="+mj-lt"/>
              <a:ea typeface="+mj-lt"/>
              <a:cs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oan-tau-hoa-12">
            <a:extLst>
              <a:ext uri="{FF2B5EF4-FFF2-40B4-BE49-F238E27FC236}">
                <a16:creationId xmlns:a16="http://schemas.microsoft.com/office/drawing/2014/main" id="{DA605B13-09E6-46E3-A46C-899BA77C8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250" r="986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2">
            <a:extLst>
              <a:ext uri="{FF2B5EF4-FFF2-40B4-BE49-F238E27FC236}">
                <a16:creationId xmlns:a16="http://schemas.microsoft.com/office/drawing/2014/main" id="{733B7A9F-C8BC-434B-B514-94B1E0E966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11">
            <a:extLst>
              <a:ext uri="{FF2B5EF4-FFF2-40B4-BE49-F238E27FC236}">
                <a16:creationId xmlns:a16="http://schemas.microsoft.com/office/drawing/2014/main" id="{54793E9C-55D3-4D08-941A-024FDF3445D2}"/>
              </a:ext>
            </a:extLst>
          </p:cNvPr>
          <p:cNvSpPr>
            <a:spLocks noChangeArrowheads="1" noChangeShapeType="1" noTextEdit="1"/>
          </p:cNvSpPr>
          <p:nvPr/>
        </p:nvSpPr>
        <p:spPr bwMode="auto">
          <a:xfrm>
            <a:off x="0" y="4038600"/>
            <a:ext cx="8686800"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400" b="1" kern="10">
                <a:solidFill>
                  <a:srgbClr val="FF0000"/>
                </a:solidFill>
                <a:latin typeface="+mj-lt"/>
                <a:ea typeface="+mj-lt"/>
                <a:cs typeface="+mj-lt"/>
              </a:rPr>
              <a:t>2. Bài thơ nói về nghề gì? </a:t>
            </a:r>
          </a:p>
          <a:p>
            <a:pPr algn="ctr"/>
            <a:r>
              <a:rPr lang="vi-VN" sz="4400" b="1" kern="10">
                <a:solidFill>
                  <a:srgbClr val="FF0000"/>
                </a:solidFill>
                <a:latin typeface="+mj-lt"/>
                <a:ea typeface="+mj-lt"/>
                <a:cs typeface="+mj-lt"/>
              </a:rPr>
              <a:t>Khi nghe bố kể về công việc của mình Hùng và tuấn  như thế nào?</a:t>
            </a:r>
          </a:p>
          <a:p>
            <a:pPr algn="ctr"/>
            <a:r>
              <a:rPr lang="vi-VN" sz="4400" b="1" kern="10">
                <a:solidFill>
                  <a:srgbClr val="FF0000"/>
                </a:solidFill>
                <a:latin typeface="+mj-lt"/>
                <a:ea typeface="+mj-lt"/>
                <a:cs typeface="+mj-lt"/>
              </a:rPr>
              <a:t>Vì sao Hùng và Tuấn lại thích nghề của bố?</a:t>
            </a:r>
          </a:p>
          <a:p>
            <a:pPr algn="ctr"/>
            <a:endParaRPr lang="en-US" sz="4400" b="1" kern="10">
              <a:solidFill>
                <a:srgbClr val="FF0000"/>
              </a:solidFill>
              <a:latin typeface="+mj-lt"/>
              <a:ea typeface="+mj-lt"/>
              <a:cs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par>
                                <p:cTn id="8" presetID="1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plus(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544</TotalTime>
  <Words>139</Words>
  <Application>Microsoft Office PowerPoint</Application>
  <PresentationFormat>On-screen Show (4:3)</PresentationFormat>
  <Paragraphs>17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Để được lái tàu như bố, Hùng và Tuấn đã làm gì?  Ai làm đoàn tàu và ai làm người lái?  Con tàu mà Hùng Và Tuấn lái có tiếng kêu như thế nào?</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 An</dc:creator>
  <cp:lastModifiedBy>Admin</cp:lastModifiedBy>
  <cp:revision>91</cp:revision>
  <dcterms:created xsi:type="dcterms:W3CDTF">2012-11-08T05:13:46Z</dcterms:created>
  <dcterms:modified xsi:type="dcterms:W3CDTF">2021-10-25T01:08:58Z</dcterms:modified>
</cp:coreProperties>
</file>