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1" r:id="rId6"/>
    <p:sldId id="260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036E-2CCD-4060-B028-9B6D16919E56}" type="datetimeFigureOut">
              <a:rPr lang="en-US" smtClean="0"/>
              <a:t>26/2/2021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EB14E-855B-4A30-98EC-89BBD4C0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5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036E-2CCD-4060-B028-9B6D16919E56}" type="datetimeFigureOut">
              <a:rPr lang="en-US" smtClean="0"/>
              <a:t>26/2/2021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EB14E-855B-4A30-98EC-89BBD4C0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9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036E-2CCD-4060-B028-9B6D16919E56}" type="datetimeFigureOut">
              <a:rPr lang="en-US" smtClean="0"/>
              <a:t>26/2/2021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EB14E-855B-4A30-98EC-89BBD4C0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04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036E-2CCD-4060-B028-9B6D16919E56}" type="datetimeFigureOut">
              <a:rPr lang="en-US" smtClean="0"/>
              <a:t>26/2/2021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EB14E-855B-4A30-98EC-89BBD4C0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4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036E-2CCD-4060-B028-9B6D16919E56}" type="datetimeFigureOut">
              <a:rPr lang="en-US" smtClean="0"/>
              <a:t>26/2/2021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EB14E-855B-4A30-98EC-89BBD4C0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9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036E-2CCD-4060-B028-9B6D16919E56}" type="datetimeFigureOut">
              <a:rPr lang="en-US" smtClean="0"/>
              <a:t>26/2/2021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EB14E-855B-4A30-98EC-89BBD4C0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9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036E-2CCD-4060-B028-9B6D16919E56}" type="datetimeFigureOut">
              <a:rPr lang="en-US" smtClean="0"/>
              <a:t>26/2/2021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EB14E-855B-4A30-98EC-89BBD4C0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0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036E-2CCD-4060-B028-9B6D16919E56}" type="datetimeFigureOut">
              <a:rPr lang="en-US" smtClean="0"/>
              <a:t>26/2/2021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EB14E-855B-4A30-98EC-89BBD4C0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6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036E-2CCD-4060-B028-9B6D16919E56}" type="datetimeFigureOut">
              <a:rPr lang="en-US" smtClean="0"/>
              <a:t>26/2/2021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EB14E-855B-4A30-98EC-89BBD4C0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7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036E-2CCD-4060-B028-9B6D16919E56}" type="datetimeFigureOut">
              <a:rPr lang="en-US" smtClean="0"/>
              <a:t>26/2/2021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EB14E-855B-4A30-98EC-89BBD4C0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7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036E-2CCD-4060-B028-9B6D16919E56}" type="datetimeFigureOut">
              <a:rPr lang="en-US" smtClean="0"/>
              <a:t>26/2/2021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EB14E-855B-4A30-98EC-89BBD4C0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1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9036E-2CCD-4060-B028-9B6D16919E56}" type="datetimeFigureOut">
              <a:rPr lang="en-US" smtClean="0"/>
              <a:t>26/2/2021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EB14E-855B-4A30-98EC-89BBD4C09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5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496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8500" y="342900"/>
            <a:ext cx="10795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PHÒNG GIÁO DỤC VÀ ĐÀO TẠO </a:t>
            </a:r>
            <a:r>
              <a:rPr lang="en-US" sz="28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QUẬN </a:t>
            </a:r>
            <a:r>
              <a:rPr lang="en-US" sz="28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LONG BIÊN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Trường</a:t>
            </a:r>
            <a:r>
              <a:rPr lang="en-US" sz="28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2800" b="1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mầm</a:t>
            </a:r>
            <a:r>
              <a:rPr lang="en-US" sz="28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non </a:t>
            </a:r>
            <a:r>
              <a:rPr lang="en-US" sz="2800" b="1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Thạch</a:t>
            </a:r>
            <a:r>
              <a:rPr lang="en-US" sz="28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2800" b="1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Cầu</a:t>
            </a:r>
            <a:endParaRPr lang="en-US" sz="28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endParaRPr lang="en-US" sz="28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endParaRPr lang="en-US" sz="28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Phát </a:t>
            </a:r>
            <a:r>
              <a:rPr lang="en-US" sz="32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triển </a:t>
            </a:r>
            <a:r>
              <a:rPr lang="en-US" sz="32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thẩm mỹ</a:t>
            </a:r>
            <a:endParaRPr lang="en-US" sz="32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en-US" sz="3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Đề tài: Dạy hát: Gieo hạt</a:t>
            </a:r>
          </a:p>
          <a:p>
            <a:pPr algn="ctr"/>
            <a:r>
              <a:rPr lang="en-US" sz="3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Nghe hát: Mùa xuân nho nhỏ</a:t>
            </a:r>
            <a:endParaRPr lang="en-US" sz="36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Lứa tuổi : </a:t>
            </a:r>
            <a:r>
              <a:rPr lang="vi-VN" sz="28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4-5 </a:t>
            </a:r>
            <a:r>
              <a:rPr lang="en-US" sz="28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tuổi</a:t>
            </a:r>
            <a:endParaRPr lang="en-US" sz="28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Giáo viên: Nguyễn Thị </a:t>
            </a:r>
            <a:r>
              <a:rPr lang="vi-VN" sz="28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Thị</a:t>
            </a:r>
            <a:endParaRPr lang="en-US" sz="28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628" y="1560772"/>
            <a:ext cx="1770743" cy="1484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3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38" y="0"/>
            <a:ext cx="7385538" cy="61705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28172" y="2993855"/>
            <a:ext cx="58463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hát: Mùa xuân nho nhỏ</a:t>
            </a: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 tác: Trần hoàn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3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526"/>
            <a:ext cx="12192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453024" y="1625997"/>
            <a:ext cx="9285949" cy="12551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truyện: </a:t>
            </a:r>
            <a:r>
              <a:rPr lang="vi-V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tích dưa hấu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53023" y="3414474"/>
            <a:ext cx="9285949" cy="12551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truyện: </a:t>
            </a:r>
            <a:r>
              <a:rPr lang="vi-V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 dưa hấu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38100"/>
            <a:ext cx="12192000" cy="7429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/>
          </a:p>
        </p:txBody>
      </p:sp>
      <p:pic>
        <p:nvPicPr>
          <p:cNvPr id="8" name="Picture 2" descr="Kết quả hình ảnh cho mặt cười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3" b="92731" l="9913" r="94261">
                        <a14:foregroundMark x1="64696" y1="58939" x2="90435" y2="56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43" t="15475" r="7383" b="20086"/>
          <a:stretch/>
        </p:blipFill>
        <p:spPr bwMode="auto">
          <a:xfrm>
            <a:off x="7806199" y="3015084"/>
            <a:ext cx="4028479" cy="2730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02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526"/>
            <a:ext cx="12192000" cy="685800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1453024" y="1625997"/>
            <a:ext cx="9285949" cy="12551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vi-V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 hùng, mai an tiêm, vợ mai an tiêm, con trai mai an tiêm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453023" y="3414474"/>
            <a:ext cx="9285949" cy="12551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vi-V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 hùng, mai an tiêm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-38100"/>
            <a:ext cx="12192000" cy="7429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-537700" y="-38100"/>
            <a:ext cx="1326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Kết quả hình ảnh cho mặt cười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3" b="92731" l="9913" r="94261">
                        <a14:foregroundMark x1="64696" y1="58939" x2="90435" y2="56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43" t="15475" r="7383" b="20086"/>
          <a:stretch/>
        </p:blipFill>
        <p:spPr bwMode="auto">
          <a:xfrm>
            <a:off x="7806199" y="3015084"/>
            <a:ext cx="4028479" cy="2730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2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00" y="-38100"/>
            <a:ext cx="12192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453024" y="1625997"/>
            <a:ext cx="9285949" cy="12551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vi-V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lời nói bất kính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53023" y="3414474"/>
            <a:ext cx="9285949" cy="12551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cãi lại vua hùng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38100"/>
            <a:ext cx="12192000" cy="7429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62500" y="2028"/>
            <a:ext cx="1326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 smtClean="0"/>
              <a:t>Vì </a:t>
            </a:r>
            <a:r>
              <a:rPr lang="vi-VN" sz="3100" dirty="0" smtClean="0"/>
              <a:t>sao nhà vua nổi giận đày vợ chồng An Tiêm ra đảo hoang? </a:t>
            </a:r>
            <a:endParaRPr lang="en-US" sz="3100" dirty="0"/>
          </a:p>
        </p:txBody>
      </p:sp>
      <p:pic>
        <p:nvPicPr>
          <p:cNvPr id="9" name="Picture 2" descr="Kết quả hình ảnh cho mặt cười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3" b="92731" l="9913" r="94261">
                        <a14:foregroundMark x1="64696" y1="58939" x2="90435" y2="56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43" t="15475" r="7383" b="20086"/>
          <a:stretch/>
        </p:blipFill>
        <p:spPr bwMode="auto">
          <a:xfrm>
            <a:off x="7779442" y="3164022"/>
            <a:ext cx="4028479" cy="2730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18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526"/>
            <a:ext cx="12192000" cy="68580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453024" y="1625997"/>
            <a:ext cx="9285949" cy="12551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Hai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chị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bị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ngã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453023" y="3414474"/>
            <a:ext cx="9285949" cy="12551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/>
              <a:t>Hai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chị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bị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suýt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nữa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bị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xe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đâm</a:t>
            </a:r>
            <a:r>
              <a:rPr lang="en-US" sz="3200" b="1" dirty="0" smtClean="0"/>
              <a:t>, may </a:t>
            </a:r>
            <a:r>
              <a:rPr lang="en-US" sz="3200" b="1" dirty="0" err="1" smtClean="0"/>
              <a:t>mà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Gấu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kịp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phanh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lại</a:t>
            </a:r>
            <a:r>
              <a:rPr lang="en-US" sz="3200" b="1" dirty="0" smtClean="0"/>
              <a:t>.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2000" cy="7429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Không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nghe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lời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mẹ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dặn</a:t>
            </a:r>
            <a:r>
              <a:rPr lang="en-US" sz="2400" b="1" dirty="0"/>
              <a:t>,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hai</a:t>
            </a:r>
            <a:r>
              <a:rPr lang="en-US" sz="2400" b="1" dirty="0" smtClean="0"/>
              <a:t> </a:t>
            </a:r>
            <a:r>
              <a:rPr lang="en-US" sz="2400" b="1" dirty="0" err="1"/>
              <a:t>chị</a:t>
            </a:r>
            <a:r>
              <a:rPr lang="en-US" sz="2400" b="1" dirty="0"/>
              <a:t> </a:t>
            </a:r>
            <a:r>
              <a:rPr lang="en-US" sz="2400" b="1" dirty="0" err="1"/>
              <a:t>em</a:t>
            </a:r>
            <a:r>
              <a:rPr lang="en-US" sz="2400" b="1" dirty="0"/>
              <a:t> </a:t>
            </a:r>
            <a:r>
              <a:rPr lang="en-US" sz="2400" b="1" dirty="0" err="1"/>
              <a:t>thỏ</a:t>
            </a:r>
            <a:r>
              <a:rPr lang="en-US" sz="2400" b="1" dirty="0"/>
              <a:t> </a:t>
            </a:r>
            <a:r>
              <a:rPr lang="en-US" sz="2400" b="1" dirty="0" err="1"/>
              <a:t>chạy</a:t>
            </a:r>
            <a:r>
              <a:rPr lang="en-US" sz="2400" b="1" dirty="0"/>
              <a:t> </a:t>
            </a:r>
            <a:r>
              <a:rPr lang="en-US" sz="2400" b="1" dirty="0" err="1"/>
              <a:t>ào</a:t>
            </a:r>
            <a:r>
              <a:rPr lang="en-US" sz="2400" b="1" dirty="0"/>
              <a:t> sang </a:t>
            </a:r>
            <a:r>
              <a:rPr lang="en-US" sz="2400" b="1" dirty="0" err="1"/>
              <a:t>đường</a:t>
            </a:r>
            <a:r>
              <a:rPr lang="en-US" sz="2400" b="1" dirty="0"/>
              <a:t> </a:t>
            </a:r>
            <a:r>
              <a:rPr lang="en-US" sz="2400" b="1" dirty="0" err="1" smtClean="0"/>
              <a:t>thì</a:t>
            </a:r>
            <a:r>
              <a:rPr lang="en-US" sz="2400" b="1" dirty="0" smtClean="0"/>
              <a:t> </a:t>
            </a:r>
            <a:r>
              <a:rPr lang="en-US" sz="2400" b="1" dirty="0" err="1"/>
              <a:t>chuyện</a:t>
            </a:r>
            <a:r>
              <a:rPr lang="en-US" sz="2400" b="1" dirty="0"/>
              <a:t> </a:t>
            </a:r>
            <a:r>
              <a:rPr lang="en-US" sz="2400" b="1" dirty="0" err="1"/>
              <a:t>gì</a:t>
            </a:r>
            <a:r>
              <a:rPr lang="en-US" sz="2400" b="1" dirty="0"/>
              <a:t> </a:t>
            </a:r>
            <a:r>
              <a:rPr lang="en-US" sz="2400" b="1" dirty="0" err="1"/>
              <a:t>đã</a:t>
            </a:r>
            <a:r>
              <a:rPr lang="en-US" sz="2400" b="1" dirty="0"/>
              <a:t> </a:t>
            </a:r>
            <a:r>
              <a:rPr lang="en-US" sz="2400" b="1" dirty="0" err="1"/>
              <a:t>xảy</a:t>
            </a:r>
            <a:r>
              <a:rPr lang="en-US" sz="2400" b="1" dirty="0"/>
              <a:t> </a:t>
            </a:r>
            <a:r>
              <a:rPr lang="en-US" sz="2400" b="1" dirty="0" err="1"/>
              <a:t>ra</a:t>
            </a:r>
            <a:r>
              <a:rPr lang="en-US" sz="2400" b="1" dirty="0"/>
              <a:t>? </a:t>
            </a:r>
          </a:p>
        </p:txBody>
      </p:sp>
      <p:pic>
        <p:nvPicPr>
          <p:cNvPr id="12" name="Picture 2" descr="Kết quả hình ảnh cho mặt cười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3" b="92731" l="9913" r="94261">
                        <a14:foregroundMark x1="64696" y1="58939" x2="90435" y2="56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43" t="15475" r="7383" b="20086"/>
          <a:stretch/>
        </p:blipFill>
        <p:spPr bwMode="auto">
          <a:xfrm>
            <a:off x="8163521" y="4042038"/>
            <a:ext cx="4028479" cy="2730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80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526"/>
            <a:ext cx="12192000" cy="685800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1453024" y="1198061"/>
            <a:ext cx="9285949" cy="12551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 smtClean="0"/>
              <a:t>Chú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cảnh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sát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mắng</a:t>
            </a:r>
            <a:r>
              <a:rPr lang="en-US" sz="3200" b="1" dirty="0" smtClean="0"/>
              <a:t> 2 </a:t>
            </a:r>
            <a:r>
              <a:rPr lang="en-US" sz="3200" b="1" dirty="0" err="1" smtClean="0"/>
              <a:t>chị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thỏ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453024" y="3003266"/>
            <a:ext cx="9285949" cy="158778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b="1" dirty="0" smtClean="0"/>
              <a:t>An Tiêm gieo hạt lạ xuống đất hàng ngày chăm bón,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477750" cy="7429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dirty="0" smtClean="0"/>
              <a:t>An Tiêm trồng quả như thế nào và đặt tên quả là gì</a:t>
            </a:r>
            <a:r>
              <a:rPr lang="en-US" sz="3200" dirty="0" smtClean="0"/>
              <a:t>? </a:t>
            </a:r>
            <a:endParaRPr lang="en-US" sz="3200" b="1" dirty="0"/>
          </a:p>
        </p:txBody>
      </p:sp>
      <p:pic>
        <p:nvPicPr>
          <p:cNvPr id="10" name="Picture 2" descr="Kết quả hình ảnh cho mặt cười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3" b="92731" l="9913" r="94261">
                        <a14:foregroundMark x1="64696" y1="58939" x2="90435" y2="56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43" t="15475" r="7383" b="20086"/>
          <a:stretch/>
        </p:blipFill>
        <p:spPr bwMode="auto">
          <a:xfrm>
            <a:off x="7632735" y="4113431"/>
            <a:ext cx="4028479" cy="2730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5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526"/>
            <a:ext cx="12192000" cy="68580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453022" y="1282000"/>
            <a:ext cx="9285950" cy="15476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 smtClean="0">
                <a:solidFill>
                  <a:schemeClr val="tx1"/>
                </a:solidFill>
                <a:latin typeface=".VnArial Narrow" panose="020B7200000000000000" pitchFamily="34" charset="0"/>
                <a:cs typeface="Times New Roman" panose="02020603050405020304" pitchFamily="18" charset="0"/>
              </a:rPr>
              <a:t>Đ</a:t>
            </a:r>
            <a:r>
              <a:rPr lang="en-US" sz="2800" dirty="0" err="1" smtClean="0">
                <a:latin typeface=".VnArial Narrow" panose="020B7200000000000000" pitchFamily="34" charset="0"/>
              </a:rPr>
              <a:t>i</a:t>
            </a:r>
            <a:r>
              <a:rPr lang="en-US" sz="2800" dirty="0" smtClean="0">
                <a:latin typeface=".VnArial Narrow" panose="020B7200000000000000" pitchFamily="34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qua </a:t>
            </a:r>
            <a:r>
              <a:rPr lang="en-US" sz="2800" b="1" dirty="0" err="1">
                <a:solidFill>
                  <a:schemeClr val="tx1"/>
                </a:solidFill>
              </a:rPr>
              <a:t>đường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thì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phải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có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người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lớn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dắt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đi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và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nhìn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biển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tín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hiệu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đèn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màu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trước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khi</a:t>
            </a:r>
            <a:r>
              <a:rPr lang="en-US" sz="2800" b="1" dirty="0">
                <a:solidFill>
                  <a:schemeClr val="tx1"/>
                </a:solidFill>
              </a:rPr>
              <a:t> qua. </a:t>
            </a:r>
            <a:r>
              <a:rPr lang="en-US" sz="2800" b="1" dirty="0" err="1">
                <a:solidFill>
                  <a:schemeClr val="tx1"/>
                </a:solidFill>
              </a:rPr>
              <a:t>Đèn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đỏ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thì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phải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dừng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lại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đèn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xanh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mới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được</a:t>
            </a:r>
            <a:r>
              <a:rPr lang="en-US" sz="2800" b="1" dirty="0">
                <a:solidFill>
                  <a:schemeClr val="tx1"/>
                </a:solidFill>
              </a:rPr>
              <a:t> qua.</a:t>
            </a:r>
          </a:p>
          <a:p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453023" y="3414474"/>
            <a:ext cx="9285949" cy="12551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2000" cy="7429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Qua </a:t>
            </a:r>
            <a:r>
              <a:rPr lang="en-US" sz="4000" b="1" dirty="0" err="1" smtClean="0"/>
              <a:t>câu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truyện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trên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giáo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dục</a:t>
            </a:r>
            <a:r>
              <a:rPr lang="en-US" sz="4000" b="1" dirty="0" smtClean="0"/>
              <a:t> con </a:t>
            </a:r>
            <a:r>
              <a:rPr lang="en-US" sz="4000" b="1" dirty="0" err="1" smtClean="0"/>
              <a:t>điều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gì</a:t>
            </a:r>
            <a:r>
              <a:rPr lang="en-US" sz="4000" b="1" dirty="0" smtClean="0"/>
              <a:t>? </a:t>
            </a:r>
            <a:endParaRPr lang="en-US" sz="4000" b="1" dirty="0"/>
          </a:p>
        </p:txBody>
      </p:sp>
      <p:pic>
        <p:nvPicPr>
          <p:cNvPr id="12" name="Picture 2" descr="Kết quả hình ảnh cho mặt cười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3" b="92731" l="9913" r="94261">
                        <a14:foregroundMark x1="64696" y1="58939" x2="90435" y2="56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43" t="15475" r="7383" b="20086"/>
          <a:stretch/>
        </p:blipFill>
        <p:spPr bwMode="auto">
          <a:xfrm>
            <a:off x="7744421" y="4446686"/>
            <a:ext cx="4028479" cy="2730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15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0" grpId="1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38" y="0"/>
            <a:ext cx="7385538" cy="61705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79978" y="3310617"/>
            <a:ext cx="5846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55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304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.VnArial Narrow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Admin</cp:lastModifiedBy>
  <cp:revision>22</cp:revision>
  <dcterms:created xsi:type="dcterms:W3CDTF">2021-02-19T02:51:05Z</dcterms:created>
  <dcterms:modified xsi:type="dcterms:W3CDTF">2021-02-26T08:04:08Z</dcterms:modified>
</cp:coreProperties>
</file>