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6" r:id="rId3"/>
    <p:sldId id="257" r:id="rId4"/>
    <p:sldId id="258" r:id="rId5"/>
    <p:sldId id="259" r:id="rId6"/>
    <p:sldId id="260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4CDA1-1093-4C8E-BF82-408CBF820AD8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9F73C-E7C5-4FED-B0F5-53A7A480A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05112A-B1D9-46E9-B852-AC33C4636BC6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80360-E9A2-4F1A-AB94-D36D72A90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0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1.wmf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971800" y="457200"/>
            <a:ext cx="563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000">
              <a:latin typeface=".VnTime" pitchFamily="34" charset="0"/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9144000" y="228600"/>
            <a:ext cx="0" cy="320040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0" y="228600"/>
            <a:ext cx="0" cy="632460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447800" y="4800600"/>
            <a:ext cx="6934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FF00FF"/>
                </a:solidFill>
                <a:latin typeface=".VnTime" pitchFamily="34" charset="0"/>
              </a:rPr>
              <a:t>NguyÔn</a:t>
            </a:r>
            <a:r>
              <a:rPr lang="en-US" sz="2800" b="1" i="1" dirty="0">
                <a:solidFill>
                  <a:srgbClr val="FF00FF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rgbClr val="FF00FF"/>
                </a:solidFill>
                <a:latin typeface=".VnTime" pitchFamily="34" charset="0"/>
              </a:rPr>
              <a:t>ThÞ</a:t>
            </a:r>
            <a:r>
              <a:rPr lang="en-US" sz="2800" b="1" i="1" dirty="0">
                <a:solidFill>
                  <a:srgbClr val="FF00FF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rgbClr val="FF00FF"/>
                </a:solidFill>
                <a:latin typeface="Times New Roman" pitchFamily="18" charset="0"/>
              </a:rPr>
              <a:t>Phượng</a:t>
            </a:r>
            <a:endParaRPr lang="en-US" sz="2800" b="1" i="1" dirty="0">
              <a:solidFill>
                <a:srgbClr val="FF00FF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9900FF"/>
                </a:solidFill>
                <a:latin typeface="Times New Roman" pitchFamily="18" charset="0"/>
              </a:rPr>
              <a:t>Lớp 5 – 6 tuổi  Trường MN </a:t>
            </a:r>
            <a:r>
              <a:rPr lang="en-US" sz="2800" b="1" dirty="0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Thạch Cầu</a:t>
            </a:r>
            <a:endParaRPr lang="vi-VN" sz="1400" b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762000" y="685800"/>
            <a:ext cx="775335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NhiÖt</a:t>
            </a:r>
            <a:r>
              <a:rPr lang="en-US" sz="24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24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liÖt</a:t>
            </a:r>
            <a:r>
              <a:rPr lang="en-US" sz="24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24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chµo</a:t>
            </a:r>
            <a:r>
              <a:rPr lang="en-US" sz="24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24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mõng</a:t>
            </a:r>
            <a:r>
              <a:rPr lang="en-US" sz="24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</a:p>
          <a:p>
            <a:pPr algn="ctr"/>
            <a:r>
              <a:rPr lang="en-US" sz="24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C¸c</a:t>
            </a:r>
            <a:r>
              <a:rPr lang="en-US" sz="24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C« </a:t>
            </a:r>
            <a:r>
              <a:rPr lang="en-US" sz="24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Gi¸o</a:t>
            </a:r>
            <a:r>
              <a:rPr lang="en-US" sz="24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24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cïng</a:t>
            </a:r>
            <a:r>
              <a:rPr lang="en-US" sz="24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24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c¸c</a:t>
            </a:r>
            <a:r>
              <a:rPr lang="en-US" sz="24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24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vÞ</a:t>
            </a:r>
            <a:r>
              <a:rPr lang="en-US" sz="24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®¹i </a:t>
            </a:r>
            <a:r>
              <a:rPr lang="en-US" sz="24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biÓu</a:t>
            </a:r>
            <a:endParaRPr lang="en-US" sz="2400" b="1" kern="10" dirty="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.VnTimeH"/>
            </a:endParaRPr>
          </a:p>
          <a:p>
            <a:pPr algn="ctr"/>
            <a:r>
              <a:rPr lang="en-US" sz="24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vÒ</a:t>
            </a:r>
            <a:r>
              <a:rPr lang="en-US" sz="24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24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Dù</a:t>
            </a:r>
            <a:r>
              <a:rPr lang="en-US" sz="24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24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giê</a:t>
            </a:r>
            <a:endParaRPr lang="en-US" sz="2400" b="1" kern="10" dirty="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.VnTimeH"/>
            </a:endParaRPr>
          </a:p>
        </p:txBody>
      </p:sp>
      <p:pic>
        <p:nvPicPr>
          <p:cNvPr id="2061" name="Picture 13" descr="gio hoa h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4114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14"/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9"/>
            <a:chExt cx="5760" cy="4377"/>
          </a:xfrm>
        </p:grpSpPr>
        <p:pic>
          <p:nvPicPr>
            <p:cNvPr id="25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735055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esktop\FB_IMG_1447518507357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26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istrator\Desktop\FB_IMG_14475185155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82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istrator\Desktop\FB_IMG_14475185210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32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Administrator\Desktop\FB_IMG_1447518526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32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istrator\Desktop\FB_IMG_144751853053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46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k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julmand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152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girl_ngonghinh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00400"/>
            <a:ext cx="1447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4876800" y="0"/>
            <a:ext cx="1219200" cy="457200"/>
          </a:xfrm>
          <a:prstGeom prst="cloudCallout">
            <a:avLst>
              <a:gd name="adj1" fmla="val -36199"/>
              <a:gd name="adj2" fmla="val 5243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latin typeface=".VnAvant" pitchFamily="34" charset="0"/>
            </a:endParaRPr>
          </a:p>
        </p:txBody>
      </p:sp>
      <p:pic>
        <p:nvPicPr>
          <p:cNvPr id="4102" name="Picture 6" descr="Flowers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796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Flower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953000"/>
            <a:ext cx="14478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sl1257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l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676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apen0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05000"/>
            <a:ext cx="1143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bijen0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3357" flipH="1">
            <a:off x="7315200" y="0"/>
            <a:ext cx="1638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bijen0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954">
            <a:off x="5791200" y="0"/>
            <a:ext cx="15208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WordArt 12"/>
          <p:cNvSpPr>
            <a:spLocks noChangeArrowheads="1" noChangeShapeType="1" noTextEdit="1"/>
          </p:cNvSpPr>
          <p:nvPr/>
        </p:nvSpPr>
        <p:spPr bwMode="auto">
          <a:xfrm>
            <a:off x="228600" y="838200"/>
            <a:ext cx="8686800" cy="1066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r"/>
            <a:r>
              <a:rPr lang="en-US" sz="2000" b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chemeClr val="tx1"/>
                  </a:outerShdw>
                </a:effectLst>
                <a:latin typeface=".VnTime"/>
              </a:rPr>
              <a:t>KÝnh chóc c¸c c« </a:t>
            </a:r>
          </a:p>
        </p:txBody>
      </p:sp>
      <p:sp>
        <p:nvSpPr>
          <p:cNvPr id="23565" name="WordArt 13"/>
          <p:cNvSpPr>
            <a:spLocks noChangeArrowheads="1" noChangeShapeType="1" noTextEdit="1"/>
          </p:cNvSpPr>
          <p:nvPr/>
        </p:nvSpPr>
        <p:spPr bwMode="auto">
          <a:xfrm>
            <a:off x="1752600" y="2057400"/>
            <a:ext cx="632460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Dồi dào sức khỏe </a:t>
            </a:r>
          </a:p>
        </p:txBody>
      </p:sp>
      <p:sp>
        <p:nvSpPr>
          <p:cNvPr id="23566" name="WordArt 14"/>
          <p:cNvSpPr>
            <a:spLocks noChangeArrowheads="1" noChangeShapeType="1" noTextEdit="1"/>
          </p:cNvSpPr>
          <p:nvPr/>
        </p:nvSpPr>
        <p:spPr bwMode="auto">
          <a:xfrm>
            <a:off x="1371600" y="3276600"/>
            <a:ext cx="6400800" cy="1219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chemeClr val="tx1"/>
                  </a:outerShdw>
                </a:effectLst>
                <a:latin typeface=".VnTime"/>
              </a:rPr>
              <a:t>Chóc c¸c bÐ</a:t>
            </a:r>
          </a:p>
        </p:txBody>
      </p:sp>
      <p:sp>
        <p:nvSpPr>
          <p:cNvPr id="23567" name="WordArt 15"/>
          <p:cNvSpPr>
            <a:spLocks noChangeArrowheads="1" noChangeShapeType="1" noTextEdit="1"/>
          </p:cNvSpPr>
          <p:nvPr/>
        </p:nvSpPr>
        <p:spPr bwMode="auto">
          <a:xfrm>
            <a:off x="152400" y="5867400"/>
            <a:ext cx="8991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Time"/>
              </a:rPr>
              <a:t>ch¨m ngoan häc giái</a:t>
            </a:r>
          </a:p>
        </p:txBody>
      </p:sp>
      <p:pic>
        <p:nvPicPr>
          <p:cNvPr id="4112" name="Picture 16" descr="bijen0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954">
            <a:off x="685800" y="-228600"/>
            <a:ext cx="15208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28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audio>
          </p:childTnLst>
        </p:cTn>
      </p:par>
    </p:tnLst>
    <p:bldLst>
      <p:bldP spid="23564" grpId="0" animBg="1"/>
      <p:bldP spid="23565" grpId="0" animBg="1"/>
      <p:bldP spid="23565" grpId="1" animBg="1"/>
      <p:bldP spid="23566" grpId="0" animBg="1"/>
      <p:bldP spid="23567" grpId="0" animBg="1"/>
      <p:bldP spid="2356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49</Words>
  <Application>Microsoft Office PowerPoint</Application>
  <PresentationFormat>On-screen Show (4:3)</PresentationFormat>
  <Paragraphs>10</Paragraphs>
  <Slides>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PHUONG_OT</cp:lastModifiedBy>
  <cp:revision>8</cp:revision>
  <dcterms:created xsi:type="dcterms:W3CDTF">2006-08-16T00:00:00Z</dcterms:created>
  <dcterms:modified xsi:type="dcterms:W3CDTF">2021-10-24T01:18:00Z</dcterms:modified>
</cp:coreProperties>
</file>