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E3EC-D27F-41DC-B0D5-232B036B7279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75C0-F5BB-4C5E-A555-08267D50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6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E3EC-D27F-41DC-B0D5-232B036B7279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75C0-F5BB-4C5E-A555-08267D50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9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E3EC-D27F-41DC-B0D5-232B036B7279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75C0-F5BB-4C5E-A555-08267D50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9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E3EC-D27F-41DC-B0D5-232B036B7279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75C0-F5BB-4C5E-A555-08267D50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8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E3EC-D27F-41DC-B0D5-232B036B7279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75C0-F5BB-4C5E-A555-08267D50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78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E3EC-D27F-41DC-B0D5-232B036B7279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75C0-F5BB-4C5E-A555-08267D50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9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E3EC-D27F-41DC-B0D5-232B036B7279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75C0-F5BB-4C5E-A555-08267D50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9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E3EC-D27F-41DC-B0D5-232B036B7279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75C0-F5BB-4C5E-A555-08267D50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1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E3EC-D27F-41DC-B0D5-232B036B7279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75C0-F5BB-4C5E-A555-08267D50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9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E3EC-D27F-41DC-B0D5-232B036B7279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75C0-F5BB-4C5E-A555-08267D50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DE3EC-D27F-41DC-B0D5-232B036B7279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375C0-F5BB-4C5E-A555-08267D50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DE3EC-D27F-41DC-B0D5-232B036B7279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375C0-F5BB-4C5E-A555-08267D505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2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Kết quả hình ảnh cho Hình nền đẹp khung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64932" y="17627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vi-VN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+mj-lt"/>
              </a:rPr>
              <a:t>SỞ GIÁO DỤC VÀ DÀO TẠO</a:t>
            </a:r>
          </a:p>
          <a:p>
            <a:pPr algn="ctr"/>
            <a:r>
              <a:rPr lang="vi-VN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+mj-lt"/>
              </a:rPr>
              <a:t>TRƯỜNG MẦM NON THẠCH CẦU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68392" y="2133557"/>
            <a:ext cx="8007350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44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NhiÖt</a:t>
            </a:r>
            <a:r>
              <a:rPr lang="en-US" sz="44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  <a:r>
              <a:rPr lang="en-US" sz="44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liÖt</a:t>
            </a:r>
            <a:r>
              <a:rPr lang="en-US" sz="44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  <a:r>
              <a:rPr lang="en-US" sz="44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chµo</a:t>
            </a:r>
            <a:r>
              <a:rPr lang="en-US" sz="44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  <a:r>
              <a:rPr lang="en-US" sz="4400" b="1" kern="10" dirty="0" err="1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mõng</a:t>
            </a:r>
            <a:r>
              <a:rPr lang="en-US" sz="44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 </a:t>
            </a: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44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C¸c C« Gi¸o cïng c¸c vÞ ®¹i </a:t>
            </a:r>
            <a:r>
              <a:rPr lang="en-US" sz="4400" b="1" kern="10" dirty="0" smtClean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biÓuvÒ </a:t>
            </a:r>
            <a:r>
              <a:rPr lang="en-US" sz="4400" b="1" kern="10" dirty="0">
                <a:ln w="9525" cap="sq">
                  <a:solidFill>
                    <a:srgbClr val="FF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C0C0C0">
                      <a:alpha val="50000"/>
                    </a:srgbClr>
                  </a:outerShdw>
                </a:effectLst>
                <a:latin typeface=".VnTimeH"/>
              </a:rPr>
              <a:t>Dù giê</a:t>
            </a:r>
          </a:p>
        </p:txBody>
      </p:sp>
    </p:spTree>
    <p:extLst>
      <p:ext uri="{BB962C8B-B14F-4D97-AF65-F5344CB8AC3E}">
        <p14:creationId xmlns:p14="http://schemas.microsoft.com/office/powerpoint/2010/main" val="3715637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Kết quả hình ảnh cho Hình nền đẹp khung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57088" y="965915"/>
            <a:ext cx="8334654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 ÁN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Lĩnh Vực Phát triển ngôn ngữ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 :Làm quen văn học</a:t>
            </a: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 tài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 Con Đường Của Bé </a:t>
            </a:r>
          </a:p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Lứa Tuổi: Mẫu Giáo Nhỡ</a:t>
            </a:r>
          </a:p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viên: Nguyễn Thị Phương Dung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72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Bài thơ: Con đường của b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008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Bài thơ: Con đường của b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6850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Thơ hay cho bé_Bài thơ Con đường của bé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98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Tranh thơ &amp;quot; Con đường... - Sách vải Mẹ CoCa - Đồ dùng mầm non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2566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Nhạc không lời bài hát : Đưa cơm cho mẹ đi cày - Thư viện mầm n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822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Thơ : Con đường của b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385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Vector khung nền trẻ em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40665" y="602599"/>
            <a:ext cx="9710670" cy="317009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TIẾT </a:t>
            </a:r>
            <a:r>
              <a:rPr lang="vi-VN" sz="40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HỌC </a:t>
            </a:r>
            <a:endParaRPr lang="en-US" sz="4000" b="1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lvl="0" algn="ctr"/>
            <a:r>
              <a:rPr lang="vi-VN" sz="40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ĐẾN </a:t>
            </a:r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ĐÂY LÀ KẾT </a:t>
            </a:r>
            <a:r>
              <a:rPr lang="vi-V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THÚC</a:t>
            </a:r>
          </a:p>
          <a:p>
            <a:pPr lvl="0" algn="ctr"/>
            <a:r>
              <a:rPr lang="vi-V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CHÚC </a:t>
            </a:r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 VỊ ĐẠI BIỂU MẠNH KHỎE</a:t>
            </a:r>
          </a:p>
          <a:p>
            <a:pPr lvl="0" algn="ctr"/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CÔNG TÁC TỐT CHÚC CÁC CON </a:t>
            </a:r>
          </a:p>
          <a:p>
            <a:pPr lvl="0" algn="ctr"/>
            <a:r>
              <a:rPr lang="vi-VN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LUÔN CHĂM NGOAN HỌC GIỎI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6945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87</Words>
  <Application>Microsoft Office PowerPoint</Application>
  <PresentationFormat>Widescreen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.VnTimeH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2021-10-24T07:33:05Z</dcterms:created>
  <dcterms:modified xsi:type="dcterms:W3CDTF">2021-10-24T07:40:34Z</dcterms:modified>
</cp:coreProperties>
</file>