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23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1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807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0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060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897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121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114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4450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103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166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564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0819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937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467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2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C9961-4605-4151-A6E0-F47338D8A2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5755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DE992-49CF-4A7F-B8CC-753B179FDE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3440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26D87-5FEC-4D42-A43D-248C29E4CD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1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1442-370C-4931-87BE-86FC86B8580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1568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7A8FE-37B1-4B4A-B9A6-DA8E4B97DD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130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29440-72FE-4A10-A570-A7F5597F16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077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65959-FF5A-4C27-B96B-37F3E2C58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65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282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67D1E-C42D-49A2-8C7F-4FBC9B807B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172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3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C0BFA-C45C-424D-871E-13BE1510A1E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10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3B2E0-116B-44A0-A49A-56196F106F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3291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9D2CA3-ECAD-467A-8776-424F5A04A2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96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E40CE-FC0B-4D63-9E30-2F90811EBD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677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48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93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2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09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17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AA1FE-16B3-4F1E-9D69-E5725A1E6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1DEBA-9F7B-4A83-B924-1CBBB4DF1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03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AA1FE-16B3-4F1E-9D69-E5725A1E6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1DEBA-9F7B-4A83-B924-1CBBB4DF1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0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AA1FE-16B3-4F1E-9D69-E5725A1E6A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10/23/2021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1DEBA-9F7B-4A83-B924-1CBBB4DF1C3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7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6290"/>
            <a:ext cx="2133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290"/>
            <a:ext cx="2895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290"/>
            <a:ext cx="2133600" cy="47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3AE9D1-D6F0-4354-8241-B78C7F10EC3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311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9.xml"/><Relationship Id="rId1" Type="http://schemas.openxmlformats.org/officeDocument/2006/relationships/audio" Target="../media/audio1.wav"/><Relationship Id="rId6" Type="http://schemas.openxmlformats.org/officeDocument/2006/relationships/image" Target="../media/image11.wmf"/><Relationship Id="rId5" Type="http://schemas.openxmlformats.org/officeDocument/2006/relationships/image" Target="../media/image10.gif"/><Relationship Id="rId10" Type="http://schemas.openxmlformats.org/officeDocument/2006/relationships/image" Target="../media/image15.gif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5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685800" y="624313"/>
            <a:ext cx="8007350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NhiÖt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liÖt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chµo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mõng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C¸c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C«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Gi¸o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cïng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c¸c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vÞ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®¹i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biÓu</a:t>
            </a:r>
            <a:endParaRPr lang="en-US" sz="3200" b="1" kern="10" dirty="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.VnTimeH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vÒ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Dù</a:t>
            </a:r>
            <a:r>
              <a:rPr lang="en-US" sz="3200" b="1" kern="10" dirty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 </a:t>
            </a:r>
            <a:r>
              <a:rPr lang="en-US" sz="3200" b="1" kern="10" dirty="0" err="1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FF0000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.VnTimeH"/>
              </a:rPr>
              <a:t>giê</a:t>
            </a:r>
            <a:endParaRPr lang="en-US" sz="3200" b="1" kern="10" dirty="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FF0000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.VnTimeH"/>
            </a:endParaRPr>
          </a:p>
        </p:txBody>
      </p:sp>
      <p:pic>
        <p:nvPicPr>
          <p:cNvPr id="10" name="Picture 13" descr="gio hoa h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673" y="2390939"/>
            <a:ext cx="41148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257300" y="4572014"/>
            <a:ext cx="6629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Giáo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</a:rPr>
              <a:t>viên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</a:rPr>
              <a:t>: </a:t>
            </a:r>
            <a:r>
              <a:rPr lang="vi-VN" sz="28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Nguyễn </a:t>
            </a:r>
            <a:r>
              <a:rPr lang="vi-VN" sz="28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Thị Phương Dung</a:t>
            </a:r>
            <a:endParaRPr lang="en-US" sz="2800" b="1" i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err="1">
                <a:solidFill>
                  <a:srgbClr val="9900FF"/>
                </a:solidFill>
                <a:latin typeface="Times New Roman" pitchFamily="18" charset="0"/>
              </a:rPr>
              <a:t>Lớp</a:t>
            </a:r>
            <a:r>
              <a:rPr lang="en-US" sz="2800" b="1">
                <a:solidFill>
                  <a:srgbClr val="9900FF"/>
                </a:solidFill>
                <a:latin typeface="Times New Roman" pitchFamily="18" charset="0"/>
              </a:rPr>
              <a:t> </a:t>
            </a:r>
            <a:r>
              <a:rPr lang="en-US" sz="2800" b="1" dirty="0">
                <a:solidFill>
                  <a:srgbClr val="9900FF"/>
                </a:solidFill>
                <a:latin typeface="Times New Roman" pitchFamily="18" charset="0"/>
              </a:rPr>
              <a:t>4</a:t>
            </a:r>
            <a:r>
              <a:rPr lang="en-US" sz="2800" b="1" smtClean="0">
                <a:solidFill>
                  <a:srgbClr val="9900FF"/>
                </a:solidFill>
                <a:latin typeface="Times New Roman" pitchFamily="18" charset="0"/>
              </a:rPr>
              <a:t> </a:t>
            </a:r>
            <a:r>
              <a:rPr lang="en-US" sz="2800" b="1">
                <a:solidFill>
                  <a:srgbClr val="9900FF"/>
                </a:solidFill>
                <a:latin typeface="Times New Roman" pitchFamily="18" charset="0"/>
              </a:rPr>
              <a:t>– </a:t>
            </a:r>
            <a:r>
              <a:rPr lang="en-US" sz="2800" b="1" dirty="0">
                <a:solidFill>
                  <a:srgbClr val="9900FF"/>
                </a:solidFill>
                <a:latin typeface="Times New Roman" pitchFamily="18" charset="0"/>
              </a:rPr>
              <a:t>5</a:t>
            </a:r>
            <a:r>
              <a:rPr lang="en-US" sz="2800" b="1" smtClean="0">
                <a:solidFill>
                  <a:srgbClr val="9900FF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9900FF"/>
                </a:solidFill>
                <a:latin typeface="Times New Roman" pitchFamily="18" charset="0"/>
              </a:rPr>
              <a:t>tuổi</a:t>
            </a:r>
            <a:r>
              <a:rPr lang="en-US" sz="2800" b="1" dirty="0">
                <a:solidFill>
                  <a:srgbClr val="9900FF"/>
                </a:solidFill>
                <a:latin typeface="Times New Roman" pitchFamily="18" charset="0"/>
              </a:rPr>
              <a:t>  </a:t>
            </a:r>
            <a:r>
              <a:rPr lang="en-US" sz="2800" b="1" dirty="0" err="1">
                <a:solidFill>
                  <a:srgbClr val="9900FF"/>
                </a:solidFill>
                <a:latin typeface="Times New Roman" pitchFamily="18" charset="0"/>
              </a:rPr>
              <a:t>Trường</a:t>
            </a:r>
            <a:r>
              <a:rPr lang="en-US" sz="2800" b="1" dirty="0">
                <a:solidFill>
                  <a:srgbClr val="9900FF"/>
                </a:solidFill>
                <a:latin typeface="Times New Roman" pitchFamily="18" charset="0"/>
              </a:rPr>
              <a:t> MN </a:t>
            </a:r>
            <a:r>
              <a:rPr lang="vi-VN" sz="2800" b="1" dirty="0">
                <a:solidFill>
                  <a:srgbClr val="9900FF"/>
                </a:solidFill>
                <a:latin typeface="Times New Roman" pitchFamily="18" charset="0"/>
              </a:rPr>
              <a:t>Thạch Cầu</a:t>
            </a:r>
            <a:endParaRPr lang="vi-VN" sz="1400" b="1" dirty="0">
              <a:solidFill>
                <a:srgbClr val="99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75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5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450561" y="1143000"/>
            <a:ext cx="831215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600" kern="0" dirty="0" err="1">
                <a:solidFill>
                  <a:srgbClr val="FF0000"/>
                </a:solidFill>
                <a:latin typeface=".VnTime" pitchFamily="34" charset="0"/>
              </a:rPr>
              <a:t>Gi¸o</a:t>
            </a:r>
            <a:r>
              <a:rPr lang="en-US" sz="9600" kern="0" dirty="0">
                <a:solidFill>
                  <a:srgbClr val="FF0000"/>
                </a:solidFill>
                <a:latin typeface=".VnTime" pitchFamily="34" charset="0"/>
              </a:rPr>
              <a:t> ¸n</a:t>
            </a:r>
            <a:r>
              <a:rPr lang="en-US" sz="9600" kern="0" dirty="0">
                <a:solidFill>
                  <a:srgbClr val="FF9933"/>
                </a:solidFill>
                <a:latin typeface=".VnTime" pitchFamily="34" charset="0"/>
              </a:rPr>
              <a:t/>
            </a:r>
            <a:br>
              <a:rPr lang="en-US" sz="9600" kern="0" dirty="0">
                <a:solidFill>
                  <a:srgbClr val="FF9933"/>
                </a:solidFill>
                <a:latin typeface=".VnTime" pitchFamily="34" charset="0"/>
              </a:rPr>
            </a:br>
            <a:r>
              <a:rPr lang="en-US" sz="6000" kern="0" dirty="0" err="1" smtClean="0">
                <a:solidFill>
                  <a:srgbClr val="0070C0"/>
                </a:solidFill>
                <a:latin typeface=".VnTime" pitchFamily="34" charset="0"/>
              </a:rPr>
              <a:t>M«n</a:t>
            </a:r>
            <a:r>
              <a:rPr lang="en-US" sz="6000" kern="0" dirty="0" smtClean="0">
                <a:solidFill>
                  <a:srgbClr val="0070C0"/>
                </a:solidFill>
                <a:latin typeface=".VnTime" pitchFamily="34" charset="0"/>
              </a:rPr>
              <a:t>:</a:t>
            </a:r>
            <a:r>
              <a:rPr lang="vi-VN" sz="6000" kern="0" dirty="0" smtClean="0">
                <a:solidFill>
                  <a:srgbClr val="0070C0"/>
                </a:solidFill>
                <a:latin typeface="+mj-lt"/>
              </a:rPr>
              <a:t>Tạo Hình</a:t>
            </a:r>
            <a:r>
              <a:rPr lang="en-US" sz="6000" kern="0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600" kern="0" dirty="0">
                <a:solidFill>
                  <a:srgbClr val="00CC66"/>
                </a:solidFill>
                <a:latin typeface=".VnTime" pitchFamily="34" charset="0"/>
              </a:rPr>
              <a:t/>
            </a:r>
            <a:br>
              <a:rPr lang="en-US" sz="3600" kern="0" dirty="0">
                <a:solidFill>
                  <a:srgbClr val="00CC66"/>
                </a:solidFill>
                <a:latin typeface=".VnTime" pitchFamily="34" charset="0"/>
              </a:rPr>
            </a:br>
            <a:r>
              <a:rPr lang="en-US" sz="4800" kern="0" dirty="0">
                <a:solidFill>
                  <a:srgbClr val="0000FF"/>
                </a:solidFill>
                <a:latin typeface=".VnTime" pitchFamily="34" charset="0"/>
              </a:rPr>
              <a:t>§Ò </a:t>
            </a:r>
            <a:r>
              <a:rPr lang="en-US" sz="4800" kern="0" dirty="0" err="1">
                <a:solidFill>
                  <a:srgbClr val="0000FF"/>
                </a:solidFill>
                <a:latin typeface=".VnTime" pitchFamily="34" charset="0"/>
              </a:rPr>
              <a:t>tµi</a:t>
            </a:r>
            <a:r>
              <a:rPr lang="en-US" sz="4800" kern="0" dirty="0">
                <a:solidFill>
                  <a:srgbClr val="0000FF"/>
                </a:solidFill>
                <a:latin typeface=".VnTime" pitchFamily="34" charset="0"/>
              </a:rPr>
              <a:t> : </a:t>
            </a:r>
            <a:r>
              <a:rPr lang="vi-VN" sz="4800" kern="0" dirty="0" smtClean="0">
                <a:solidFill>
                  <a:srgbClr val="0000FF"/>
                </a:solidFill>
                <a:latin typeface="+mj-lt"/>
              </a:rPr>
              <a:t>Vẽ </a:t>
            </a:r>
            <a:r>
              <a:rPr lang="vi-VN" sz="4800" kern="0" smtClean="0">
                <a:solidFill>
                  <a:srgbClr val="0000FF"/>
                </a:solidFill>
                <a:latin typeface="+mj-lt"/>
              </a:rPr>
              <a:t>ngôi </a:t>
            </a:r>
            <a:r>
              <a:rPr lang="vi-VN" sz="4800" kern="0" smtClean="0">
                <a:solidFill>
                  <a:srgbClr val="0000FF"/>
                </a:solidFill>
                <a:latin typeface="+mj-lt"/>
              </a:rPr>
              <a:t>nhà</a:t>
            </a:r>
            <a:r>
              <a:rPr lang="en-US" sz="4800" kern="0" smtClean="0">
                <a:solidFill>
                  <a:srgbClr val="0000FF"/>
                </a:solidFill>
                <a:latin typeface="+mj-lt"/>
              </a:rPr>
              <a:t> thân yêu</a:t>
            </a:r>
            <a:r>
              <a:rPr lang="en-US" sz="4800" kern="0" dirty="0">
                <a:solidFill>
                  <a:srgbClr val="FF0066"/>
                </a:solidFill>
                <a:latin typeface="+mj-lt"/>
              </a:rPr>
              <a:t/>
            </a:r>
            <a:br>
              <a:rPr lang="en-US" sz="4800" kern="0" dirty="0">
                <a:solidFill>
                  <a:srgbClr val="FF0066"/>
                </a:solidFill>
                <a:latin typeface="+mj-lt"/>
              </a:rPr>
            </a:br>
            <a:r>
              <a:rPr lang="vi-VN" sz="4000" b="1" kern="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 viên: Nguyễn Thị </a:t>
            </a:r>
            <a:r>
              <a:rPr lang="vi-VN" sz="4000" b="1" kern="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Phương Dung</a:t>
            </a:r>
            <a:endParaRPr lang="en-US" sz="4000" b="1" kern="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99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Kết quả hình ảnh cho Nhà mái ngói cổ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23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Kết quả hình ảnh cho Nhà 1 tầ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01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Kết quả hình ảnh cho Nhà 2 tầ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35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Kết quả hình ảnh cho Nhà 2 tầ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72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Kết quả hình ảnh cho khu chung c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72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-19"/>
            <a:chExt cx="5760" cy="4377"/>
          </a:xfrm>
        </p:grpSpPr>
        <p:pic>
          <p:nvPicPr>
            <p:cNvPr id="5" name="Picture 1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18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7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8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9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13" descr="gio hoa ho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733800"/>
            <a:ext cx="4114800" cy="2530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5776" y="593827"/>
            <a:ext cx="836352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 smtClean="0">
                <a:solidFill>
                  <a:srgbClr val="FF0000"/>
                </a:solidFill>
                <a:latin typeface="+mj-lt"/>
              </a:rPr>
              <a:t>Sản phẩm của các bé </a:t>
            </a:r>
            <a:r>
              <a:rPr lang="vi-VN" sz="8000" b="1" smtClean="0">
                <a:solidFill>
                  <a:srgbClr val="FF0000"/>
                </a:solidFill>
                <a:latin typeface="+mj-lt"/>
              </a:rPr>
              <a:t>lớp </a:t>
            </a:r>
            <a:r>
              <a:rPr lang="vi-VN" sz="8000" b="1" smtClean="0">
                <a:solidFill>
                  <a:srgbClr val="FF0000"/>
                </a:solidFill>
                <a:latin typeface="+mj-lt"/>
              </a:rPr>
              <a:t>M</a:t>
            </a:r>
            <a:r>
              <a:rPr lang="en-US" sz="8000" b="1" smtClean="0">
                <a:solidFill>
                  <a:srgbClr val="FF0000"/>
                </a:solidFill>
                <a:latin typeface="+mj-lt"/>
              </a:rPr>
              <a:t>GN</a:t>
            </a:r>
            <a:endParaRPr lang="en-US" sz="8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209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kg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julmand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152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girl_ngonghinh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200400"/>
            <a:ext cx="1447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4876800" y="0"/>
            <a:ext cx="1219200" cy="457200"/>
          </a:xfrm>
          <a:prstGeom prst="cloudCallout">
            <a:avLst>
              <a:gd name="adj1" fmla="val -36199"/>
              <a:gd name="adj2" fmla="val 52431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Avant" pitchFamily="34" charset="0"/>
            </a:endParaRPr>
          </a:p>
        </p:txBody>
      </p:sp>
      <p:pic>
        <p:nvPicPr>
          <p:cNvPr id="13318" name="Picture 6" descr="Flowers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1" y="5029200"/>
            <a:ext cx="796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Flowers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953003"/>
            <a:ext cx="1447800" cy="124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sl113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sl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676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apen06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905000"/>
            <a:ext cx="1143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bijen0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83357" flipH="1">
            <a:off x="7315200" y="0"/>
            <a:ext cx="1638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1" descr="bijen0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954">
            <a:off x="5791200" y="0"/>
            <a:ext cx="15208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WordArt 12"/>
          <p:cNvSpPr>
            <a:spLocks noChangeArrowheads="1" noChangeShapeType="1" noTextEdit="1"/>
          </p:cNvSpPr>
          <p:nvPr/>
        </p:nvSpPr>
        <p:spPr bwMode="auto">
          <a:xfrm>
            <a:off x="228600" y="838200"/>
            <a:ext cx="8686800" cy="10668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.VnTime"/>
              </a:rPr>
              <a:t>KÝnh chóc c¸c c« </a:t>
            </a:r>
          </a:p>
        </p:txBody>
      </p:sp>
      <p:sp>
        <p:nvSpPr>
          <p:cNvPr id="23565" name="WordArt 13"/>
          <p:cNvSpPr>
            <a:spLocks noChangeArrowheads="1" noChangeShapeType="1" noTextEdit="1"/>
          </p:cNvSpPr>
          <p:nvPr/>
        </p:nvSpPr>
        <p:spPr bwMode="auto">
          <a:xfrm>
            <a:off x="1752600" y="2057407"/>
            <a:ext cx="6324600" cy="8191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Dồi dào sức khỏe </a:t>
            </a:r>
          </a:p>
        </p:txBody>
      </p:sp>
      <p:sp>
        <p:nvSpPr>
          <p:cNvPr id="23566" name="WordArt 14"/>
          <p:cNvSpPr>
            <a:spLocks noChangeArrowheads="1" noChangeShapeType="1" noTextEdit="1"/>
          </p:cNvSpPr>
          <p:nvPr/>
        </p:nvSpPr>
        <p:spPr bwMode="auto">
          <a:xfrm>
            <a:off x="1371600" y="3276600"/>
            <a:ext cx="6400800" cy="1219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50000">
                      <a:srgbClr val="FFFF00"/>
                    </a:gs>
                    <a:gs pos="100000">
                      <a:srgbClr val="FF0000"/>
                    </a:gs>
                  </a:gsLst>
                  <a:lin ang="5400000" scaled="1"/>
                </a:gradFill>
                <a:effectLst>
                  <a:outerShdw dist="204781" dir="16627501" sy="50000" rotWithShape="0">
                    <a:srgbClr val="000000"/>
                  </a:outerShdw>
                </a:effectLst>
                <a:latin typeface=".VnTime"/>
              </a:rPr>
              <a:t>Chóc c¸c bÐ</a:t>
            </a:r>
          </a:p>
        </p:txBody>
      </p:sp>
      <p:sp>
        <p:nvSpPr>
          <p:cNvPr id="23567" name="WordArt 15"/>
          <p:cNvSpPr>
            <a:spLocks noChangeArrowheads="1" noChangeShapeType="1" noTextEdit="1"/>
          </p:cNvSpPr>
          <p:nvPr/>
        </p:nvSpPr>
        <p:spPr bwMode="auto">
          <a:xfrm>
            <a:off x="152400" y="5867400"/>
            <a:ext cx="8991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kern="1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63500" dir="19387806" algn="ctr" rotWithShape="0">
                    <a:srgbClr val="000000">
                      <a:alpha val="79999"/>
                    </a:srgbClr>
                  </a:outerShdw>
                </a:effectLst>
                <a:latin typeface=".VnTime"/>
              </a:rPr>
              <a:t>ch¨m ngoan häc giái</a:t>
            </a:r>
          </a:p>
        </p:txBody>
      </p:sp>
      <p:pic>
        <p:nvPicPr>
          <p:cNvPr id="13328" name="Picture 16" descr="bijen0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5954">
            <a:off x="685811" y="-228600"/>
            <a:ext cx="15208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2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35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ntr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23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235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560"/>
                </p:tgtEl>
              </p:cMediaNode>
            </p:audio>
          </p:childTnLst>
        </p:cTn>
      </p:par>
    </p:tnLst>
    <p:bldLst>
      <p:bldP spid="23564" grpId="0" animBg="1"/>
      <p:bldP spid="23565" grpId="0" animBg="1"/>
      <p:bldP spid="23565" grpId="1" animBg="1"/>
      <p:bldP spid="23566" grpId="0" animBg="1"/>
      <p:bldP spid="23567" grpId="0" animBg="1"/>
      <p:bldP spid="23567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60</Words>
  <Application>Microsoft Office PowerPoint</Application>
  <PresentationFormat>On-screen Show (4:3)</PresentationFormat>
  <Paragraphs>11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.VnAvant</vt:lpstr>
      <vt:lpstr>.VnTime</vt:lpstr>
      <vt:lpstr>.VnTimeH</vt:lpstr>
      <vt:lpstr>Arial</vt:lpstr>
      <vt:lpstr>Calibri</vt:lpstr>
      <vt:lpstr>Times New Roman</vt:lpstr>
      <vt:lpstr>1_Office Theme</vt:lpstr>
      <vt:lpstr>Office Theme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by adguard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PHUONG NGUYEN</dc:creator>
  <cp:lastModifiedBy>Admin</cp:lastModifiedBy>
  <cp:revision>6</cp:revision>
  <dcterms:created xsi:type="dcterms:W3CDTF">2016-11-09T09:34:00Z</dcterms:created>
  <dcterms:modified xsi:type="dcterms:W3CDTF">2021-10-23T16:05:13Z</dcterms:modified>
</cp:coreProperties>
</file>